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mp4" ContentType="video/mp4"/>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trictFirstAndLastChars="0" saveSubsetFonts="1">
  <p:sldMasterIdLst>
    <p:sldMasterId id="2147483662" r:id="rId8"/>
  </p:sldMasterIdLst>
  <p:notesMasterIdLst>
    <p:notesMasterId r:id="rId22"/>
  </p:notesMasterIdLst>
  <p:handoutMasterIdLst>
    <p:handoutMasterId r:id="rId23"/>
  </p:handoutMasterIdLst>
  <p:sldIdLst>
    <p:sldId id="279" r:id="rId9"/>
    <p:sldId id="273" r:id="rId10"/>
    <p:sldId id="271" r:id="rId11"/>
    <p:sldId id="281" r:id="rId12"/>
    <p:sldId id="274" r:id="rId13"/>
    <p:sldId id="275" r:id="rId14"/>
    <p:sldId id="276" r:id="rId15"/>
    <p:sldId id="265" r:id="rId16"/>
    <p:sldId id="268" r:id="rId17"/>
    <p:sldId id="266" r:id="rId18"/>
    <p:sldId id="283" r:id="rId19"/>
    <p:sldId id="267" r:id="rId20"/>
    <p:sldId id="282" r:id="rId21"/>
  </p:sldIdLst>
  <p:sldSz cx="12192000" cy="6858000"/>
  <p:notesSz cx="6858000" cy="9144000"/>
  <p:custDataLst>
    <p:tags r:id="rId24"/>
  </p:custDataLst>
  <p:defaultTextStyle>
    <a:defPPr>
      <a:defRPr lang="da-DK"/>
    </a:defPPr>
    <a:lvl1pPr algn="l" rtl="0" fontAlgn="base">
      <a:spcBef>
        <a:spcPct val="50000"/>
      </a:spcBef>
      <a:spcAft>
        <a:spcPct val="0"/>
      </a:spcAft>
      <a:defRPr sz="1600" kern="1200">
        <a:solidFill>
          <a:schemeClr val="tx1"/>
        </a:solidFill>
        <a:latin typeface="Verdana" pitchFamily="34" charset="0"/>
        <a:ea typeface="ＭＳ Ｐゴシック" pitchFamily="-80" charset="-128"/>
        <a:cs typeface="+mn-cs"/>
      </a:defRPr>
    </a:lvl1pPr>
    <a:lvl2pPr marL="457200" algn="l" rtl="0" fontAlgn="base">
      <a:spcBef>
        <a:spcPct val="50000"/>
      </a:spcBef>
      <a:spcAft>
        <a:spcPct val="0"/>
      </a:spcAft>
      <a:defRPr sz="1600" kern="1200">
        <a:solidFill>
          <a:schemeClr val="tx1"/>
        </a:solidFill>
        <a:latin typeface="Verdana" pitchFamily="34" charset="0"/>
        <a:ea typeface="ＭＳ Ｐゴシック" pitchFamily="-80" charset="-128"/>
        <a:cs typeface="+mn-cs"/>
      </a:defRPr>
    </a:lvl2pPr>
    <a:lvl3pPr marL="914400" algn="l" rtl="0" fontAlgn="base">
      <a:spcBef>
        <a:spcPct val="50000"/>
      </a:spcBef>
      <a:spcAft>
        <a:spcPct val="0"/>
      </a:spcAft>
      <a:defRPr sz="1600" kern="1200">
        <a:solidFill>
          <a:schemeClr val="tx1"/>
        </a:solidFill>
        <a:latin typeface="Verdana" pitchFamily="34" charset="0"/>
        <a:ea typeface="ＭＳ Ｐゴシック" pitchFamily="-80" charset="-128"/>
        <a:cs typeface="+mn-cs"/>
      </a:defRPr>
    </a:lvl3pPr>
    <a:lvl4pPr marL="1371600" algn="l" rtl="0" fontAlgn="base">
      <a:spcBef>
        <a:spcPct val="50000"/>
      </a:spcBef>
      <a:spcAft>
        <a:spcPct val="0"/>
      </a:spcAft>
      <a:defRPr sz="1600" kern="1200">
        <a:solidFill>
          <a:schemeClr val="tx1"/>
        </a:solidFill>
        <a:latin typeface="Verdana" pitchFamily="34" charset="0"/>
        <a:ea typeface="ＭＳ Ｐゴシック" pitchFamily="-80" charset="-128"/>
        <a:cs typeface="+mn-cs"/>
      </a:defRPr>
    </a:lvl4pPr>
    <a:lvl5pPr marL="1828800" algn="l" rtl="0" fontAlgn="base">
      <a:spcBef>
        <a:spcPct val="50000"/>
      </a:spcBef>
      <a:spcAft>
        <a:spcPct val="0"/>
      </a:spcAft>
      <a:defRPr sz="1600" kern="1200">
        <a:solidFill>
          <a:schemeClr val="tx1"/>
        </a:solidFill>
        <a:latin typeface="Verdana" pitchFamily="34" charset="0"/>
        <a:ea typeface="ＭＳ Ｐゴシック" pitchFamily="-80" charset="-128"/>
        <a:cs typeface="+mn-cs"/>
      </a:defRPr>
    </a:lvl5pPr>
    <a:lvl6pPr marL="2286000" algn="l" defTabSz="914400" rtl="0" eaLnBrk="1" latinLnBrk="0" hangingPunct="1">
      <a:defRPr sz="1600" kern="1200">
        <a:solidFill>
          <a:schemeClr val="tx1"/>
        </a:solidFill>
        <a:latin typeface="Verdana" pitchFamily="34" charset="0"/>
        <a:ea typeface="ＭＳ Ｐゴシック" pitchFamily="-80" charset="-128"/>
        <a:cs typeface="+mn-cs"/>
      </a:defRPr>
    </a:lvl6pPr>
    <a:lvl7pPr marL="2743200" algn="l" defTabSz="914400" rtl="0" eaLnBrk="1" latinLnBrk="0" hangingPunct="1">
      <a:defRPr sz="1600" kern="1200">
        <a:solidFill>
          <a:schemeClr val="tx1"/>
        </a:solidFill>
        <a:latin typeface="Verdana" pitchFamily="34" charset="0"/>
        <a:ea typeface="ＭＳ Ｐゴシック" pitchFamily="-80" charset="-128"/>
        <a:cs typeface="+mn-cs"/>
      </a:defRPr>
    </a:lvl7pPr>
    <a:lvl8pPr marL="3200400" algn="l" defTabSz="914400" rtl="0" eaLnBrk="1" latinLnBrk="0" hangingPunct="1">
      <a:defRPr sz="1600" kern="1200">
        <a:solidFill>
          <a:schemeClr val="tx1"/>
        </a:solidFill>
        <a:latin typeface="Verdana" pitchFamily="34" charset="0"/>
        <a:ea typeface="ＭＳ Ｐゴシック" pitchFamily="-80" charset="-128"/>
        <a:cs typeface="+mn-cs"/>
      </a:defRPr>
    </a:lvl8pPr>
    <a:lvl9pPr marL="3657600" algn="l" defTabSz="914400" rtl="0" eaLnBrk="1" latinLnBrk="0" hangingPunct="1">
      <a:defRPr sz="1600" kern="1200">
        <a:solidFill>
          <a:schemeClr val="tx1"/>
        </a:solidFill>
        <a:latin typeface="Verdana" pitchFamily="34" charset="0"/>
        <a:ea typeface="ＭＳ Ｐゴシック" pitchFamily="-80" charset="-128"/>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E4A8C"/>
    <a:srgbClr val="171748"/>
    <a:srgbClr val="4AE6E6"/>
    <a:srgbClr val="C00000"/>
    <a:srgbClr val="5A428E"/>
    <a:srgbClr val="90B4D2"/>
    <a:srgbClr val="D66D8F"/>
    <a:srgbClr val="1FD082"/>
    <a:srgbClr val="2F3E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F957A57-1547-4205-B909-CB0A24A66C5C}" v="496" dt="2021-04-23T05:36:16.866"/>
  </p1510:revLst>
</p1510:revInfo>
</file>

<file path=ppt/tableStyles.xml><?xml version="1.0" encoding="utf-8"?>
<a:tblStyleLst xmlns:a="http://schemas.openxmlformats.org/drawingml/2006/main" def="{00A15C55-8517-42AA-B614-E9B94910E393}">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93548" autoAdjust="0"/>
  </p:normalViewPr>
  <p:slideViewPr>
    <p:cSldViewPr showGuides="1">
      <p:cViewPr varScale="1">
        <p:scale>
          <a:sx n="60" d="100"/>
          <a:sy n="60" d="100"/>
        </p:scale>
        <p:origin x="828" y="28"/>
      </p:cViewPr>
      <p:guideLst/>
    </p:cSldViewPr>
  </p:slideViewPr>
  <p:notesTextViewPr>
    <p:cViewPr>
      <p:scale>
        <a:sx n="150" d="100"/>
        <a:sy n="150" d="100"/>
      </p:scale>
      <p:origin x="0" y="0"/>
    </p:cViewPr>
  </p:notesTextViewPr>
  <p:notesViewPr>
    <p:cSldViewPr showGuides="1">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1.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3.xml"/><Relationship Id="rId7" Type="http://schemas.openxmlformats.org/officeDocument/2006/relationships/customXml" Target="../customXml/item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slide" Target="slides/slide3.xml"/><Relationship Id="rId24" Type="http://schemas.openxmlformats.org/officeDocument/2006/relationships/tags" Target="tags/tag1.xml"/><Relationship Id="rId5" Type="http://schemas.openxmlformats.org/officeDocument/2006/relationships/customXml" Target="../customXml/item5.xml"/><Relationship Id="rId15" Type="http://schemas.openxmlformats.org/officeDocument/2006/relationships/slide" Target="slides/slide7.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2.xml"/><Relationship Id="rId19" Type="http://schemas.openxmlformats.org/officeDocument/2006/relationships/slide" Target="slides/slide11.xml"/><Relationship Id="rId31" Type="http://schemas.microsoft.com/office/2016/11/relationships/changesInfo" Target="changesInfos/changesInfo1.xml"/><Relationship Id="rId4" Type="http://schemas.openxmlformats.org/officeDocument/2006/relationships/customXml" Target="../customXml/item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notesMaster" Target="notesMasters/notesMaster1.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ja Tomicic" userId="S::majtom@dtu.dk::8617a14f-2d81-4412-9268-18f8016d5249" providerId="AD" clId="Web-{6F957A57-1547-4205-B909-CB0A24A66C5C}"/>
    <pc:docChg chg="addSld delSld modSld">
      <pc:chgData name="Maja Tomicic" userId="S::majtom@dtu.dk::8617a14f-2d81-4412-9268-18f8016d5249" providerId="AD" clId="Web-{6F957A57-1547-4205-B909-CB0A24A66C5C}" dt="2021-04-23T05:36:16.866" v="368" actId="1076"/>
      <pc:docMkLst>
        <pc:docMk/>
      </pc:docMkLst>
      <pc:sldChg chg="modSp">
        <pc:chgData name="Maja Tomicic" userId="S::majtom@dtu.dk::8617a14f-2d81-4412-9268-18f8016d5249" providerId="AD" clId="Web-{6F957A57-1547-4205-B909-CB0A24A66C5C}" dt="2021-04-23T05:22:07.746" v="145" actId="20577"/>
        <pc:sldMkLst>
          <pc:docMk/>
          <pc:sldMk cId="2276818522" sldId="265"/>
        </pc:sldMkLst>
        <pc:spChg chg="mod">
          <ac:chgData name="Maja Tomicic" userId="S::majtom@dtu.dk::8617a14f-2d81-4412-9268-18f8016d5249" providerId="AD" clId="Web-{6F957A57-1547-4205-B909-CB0A24A66C5C}" dt="2021-04-23T05:22:07.746" v="145" actId="20577"/>
          <ac:spMkLst>
            <pc:docMk/>
            <pc:sldMk cId="2276818522" sldId="265"/>
            <ac:spMk id="3" creationId="{00000000-0000-0000-0000-000000000000}"/>
          </ac:spMkLst>
        </pc:spChg>
        <pc:spChg chg="mod">
          <ac:chgData name="Maja Tomicic" userId="S::majtom@dtu.dk::8617a14f-2d81-4412-9268-18f8016d5249" providerId="AD" clId="Web-{6F957A57-1547-4205-B909-CB0A24A66C5C}" dt="2021-04-23T05:21:02.307" v="139" actId="20577"/>
          <ac:spMkLst>
            <pc:docMk/>
            <pc:sldMk cId="2276818522" sldId="265"/>
            <ac:spMk id="8" creationId="{00000000-0000-0000-0000-000000000000}"/>
          </ac:spMkLst>
        </pc:spChg>
      </pc:sldChg>
      <pc:sldChg chg="modSp">
        <pc:chgData name="Maja Tomicic" userId="S::majtom@dtu.dk::8617a14f-2d81-4412-9268-18f8016d5249" providerId="AD" clId="Web-{6F957A57-1547-4205-B909-CB0A24A66C5C}" dt="2021-04-23T05:23:49.999" v="162" actId="20577"/>
        <pc:sldMkLst>
          <pc:docMk/>
          <pc:sldMk cId="4114742659" sldId="267"/>
        </pc:sldMkLst>
        <pc:spChg chg="mod">
          <ac:chgData name="Maja Tomicic" userId="S::majtom@dtu.dk::8617a14f-2d81-4412-9268-18f8016d5249" providerId="AD" clId="Web-{6F957A57-1547-4205-B909-CB0A24A66C5C}" dt="2021-04-23T05:23:49.999" v="162" actId="20577"/>
          <ac:spMkLst>
            <pc:docMk/>
            <pc:sldMk cId="4114742659" sldId="267"/>
            <ac:spMk id="3" creationId="{00000000-0000-0000-0000-000000000000}"/>
          </ac:spMkLst>
        </pc:spChg>
      </pc:sldChg>
      <pc:sldChg chg="modSp">
        <pc:chgData name="Maja Tomicic" userId="S::majtom@dtu.dk::8617a14f-2d81-4412-9268-18f8016d5249" providerId="AD" clId="Web-{6F957A57-1547-4205-B909-CB0A24A66C5C}" dt="2021-04-23T05:13:54.542" v="17" actId="20577"/>
        <pc:sldMkLst>
          <pc:docMk/>
          <pc:sldMk cId="4068105135" sldId="271"/>
        </pc:sldMkLst>
        <pc:spChg chg="mod">
          <ac:chgData name="Maja Tomicic" userId="S::majtom@dtu.dk::8617a14f-2d81-4412-9268-18f8016d5249" providerId="AD" clId="Web-{6F957A57-1547-4205-B909-CB0A24A66C5C}" dt="2021-04-23T05:13:54.542" v="17" actId="20577"/>
          <ac:spMkLst>
            <pc:docMk/>
            <pc:sldMk cId="4068105135" sldId="271"/>
            <ac:spMk id="3" creationId="{00000000-0000-0000-0000-000000000000}"/>
          </ac:spMkLst>
        </pc:spChg>
      </pc:sldChg>
      <pc:sldChg chg="modSp">
        <pc:chgData name="Maja Tomicic" userId="S::majtom@dtu.dk::8617a14f-2d81-4412-9268-18f8016d5249" providerId="AD" clId="Web-{6F957A57-1547-4205-B909-CB0A24A66C5C}" dt="2021-04-23T05:32:44.281" v="359"/>
        <pc:sldMkLst>
          <pc:docMk/>
          <pc:sldMk cId="2187347421" sldId="274"/>
        </pc:sldMkLst>
        <pc:spChg chg="mod">
          <ac:chgData name="Maja Tomicic" userId="S::majtom@dtu.dk::8617a14f-2d81-4412-9268-18f8016d5249" providerId="AD" clId="Web-{6F957A57-1547-4205-B909-CB0A24A66C5C}" dt="2021-04-23T05:14:11.917" v="30" actId="20577"/>
          <ac:spMkLst>
            <pc:docMk/>
            <pc:sldMk cId="2187347421" sldId="274"/>
            <ac:spMk id="10" creationId="{00000000-0000-0000-0000-000000000000}"/>
          </ac:spMkLst>
        </pc:spChg>
        <pc:spChg chg="mod">
          <ac:chgData name="Maja Tomicic" userId="S::majtom@dtu.dk::8617a14f-2d81-4412-9268-18f8016d5249" providerId="AD" clId="Web-{6F957A57-1547-4205-B909-CB0A24A66C5C}" dt="2021-04-23T05:32:44.281" v="359"/>
          <ac:spMkLst>
            <pc:docMk/>
            <pc:sldMk cId="2187347421" sldId="274"/>
            <ac:spMk id="30" creationId="{00000000-0000-0000-0000-000000000000}"/>
          </ac:spMkLst>
        </pc:spChg>
      </pc:sldChg>
      <pc:sldChg chg="modSp">
        <pc:chgData name="Maja Tomicic" userId="S::majtom@dtu.dk::8617a14f-2d81-4412-9268-18f8016d5249" providerId="AD" clId="Web-{6F957A57-1547-4205-B909-CB0A24A66C5C}" dt="2021-04-23T05:18:13.362" v="107" actId="20577"/>
        <pc:sldMkLst>
          <pc:docMk/>
          <pc:sldMk cId="3815473922" sldId="275"/>
        </pc:sldMkLst>
        <pc:spChg chg="mod">
          <ac:chgData name="Maja Tomicic" userId="S::majtom@dtu.dk::8617a14f-2d81-4412-9268-18f8016d5249" providerId="AD" clId="Web-{6F957A57-1547-4205-B909-CB0A24A66C5C}" dt="2021-04-23T05:17:03.563" v="84" actId="20577"/>
          <ac:spMkLst>
            <pc:docMk/>
            <pc:sldMk cId="3815473922" sldId="275"/>
            <ac:spMk id="3" creationId="{00000000-0000-0000-0000-000000000000}"/>
          </ac:spMkLst>
        </pc:spChg>
        <pc:spChg chg="mod">
          <ac:chgData name="Maja Tomicic" userId="S::majtom@dtu.dk::8617a14f-2d81-4412-9268-18f8016d5249" providerId="AD" clId="Web-{6F957A57-1547-4205-B909-CB0A24A66C5C}" dt="2021-04-23T05:18:13.362" v="107" actId="20577"/>
          <ac:spMkLst>
            <pc:docMk/>
            <pc:sldMk cId="3815473922" sldId="275"/>
            <ac:spMk id="7" creationId="{00000000-0000-0000-0000-000000000000}"/>
          </ac:spMkLst>
        </pc:spChg>
        <pc:spChg chg="mod">
          <ac:chgData name="Maja Tomicic" userId="S::majtom@dtu.dk::8617a14f-2d81-4412-9268-18f8016d5249" providerId="AD" clId="Web-{6F957A57-1547-4205-B909-CB0A24A66C5C}" dt="2021-04-23T05:17:28.095" v="88" actId="20577"/>
          <ac:spMkLst>
            <pc:docMk/>
            <pc:sldMk cId="3815473922" sldId="275"/>
            <ac:spMk id="12" creationId="{00000000-0000-0000-0000-000000000000}"/>
          </ac:spMkLst>
        </pc:spChg>
      </pc:sldChg>
      <pc:sldChg chg="modSp">
        <pc:chgData name="Maja Tomicic" userId="S::majtom@dtu.dk::8617a14f-2d81-4412-9268-18f8016d5249" providerId="AD" clId="Web-{6F957A57-1547-4205-B909-CB0A24A66C5C}" dt="2021-04-23T05:19:43.052" v="119" actId="20577"/>
        <pc:sldMkLst>
          <pc:docMk/>
          <pc:sldMk cId="1825338146" sldId="276"/>
        </pc:sldMkLst>
        <pc:spChg chg="mod">
          <ac:chgData name="Maja Tomicic" userId="S::majtom@dtu.dk::8617a14f-2d81-4412-9268-18f8016d5249" providerId="AD" clId="Web-{6F957A57-1547-4205-B909-CB0A24A66C5C}" dt="2021-04-23T05:19:43.052" v="119" actId="20577"/>
          <ac:spMkLst>
            <pc:docMk/>
            <pc:sldMk cId="1825338146" sldId="276"/>
            <ac:spMk id="3" creationId="{00000000-0000-0000-0000-000000000000}"/>
          </ac:spMkLst>
        </pc:spChg>
      </pc:sldChg>
      <pc:sldChg chg="modSp">
        <pc:chgData name="Maja Tomicic" userId="S::majtom@dtu.dk::8617a14f-2d81-4412-9268-18f8016d5249" providerId="AD" clId="Web-{6F957A57-1547-4205-B909-CB0A24A66C5C}" dt="2021-04-23T05:36:16.866" v="368" actId="1076"/>
        <pc:sldMkLst>
          <pc:docMk/>
          <pc:sldMk cId="1087272877" sldId="279"/>
        </pc:sldMkLst>
        <pc:spChg chg="mod">
          <ac:chgData name="Maja Tomicic" userId="S::majtom@dtu.dk::8617a14f-2d81-4412-9268-18f8016d5249" providerId="AD" clId="Web-{6F957A57-1547-4205-B909-CB0A24A66C5C}" dt="2021-04-23T05:12:28.320" v="4" actId="20577"/>
          <ac:spMkLst>
            <pc:docMk/>
            <pc:sldMk cId="1087272877" sldId="279"/>
            <ac:spMk id="18" creationId="{00000000-0000-0000-0000-000000000000}"/>
          </ac:spMkLst>
        </pc:spChg>
        <pc:picChg chg="mod">
          <ac:chgData name="Maja Tomicic" userId="S::majtom@dtu.dk::8617a14f-2d81-4412-9268-18f8016d5249" providerId="AD" clId="Web-{6F957A57-1547-4205-B909-CB0A24A66C5C}" dt="2021-04-23T05:36:16.866" v="368" actId="1076"/>
          <ac:picMkLst>
            <pc:docMk/>
            <pc:sldMk cId="1087272877" sldId="279"/>
            <ac:picMk id="35" creationId="{00000000-0000-0000-0000-000000000000}"/>
          </ac:picMkLst>
        </pc:picChg>
      </pc:sldChg>
      <pc:sldChg chg="new del">
        <pc:chgData name="Maja Tomicic" userId="S::majtom@dtu.dk::8617a14f-2d81-4412-9268-18f8016d5249" providerId="AD" clId="Web-{6F957A57-1547-4205-B909-CB0A24A66C5C}" dt="2021-04-23T05:25:14.533" v="165"/>
        <pc:sldMkLst>
          <pc:docMk/>
          <pc:sldMk cId="561616892" sldId="280"/>
        </pc:sldMkLst>
      </pc:sldChg>
      <pc:sldChg chg="delSp modSp add replId delAnim">
        <pc:chgData name="Maja Tomicic" userId="S::majtom@dtu.dk::8617a14f-2d81-4412-9268-18f8016d5249" providerId="AD" clId="Web-{6F957A57-1547-4205-B909-CB0A24A66C5C}" dt="2021-04-23T05:34:01.612" v="367" actId="20577"/>
        <pc:sldMkLst>
          <pc:docMk/>
          <pc:sldMk cId="2112148811" sldId="281"/>
        </pc:sldMkLst>
        <pc:spChg chg="mod">
          <ac:chgData name="Maja Tomicic" userId="S::majtom@dtu.dk::8617a14f-2d81-4412-9268-18f8016d5249" providerId="AD" clId="Web-{6F957A57-1547-4205-B909-CB0A24A66C5C}" dt="2021-04-23T05:25:23.440" v="177" actId="20577"/>
          <ac:spMkLst>
            <pc:docMk/>
            <pc:sldMk cId="2112148811" sldId="281"/>
            <ac:spMk id="2" creationId="{00000000-0000-0000-0000-000000000000}"/>
          </ac:spMkLst>
        </pc:spChg>
        <pc:spChg chg="mod">
          <ac:chgData name="Maja Tomicic" userId="S::majtom@dtu.dk::8617a14f-2d81-4412-9268-18f8016d5249" providerId="AD" clId="Web-{6F957A57-1547-4205-B909-CB0A24A66C5C}" dt="2021-04-23T05:34:01.612" v="367" actId="20577"/>
          <ac:spMkLst>
            <pc:docMk/>
            <pc:sldMk cId="2112148811" sldId="281"/>
            <ac:spMk id="3" creationId="{00000000-0000-0000-0000-000000000000}"/>
          </ac:spMkLst>
        </pc:spChg>
        <pc:spChg chg="del">
          <ac:chgData name="Maja Tomicic" userId="S::majtom@dtu.dk::8617a14f-2d81-4412-9268-18f8016d5249" providerId="AD" clId="Web-{6F957A57-1547-4205-B909-CB0A24A66C5C}" dt="2021-04-23T05:26:22.066" v="219"/>
          <ac:spMkLst>
            <pc:docMk/>
            <pc:sldMk cId="2112148811" sldId="281"/>
            <ac:spMk id="7" creationId="{00000000-0000-0000-0000-000000000000}"/>
          </ac:spMkLst>
        </pc:spChg>
        <pc:picChg chg="del">
          <ac:chgData name="Maja Tomicic" userId="S::majtom@dtu.dk::8617a14f-2d81-4412-9268-18f8016d5249" providerId="AD" clId="Web-{6F957A57-1547-4205-B909-CB0A24A66C5C}" dt="2021-04-23T05:33:20.423" v="360"/>
          <ac:picMkLst>
            <pc:docMk/>
            <pc:sldMk cId="2112148811" sldId="281"/>
            <ac:picMk id="6" creationId="{00000000-0000-0000-0000-000000000000}"/>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cap="all" spc="50" baseline="0">
                <a:solidFill>
                  <a:schemeClr val="tx1">
                    <a:lumMod val="65000"/>
                    <a:lumOff val="35000"/>
                  </a:schemeClr>
                </a:solidFill>
                <a:latin typeface="+mn-lt"/>
                <a:ea typeface="+mn-ea"/>
                <a:cs typeface="+mn-cs"/>
              </a:defRPr>
            </a:pPr>
            <a:r>
              <a:rPr lang="en-US" sz="1400" dirty="0">
                <a:solidFill>
                  <a:schemeClr val="bg1"/>
                </a:solidFill>
              </a:rPr>
              <a:t>Sprite</a:t>
            </a:r>
            <a:r>
              <a:rPr lang="en-US" sz="1400" baseline="0" dirty="0">
                <a:solidFill>
                  <a:schemeClr val="bg1"/>
                </a:solidFill>
              </a:rPr>
              <a:t> sequence production</a:t>
            </a:r>
            <a:endParaRPr lang="en-US" sz="1400" dirty="0">
              <a:solidFill>
                <a:schemeClr val="bg1"/>
              </a:solidFill>
            </a:endParaRPr>
          </a:p>
        </c:rich>
      </c:tx>
      <c:overlay val="0"/>
      <c:spPr>
        <a:solidFill>
          <a:srgbClr val="171748"/>
        </a:solidFill>
        <a:ln>
          <a:noFill/>
        </a:ln>
        <a:effectLst/>
      </c:spPr>
      <c:txPr>
        <a:bodyPr rot="0" spcFirstLastPara="1" vertOverflow="ellipsis" vert="horz" wrap="square" anchor="ctr" anchorCtr="1"/>
        <a:lstStyle/>
        <a:p>
          <a:pPr>
            <a:defRPr sz="1862" b="1" i="0" u="none" strike="noStrike" kern="1200" cap="all" spc="50" baseline="0">
              <a:solidFill>
                <a:schemeClr val="tx1">
                  <a:lumMod val="65000"/>
                  <a:lumOff val="35000"/>
                </a:schemeClr>
              </a:solidFill>
              <a:latin typeface="+mn-lt"/>
              <a:ea typeface="+mn-ea"/>
              <a:cs typeface="+mn-cs"/>
            </a:defRPr>
          </a:pPr>
          <a:endParaRPr lang="da-DK"/>
        </a:p>
      </c:txPr>
    </c:title>
    <c:autoTitleDeleted val="0"/>
    <c:plotArea>
      <c:layout/>
      <c:doughnutChart>
        <c:varyColors val="1"/>
        <c:ser>
          <c:idx val="0"/>
          <c:order val="0"/>
          <c:tx>
            <c:strRef>
              <c:f>Sheet1!$B$1</c:f>
              <c:strCache>
                <c:ptCount val="1"/>
                <c:pt idx="0">
                  <c:v>Sprite sequence followed</c:v>
                </c:pt>
              </c:strCache>
            </c:strRef>
          </c:tx>
          <c:dPt>
            <c:idx val="0"/>
            <c:bubble3D val="0"/>
            <c:spPr>
              <a:solidFill>
                <a:srgbClr val="002060"/>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500E-40E5-BEC9-29FBB3E222E4}"/>
              </c:ext>
            </c:extLst>
          </c:dPt>
          <c:dPt>
            <c:idx val="1"/>
            <c:bubble3D val="0"/>
            <c:spPr>
              <a:solidFill>
                <a:srgbClr val="D66D8F"/>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2-500E-40E5-BEC9-29FBB3E222E4}"/>
              </c:ext>
            </c:extLst>
          </c:dPt>
          <c:dPt>
            <c:idx val="2"/>
            <c:bubble3D val="0"/>
            <c:spPr>
              <a:solidFill>
                <a:schemeClr val="accent3"/>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5-B6CD-4720-9321-020F2D4D250A}"/>
              </c:ext>
            </c:extLst>
          </c:dPt>
          <c:dPt>
            <c:idx val="3"/>
            <c:bubble3D val="0"/>
            <c:spPr>
              <a:solidFill>
                <a:schemeClr val="accent4"/>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7-B6CD-4720-9321-020F2D4D250A}"/>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da-DK"/>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2"/>
                <c:pt idx="0">
                  <c:v>Distinct SP+CG stroke</c:v>
                </c:pt>
                <c:pt idx="1">
                  <c:v>Surges during continuing current</c:v>
                </c:pt>
              </c:strCache>
            </c:strRef>
          </c:cat>
          <c:val>
            <c:numRef>
              <c:f>Sheet1!$B$2:$B$5</c:f>
              <c:numCache>
                <c:formatCode>General</c:formatCode>
                <c:ptCount val="4"/>
                <c:pt idx="0">
                  <c:v>94</c:v>
                </c:pt>
                <c:pt idx="1">
                  <c:v>6</c:v>
                </c:pt>
              </c:numCache>
            </c:numRef>
          </c:val>
          <c:extLst>
            <c:ext xmlns:c16="http://schemas.microsoft.com/office/drawing/2014/chart" uri="{C3380CC4-5D6E-409C-BE32-E72D297353CC}">
              <c16:uniqueId val="{00000000-500E-40E5-BEC9-29FBB3E222E4}"/>
            </c:ext>
          </c:extLst>
        </c:ser>
        <c:dLbls>
          <c:showLegendKey val="0"/>
          <c:showVal val="0"/>
          <c:showCatName val="0"/>
          <c:showSerName val="0"/>
          <c:showPercent val="1"/>
          <c:showBubbleSize val="0"/>
          <c:showLeaderLines val="1"/>
        </c:dLbls>
        <c:firstSliceAng val="0"/>
        <c:holeSize val="50"/>
      </c:doughnutChart>
      <c:spPr>
        <a:noFill/>
        <a:ln>
          <a:noFill/>
        </a:ln>
        <a:effectLst/>
      </c:spPr>
    </c:plotArea>
    <c:legend>
      <c:legendPos val="t"/>
      <c:legendEntry>
        <c:idx val="2"/>
        <c:delete val="1"/>
      </c:legendEntry>
      <c:legendEntry>
        <c:idx val="3"/>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a-DK"/>
        </a:p>
      </c:txPr>
    </c:legend>
    <c:plotVisOnly val="1"/>
    <c:dispBlanksAs val="gap"/>
    <c:showDLblsOverMax val="0"/>
  </c:chart>
  <c:spPr>
    <a:noFill/>
    <a:ln>
      <a:noFill/>
    </a:ln>
    <a:effectLst/>
  </c:spPr>
  <c:txPr>
    <a:bodyPr/>
    <a:lstStyle/>
    <a:p>
      <a:pPr>
        <a:defRPr/>
      </a:pPr>
      <a:endParaRPr lang="da-DK"/>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spcBef>
                <a:spcPct val="0"/>
              </a:spcBef>
              <a:defRPr sz="1200"/>
            </a:lvl1pPr>
          </a:lstStyle>
          <a:p>
            <a:endParaRPr lang="da-DK" dirty="0">
              <a:latin typeface="Arial" panose="020B0604020202020204" pitchFamily="34" charset="0"/>
            </a:endParaRPr>
          </a:p>
        </p:txBody>
      </p:sp>
      <p:sp>
        <p:nvSpPr>
          <p:cNvPr id="63491" name="Rectangle 3"/>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spcBef>
                <a:spcPct val="0"/>
              </a:spcBef>
              <a:defRPr sz="1200"/>
            </a:lvl1pPr>
          </a:lstStyle>
          <a:p>
            <a:endParaRPr lang="da-DK" dirty="0">
              <a:latin typeface="Arial" panose="020B0604020202020204" pitchFamily="34" charset="0"/>
            </a:endParaRPr>
          </a:p>
        </p:txBody>
      </p:sp>
      <p:sp>
        <p:nvSpPr>
          <p:cNvPr id="63492" name="Rectangle 4"/>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spcBef>
                <a:spcPct val="0"/>
              </a:spcBef>
              <a:defRPr sz="1200"/>
            </a:lvl1pPr>
          </a:lstStyle>
          <a:p>
            <a:endParaRPr lang="da-DK" dirty="0">
              <a:latin typeface="Arial" panose="020B0604020202020204" pitchFamily="34" charset="0"/>
            </a:endParaRPr>
          </a:p>
        </p:txBody>
      </p:sp>
      <p:sp>
        <p:nvSpPr>
          <p:cNvPr id="63493"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spcBef>
                <a:spcPct val="0"/>
              </a:spcBef>
              <a:defRPr sz="1200"/>
            </a:lvl1pPr>
          </a:lstStyle>
          <a:p>
            <a:fld id="{491ECFBD-4A0D-4BCF-98A8-E205F44719BF}" type="slidenum">
              <a:rPr lang="da-DK" smtClean="0">
                <a:latin typeface="Arial" panose="020B0604020202020204" pitchFamily="34" charset="0"/>
              </a:rPr>
              <a:pPr/>
              <a:t>‹#›</a:t>
            </a:fld>
            <a:endParaRPr lang="da-DK" dirty="0">
              <a:latin typeface="Arial" panose="020B0604020202020204" pitchFamily="34" charset="0"/>
            </a:endParaRPr>
          </a:p>
        </p:txBody>
      </p:sp>
    </p:spTree>
    <p:extLst>
      <p:ext uri="{BB962C8B-B14F-4D97-AF65-F5344CB8AC3E}">
        <p14:creationId xmlns:p14="http://schemas.microsoft.com/office/powerpoint/2010/main" val="13728099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eaLnBrk="0" hangingPunct="0">
              <a:spcBef>
                <a:spcPct val="0"/>
              </a:spcBef>
              <a:defRPr sz="1200">
                <a:latin typeface="Arial" panose="020B0604020202020204" pitchFamily="34" charset="0"/>
              </a:defRPr>
            </a:lvl1pPr>
          </a:lstStyle>
          <a:p>
            <a:endParaRPr lang="da-DK" dirty="0"/>
          </a:p>
        </p:txBody>
      </p:sp>
      <p:sp>
        <p:nvSpPr>
          <p:cNvPr id="3075" name="Rectangle 3"/>
          <p:cNvSpPr>
            <a:spLocks noGrp="1" noChangeArrowheads="1"/>
          </p:cNvSpPr>
          <p:nvPr>
            <p:ph type="dt" idx="1"/>
          </p:nvPr>
        </p:nvSpPr>
        <p:spPr bwMode="auto">
          <a:xfrm>
            <a:off x="3886200" y="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eaLnBrk="0" hangingPunct="0">
              <a:spcBef>
                <a:spcPct val="0"/>
              </a:spcBef>
              <a:defRPr sz="1200">
                <a:latin typeface="Arial" panose="020B0604020202020204" pitchFamily="34" charset="0"/>
              </a:defRPr>
            </a:lvl1pPr>
          </a:lstStyle>
          <a:p>
            <a:endParaRPr lang="da-DK" dirty="0"/>
          </a:p>
        </p:txBody>
      </p:sp>
      <p:sp>
        <p:nvSpPr>
          <p:cNvPr id="3076"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914400" y="4343400"/>
            <a:ext cx="50292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a-DK" dirty="0" err="1"/>
              <a:t>Click</a:t>
            </a:r>
            <a:r>
              <a:rPr lang="da-DK" dirty="0"/>
              <a:t> to </a:t>
            </a:r>
            <a:r>
              <a:rPr lang="da-DK" dirty="0" err="1"/>
              <a:t>edit</a:t>
            </a:r>
            <a:r>
              <a:rPr lang="da-DK" dirty="0"/>
              <a:t> Master </a:t>
            </a:r>
            <a:r>
              <a:rPr lang="da-DK" dirty="0" err="1"/>
              <a:t>text</a:t>
            </a:r>
            <a:r>
              <a:rPr lang="da-DK" dirty="0"/>
              <a:t> </a:t>
            </a:r>
            <a:r>
              <a:rPr lang="da-DK" dirty="0" err="1"/>
              <a:t>styles</a:t>
            </a:r>
            <a:endParaRPr lang="da-DK" dirty="0"/>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3078" name="Rectangle 6"/>
          <p:cNvSpPr>
            <a:spLocks noGrp="1" noChangeArrowheads="1"/>
          </p:cNvSpPr>
          <p:nvPr>
            <p:ph type="ftr" sz="quarter" idx="4"/>
          </p:nvPr>
        </p:nvSpPr>
        <p:spPr bwMode="auto">
          <a:xfrm>
            <a:off x="0" y="868680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lvl1pPr eaLnBrk="0" hangingPunct="0">
              <a:spcBef>
                <a:spcPct val="0"/>
              </a:spcBef>
              <a:defRPr sz="1200">
                <a:latin typeface="Arial" panose="020B0604020202020204" pitchFamily="34" charset="0"/>
              </a:defRPr>
            </a:lvl1pPr>
          </a:lstStyle>
          <a:p>
            <a:endParaRPr lang="da-DK" dirty="0"/>
          </a:p>
        </p:txBody>
      </p:sp>
      <p:sp>
        <p:nvSpPr>
          <p:cNvPr id="3079" name="Rectangle 7"/>
          <p:cNvSpPr>
            <a:spLocks noGrp="1" noChangeArrowheads="1"/>
          </p:cNvSpPr>
          <p:nvPr>
            <p:ph type="sldNum" sz="quarter" idx="5"/>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lvl1pPr algn="r" eaLnBrk="0" hangingPunct="0">
              <a:spcBef>
                <a:spcPct val="0"/>
              </a:spcBef>
              <a:defRPr sz="1200">
                <a:latin typeface="Arial" panose="020B0604020202020204" pitchFamily="34" charset="0"/>
              </a:defRPr>
            </a:lvl1pPr>
          </a:lstStyle>
          <a:p>
            <a:fld id="{C734BB09-483B-4C4B-A5A4-C02A22055B01}" type="slidenum">
              <a:rPr lang="da-DK" smtClean="0"/>
              <a:pPr/>
              <a:t>‹#›</a:t>
            </a:fld>
            <a:endParaRPr lang="da-DK" dirty="0"/>
          </a:p>
        </p:txBody>
      </p:sp>
    </p:spTree>
    <p:extLst>
      <p:ext uri="{BB962C8B-B14F-4D97-AF65-F5344CB8AC3E}">
        <p14:creationId xmlns:p14="http://schemas.microsoft.com/office/powerpoint/2010/main" val="127783607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ＭＳ Ｐゴシック" pitchFamily="-80" charset="-128"/>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ＭＳ Ｐゴシック" pitchFamily="-80" charset="-128"/>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ＭＳ Ｐゴシック" pitchFamily="-80" charset="-128"/>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ＭＳ Ｐゴシック" pitchFamily="-80" charset="-128"/>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ＭＳ Ｐゴシック" pitchFamily="-80"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spcBef>
                <a:spcPts val="432"/>
              </a:spcBef>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C734BB09-483B-4C4B-A5A4-C02A22055B01}" type="slidenum">
              <a:rPr lang="da-DK" smtClean="0"/>
              <a:pPr/>
              <a:t>0</a:t>
            </a:fld>
            <a:endParaRPr lang="da-DK" dirty="0"/>
          </a:p>
        </p:txBody>
      </p:sp>
    </p:spTree>
    <p:extLst>
      <p:ext uri="{BB962C8B-B14F-4D97-AF65-F5344CB8AC3E}">
        <p14:creationId xmlns:p14="http://schemas.microsoft.com/office/powerpoint/2010/main" val="13544252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dirty="0"/>
          </a:p>
        </p:txBody>
      </p:sp>
      <p:sp>
        <p:nvSpPr>
          <p:cNvPr id="4" name="Slide Number Placeholder 3"/>
          <p:cNvSpPr>
            <a:spLocks noGrp="1"/>
          </p:cNvSpPr>
          <p:nvPr>
            <p:ph type="sldNum" sz="quarter" idx="10"/>
          </p:nvPr>
        </p:nvSpPr>
        <p:spPr/>
        <p:txBody>
          <a:bodyPr/>
          <a:lstStyle/>
          <a:p>
            <a:fld id="{C734BB09-483B-4C4B-A5A4-C02A22055B01}" type="slidenum">
              <a:rPr lang="da-DK" smtClean="0"/>
              <a:pPr/>
              <a:t>1</a:t>
            </a:fld>
            <a:endParaRPr lang="da-DK" dirty="0"/>
          </a:p>
        </p:txBody>
      </p:sp>
    </p:spTree>
    <p:extLst>
      <p:ext uri="{BB962C8B-B14F-4D97-AF65-F5344CB8AC3E}">
        <p14:creationId xmlns:p14="http://schemas.microsoft.com/office/powerpoint/2010/main" val="33999358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dirty="0"/>
          </a:p>
        </p:txBody>
      </p:sp>
      <p:sp>
        <p:nvSpPr>
          <p:cNvPr id="4" name="Slide Number Placeholder 3"/>
          <p:cNvSpPr>
            <a:spLocks noGrp="1"/>
          </p:cNvSpPr>
          <p:nvPr>
            <p:ph type="sldNum" sz="quarter" idx="10"/>
          </p:nvPr>
        </p:nvSpPr>
        <p:spPr/>
        <p:txBody>
          <a:bodyPr/>
          <a:lstStyle/>
          <a:p>
            <a:fld id="{C734BB09-483B-4C4B-A5A4-C02A22055B01}" type="slidenum">
              <a:rPr lang="da-DK" smtClean="0"/>
              <a:pPr/>
              <a:t>2</a:t>
            </a:fld>
            <a:endParaRPr lang="da-DK" dirty="0"/>
          </a:p>
        </p:txBody>
      </p:sp>
    </p:spTree>
    <p:extLst>
      <p:ext uri="{BB962C8B-B14F-4D97-AF65-F5344CB8AC3E}">
        <p14:creationId xmlns:p14="http://schemas.microsoft.com/office/powerpoint/2010/main" val="16213391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dirty="0"/>
          </a:p>
        </p:txBody>
      </p:sp>
      <p:sp>
        <p:nvSpPr>
          <p:cNvPr id="4" name="Slide Number Placeholder 3"/>
          <p:cNvSpPr>
            <a:spLocks noGrp="1"/>
          </p:cNvSpPr>
          <p:nvPr>
            <p:ph type="sldNum" sz="quarter" idx="10"/>
          </p:nvPr>
        </p:nvSpPr>
        <p:spPr/>
        <p:txBody>
          <a:bodyPr/>
          <a:lstStyle/>
          <a:p>
            <a:fld id="{C734BB09-483B-4C4B-A5A4-C02A22055B01}" type="slidenum">
              <a:rPr lang="da-DK" smtClean="0"/>
              <a:pPr/>
              <a:t>3</a:t>
            </a:fld>
            <a:endParaRPr lang="da-DK" dirty="0"/>
          </a:p>
        </p:txBody>
      </p:sp>
    </p:spTree>
    <p:extLst>
      <p:ext uri="{BB962C8B-B14F-4D97-AF65-F5344CB8AC3E}">
        <p14:creationId xmlns:p14="http://schemas.microsoft.com/office/powerpoint/2010/main" val="4254203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dirty="0"/>
          </a:p>
        </p:txBody>
      </p:sp>
      <p:sp>
        <p:nvSpPr>
          <p:cNvPr id="4" name="Slide Number Placeholder 3"/>
          <p:cNvSpPr>
            <a:spLocks noGrp="1"/>
          </p:cNvSpPr>
          <p:nvPr>
            <p:ph type="sldNum" sz="quarter" idx="10"/>
          </p:nvPr>
        </p:nvSpPr>
        <p:spPr/>
        <p:txBody>
          <a:bodyPr/>
          <a:lstStyle/>
          <a:p>
            <a:fld id="{C734BB09-483B-4C4B-A5A4-C02A22055B01}" type="slidenum">
              <a:rPr lang="da-DK" smtClean="0"/>
              <a:pPr/>
              <a:t>4</a:t>
            </a:fld>
            <a:endParaRPr lang="da-DK" dirty="0"/>
          </a:p>
        </p:txBody>
      </p:sp>
    </p:spTree>
    <p:extLst>
      <p:ext uri="{BB962C8B-B14F-4D97-AF65-F5344CB8AC3E}">
        <p14:creationId xmlns:p14="http://schemas.microsoft.com/office/powerpoint/2010/main" val="38206494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dirty="0"/>
          </a:p>
        </p:txBody>
      </p:sp>
      <p:sp>
        <p:nvSpPr>
          <p:cNvPr id="4" name="Slide Number Placeholder 3"/>
          <p:cNvSpPr>
            <a:spLocks noGrp="1"/>
          </p:cNvSpPr>
          <p:nvPr>
            <p:ph type="sldNum" sz="quarter" idx="10"/>
          </p:nvPr>
        </p:nvSpPr>
        <p:spPr/>
        <p:txBody>
          <a:bodyPr/>
          <a:lstStyle/>
          <a:p>
            <a:fld id="{C734BB09-483B-4C4B-A5A4-C02A22055B01}" type="slidenum">
              <a:rPr lang="da-DK" smtClean="0"/>
              <a:pPr/>
              <a:t>5</a:t>
            </a:fld>
            <a:endParaRPr lang="da-DK" dirty="0"/>
          </a:p>
        </p:txBody>
      </p:sp>
    </p:spTree>
    <p:extLst>
      <p:ext uri="{BB962C8B-B14F-4D97-AF65-F5344CB8AC3E}">
        <p14:creationId xmlns:p14="http://schemas.microsoft.com/office/powerpoint/2010/main" val="20289049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dirty="0"/>
          </a:p>
        </p:txBody>
      </p:sp>
      <p:sp>
        <p:nvSpPr>
          <p:cNvPr id="4" name="Slide Number Placeholder 3"/>
          <p:cNvSpPr>
            <a:spLocks noGrp="1"/>
          </p:cNvSpPr>
          <p:nvPr>
            <p:ph type="sldNum" sz="quarter" idx="10"/>
          </p:nvPr>
        </p:nvSpPr>
        <p:spPr/>
        <p:txBody>
          <a:bodyPr/>
          <a:lstStyle/>
          <a:p>
            <a:fld id="{C734BB09-483B-4C4B-A5A4-C02A22055B01}" type="slidenum">
              <a:rPr lang="da-DK" smtClean="0"/>
              <a:pPr/>
              <a:t>6</a:t>
            </a:fld>
            <a:endParaRPr lang="da-DK" dirty="0"/>
          </a:p>
        </p:txBody>
      </p:sp>
    </p:spTree>
    <p:extLst>
      <p:ext uri="{BB962C8B-B14F-4D97-AF65-F5344CB8AC3E}">
        <p14:creationId xmlns:p14="http://schemas.microsoft.com/office/powerpoint/2010/main" val="21379665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dirty="0"/>
          </a:p>
        </p:txBody>
      </p:sp>
      <p:sp>
        <p:nvSpPr>
          <p:cNvPr id="4" name="Slide Number Placeholder 3"/>
          <p:cNvSpPr>
            <a:spLocks noGrp="1"/>
          </p:cNvSpPr>
          <p:nvPr>
            <p:ph type="sldNum" sz="quarter" idx="10"/>
          </p:nvPr>
        </p:nvSpPr>
        <p:spPr/>
        <p:txBody>
          <a:bodyPr/>
          <a:lstStyle/>
          <a:p>
            <a:fld id="{C734BB09-483B-4C4B-A5A4-C02A22055B01}" type="slidenum">
              <a:rPr lang="da-DK" smtClean="0"/>
              <a:pPr/>
              <a:t>7</a:t>
            </a:fld>
            <a:endParaRPr lang="da-DK" dirty="0"/>
          </a:p>
        </p:txBody>
      </p:sp>
    </p:spTree>
    <p:extLst>
      <p:ext uri="{BB962C8B-B14F-4D97-AF65-F5344CB8AC3E}">
        <p14:creationId xmlns:p14="http://schemas.microsoft.com/office/powerpoint/2010/main" val="35899032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dirty="0"/>
          </a:p>
        </p:txBody>
      </p:sp>
      <p:sp>
        <p:nvSpPr>
          <p:cNvPr id="4" name="Slide Number Placeholder 3"/>
          <p:cNvSpPr>
            <a:spLocks noGrp="1"/>
          </p:cNvSpPr>
          <p:nvPr>
            <p:ph type="sldNum" sz="quarter" idx="10"/>
          </p:nvPr>
        </p:nvSpPr>
        <p:spPr/>
        <p:txBody>
          <a:bodyPr/>
          <a:lstStyle/>
          <a:p>
            <a:fld id="{C734BB09-483B-4C4B-A5A4-C02A22055B01}" type="slidenum">
              <a:rPr lang="da-DK" smtClean="0"/>
              <a:pPr/>
              <a:t>8</a:t>
            </a:fld>
            <a:endParaRPr lang="da-DK" dirty="0"/>
          </a:p>
        </p:txBody>
      </p:sp>
    </p:spTree>
    <p:extLst>
      <p:ext uri="{BB962C8B-B14F-4D97-AF65-F5344CB8AC3E}">
        <p14:creationId xmlns:p14="http://schemas.microsoft.com/office/powerpoint/2010/main" val="297993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dirty="0"/>
          </a:p>
        </p:txBody>
      </p:sp>
      <p:sp>
        <p:nvSpPr>
          <p:cNvPr id="4" name="Slide Number Placeholder 3"/>
          <p:cNvSpPr>
            <a:spLocks noGrp="1"/>
          </p:cNvSpPr>
          <p:nvPr>
            <p:ph type="sldNum" sz="quarter" idx="10"/>
          </p:nvPr>
        </p:nvSpPr>
        <p:spPr/>
        <p:txBody>
          <a:bodyPr/>
          <a:lstStyle/>
          <a:p>
            <a:fld id="{C734BB09-483B-4C4B-A5A4-C02A22055B01}" type="slidenum">
              <a:rPr lang="da-DK" smtClean="0"/>
              <a:pPr/>
              <a:t>9</a:t>
            </a:fld>
            <a:endParaRPr lang="da-DK" dirty="0"/>
          </a:p>
        </p:txBody>
      </p:sp>
    </p:spTree>
    <p:extLst>
      <p:ext uri="{BB962C8B-B14F-4D97-AF65-F5344CB8AC3E}">
        <p14:creationId xmlns:p14="http://schemas.microsoft.com/office/powerpoint/2010/main" val="31949650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dirty="0"/>
          </a:p>
        </p:txBody>
      </p:sp>
      <p:sp>
        <p:nvSpPr>
          <p:cNvPr id="4" name="Slide Number Placeholder 3"/>
          <p:cNvSpPr>
            <a:spLocks noGrp="1"/>
          </p:cNvSpPr>
          <p:nvPr>
            <p:ph type="sldNum" sz="quarter" idx="10"/>
          </p:nvPr>
        </p:nvSpPr>
        <p:spPr/>
        <p:txBody>
          <a:bodyPr/>
          <a:lstStyle/>
          <a:p>
            <a:fld id="{C734BB09-483B-4C4B-A5A4-C02A22055B01}" type="slidenum">
              <a:rPr lang="da-DK" smtClean="0"/>
              <a:pPr/>
              <a:t>11</a:t>
            </a:fld>
            <a:endParaRPr lang="da-DK" dirty="0"/>
          </a:p>
        </p:txBody>
      </p:sp>
    </p:spTree>
    <p:extLst>
      <p:ext uri="{BB962C8B-B14F-4D97-AF65-F5344CB8AC3E}">
        <p14:creationId xmlns:p14="http://schemas.microsoft.com/office/powerpoint/2010/main" val="358526180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ront A">
    <p:bg>
      <p:bgPr>
        <a:solidFill>
          <a:schemeClr val="accent4"/>
        </a:solidFill>
        <a:effectLst/>
      </p:bgPr>
    </p:bg>
    <p:spTree>
      <p:nvGrpSpPr>
        <p:cNvPr id="1" name=""/>
        <p:cNvGrpSpPr/>
        <p:nvPr/>
      </p:nvGrpSpPr>
      <p:grpSpPr>
        <a:xfrm>
          <a:off x="0" y="0"/>
          <a:ext cx="0" cy="0"/>
          <a:chOff x="0" y="0"/>
          <a:chExt cx="0" cy="0"/>
        </a:xfrm>
      </p:grpSpPr>
      <p:sp>
        <p:nvSpPr>
          <p:cNvPr id="2" name="Background"/>
          <p:cNvSpPr/>
          <p:nvPr userDrawn="1"/>
        </p:nvSpPr>
        <p:spPr bwMode="auto">
          <a:xfrm>
            <a:off x="0" y="0"/>
            <a:ext cx="0" cy="0"/>
          </a:xfrm>
          <a:prstGeom prst="rect">
            <a:avLst/>
          </a:prstGeom>
          <a:solidFill>
            <a:srgbClr val="171748"/>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GB" sz="1600" b="0" i="0" u="none" strike="noStrike" cap="none" normalizeH="0" baseline="0" dirty="0">
              <a:ln>
                <a:noFill/>
              </a:ln>
              <a:solidFill>
                <a:schemeClr val="tx1"/>
              </a:solidFill>
              <a:effectLst/>
              <a:latin typeface="Arial" panose="020B0604020202020204" pitchFamily="34" charset="0"/>
              <a:ea typeface="ＭＳ Ｐゴシック" pitchFamily="-80" charset="-128"/>
            </a:endParaRPr>
          </a:p>
        </p:txBody>
      </p:sp>
      <p:sp>
        <p:nvSpPr>
          <p:cNvPr id="11" name="Logo white">
            <a:extLst>
              <a:ext uri="{FF2B5EF4-FFF2-40B4-BE49-F238E27FC236}">
                <a16:creationId xmlns:a16="http://schemas.microsoft.com/office/drawing/2014/main" id="{275A6477-FE3A-4D40-B1FE-E46C11E344A5}"/>
              </a:ext>
            </a:extLst>
          </p:cNvPr>
          <p:cNvSpPr>
            <a:spLocks noChangeAspect="1"/>
          </p:cNvSpPr>
          <p:nvPr userDrawn="1">
            <p:custDataLst>
              <p:tags r:id="rId1"/>
            </p:custDataLst>
          </p:nvPr>
        </p:nvSpPr>
        <p:spPr bwMode="auto">
          <a:xfrm>
            <a:off x="252033" y="252000"/>
            <a:ext cx="419666" cy="612000"/>
          </a:xfrm>
          <a:custGeom>
            <a:avLst/>
            <a:gdLst>
              <a:gd name="connsiteX0" fmla="*/ 1050029 w 4933949"/>
              <a:gd name="connsiteY0" fmla="*/ 6094413 h 7196138"/>
              <a:gd name="connsiteX1" fmla="*/ 3883920 w 4933949"/>
              <a:gd name="connsiteY1" fmla="*/ 6094413 h 7196138"/>
              <a:gd name="connsiteX2" fmla="*/ 4933949 w 4933949"/>
              <a:gd name="connsiteY2" fmla="*/ 6645934 h 7196138"/>
              <a:gd name="connsiteX3" fmla="*/ 3883920 w 4933949"/>
              <a:gd name="connsiteY3" fmla="*/ 7196138 h 7196138"/>
              <a:gd name="connsiteX4" fmla="*/ 1050029 w 4933949"/>
              <a:gd name="connsiteY4" fmla="*/ 7196138 h 7196138"/>
              <a:gd name="connsiteX5" fmla="*/ 0 w 4933949"/>
              <a:gd name="connsiteY5" fmla="*/ 6645934 h 7196138"/>
              <a:gd name="connsiteX6" fmla="*/ 1050029 w 4933949"/>
              <a:gd name="connsiteY6" fmla="*/ 6094413 h 7196138"/>
              <a:gd name="connsiteX7" fmla="*/ 1050029 w 4933949"/>
              <a:gd name="connsiteY7" fmla="*/ 4730750 h 7196138"/>
              <a:gd name="connsiteX8" fmla="*/ 3883920 w 4933949"/>
              <a:gd name="connsiteY8" fmla="*/ 4730750 h 7196138"/>
              <a:gd name="connsiteX9" fmla="*/ 4933949 w 4933949"/>
              <a:gd name="connsiteY9" fmla="*/ 5283066 h 7196138"/>
              <a:gd name="connsiteX10" fmla="*/ 3883920 w 4933949"/>
              <a:gd name="connsiteY10" fmla="*/ 5834063 h 7196138"/>
              <a:gd name="connsiteX11" fmla="*/ 1050029 w 4933949"/>
              <a:gd name="connsiteY11" fmla="*/ 5834063 h 7196138"/>
              <a:gd name="connsiteX12" fmla="*/ 0 w 4933949"/>
              <a:gd name="connsiteY12" fmla="*/ 5283066 h 7196138"/>
              <a:gd name="connsiteX13" fmla="*/ 1050029 w 4933949"/>
              <a:gd name="connsiteY13" fmla="*/ 4730750 h 7196138"/>
              <a:gd name="connsiteX14" fmla="*/ 1050029 w 4933949"/>
              <a:gd name="connsiteY14" fmla="*/ 3368675 h 7196138"/>
              <a:gd name="connsiteX15" fmla="*/ 3883920 w 4933949"/>
              <a:gd name="connsiteY15" fmla="*/ 3368675 h 7196138"/>
              <a:gd name="connsiteX16" fmla="*/ 4933949 w 4933949"/>
              <a:gd name="connsiteY16" fmla="*/ 3920991 h 7196138"/>
              <a:gd name="connsiteX17" fmla="*/ 3883920 w 4933949"/>
              <a:gd name="connsiteY17" fmla="*/ 4471988 h 7196138"/>
              <a:gd name="connsiteX18" fmla="*/ 1050029 w 4933949"/>
              <a:gd name="connsiteY18" fmla="*/ 4471988 h 7196138"/>
              <a:gd name="connsiteX19" fmla="*/ 0 w 4933949"/>
              <a:gd name="connsiteY19" fmla="*/ 3920991 h 7196138"/>
              <a:gd name="connsiteX20" fmla="*/ 1050029 w 4933949"/>
              <a:gd name="connsiteY20" fmla="*/ 3368675 h 7196138"/>
              <a:gd name="connsiteX21" fmla="*/ 678543 w 4933949"/>
              <a:gd name="connsiteY21" fmla="*/ 305710 h 7196138"/>
              <a:gd name="connsiteX22" fmla="*/ 678543 w 4933949"/>
              <a:gd name="connsiteY22" fmla="*/ 2307316 h 7196138"/>
              <a:gd name="connsiteX23" fmla="*/ 909109 w 4933949"/>
              <a:gd name="connsiteY23" fmla="*/ 2307316 h 7196138"/>
              <a:gd name="connsiteX24" fmla="*/ 1119911 w 4933949"/>
              <a:gd name="connsiteY24" fmla="*/ 2234842 h 7196138"/>
              <a:gd name="connsiteX25" fmla="*/ 1198962 w 4933949"/>
              <a:gd name="connsiteY25" fmla="*/ 1615517 h 7196138"/>
              <a:gd name="connsiteX26" fmla="*/ 1198962 w 4933949"/>
              <a:gd name="connsiteY26" fmla="*/ 996191 h 7196138"/>
              <a:gd name="connsiteX27" fmla="*/ 1119911 w 4933949"/>
              <a:gd name="connsiteY27" fmla="*/ 378184 h 7196138"/>
              <a:gd name="connsiteX28" fmla="*/ 909109 w 4933949"/>
              <a:gd name="connsiteY28" fmla="*/ 305710 h 7196138"/>
              <a:gd name="connsiteX29" fmla="*/ 678543 w 4933949"/>
              <a:gd name="connsiteY29" fmla="*/ 305710 h 7196138"/>
              <a:gd name="connsiteX30" fmla="*/ 1842869 w 4933949"/>
              <a:gd name="connsiteY30" fmla="*/ 0 h 7196138"/>
              <a:gd name="connsiteX31" fmla="*/ 3073618 w 4933949"/>
              <a:gd name="connsiteY31" fmla="*/ 0 h 7196138"/>
              <a:gd name="connsiteX32" fmla="*/ 3114467 w 4933949"/>
              <a:gd name="connsiteY32" fmla="*/ 14495 h 7196138"/>
              <a:gd name="connsiteX33" fmla="*/ 3128962 w 4933949"/>
              <a:gd name="connsiteY33" fmla="*/ 54027 h 7196138"/>
              <a:gd name="connsiteX34" fmla="*/ 3128962 w 4933949"/>
              <a:gd name="connsiteY34" fmla="*/ 275402 h 7196138"/>
              <a:gd name="connsiteX35" fmla="*/ 3114467 w 4933949"/>
              <a:gd name="connsiteY35" fmla="*/ 314934 h 7196138"/>
              <a:gd name="connsiteX36" fmla="*/ 3073618 w 4933949"/>
              <a:gd name="connsiteY36" fmla="*/ 329429 h 7196138"/>
              <a:gd name="connsiteX37" fmla="*/ 2679620 w 4933949"/>
              <a:gd name="connsiteY37" fmla="*/ 329429 h 7196138"/>
              <a:gd name="connsiteX38" fmla="*/ 2679620 w 4933949"/>
              <a:gd name="connsiteY38" fmla="*/ 2558999 h 7196138"/>
              <a:gd name="connsiteX39" fmla="*/ 2665125 w 4933949"/>
              <a:gd name="connsiteY39" fmla="*/ 2598530 h 7196138"/>
              <a:gd name="connsiteX40" fmla="*/ 2625594 w 4933949"/>
              <a:gd name="connsiteY40" fmla="*/ 2613025 h 7196138"/>
              <a:gd name="connsiteX41" fmla="*/ 2290893 w 4933949"/>
              <a:gd name="connsiteY41" fmla="*/ 2613025 h 7196138"/>
              <a:gd name="connsiteX42" fmla="*/ 2250044 w 4933949"/>
              <a:gd name="connsiteY42" fmla="*/ 2598530 h 7196138"/>
              <a:gd name="connsiteX43" fmla="*/ 2235549 w 4933949"/>
              <a:gd name="connsiteY43" fmla="*/ 2558999 h 7196138"/>
              <a:gd name="connsiteX44" fmla="*/ 2235549 w 4933949"/>
              <a:gd name="connsiteY44" fmla="*/ 329429 h 7196138"/>
              <a:gd name="connsiteX45" fmla="*/ 1842869 w 4933949"/>
              <a:gd name="connsiteY45" fmla="*/ 329429 h 7196138"/>
              <a:gd name="connsiteX46" fmla="*/ 1802020 w 4933949"/>
              <a:gd name="connsiteY46" fmla="*/ 314934 h 7196138"/>
              <a:gd name="connsiteX47" fmla="*/ 1787525 w 4933949"/>
              <a:gd name="connsiteY47" fmla="*/ 275402 h 7196138"/>
              <a:gd name="connsiteX48" fmla="*/ 1787525 w 4933949"/>
              <a:gd name="connsiteY48" fmla="*/ 54027 h 7196138"/>
              <a:gd name="connsiteX49" fmla="*/ 1802020 w 4933949"/>
              <a:gd name="connsiteY49" fmla="*/ 14495 h 7196138"/>
              <a:gd name="connsiteX50" fmla="*/ 1842869 w 4933949"/>
              <a:gd name="connsiteY50" fmla="*/ 0 h 7196138"/>
              <a:gd name="connsiteX51" fmla="*/ 317544 w 4933949"/>
              <a:gd name="connsiteY51" fmla="*/ 0 h 7196138"/>
              <a:gd name="connsiteX52" fmla="*/ 972349 w 4933949"/>
              <a:gd name="connsiteY52" fmla="*/ 0 h 7196138"/>
              <a:gd name="connsiteX53" fmla="*/ 1476958 w 4933949"/>
              <a:gd name="connsiteY53" fmla="*/ 179209 h 7196138"/>
              <a:gd name="connsiteX54" fmla="*/ 1619250 w 4933949"/>
              <a:gd name="connsiteY54" fmla="*/ 1025181 h 7196138"/>
              <a:gd name="connsiteX55" fmla="*/ 1619250 w 4933949"/>
              <a:gd name="connsiteY55" fmla="*/ 1587845 h 7196138"/>
              <a:gd name="connsiteX56" fmla="*/ 1476958 w 4933949"/>
              <a:gd name="connsiteY56" fmla="*/ 2433816 h 7196138"/>
              <a:gd name="connsiteX57" fmla="*/ 972349 w 4933949"/>
              <a:gd name="connsiteY57" fmla="*/ 2613025 h 7196138"/>
              <a:gd name="connsiteX58" fmla="*/ 317544 w 4933949"/>
              <a:gd name="connsiteY58" fmla="*/ 2613025 h 7196138"/>
              <a:gd name="connsiteX59" fmla="*/ 278018 w 4933949"/>
              <a:gd name="connsiteY59" fmla="*/ 2598530 h 7196138"/>
              <a:gd name="connsiteX60" fmla="*/ 263525 w 4933949"/>
              <a:gd name="connsiteY60" fmla="*/ 2558999 h 7196138"/>
              <a:gd name="connsiteX61" fmla="*/ 263525 w 4933949"/>
              <a:gd name="connsiteY61" fmla="*/ 54027 h 7196138"/>
              <a:gd name="connsiteX62" fmla="*/ 278018 w 4933949"/>
              <a:gd name="connsiteY62" fmla="*/ 14495 h 7196138"/>
              <a:gd name="connsiteX63" fmla="*/ 317544 w 4933949"/>
              <a:gd name="connsiteY63" fmla="*/ 0 h 7196138"/>
              <a:gd name="connsiteX64" fmla="*/ 3359213 w 4933949"/>
              <a:gd name="connsiteY64" fmla="*/ 0 h 7196138"/>
              <a:gd name="connsiteX65" fmla="*/ 3664991 w 4933949"/>
              <a:gd name="connsiteY65" fmla="*/ 0 h 7196138"/>
              <a:gd name="connsiteX66" fmla="*/ 3705850 w 4933949"/>
              <a:gd name="connsiteY66" fmla="*/ 14497 h 7196138"/>
              <a:gd name="connsiteX67" fmla="*/ 3720348 w 4933949"/>
              <a:gd name="connsiteY67" fmla="*/ 54035 h 7196138"/>
              <a:gd name="connsiteX68" fmla="*/ 3720348 w 4933949"/>
              <a:gd name="connsiteY68" fmla="*/ 1903062 h 7196138"/>
              <a:gd name="connsiteX69" fmla="*/ 3798111 w 4933949"/>
              <a:gd name="connsiteY69" fmla="*/ 2279984 h 7196138"/>
              <a:gd name="connsiteX70" fmla="*/ 3976042 w 4933949"/>
              <a:gd name="connsiteY70" fmla="*/ 2349833 h 7196138"/>
              <a:gd name="connsiteX71" fmla="*/ 4163200 w 4933949"/>
              <a:gd name="connsiteY71" fmla="*/ 2279984 h 7196138"/>
              <a:gd name="connsiteX72" fmla="*/ 4240963 w 4933949"/>
              <a:gd name="connsiteY72" fmla="*/ 1903062 h 7196138"/>
              <a:gd name="connsiteX73" fmla="*/ 4240963 w 4933949"/>
              <a:gd name="connsiteY73" fmla="*/ 54035 h 7196138"/>
              <a:gd name="connsiteX74" fmla="*/ 4255461 w 4933949"/>
              <a:gd name="connsiteY74" fmla="*/ 14497 h 7196138"/>
              <a:gd name="connsiteX75" fmla="*/ 4295001 w 4933949"/>
              <a:gd name="connsiteY75" fmla="*/ 0 h 7196138"/>
              <a:gd name="connsiteX76" fmla="*/ 4602098 w 4933949"/>
              <a:gd name="connsiteY76" fmla="*/ 0 h 7196138"/>
              <a:gd name="connsiteX77" fmla="*/ 4641638 w 4933949"/>
              <a:gd name="connsiteY77" fmla="*/ 14497 h 7196138"/>
              <a:gd name="connsiteX78" fmla="*/ 4656136 w 4933949"/>
              <a:gd name="connsiteY78" fmla="*/ 54035 h 7196138"/>
              <a:gd name="connsiteX79" fmla="*/ 4656136 w 4933949"/>
              <a:gd name="connsiteY79" fmla="*/ 1904380 h 7196138"/>
              <a:gd name="connsiteX80" fmla="*/ 4507201 w 4933949"/>
              <a:gd name="connsiteY80" fmla="*/ 2459220 h 7196138"/>
              <a:gd name="connsiteX81" fmla="*/ 3981314 w 4933949"/>
              <a:gd name="connsiteY81" fmla="*/ 2646363 h 7196138"/>
              <a:gd name="connsiteX82" fmla="*/ 3447519 w 4933949"/>
              <a:gd name="connsiteY82" fmla="*/ 2459220 h 7196138"/>
              <a:gd name="connsiteX83" fmla="*/ 3305174 w 4933949"/>
              <a:gd name="connsiteY83" fmla="*/ 1904380 h 7196138"/>
              <a:gd name="connsiteX84" fmla="*/ 3305174 w 4933949"/>
              <a:gd name="connsiteY84" fmla="*/ 54035 h 7196138"/>
              <a:gd name="connsiteX85" fmla="*/ 3318354 w 4933949"/>
              <a:gd name="connsiteY85" fmla="*/ 14497 h 7196138"/>
              <a:gd name="connsiteX86" fmla="*/ 3359213 w 4933949"/>
              <a:gd name="connsiteY86" fmla="*/ 0 h 7196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4933949" h="7196138">
                <a:moveTo>
                  <a:pt x="1050029" y="6094413"/>
                </a:moveTo>
                <a:cubicBezTo>
                  <a:pt x="2409664" y="6623557"/>
                  <a:pt x="2524285" y="6623557"/>
                  <a:pt x="3883920" y="6094413"/>
                </a:cubicBezTo>
                <a:cubicBezTo>
                  <a:pt x="3883920" y="6094413"/>
                  <a:pt x="3883920" y="6094413"/>
                  <a:pt x="4933949" y="6645934"/>
                </a:cubicBezTo>
                <a:cubicBezTo>
                  <a:pt x="4933949" y="6645934"/>
                  <a:pt x="4933949" y="6645934"/>
                  <a:pt x="3883920" y="7196138"/>
                </a:cubicBezTo>
                <a:cubicBezTo>
                  <a:pt x="2524285" y="6668311"/>
                  <a:pt x="2409664" y="6668311"/>
                  <a:pt x="1050029" y="7196138"/>
                </a:cubicBezTo>
                <a:cubicBezTo>
                  <a:pt x="1050029" y="7196138"/>
                  <a:pt x="1050029" y="7196138"/>
                  <a:pt x="0" y="6645934"/>
                </a:cubicBezTo>
                <a:cubicBezTo>
                  <a:pt x="0" y="6645934"/>
                  <a:pt x="0" y="6645934"/>
                  <a:pt x="1050029" y="6094413"/>
                </a:cubicBezTo>
                <a:close/>
                <a:moveTo>
                  <a:pt x="1050029" y="4730750"/>
                </a:moveTo>
                <a:cubicBezTo>
                  <a:pt x="2409664" y="5260657"/>
                  <a:pt x="2524285" y="5260657"/>
                  <a:pt x="3883920" y="4730750"/>
                </a:cubicBezTo>
                <a:cubicBezTo>
                  <a:pt x="3883920" y="4730750"/>
                  <a:pt x="3883920" y="4730750"/>
                  <a:pt x="4933949" y="5283066"/>
                </a:cubicBezTo>
                <a:cubicBezTo>
                  <a:pt x="4933949" y="5283066"/>
                  <a:pt x="4933949" y="5283066"/>
                  <a:pt x="3883920" y="5834063"/>
                </a:cubicBezTo>
                <a:cubicBezTo>
                  <a:pt x="2524285" y="5305475"/>
                  <a:pt x="2409664" y="5305475"/>
                  <a:pt x="1050029" y="5834063"/>
                </a:cubicBezTo>
                <a:cubicBezTo>
                  <a:pt x="1050029" y="5834063"/>
                  <a:pt x="1050029" y="5834063"/>
                  <a:pt x="0" y="5283066"/>
                </a:cubicBezTo>
                <a:cubicBezTo>
                  <a:pt x="0" y="5283066"/>
                  <a:pt x="0" y="5283066"/>
                  <a:pt x="1050029" y="4730750"/>
                </a:cubicBezTo>
                <a:close/>
                <a:moveTo>
                  <a:pt x="1050029" y="3368675"/>
                </a:moveTo>
                <a:cubicBezTo>
                  <a:pt x="2409664" y="3898582"/>
                  <a:pt x="2524285" y="3898582"/>
                  <a:pt x="3883920" y="3368675"/>
                </a:cubicBezTo>
                <a:cubicBezTo>
                  <a:pt x="3883920" y="3368675"/>
                  <a:pt x="3883920" y="3368675"/>
                  <a:pt x="4933949" y="3920991"/>
                </a:cubicBezTo>
                <a:cubicBezTo>
                  <a:pt x="4933949" y="3920991"/>
                  <a:pt x="4933949" y="3920991"/>
                  <a:pt x="3883920" y="4471988"/>
                </a:cubicBezTo>
                <a:cubicBezTo>
                  <a:pt x="2524285" y="3943400"/>
                  <a:pt x="2409664" y="3943400"/>
                  <a:pt x="1050029" y="4471988"/>
                </a:cubicBezTo>
                <a:cubicBezTo>
                  <a:pt x="1050029" y="4471988"/>
                  <a:pt x="1050029" y="4471988"/>
                  <a:pt x="0" y="3920991"/>
                </a:cubicBezTo>
                <a:cubicBezTo>
                  <a:pt x="0" y="3920991"/>
                  <a:pt x="0" y="3920991"/>
                  <a:pt x="1050029" y="3368675"/>
                </a:cubicBezTo>
                <a:close/>
                <a:moveTo>
                  <a:pt x="678543" y="305710"/>
                </a:moveTo>
                <a:lnTo>
                  <a:pt x="678543" y="2307316"/>
                </a:lnTo>
                <a:cubicBezTo>
                  <a:pt x="678543" y="2307316"/>
                  <a:pt x="678543" y="2307316"/>
                  <a:pt x="909109" y="2307316"/>
                </a:cubicBezTo>
                <a:cubicBezTo>
                  <a:pt x="1011875" y="2307316"/>
                  <a:pt x="1072481" y="2291503"/>
                  <a:pt x="1119911" y="2234842"/>
                </a:cubicBezTo>
                <a:cubicBezTo>
                  <a:pt x="1192375" y="2147873"/>
                  <a:pt x="1198962" y="1971299"/>
                  <a:pt x="1198962" y="1615517"/>
                </a:cubicBezTo>
                <a:cubicBezTo>
                  <a:pt x="1198962" y="1615517"/>
                  <a:pt x="1198962" y="1615517"/>
                  <a:pt x="1198962" y="996191"/>
                </a:cubicBezTo>
                <a:cubicBezTo>
                  <a:pt x="1198962" y="641727"/>
                  <a:pt x="1192375" y="465153"/>
                  <a:pt x="1119911" y="378184"/>
                </a:cubicBezTo>
                <a:cubicBezTo>
                  <a:pt x="1072481" y="321522"/>
                  <a:pt x="1011875" y="305710"/>
                  <a:pt x="909109" y="305710"/>
                </a:cubicBezTo>
                <a:cubicBezTo>
                  <a:pt x="909109" y="305710"/>
                  <a:pt x="909109" y="305710"/>
                  <a:pt x="678543" y="305710"/>
                </a:cubicBezTo>
                <a:close/>
                <a:moveTo>
                  <a:pt x="1842869" y="0"/>
                </a:moveTo>
                <a:cubicBezTo>
                  <a:pt x="1842869" y="0"/>
                  <a:pt x="1842869" y="0"/>
                  <a:pt x="3073618" y="0"/>
                </a:cubicBezTo>
                <a:cubicBezTo>
                  <a:pt x="3093384" y="0"/>
                  <a:pt x="3105243" y="5271"/>
                  <a:pt x="3114467" y="14495"/>
                </a:cubicBezTo>
                <a:cubicBezTo>
                  <a:pt x="3122374" y="22401"/>
                  <a:pt x="3128962" y="34261"/>
                  <a:pt x="3128962" y="54027"/>
                </a:cubicBezTo>
                <a:cubicBezTo>
                  <a:pt x="3128962" y="54027"/>
                  <a:pt x="3128962" y="54027"/>
                  <a:pt x="3128962" y="275402"/>
                </a:cubicBezTo>
                <a:cubicBezTo>
                  <a:pt x="3128962" y="295168"/>
                  <a:pt x="3122374" y="307028"/>
                  <a:pt x="3114467" y="314934"/>
                </a:cubicBezTo>
                <a:cubicBezTo>
                  <a:pt x="3105243" y="324158"/>
                  <a:pt x="3093384" y="329429"/>
                  <a:pt x="3073618" y="329429"/>
                </a:cubicBezTo>
                <a:cubicBezTo>
                  <a:pt x="3073618" y="329429"/>
                  <a:pt x="3073618" y="329429"/>
                  <a:pt x="2679620" y="329429"/>
                </a:cubicBezTo>
                <a:cubicBezTo>
                  <a:pt x="2679620" y="329429"/>
                  <a:pt x="2679620" y="329429"/>
                  <a:pt x="2679620" y="2558999"/>
                </a:cubicBezTo>
                <a:cubicBezTo>
                  <a:pt x="2679620" y="2578765"/>
                  <a:pt x="2674349" y="2590624"/>
                  <a:pt x="2665125" y="2598530"/>
                </a:cubicBezTo>
                <a:cubicBezTo>
                  <a:pt x="2657219" y="2607755"/>
                  <a:pt x="2645360" y="2613025"/>
                  <a:pt x="2625594" y="2613025"/>
                </a:cubicBezTo>
                <a:cubicBezTo>
                  <a:pt x="2625594" y="2613025"/>
                  <a:pt x="2625594" y="2613025"/>
                  <a:pt x="2290893" y="2613025"/>
                </a:cubicBezTo>
                <a:cubicBezTo>
                  <a:pt x="2271128" y="2613025"/>
                  <a:pt x="2259268" y="2607755"/>
                  <a:pt x="2250044" y="2598530"/>
                </a:cubicBezTo>
                <a:cubicBezTo>
                  <a:pt x="2240820" y="2590624"/>
                  <a:pt x="2235549" y="2578765"/>
                  <a:pt x="2235549" y="2558999"/>
                </a:cubicBezTo>
                <a:cubicBezTo>
                  <a:pt x="2235549" y="2558999"/>
                  <a:pt x="2235549" y="2558999"/>
                  <a:pt x="2235549" y="329429"/>
                </a:cubicBezTo>
                <a:cubicBezTo>
                  <a:pt x="2235549" y="329429"/>
                  <a:pt x="2235549" y="329429"/>
                  <a:pt x="1842869" y="329429"/>
                </a:cubicBezTo>
                <a:cubicBezTo>
                  <a:pt x="1823104" y="329429"/>
                  <a:pt x="1811244" y="324158"/>
                  <a:pt x="1802020" y="314934"/>
                </a:cubicBezTo>
                <a:cubicBezTo>
                  <a:pt x="1792796" y="307028"/>
                  <a:pt x="1787525" y="295168"/>
                  <a:pt x="1787525" y="275402"/>
                </a:cubicBezTo>
                <a:cubicBezTo>
                  <a:pt x="1787525" y="275402"/>
                  <a:pt x="1787525" y="275402"/>
                  <a:pt x="1787525" y="54027"/>
                </a:cubicBezTo>
                <a:cubicBezTo>
                  <a:pt x="1787525" y="34261"/>
                  <a:pt x="1792796" y="22401"/>
                  <a:pt x="1802020" y="14495"/>
                </a:cubicBezTo>
                <a:cubicBezTo>
                  <a:pt x="1811244" y="5271"/>
                  <a:pt x="1823104" y="0"/>
                  <a:pt x="1842869" y="0"/>
                </a:cubicBezTo>
                <a:close/>
                <a:moveTo>
                  <a:pt x="317544" y="0"/>
                </a:moveTo>
                <a:cubicBezTo>
                  <a:pt x="317544" y="0"/>
                  <a:pt x="317544" y="0"/>
                  <a:pt x="972349" y="0"/>
                </a:cubicBezTo>
                <a:cubicBezTo>
                  <a:pt x="1226630" y="0"/>
                  <a:pt x="1382097" y="57980"/>
                  <a:pt x="1476958" y="179209"/>
                </a:cubicBezTo>
                <a:cubicBezTo>
                  <a:pt x="1615298" y="345241"/>
                  <a:pt x="1619250" y="614055"/>
                  <a:pt x="1619250" y="1025181"/>
                </a:cubicBezTo>
                <a:cubicBezTo>
                  <a:pt x="1619250" y="1025181"/>
                  <a:pt x="1619250" y="1025181"/>
                  <a:pt x="1619250" y="1587845"/>
                </a:cubicBezTo>
                <a:cubicBezTo>
                  <a:pt x="1619250" y="1998971"/>
                  <a:pt x="1615298" y="2267784"/>
                  <a:pt x="1476958" y="2433816"/>
                </a:cubicBezTo>
                <a:cubicBezTo>
                  <a:pt x="1382097" y="2555046"/>
                  <a:pt x="1226630" y="2613025"/>
                  <a:pt x="972349" y="2613025"/>
                </a:cubicBezTo>
                <a:cubicBezTo>
                  <a:pt x="972349" y="2613025"/>
                  <a:pt x="972349" y="2613025"/>
                  <a:pt x="317544" y="2613025"/>
                </a:cubicBezTo>
                <a:cubicBezTo>
                  <a:pt x="297781" y="2613025"/>
                  <a:pt x="285923" y="2607755"/>
                  <a:pt x="278018" y="2598530"/>
                </a:cubicBezTo>
                <a:cubicBezTo>
                  <a:pt x="268795" y="2590624"/>
                  <a:pt x="263525" y="2578765"/>
                  <a:pt x="263525" y="2558999"/>
                </a:cubicBezTo>
                <a:cubicBezTo>
                  <a:pt x="263525" y="2558999"/>
                  <a:pt x="263525" y="2558999"/>
                  <a:pt x="263525" y="54027"/>
                </a:cubicBezTo>
                <a:cubicBezTo>
                  <a:pt x="263525" y="34261"/>
                  <a:pt x="268795" y="22401"/>
                  <a:pt x="278018" y="14495"/>
                </a:cubicBezTo>
                <a:cubicBezTo>
                  <a:pt x="285923" y="5271"/>
                  <a:pt x="297781" y="0"/>
                  <a:pt x="317544" y="0"/>
                </a:cubicBezTo>
                <a:close/>
                <a:moveTo>
                  <a:pt x="3359213" y="0"/>
                </a:moveTo>
                <a:cubicBezTo>
                  <a:pt x="3359213" y="0"/>
                  <a:pt x="3359213" y="0"/>
                  <a:pt x="3664991" y="0"/>
                </a:cubicBezTo>
                <a:cubicBezTo>
                  <a:pt x="3684762" y="0"/>
                  <a:pt x="3696624" y="5272"/>
                  <a:pt x="3705850" y="14497"/>
                </a:cubicBezTo>
                <a:cubicBezTo>
                  <a:pt x="3715076" y="22405"/>
                  <a:pt x="3720348" y="34266"/>
                  <a:pt x="3720348" y="54035"/>
                </a:cubicBezTo>
                <a:cubicBezTo>
                  <a:pt x="3720348" y="54035"/>
                  <a:pt x="3720348" y="54035"/>
                  <a:pt x="3720348" y="1903062"/>
                </a:cubicBezTo>
                <a:cubicBezTo>
                  <a:pt x="3720348" y="2103384"/>
                  <a:pt x="3738800" y="2214089"/>
                  <a:pt x="3798111" y="2279984"/>
                </a:cubicBezTo>
                <a:cubicBezTo>
                  <a:pt x="3841605" y="2328747"/>
                  <a:pt x="3899597" y="2349833"/>
                  <a:pt x="3976042" y="2349833"/>
                </a:cubicBezTo>
                <a:cubicBezTo>
                  <a:pt x="4060395" y="2349833"/>
                  <a:pt x="4121023" y="2326111"/>
                  <a:pt x="4163200" y="2279984"/>
                </a:cubicBezTo>
                <a:cubicBezTo>
                  <a:pt x="4226464" y="2211453"/>
                  <a:pt x="4240963" y="2096795"/>
                  <a:pt x="4240963" y="1903062"/>
                </a:cubicBezTo>
                <a:cubicBezTo>
                  <a:pt x="4240963" y="1903062"/>
                  <a:pt x="4240963" y="1903062"/>
                  <a:pt x="4240963" y="54035"/>
                </a:cubicBezTo>
                <a:cubicBezTo>
                  <a:pt x="4240963" y="34266"/>
                  <a:pt x="4246235" y="22405"/>
                  <a:pt x="4255461" y="14497"/>
                </a:cubicBezTo>
                <a:cubicBezTo>
                  <a:pt x="4263369" y="5272"/>
                  <a:pt x="4276549" y="0"/>
                  <a:pt x="4295001" y="0"/>
                </a:cubicBezTo>
                <a:cubicBezTo>
                  <a:pt x="4295001" y="0"/>
                  <a:pt x="4295001" y="0"/>
                  <a:pt x="4602098" y="0"/>
                </a:cubicBezTo>
                <a:cubicBezTo>
                  <a:pt x="4621868" y="0"/>
                  <a:pt x="4633730" y="5272"/>
                  <a:pt x="4641638" y="14497"/>
                </a:cubicBezTo>
                <a:cubicBezTo>
                  <a:pt x="4650864" y="22405"/>
                  <a:pt x="4656136" y="34266"/>
                  <a:pt x="4656136" y="54035"/>
                </a:cubicBezTo>
                <a:cubicBezTo>
                  <a:pt x="4656136" y="54035"/>
                  <a:pt x="4656136" y="54035"/>
                  <a:pt x="4656136" y="1904380"/>
                </a:cubicBezTo>
                <a:cubicBezTo>
                  <a:pt x="4656136" y="2153465"/>
                  <a:pt x="4627140" y="2319521"/>
                  <a:pt x="4507201" y="2459220"/>
                </a:cubicBezTo>
                <a:cubicBezTo>
                  <a:pt x="4405714" y="2577832"/>
                  <a:pt x="4239645" y="2646363"/>
                  <a:pt x="3981314" y="2646363"/>
                </a:cubicBezTo>
                <a:cubicBezTo>
                  <a:pt x="3726938" y="2646363"/>
                  <a:pt x="3559550" y="2581786"/>
                  <a:pt x="3447519" y="2459220"/>
                </a:cubicBezTo>
                <a:cubicBezTo>
                  <a:pt x="3340760" y="2341926"/>
                  <a:pt x="3305174" y="2173233"/>
                  <a:pt x="3305174" y="1904380"/>
                </a:cubicBezTo>
                <a:cubicBezTo>
                  <a:pt x="3305174" y="1904380"/>
                  <a:pt x="3305174" y="1904380"/>
                  <a:pt x="3305174" y="54035"/>
                </a:cubicBezTo>
                <a:cubicBezTo>
                  <a:pt x="3305174" y="34266"/>
                  <a:pt x="3310446" y="22405"/>
                  <a:pt x="3318354" y="14497"/>
                </a:cubicBezTo>
                <a:cubicBezTo>
                  <a:pt x="3327580" y="5272"/>
                  <a:pt x="3339442" y="0"/>
                  <a:pt x="3359213" y="0"/>
                </a:cubicBezTo>
                <a:close/>
              </a:path>
            </a:pathLst>
          </a:custGeom>
          <a:solidFill>
            <a:srgbClr val="FFFFFF"/>
          </a:solidFill>
          <a:ln>
            <a:noFill/>
          </a:ln>
        </p:spPr>
        <p:txBody>
          <a:bodyPr vert="horz" wrap="square" lIns="91440" tIns="45720" rIns="91440" bIns="45720" numCol="1" anchor="t" anchorCtr="0" compatLnSpc="1">
            <a:prstTxWarp prst="textNoShape">
              <a:avLst/>
            </a:prstTxWarp>
            <a:noAutofit/>
          </a:bodyPr>
          <a:lstStyle/>
          <a:p>
            <a:endParaRPr lang="en-GB" sz="1600"/>
          </a:p>
        </p:txBody>
      </p:sp>
      <p:sp>
        <p:nvSpPr>
          <p:cNvPr id="114690" name="Rectangle 2"/>
          <p:cNvSpPr>
            <a:spLocks noGrp="1" noChangeArrowheads="1"/>
          </p:cNvSpPr>
          <p:nvPr>
            <p:ph type="ctrTitle"/>
          </p:nvPr>
        </p:nvSpPr>
        <p:spPr>
          <a:xfrm>
            <a:off x="249892" y="3545117"/>
            <a:ext cx="10841439" cy="2706458"/>
          </a:xfrm>
        </p:spPr>
        <p:txBody>
          <a:bodyPr anchor="t" anchorCtr="0"/>
          <a:lstStyle>
            <a:lvl1pPr>
              <a:lnSpc>
                <a:spcPct val="93000"/>
              </a:lnSpc>
              <a:defRPr sz="8000">
                <a:solidFill>
                  <a:schemeClr val="bg1"/>
                </a:solidFill>
              </a:defRPr>
            </a:lvl1pPr>
          </a:lstStyle>
          <a:p>
            <a:pPr lvl="0"/>
            <a:r>
              <a:rPr lang="en-GB" noProof="0"/>
              <a:t>Click to edit Master title style</a:t>
            </a:r>
            <a:endParaRPr lang="en-GB" noProof="0" dirty="0"/>
          </a:p>
        </p:txBody>
      </p:sp>
      <p:sp>
        <p:nvSpPr>
          <p:cNvPr id="114691" name="Rectangle 3"/>
          <p:cNvSpPr>
            <a:spLocks noGrp="1" noChangeArrowheads="1"/>
          </p:cNvSpPr>
          <p:nvPr>
            <p:ph type="subTitle" idx="1"/>
          </p:nvPr>
        </p:nvSpPr>
        <p:spPr>
          <a:xfrm>
            <a:off x="247104" y="1704975"/>
            <a:ext cx="10841439" cy="1660654"/>
          </a:xfrm>
        </p:spPr>
        <p:txBody>
          <a:bodyPr anchor="b" anchorCtr="0"/>
          <a:lstStyle>
            <a:lvl1pPr marL="0" indent="0">
              <a:lnSpc>
                <a:spcPct val="110000"/>
              </a:lnSpc>
              <a:spcBef>
                <a:spcPts val="0"/>
              </a:spcBef>
              <a:buFontTx/>
              <a:buNone/>
              <a:defRPr sz="3000">
                <a:solidFill>
                  <a:schemeClr val="bg1"/>
                </a:solidFill>
              </a:defRPr>
            </a:lvl1pPr>
          </a:lstStyle>
          <a:p>
            <a:pPr lvl="0"/>
            <a:r>
              <a:rPr lang="en-GB" noProof="0" dirty="0"/>
              <a:t>Click to edit Master subtitle style</a:t>
            </a:r>
            <a:endParaRPr lang="en-GB"/>
          </a:p>
        </p:txBody>
      </p:sp>
      <p:sp>
        <p:nvSpPr>
          <p:cNvPr id="3" name="Footer Placeholder 2">
            <a:extLst>
              <a:ext uri="{FF2B5EF4-FFF2-40B4-BE49-F238E27FC236}">
                <a16:creationId xmlns:a16="http://schemas.microsoft.com/office/drawing/2014/main" id="{F2117C6C-7BC3-4888-BC29-FAB17565D119}"/>
              </a:ext>
            </a:extLst>
          </p:cNvPr>
          <p:cNvSpPr>
            <a:spLocks noGrp="1"/>
          </p:cNvSpPr>
          <p:nvPr>
            <p:ph type="ftr" sz="quarter" idx="16"/>
          </p:nvPr>
        </p:nvSpPr>
        <p:spPr/>
        <p:txBody>
          <a:bodyPr/>
          <a:lstStyle>
            <a:lvl1pPr>
              <a:defRPr>
                <a:noFill/>
              </a:defRPr>
            </a:lvl1pPr>
          </a:lstStyle>
          <a:p>
            <a:endParaRPr lang="en-GB" dirty="0"/>
          </a:p>
        </p:txBody>
      </p:sp>
      <p:sp>
        <p:nvSpPr>
          <p:cNvPr id="4" name="Slide Number Placeholder 3">
            <a:extLst>
              <a:ext uri="{FF2B5EF4-FFF2-40B4-BE49-F238E27FC236}">
                <a16:creationId xmlns:a16="http://schemas.microsoft.com/office/drawing/2014/main" id="{E77E4668-D07F-4B96-9755-175402734855}"/>
              </a:ext>
            </a:extLst>
          </p:cNvPr>
          <p:cNvSpPr>
            <a:spLocks noGrp="1"/>
          </p:cNvSpPr>
          <p:nvPr>
            <p:ph type="sldNum" sz="quarter" idx="17"/>
          </p:nvPr>
        </p:nvSpPr>
        <p:spPr/>
        <p:txBody>
          <a:bodyPr/>
          <a:lstStyle>
            <a:lvl1pPr>
              <a:defRPr>
                <a:solidFill>
                  <a:schemeClr val="bg1"/>
                </a:solidFill>
              </a:defRPr>
            </a:lvl1pPr>
          </a:lstStyle>
          <a:p>
            <a:fld id="{103EA872-A674-449B-A120-B97244F8E91D}" type="slidenum">
              <a:rPr lang="en-GB" smtClean="0"/>
              <a:pPr/>
              <a:t>‹#›</a:t>
            </a:fld>
            <a:endParaRPr lang="en-GB" dirty="0"/>
          </a:p>
        </p:txBody>
      </p:sp>
    </p:spTree>
    <p:extLst>
      <p:ext uri="{BB962C8B-B14F-4D97-AF65-F5344CB8AC3E}">
        <p14:creationId xmlns:p14="http://schemas.microsoft.com/office/powerpoint/2010/main" val="322721454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156" userDrawn="1">
          <p15:clr>
            <a:srgbClr val="F26B43"/>
          </p15:clr>
        </p15:guide>
        <p15:guide id="2" pos="6985" userDrawn="1">
          <p15:clr>
            <a:srgbClr val="F26B43"/>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ront B">
    <p:bg>
      <p:bgRef idx="1001">
        <a:schemeClr val="bg1"/>
      </p:bgRef>
    </p:bg>
    <p:spTree>
      <p:nvGrpSpPr>
        <p:cNvPr id="1" name=""/>
        <p:cNvGrpSpPr/>
        <p:nvPr/>
      </p:nvGrpSpPr>
      <p:grpSpPr>
        <a:xfrm>
          <a:off x="0" y="0"/>
          <a:ext cx="0" cy="0"/>
          <a:chOff x="0" y="0"/>
          <a:chExt cx="0" cy="0"/>
        </a:xfrm>
      </p:grpSpPr>
      <p:sp>
        <p:nvSpPr>
          <p:cNvPr id="114690" name="Rectangle 2"/>
          <p:cNvSpPr>
            <a:spLocks noGrp="1" noChangeArrowheads="1"/>
          </p:cNvSpPr>
          <p:nvPr>
            <p:ph type="ctrTitle"/>
          </p:nvPr>
        </p:nvSpPr>
        <p:spPr>
          <a:xfrm>
            <a:off x="249892" y="3545117"/>
            <a:ext cx="10841439" cy="2706458"/>
          </a:xfrm>
        </p:spPr>
        <p:txBody>
          <a:bodyPr anchor="t" anchorCtr="0"/>
          <a:lstStyle>
            <a:lvl1pPr>
              <a:lnSpc>
                <a:spcPct val="93000"/>
              </a:lnSpc>
              <a:defRPr sz="8000">
                <a:solidFill>
                  <a:schemeClr val="tx1"/>
                </a:solidFill>
              </a:defRPr>
            </a:lvl1pPr>
          </a:lstStyle>
          <a:p>
            <a:pPr lvl="0"/>
            <a:r>
              <a:rPr lang="en-GB" noProof="0"/>
              <a:t>Click to edit Master title style</a:t>
            </a:r>
            <a:endParaRPr lang="en-GB" noProof="0" dirty="0"/>
          </a:p>
        </p:txBody>
      </p:sp>
      <p:sp>
        <p:nvSpPr>
          <p:cNvPr id="114691" name="Rectangle 3"/>
          <p:cNvSpPr>
            <a:spLocks noGrp="1" noChangeArrowheads="1"/>
          </p:cNvSpPr>
          <p:nvPr>
            <p:ph type="subTitle" idx="1"/>
          </p:nvPr>
        </p:nvSpPr>
        <p:spPr>
          <a:xfrm>
            <a:off x="247104" y="1704975"/>
            <a:ext cx="10841439" cy="1660654"/>
          </a:xfrm>
        </p:spPr>
        <p:txBody>
          <a:bodyPr anchor="b" anchorCtr="0"/>
          <a:lstStyle>
            <a:lvl1pPr marL="0" indent="0">
              <a:lnSpc>
                <a:spcPct val="110000"/>
              </a:lnSpc>
              <a:spcBef>
                <a:spcPts val="0"/>
              </a:spcBef>
              <a:buFontTx/>
              <a:buNone/>
              <a:defRPr sz="3000">
                <a:solidFill>
                  <a:schemeClr val="tx1"/>
                </a:solidFill>
              </a:defRPr>
            </a:lvl1pPr>
          </a:lstStyle>
          <a:p>
            <a:pPr lvl="0"/>
            <a:r>
              <a:rPr lang="en-GB" noProof="0"/>
              <a:t>Click to edit Master subtitle style</a:t>
            </a:r>
            <a:endParaRPr lang="en-GB" noProof="0" dirty="0"/>
          </a:p>
        </p:txBody>
      </p:sp>
      <p:sp>
        <p:nvSpPr>
          <p:cNvPr id="3" name="Footer Placeholder 2">
            <a:extLst>
              <a:ext uri="{FF2B5EF4-FFF2-40B4-BE49-F238E27FC236}">
                <a16:creationId xmlns:a16="http://schemas.microsoft.com/office/drawing/2014/main" id="{71346B4F-F02C-40EC-9B70-932B18214C6A}"/>
              </a:ext>
            </a:extLst>
          </p:cNvPr>
          <p:cNvSpPr>
            <a:spLocks noGrp="1"/>
          </p:cNvSpPr>
          <p:nvPr>
            <p:ph type="ftr" sz="quarter" idx="16"/>
          </p:nvPr>
        </p:nvSpPr>
        <p:spPr/>
        <p:txBody>
          <a:bodyPr/>
          <a:lstStyle/>
          <a:p>
            <a:endParaRPr lang="en-GB" dirty="0"/>
          </a:p>
        </p:txBody>
      </p:sp>
      <p:sp>
        <p:nvSpPr>
          <p:cNvPr id="4" name="Slide Number Placeholder 3">
            <a:extLst>
              <a:ext uri="{FF2B5EF4-FFF2-40B4-BE49-F238E27FC236}">
                <a16:creationId xmlns:a16="http://schemas.microsoft.com/office/drawing/2014/main" id="{FE67EB69-BB5A-407E-BF0A-1CB9B24506D8}"/>
              </a:ext>
            </a:extLst>
          </p:cNvPr>
          <p:cNvSpPr>
            <a:spLocks noGrp="1"/>
          </p:cNvSpPr>
          <p:nvPr>
            <p:ph type="sldNum" sz="quarter" idx="17"/>
          </p:nvPr>
        </p:nvSpPr>
        <p:spPr/>
        <p:txBody>
          <a:bodyPr/>
          <a:lstStyle>
            <a:lvl1pPr>
              <a:defRPr>
                <a:solidFill>
                  <a:schemeClr val="bg1"/>
                </a:solidFill>
              </a:defRPr>
            </a:lvl1pPr>
          </a:lstStyle>
          <a:p>
            <a:fld id="{103EA872-A674-449B-A120-B97244F8E91D}" type="slidenum">
              <a:rPr lang="en-GB" smtClean="0"/>
              <a:pPr/>
              <a:t>‹#›</a:t>
            </a:fld>
            <a:endParaRPr lang="en-GB" dirty="0"/>
          </a:p>
        </p:txBody>
      </p:sp>
    </p:spTree>
    <p:extLst>
      <p:ext uri="{BB962C8B-B14F-4D97-AF65-F5344CB8AC3E}">
        <p14:creationId xmlns:p14="http://schemas.microsoft.com/office/powerpoint/2010/main" val="122591931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156" userDrawn="1">
          <p15:clr>
            <a:srgbClr val="F26B43"/>
          </p15:clr>
        </p15:guide>
        <p15:guide id="2" pos="6985" userDrawn="1">
          <p15:clr>
            <a:srgbClr val="F26B43"/>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ne conten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48A0E3C-0CE1-4BBF-A912-5A81BF3B7BCA}"/>
              </a:ext>
            </a:extLst>
          </p:cNvPr>
          <p:cNvSpPr>
            <a:spLocks noGrp="1"/>
          </p:cNvSpPr>
          <p:nvPr>
            <p:ph type="title"/>
          </p:nvPr>
        </p:nvSpPr>
        <p:spPr/>
        <p:txBody>
          <a:bodyPr/>
          <a:lstStyle/>
          <a:p>
            <a:r>
              <a:rPr lang="en-GB" dirty="0"/>
              <a:t>Click to edit Master title style</a:t>
            </a:r>
            <a:endParaRPr lang="en-GB"/>
          </a:p>
        </p:txBody>
      </p:sp>
      <p:sp>
        <p:nvSpPr>
          <p:cNvPr id="3" name="Content Placeholder 2"/>
          <p:cNvSpPr>
            <a:spLocks noGrp="1"/>
          </p:cNvSpPr>
          <p:nvPr>
            <p:ph idx="1"/>
          </p:nvPr>
        </p:nvSpPr>
        <p:spPr/>
        <p:txBody>
          <a:bodyPr/>
          <a:lstStyle/>
          <a:p>
            <a:pPr lvl="0"/>
            <a:r>
              <a:rPr lang="en-GB"/>
              <a:t>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2" name="Footer Placeholder 1">
            <a:extLst>
              <a:ext uri="{FF2B5EF4-FFF2-40B4-BE49-F238E27FC236}">
                <a16:creationId xmlns:a16="http://schemas.microsoft.com/office/drawing/2014/main" id="{1FCA8860-CDAD-4F91-9292-2B11655C191E}"/>
              </a:ext>
            </a:extLst>
          </p:cNvPr>
          <p:cNvSpPr>
            <a:spLocks noGrp="1"/>
          </p:cNvSpPr>
          <p:nvPr>
            <p:ph type="ftr" sz="quarter" idx="10"/>
          </p:nvPr>
        </p:nvSpPr>
        <p:spPr/>
        <p:txBody>
          <a:bodyPr/>
          <a:lstStyle/>
          <a:p>
            <a:endParaRPr lang="en-GB" dirty="0"/>
          </a:p>
        </p:txBody>
      </p:sp>
      <p:sp>
        <p:nvSpPr>
          <p:cNvPr id="6" name="Slide Number Placeholder 5">
            <a:extLst>
              <a:ext uri="{FF2B5EF4-FFF2-40B4-BE49-F238E27FC236}">
                <a16:creationId xmlns:a16="http://schemas.microsoft.com/office/drawing/2014/main" id="{88C7A21B-9B48-4777-BF0D-9FB95719C2E7}"/>
              </a:ext>
            </a:extLst>
          </p:cNvPr>
          <p:cNvSpPr>
            <a:spLocks noGrp="1"/>
          </p:cNvSpPr>
          <p:nvPr>
            <p:ph type="sldNum" sz="quarter" idx="11"/>
          </p:nvPr>
        </p:nvSpPr>
        <p:spPr/>
        <p:txBody>
          <a:bodyPr/>
          <a:lstStyle/>
          <a:p>
            <a:fld id="{103EA872-A674-449B-A120-B97244F8E91D}" type="slidenum">
              <a:rPr lang="en-GB" smtClean="0"/>
              <a:pPr/>
              <a:t>‹#›</a:t>
            </a:fld>
            <a:endParaRPr lang="en-GB" dirty="0"/>
          </a:p>
        </p:txBody>
      </p:sp>
    </p:spTree>
    <p:extLst>
      <p:ext uri="{BB962C8B-B14F-4D97-AF65-F5344CB8AC3E}">
        <p14:creationId xmlns:p14="http://schemas.microsoft.com/office/powerpoint/2010/main" val="1187774059"/>
      </p:ext>
    </p:extLst>
  </p:cSld>
  <p:clrMapOvr>
    <a:masterClrMapping/>
  </p:clrMapOvr>
  <p:extLst>
    <p:ext uri="{DCECCB84-F9BA-43D5-87BE-67443E8EF086}">
      <p15:sldGuideLst xmlns:p15="http://schemas.microsoft.com/office/powerpoint/2012/main">
        <p15:guide id="1" pos="6985" userDrawn="1">
          <p15:clr>
            <a:srgbClr val="F26B43"/>
          </p15:clr>
        </p15:guide>
        <p15:guide id="2" pos="1117" userDrawn="1">
          <p15:clr>
            <a:srgbClr val="F26B43"/>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5EB1D5E1-0C4E-4A74-BE37-26307F7E2821}"/>
              </a:ext>
            </a:extLst>
          </p:cNvPr>
          <p:cNvSpPr>
            <a:spLocks noGrp="1"/>
          </p:cNvSpPr>
          <p:nvPr>
            <p:ph type="title"/>
          </p:nvPr>
        </p:nvSpPr>
        <p:spPr>
          <a:xfrm>
            <a:off x="1774957" y="426127"/>
            <a:ext cx="9313586" cy="972716"/>
          </a:xfrm>
        </p:spPr>
        <p:txBody>
          <a:bodyPr/>
          <a:lstStyle/>
          <a:p>
            <a:r>
              <a:rPr lang="en-GB"/>
              <a:t>Click to edit Master title style</a:t>
            </a:r>
            <a:endParaRPr lang="en-GB" dirty="0"/>
          </a:p>
        </p:txBody>
      </p:sp>
      <p:sp>
        <p:nvSpPr>
          <p:cNvPr id="3" name="Content Placeholder 2"/>
          <p:cNvSpPr>
            <a:spLocks noGrp="1"/>
          </p:cNvSpPr>
          <p:nvPr>
            <p:ph sz="half" idx="1"/>
          </p:nvPr>
        </p:nvSpPr>
        <p:spPr>
          <a:xfrm>
            <a:off x="1775032" y="1706399"/>
            <a:ext cx="4410751" cy="4546800"/>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Content Placeholder 3"/>
          <p:cNvSpPr>
            <a:spLocks noGrp="1"/>
          </p:cNvSpPr>
          <p:nvPr>
            <p:ph sz="half" idx="2"/>
          </p:nvPr>
        </p:nvSpPr>
        <p:spPr>
          <a:xfrm>
            <a:off x="6678870" y="1706399"/>
            <a:ext cx="4409674" cy="4546800"/>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7" name="Footer Placeholder 6">
            <a:extLst>
              <a:ext uri="{FF2B5EF4-FFF2-40B4-BE49-F238E27FC236}">
                <a16:creationId xmlns:a16="http://schemas.microsoft.com/office/drawing/2014/main" id="{02499420-B0E8-4C8A-8C00-E21262271ADD}"/>
              </a:ext>
            </a:extLst>
          </p:cNvPr>
          <p:cNvSpPr>
            <a:spLocks noGrp="1"/>
          </p:cNvSpPr>
          <p:nvPr>
            <p:ph type="ftr" sz="quarter" idx="10"/>
          </p:nvPr>
        </p:nvSpPr>
        <p:spPr/>
        <p:txBody>
          <a:bodyPr/>
          <a:lstStyle/>
          <a:p>
            <a:endParaRPr lang="en-GB" dirty="0"/>
          </a:p>
        </p:txBody>
      </p:sp>
      <p:sp>
        <p:nvSpPr>
          <p:cNvPr id="8" name="Slide Number Placeholder 7">
            <a:extLst>
              <a:ext uri="{FF2B5EF4-FFF2-40B4-BE49-F238E27FC236}">
                <a16:creationId xmlns:a16="http://schemas.microsoft.com/office/drawing/2014/main" id="{E3EE7F0E-E606-41AC-BBBF-B5AECB1112EB}"/>
              </a:ext>
            </a:extLst>
          </p:cNvPr>
          <p:cNvSpPr>
            <a:spLocks noGrp="1"/>
          </p:cNvSpPr>
          <p:nvPr>
            <p:ph type="sldNum" sz="quarter" idx="11"/>
          </p:nvPr>
        </p:nvSpPr>
        <p:spPr/>
        <p:txBody>
          <a:bodyPr/>
          <a:lstStyle/>
          <a:p>
            <a:fld id="{103EA872-A674-449B-A120-B97244F8E91D}" type="slidenum">
              <a:rPr lang="en-GB" smtClean="0"/>
              <a:pPr/>
              <a:t>‹#›</a:t>
            </a:fld>
            <a:endParaRPr lang="en-GB" dirty="0"/>
          </a:p>
        </p:txBody>
      </p:sp>
    </p:spTree>
    <p:extLst>
      <p:ext uri="{BB962C8B-B14F-4D97-AF65-F5344CB8AC3E}">
        <p14:creationId xmlns:p14="http://schemas.microsoft.com/office/powerpoint/2010/main" val="968907775"/>
      </p:ext>
    </p:extLst>
  </p:cSld>
  <p:clrMapOvr>
    <a:masterClrMapping/>
  </p:clrMapOvr>
  <p:extLst>
    <p:ext uri="{DCECCB84-F9BA-43D5-87BE-67443E8EF086}">
      <p15:sldGuideLst xmlns:p15="http://schemas.microsoft.com/office/powerpoint/2012/main">
        <p15:guide id="1" pos="1118" userDrawn="1">
          <p15:clr>
            <a:srgbClr val="F26B43"/>
          </p15:clr>
        </p15:guide>
        <p15:guide id="2" pos="3897" userDrawn="1">
          <p15:clr>
            <a:srgbClr val="F26B43"/>
          </p15:clr>
        </p15:guide>
        <p15:guide id="3" pos="4206" userDrawn="1">
          <p15:clr>
            <a:srgbClr val="F26B43"/>
          </p15:clr>
        </p15:guide>
        <p15:guide id="4" pos="6985" userDrawn="1">
          <p15:clr>
            <a:srgbClr val="F26B43"/>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and two pictures">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90A2595F-A737-4D92-946C-EC0BBF885334}"/>
              </a:ext>
            </a:extLst>
          </p:cNvPr>
          <p:cNvSpPr>
            <a:spLocks noGrp="1"/>
          </p:cNvSpPr>
          <p:nvPr>
            <p:ph type="title"/>
          </p:nvPr>
        </p:nvSpPr>
        <p:spPr>
          <a:xfrm>
            <a:off x="1774957" y="426127"/>
            <a:ext cx="6049459" cy="972716"/>
          </a:xfrm>
        </p:spPr>
        <p:txBody>
          <a:bodyPr/>
          <a:lstStyle/>
          <a:p>
            <a:r>
              <a:rPr lang="en-GB"/>
              <a:t>Click to edit Master title style</a:t>
            </a:r>
            <a:endParaRPr lang="en-GB" dirty="0"/>
          </a:p>
        </p:txBody>
      </p:sp>
      <p:sp>
        <p:nvSpPr>
          <p:cNvPr id="3" name="Content Placeholder 2"/>
          <p:cNvSpPr>
            <a:spLocks noGrp="1"/>
          </p:cNvSpPr>
          <p:nvPr>
            <p:ph idx="1"/>
          </p:nvPr>
        </p:nvSpPr>
        <p:spPr>
          <a:xfrm>
            <a:off x="1774957" y="1706328"/>
            <a:ext cx="6049459" cy="4545578"/>
          </a:xfrm>
        </p:spPr>
        <p:txBody>
          <a:bodyPr/>
          <a:lstStyle/>
          <a:p>
            <a:pPr lvl="0"/>
            <a:r>
              <a:rPr lang="en-GB"/>
              <a:t>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10" name="Picture Placeholder 9">
            <a:extLst>
              <a:ext uri="{FF2B5EF4-FFF2-40B4-BE49-F238E27FC236}">
                <a16:creationId xmlns:a16="http://schemas.microsoft.com/office/drawing/2014/main" id="{565D29D0-EA4F-4318-8A82-6C2B200A712B}"/>
              </a:ext>
            </a:extLst>
          </p:cNvPr>
          <p:cNvSpPr>
            <a:spLocks noGrp="1"/>
          </p:cNvSpPr>
          <p:nvPr>
            <p:ph type="pic" sz="quarter" idx="13" hasCustomPrompt="1"/>
          </p:nvPr>
        </p:nvSpPr>
        <p:spPr>
          <a:xfrm>
            <a:off x="8332298" y="849734"/>
            <a:ext cx="3859702" cy="2505600"/>
          </a:xfrm>
        </p:spPr>
        <p:txBody>
          <a:bodyPr/>
          <a:lstStyle>
            <a:lvl1pPr marL="0" indent="0" algn="ctr">
              <a:buNone/>
              <a:defRPr sz="1200"/>
            </a:lvl1pPr>
          </a:lstStyle>
          <a:p>
            <a:r>
              <a:rPr lang="en-GB" dirty="0"/>
              <a:t>Click the placeholder and paste image via Skyfish icon</a:t>
            </a:r>
            <a:endParaRPr lang="en-GB"/>
          </a:p>
        </p:txBody>
      </p:sp>
      <p:sp>
        <p:nvSpPr>
          <p:cNvPr id="12" name="Picture Placeholder 11">
            <a:extLst>
              <a:ext uri="{FF2B5EF4-FFF2-40B4-BE49-F238E27FC236}">
                <a16:creationId xmlns:a16="http://schemas.microsoft.com/office/drawing/2014/main" id="{25B8511D-E10E-40C3-82A6-3DCDC97CF6C2}"/>
              </a:ext>
            </a:extLst>
          </p:cNvPr>
          <p:cNvSpPr>
            <a:spLocks noGrp="1"/>
          </p:cNvSpPr>
          <p:nvPr>
            <p:ph type="pic" sz="quarter" idx="14" hasCustomPrompt="1"/>
          </p:nvPr>
        </p:nvSpPr>
        <p:spPr>
          <a:xfrm>
            <a:off x="8332298" y="3563718"/>
            <a:ext cx="3859702" cy="2505600"/>
          </a:xfrm>
        </p:spPr>
        <p:txBody>
          <a:bodyPr/>
          <a:lstStyle>
            <a:lvl1pPr marL="0" indent="0" algn="ctr">
              <a:buNone/>
              <a:defRPr sz="1200"/>
            </a:lvl1pPr>
          </a:lstStyle>
          <a:p>
            <a:r>
              <a:rPr lang="en-GB" dirty="0"/>
              <a:t>Click the placeholder and paste image via Skyfish icon</a:t>
            </a:r>
            <a:endParaRPr lang="en-GB"/>
          </a:p>
          <a:p>
            <a:endParaRPr lang="en-GB" dirty="0"/>
          </a:p>
        </p:txBody>
      </p:sp>
      <p:sp>
        <p:nvSpPr>
          <p:cNvPr id="2" name="Footer Placeholder 1">
            <a:extLst>
              <a:ext uri="{FF2B5EF4-FFF2-40B4-BE49-F238E27FC236}">
                <a16:creationId xmlns:a16="http://schemas.microsoft.com/office/drawing/2014/main" id="{D2986237-C7E2-4498-82A4-361A340A6504}"/>
              </a:ext>
            </a:extLst>
          </p:cNvPr>
          <p:cNvSpPr>
            <a:spLocks noGrp="1"/>
          </p:cNvSpPr>
          <p:nvPr>
            <p:ph type="ftr" sz="quarter" idx="15"/>
          </p:nvPr>
        </p:nvSpPr>
        <p:spPr/>
        <p:txBody>
          <a:bodyPr/>
          <a:lstStyle/>
          <a:p>
            <a:endParaRPr lang="en-GB" dirty="0"/>
          </a:p>
        </p:txBody>
      </p:sp>
      <p:sp>
        <p:nvSpPr>
          <p:cNvPr id="6" name="Slide Number Placeholder 5">
            <a:extLst>
              <a:ext uri="{FF2B5EF4-FFF2-40B4-BE49-F238E27FC236}">
                <a16:creationId xmlns:a16="http://schemas.microsoft.com/office/drawing/2014/main" id="{21664EEF-2B63-484E-803A-4FCD66F243A5}"/>
              </a:ext>
            </a:extLst>
          </p:cNvPr>
          <p:cNvSpPr>
            <a:spLocks noGrp="1"/>
          </p:cNvSpPr>
          <p:nvPr>
            <p:ph type="sldNum" sz="quarter" idx="16"/>
          </p:nvPr>
        </p:nvSpPr>
        <p:spPr/>
        <p:txBody>
          <a:bodyPr/>
          <a:lstStyle/>
          <a:p>
            <a:fld id="{103EA872-A674-449B-A120-B97244F8E91D}" type="slidenum">
              <a:rPr lang="en-GB" smtClean="0"/>
              <a:pPr/>
              <a:t>‹#›</a:t>
            </a:fld>
            <a:endParaRPr lang="en-GB" dirty="0"/>
          </a:p>
        </p:txBody>
      </p:sp>
    </p:spTree>
    <p:extLst>
      <p:ext uri="{BB962C8B-B14F-4D97-AF65-F5344CB8AC3E}">
        <p14:creationId xmlns:p14="http://schemas.microsoft.com/office/powerpoint/2010/main" val="3922670733"/>
      </p:ext>
    </p:extLst>
  </p:cSld>
  <p:clrMapOvr>
    <a:masterClrMapping/>
  </p:clrMapOvr>
  <p:extLst>
    <p:ext uri="{DCECCB84-F9BA-43D5-87BE-67443E8EF086}">
      <p15:sldGuideLst xmlns:p15="http://schemas.microsoft.com/office/powerpoint/2012/main">
        <p15:guide id="1" pos="4928" userDrawn="1">
          <p15:clr>
            <a:srgbClr val="F26B43"/>
          </p15:clr>
        </p15:guide>
        <p15:guide id="2" pos="5248" userDrawn="1">
          <p15:clr>
            <a:srgbClr val="F26B43"/>
          </p15:clr>
        </p15:guide>
        <p15:guide id="3" pos="1117" userDrawn="1">
          <p15:clr>
            <a:srgbClr val="F26B43"/>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pictures and text">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92213382-11A1-48CE-B0A0-D8A7D26861FB}"/>
              </a:ext>
            </a:extLst>
          </p:cNvPr>
          <p:cNvSpPr>
            <a:spLocks noGrp="1"/>
          </p:cNvSpPr>
          <p:nvPr>
            <p:ph type="title"/>
          </p:nvPr>
        </p:nvSpPr>
        <p:spPr>
          <a:xfrm>
            <a:off x="4221909" y="426127"/>
            <a:ext cx="6866634" cy="972716"/>
          </a:xfrm>
        </p:spPr>
        <p:txBody>
          <a:bodyPr/>
          <a:lstStyle/>
          <a:p>
            <a:r>
              <a:rPr lang="en-GB" dirty="0"/>
              <a:t>Click to edit Master title style</a:t>
            </a:r>
            <a:endParaRPr lang="en-GB"/>
          </a:p>
        </p:txBody>
      </p:sp>
      <p:sp>
        <p:nvSpPr>
          <p:cNvPr id="3" name="Content Placeholder 2"/>
          <p:cNvSpPr>
            <a:spLocks noGrp="1"/>
          </p:cNvSpPr>
          <p:nvPr>
            <p:ph idx="1"/>
          </p:nvPr>
        </p:nvSpPr>
        <p:spPr>
          <a:xfrm>
            <a:off x="4221909" y="1706328"/>
            <a:ext cx="6866634" cy="4545578"/>
          </a:xfrm>
        </p:spPr>
        <p:txBody>
          <a:bodyPr/>
          <a:lstStyle/>
          <a:p>
            <a:pPr lvl="0"/>
            <a:r>
              <a:rPr lang="en-GB"/>
              <a:t>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10" name="Picture Placeholder 9">
            <a:extLst>
              <a:ext uri="{FF2B5EF4-FFF2-40B4-BE49-F238E27FC236}">
                <a16:creationId xmlns:a16="http://schemas.microsoft.com/office/drawing/2014/main" id="{565D29D0-EA4F-4318-8A82-6C2B200A712B}"/>
              </a:ext>
            </a:extLst>
          </p:cNvPr>
          <p:cNvSpPr>
            <a:spLocks noGrp="1"/>
          </p:cNvSpPr>
          <p:nvPr>
            <p:ph type="pic" sz="quarter" idx="13" hasCustomPrompt="1"/>
          </p:nvPr>
        </p:nvSpPr>
        <p:spPr>
          <a:xfrm>
            <a:off x="-1" y="1314523"/>
            <a:ext cx="3708483" cy="2455200"/>
          </a:xfrm>
        </p:spPr>
        <p:txBody>
          <a:bodyPr/>
          <a:lstStyle>
            <a:lvl1pPr marL="0" indent="0" algn="ctr">
              <a:buNone/>
              <a:defRPr sz="1200"/>
            </a:lvl1pPr>
          </a:lstStyle>
          <a:p>
            <a:r>
              <a:rPr lang="en-GB" dirty="0"/>
              <a:t>Click the placeholder and paste image via Skyfish icon</a:t>
            </a:r>
            <a:endParaRPr lang="en-GB"/>
          </a:p>
        </p:txBody>
      </p:sp>
      <p:sp>
        <p:nvSpPr>
          <p:cNvPr id="12" name="Picture Placeholder 11">
            <a:extLst>
              <a:ext uri="{FF2B5EF4-FFF2-40B4-BE49-F238E27FC236}">
                <a16:creationId xmlns:a16="http://schemas.microsoft.com/office/drawing/2014/main" id="{25B8511D-E10E-40C3-82A6-3DCDC97CF6C2}"/>
              </a:ext>
            </a:extLst>
          </p:cNvPr>
          <p:cNvSpPr>
            <a:spLocks noGrp="1"/>
          </p:cNvSpPr>
          <p:nvPr>
            <p:ph type="pic" sz="quarter" idx="14" hasCustomPrompt="1"/>
          </p:nvPr>
        </p:nvSpPr>
        <p:spPr>
          <a:xfrm>
            <a:off x="-1" y="3968153"/>
            <a:ext cx="3708483" cy="2455200"/>
          </a:xfrm>
        </p:spPr>
        <p:txBody>
          <a:bodyPr/>
          <a:lstStyle>
            <a:lvl1pPr marL="0" indent="0" algn="ctr">
              <a:buNone/>
              <a:defRPr sz="1200"/>
            </a:lvl1pPr>
          </a:lstStyle>
          <a:p>
            <a:r>
              <a:rPr lang="en-GB" dirty="0"/>
              <a:t>Click the placeholder and paste image via Skyfish icon</a:t>
            </a:r>
            <a:endParaRPr lang="en-GB"/>
          </a:p>
          <a:p>
            <a:endParaRPr lang="en-GB" dirty="0"/>
          </a:p>
        </p:txBody>
      </p:sp>
      <p:sp>
        <p:nvSpPr>
          <p:cNvPr id="2" name="Footer Placeholder 1">
            <a:extLst>
              <a:ext uri="{FF2B5EF4-FFF2-40B4-BE49-F238E27FC236}">
                <a16:creationId xmlns:a16="http://schemas.microsoft.com/office/drawing/2014/main" id="{AE26B732-1A52-4AA9-89FC-8FC5439E40DC}"/>
              </a:ext>
            </a:extLst>
          </p:cNvPr>
          <p:cNvSpPr>
            <a:spLocks noGrp="1"/>
          </p:cNvSpPr>
          <p:nvPr>
            <p:ph type="ftr" sz="quarter" idx="15"/>
          </p:nvPr>
        </p:nvSpPr>
        <p:spPr/>
        <p:txBody>
          <a:bodyPr/>
          <a:lstStyle/>
          <a:p>
            <a:endParaRPr lang="en-GB" dirty="0"/>
          </a:p>
        </p:txBody>
      </p:sp>
      <p:sp>
        <p:nvSpPr>
          <p:cNvPr id="6" name="Slide Number Placeholder 5">
            <a:extLst>
              <a:ext uri="{FF2B5EF4-FFF2-40B4-BE49-F238E27FC236}">
                <a16:creationId xmlns:a16="http://schemas.microsoft.com/office/drawing/2014/main" id="{3B25D0DC-E43F-43DA-AA0F-C0C54C8939F7}"/>
              </a:ext>
            </a:extLst>
          </p:cNvPr>
          <p:cNvSpPr>
            <a:spLocks noGrp="1"/>
          </p:cNvSpPr>
          <p:nvPr>
            <p:ph type="sldNum" sz="quarter" idx="16"/>
          </p:nvPr>
        </p:nvSpPr>
        <p:spPr/>
        <p:txBody>
          <a:bodyPr/>
          <a:lstStyle/>
          <a:p>
            <a:fld id="{103EA872-A674-449B-A120-B97244F8E91D}" type="slidenum">
              <a:rPr lang="en-GB" smtClean="0"/>
              <a:pPr/>
              <a:t>‹#›</a:t>
            </a:fld>
            <a:endParaRPr lang="en-GB" dirty="0"/>
          </a:p>
        </p:txBody>
      </p:sp>
    </p:spTree>
    <p:extLst>
      <p:ext uri="{BB962C8B-B14F-4D97-AF65-F5344CB8AC3E}">
        <p14:creationId xmlns:p14="http://schemas.microsoft.com/office/powerpoint/2010/main" val="1283562364"/>
      </p:ext>
    </p:extLst>
  </p:cSld>
  <p:clrMapOvr>
    <a:masterClrMapping/>
  </p:clrMapOvr>
  <p:extLst>
    <p:ext uri="{DCECCB84-F9BA-43D5-87BE-67443E8EF086}">
      <p15:sldGuideLst xmlns:p15="http://schemas.microsoft.com/office/powerpoint/2012/main">
        <p15:guide id="1" pos="6985" userDrawn="1">
          <p15:clr>
            <a:srgbClr val="F26B43"/>
          </p15:clr>
        </p15:guide>
        <p15:guide id="2" pos="2660" userDrawn="1">
          <p15:clr>
            <a:srgbClr val="F26B43"/>
          </p15:clr>
        </p15:guide>
        <p15:guide id="3" pos="2335" userDrawn="1">
          <p15:clr>
            <a:srgbClr val="F26B43"/>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lumns">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953C3-F3F7-4638-96F8-7CF20CB55E0C}"/>
              </a:ext>
            </a:extLst>
          </p:cNvPr>
          <p:cNvSpPr>
            <a:spLocks noGrp="1"/>
          </p:cNvSpPr>
          <p:nvPr>
            <p:ph type="title" hasCustomPrompt="1"/>
          </p:nvPr>
        </p:nvSpPr>
        <p:spPr>
          <a:xfrm>
            <a:off x="247682" y="980728"/>
            <a:ext cx="3740887" cy="418115"/>
          </a:xfrm>
        </p:spPr>
        <p:txBody>
          <a:bodyPr/>
          <a:lstStyle>
            <a:lvl1pPr>
              <a:defRPr sz="2400"/>
            </a:lvl1pPr>
          </a:lstStyle>
          <a:p>
            <a:r>
              <a:rPr lang="en-GB" dirty="0"/>
              <a:t>Click to add title one line</a:t>
            </a:r>
          </a:p>
        </p:txBody>
      </p:sp>
      <p:sp>
        <p:nvSpPr>
          <p:cNvPr id="15" name="Content Placeholder 2">
            <a:extLst>
              <a:ext uri="{FF2B5EF4-FFF2-40B4-BE49-F238E27FC236}">
                <a16:creationId xmlns:a16="http://schemas.microsoft.com/office/drawing/2014/main" id="{CC0DB591-4602-46B3-B1C3-1E64148AB9B7}"/>
              </a:ext>
            </a:extLst>
          </p:cNvPr>
          <p:cNvSpPr>
            <a:spLocks noGrp="1"/>
          </p:cNvSpPr>
          <p:nvPr>
            <p:ph idx="1"/>
          </p:nvPr>
        </p:nvSpPr>
        <p:spPr>
          <a:xfrm>
            <a:off x="247682" y="4407151"/>
            <a:ext cx="3740887" cy="1844425"/>
          </a:xfrm>
        </p:spPr>
        <p:txBody>
          <a:bodyPr/>
          <a:lstStyle>
            <a:lvl1pPr>
              <a:defRPr sz="12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GB" dirty="0"/>
              <a:t>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p:txBody>
      </p:sp>
      <p:sp>
        <p:nvSpPr>
          <p:cNvPr id="19" name="Text Placeholder 18">
            <a:extLst>
              <a:ext uri="{FF2B5EF4-FFF2-40B4-BE49-F238E27FC236}">
                <a16:creationId xmlns:a16="http://schemas.microsoft.com/office/drawing/2014/main" id="{68416079-1CFC-426F-A6ED-5AB355FC545F}"/>
              </a:ext>
            </a:extLst>
          </p:cNvPr>
          <p:cNvSpPr>
            <a:spLocks noGrp="1"/>
          </p:cNvSpPr>
          <p:nvPr>
            <p:ph type="body" sz="quarter" idx="21" hasCustomPrompt="1"/>
          </p:nvPr>
        </p:nvSpPr>
        <p:spPr>
          <a:xfrm>
            <a:off x="4223300" y="979201"/>
            <a:ext cx="3740887" cy="417767"/>
          </a:xfrm>
        </p:spPr>
        <p:txBody>
          <a:bodyPr anchor="b" anchorCtr="0"/>
          <a:lstStyle>
            <a:lvl1pPr marL="0" indent="0">
              <a:buNone/>
              <a:defRPr sz="2400" b="1"/>
            </a:lvl1pPr>
            <a:lvl2pPr marL="0" indent="0">
              <a:buNone/>
              <a:defRPr sz="2400" b="1"/>
            </a:lvl2pPr>
            <a:lvl3pPr marL="0" indent="0">
              <a:buNone/>
              <a:defRPr sz="2400" b="1"/>
            </a:lvl3pPr>
            <a:lvl4pPr marL="0" indent="0">
              <a:buNone/>
              <a:defRPr sz="2400" b="1"/>
            </a:lvl4pPr>
            <a:lvl5pPr marL="0" indent="0">
              <a:buNone/>
              <a:defRPr sz="2400" b="1"/>
            </a:lvl5pPr>
          </a:lstStyle>
          <a:p>
            <a:pPr lvl="0"/>
            <a:r>
              <a:rPr lang="en-GB" dirty="0"/>
              <a:t>Click to add title one line</a:t>
            </a:r>
            <a:endParaRPr lang="en-GB"/>
          </a:p>
        </p:txBody>
      </p:sp>
      <p:sp>
        <p:nvSpPr>
          <p:cNvPr id="21" name="Content Placeholder 20">
            <a:extLst>
              <a:ext uri="{FF2B5EF4-FFF2-40B4-BE49-F238E27FC236}">
                <a16:creationId xmlns:a16="http://schemas.microsoft.com/office/drawing/2014/main" id="{D358873C-68BF-4E89-B536-B3248F2B25FE}"/>
              </a:ext>
            </a:extLst>
          </p:cNvPr>
          <p:cNvSpPr>
            <a:spLocks noGrp="1"/>
          </p:cNvSpPr>
          <p:nvPr>
            <p:ph sz="quarter" idx="22"/>
          </p:nvPr>
        </p:nvSpPr>
        <p:spPr>
          <a:xfrm>
            <a:off x="4223300" y="4406900"/>
            <a:ext cx="3740888" cy="1844675"/>
          </a:xfrm>
        </p:spPr>
        <p:txBody>
          <a:bodyPr/>
          <a:lstStyle>
            <a:lvl1pPr>
              <a:defRPr sz="12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GB" dirty="0"/>
              <a:t>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a:p>
            <a:pPr lvl="5"/>
            <a:endParaRPr lang="en-GB" dirty="0"/>
          </a:p>
        </p:txBody>
      </p:sp>
      <p:sp>
        <p:nvSpPr>
          <p:cNvPr id="23" name="Text Placeholder 22">
            <a:extLst>
              <a:ext uri="{FF2B5EF4-FFF2-40B4-BE49-F238E27FC236}">
                <a16:creationId xmlns:a16="http://schemas.microsoft.com/office/drawing/2014/main" id="{69A0E900-1FE2-4CC1-B435-93F3A1189356}"/>
              </a:ext>
            </a:extLst>
          </p:cNvPr>
          <p:cNvSpPr>
            <a:spLocks noGrp="1"/>
          </p:cNvSpPr>
          <p:nvPr>
            <p:ph type="body" sz="quarter" idx="23" hasCustomPrompt="1"/>
          </p:nvPr>
        </p:nvSpPr>
        <p:spPr>
          <a:xfrm>
            <a:off x="8198917" y="979201"/>
            <a:ext cx="3740887" cy="417767"/>
          </a:xfrm>
        </p:spPr>
        <p:txBody>
          <a:bodyPr anchor="b" anchorCtr="0"/>
          <a:lstStyle>
            <a:lvl1pPr marL="0" indent="0">
              <a:buNone/>
              <a:defRPr sz="2400" b="1"/>
            </a:lvl1pPr>
            <a:lvl2pPr marL="0" indent="0">
              <a:buNone/>
              <a:defRPr sz="2400" b="1"/>
            </a:lvl2pPr>
            <a:lvl3pPr marL="0" indent="0">
              <a:buNone/>
              <a:defRPr sz="2400" b="1"/>
            </a:lvl3pPr>
            <a:lvl4pPr marL="0" indent="0">
              <a:buNone/>
              <a:defRPr sz="2400" b="1"/>
            </a:lvl4pPr>
            <a:lvl5pPr marL="0" indent="0">
              <a:buNone/>
              <a:defRPr sz="2400" b="1"/>
            </a:lvl5pPr>
          </a:lstStyle>
          <a:p>
            <a:pPr lvl="0"/>
            <a:r>
              <a:rPr lang="en-GB" dirty="0"/>
              <a:t>Click to add title one line</a:t>
            </a:r>
            <a:endParaRPr lang="en-GB"/>
          </a:p>
        </p:txBody>
      </p:sp>
      <p:sp>
        <p:nvSpPr>
          <p:cNvPr id="25" name="Content Placeholder 24">
            <a:extLst>
              <a:ext uri="{FF2B5EF4-FFF2-40B4-BE49-F238E27FC236}">
                <a16:creationId xmlns:a16="http://schemas.microsoft.com/office/drawing/2014/main" id="{E094886A-F110-4851-B1DA-8DFC40D509F8}"/>
              </a:ext>
            </a:extLst>
          </p:cNvPr>
          <p:cNvSpPr>
            <a:spLocks noGrp="1"/>
          </p:cNvSpPr>
          <p:nvPr>
            <p:ph sz="quarter" idx="24"/>
          </p:nvPr>
        </p:nvSpPr>
        <p:spPr>
          <a:xfrm>
            <a:off x="8198917" y="4406900"/>
            <a:ext cx="3740887" cy="1844675"/>
          </a:xfrm>
        </p:spPr>
        <p:txBody>
          <a:bodyPr/>
          <a:lstStyle>
            <a:lvl1pPr>
              <a:defRPr sz="12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GB" dirty="0"/>
              <a:t>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a:p>
            <a:pPr lvl="5"/>
            <a:endParaRPr lang="en-GB" dirty="0"/>
          </a:p>
        </p:txBody>
      </p:sp>
      <p:sp>
        <p:nvSpPr>
          <p:cNvPr id="9" name="Picture Placeholder 8">
            <a:extLst>
              <a:ext uri="{FF2B5EF4-FFF2-40B4-BE49-F238E27FC236}">
                <a16:creationId xmlns:a16="http://schemas.microsoft.com/office/drawing/2014/main" id="{91B02311-54A6-4455-B615-BBCA0DA742E4}"/>
              </a:ext>
            </a:extLst>
          </p:cNvPr>
          <p:cNvSpPr>
            <a:spLocks noGrp="1"/>
          </p:cNvSpPr>
          <p:nvPr>
            <p:ph type="pic" sz="quarter" idx="18" hasCustomPrompt="1"/>
          </p:nvPr>
        </p:nvSpPr>
        <p:spPr>
          <a:xfrm>
            <a:off x="247682" y="1546282"/>
            <a:ext cx="3740887" cy="2664000"/>
          </a:xfrm>
        </p:spPr>
        <p:txBody>
          <a:bodyPr/>
          <a:lstStyle>
            <a:lvl1pPr marL="0" indent="0" algn="ctr">
              <a:buNone/>
              <a:defRPr sz="1200"/>
            </a:lvl1pPr>
          </a:lstStyle>
          <a:p>
            <a:r>
              <a:rPr lang="en-GB" dirty="0"/>
              <a:t>Click the placeholder and paste image via Skyfish icon</a:t>
            </a:r>
            <a:endParaRPr lang="en-GB"/>
          </a:p>
        </p:txBody>
      </p:sp>
      <p:sp>
        <p:nvSpPr>
          <p:cNvPr id="13" name="Picture Placeholder 8">
            <a:extLst>
              <a:ext uri="{FF2B5EF4-FFF2-40B4-BE49-F238E27FC236}">
                <a16:creationId xmlns:a16="http://schemas.microsoft.com/office/drawing/2014/main" id="{710A5827-3485-49A0-81F0-FF89EE34B804}"/>
              </a:ext>
            </a:extLst>
          </p:cNvPr>
          <p:cNvSpPr>
            <a:spLocks noGrp="1"/>
          </p:cNvSpPr>
          <p:nvPr>
            <p:ph type="pic" sz="quarter" idx="19" hasCustomPrompt="1"/>
          </p:nvPr>
        </p:nvSpPr>
        <p:spPr>
          <a:xfrm>
            <a:off x="4223699" y="1548581"/>
            <a:ext cx="3740887" cy="2664000"/>
          </a:xfrm>
        </p:spPr>
        <p:txBody>
          <a:bodyPr/>
          <a:lstStyle>
            <a:lvl1pPr marL="0" indent="0" algn="ctr">
              <a:buNone/>
              <a:defRPr sz="1200"/>
            </a:lvl1pPr>
          </a:lstStyle>
          <a:p>
            <a:r>
              <a:rPr lang="en-GB" dirty="0"/>
              <a:t>Click the placeholder and paste image via Skyfish icon</a:t>
            </a:r>
            <a:endParaRPr lang="en-GB"/>
          </a:p>
        </p:txBody>
      </p:sp>
      <p:sp>
        <p:nvSpPr>
          <p:cNvPr id="14" name="Picture Placeholder 8">
            <a:extLst>
              <a:ext uri="{FF2B5EF4-FFF2-40B4-BE49-F238E27FC236}">
                <a16:creationId xmlns:a16="http://schemas.microsoft.com/office/drawing/2014/main" id="{E27B0558-FCB8-4A55-9BA9-182DFF0387F4}"/>
              </a:ext>
            </a:extLst>
          </p:cNvPr>
          <p:cNvSpPr>
            <a:spLocks noGrp="1"/>
          </p:cNvSpPr>
          <p:nvPr>
            <p:ph type="pic" sz="quarter" idx="20" hasCustomPrompt="1"/>
          </p:nvPr>
        </p:nvSpPr>
        <p:spPr>
          <a:xfrm>
            <a:off x="8199715" y="1546282"/>
            <a:ext cx="3740887" cy="2664000"/>
          </a:xfrm>
        </p:spPr>
        <p:txBody>
          <a:bodyPr/>
          <a:lstStyle>
            <a:lvl1pPr marL="0" indent="0" algn="ctr">
              <a:buNone/>
              <a:defRPr sz="1200"/>
            </a:lvl1pPr>
          </a:lstStyle>
          <a:p>
            <a:r>
              <a:rPr lang="en-GB" dirty="0"/>
              <a:t>Click the placeholder and paste image via Skyfish icon</a:t>
            </a:r>
            <a:endParaRPr lang="en-GB"/>
          </a:p>
        </p:txBody>
      </p:sp>
      <p:sp>
        <p:nvSpPr>
          <p:cNvPr id="3" name="Footer Placeholder 2">
            <a:extLst>
              <a:ext uri="{FF2B5EF4-FFF2-40B4-BE49-F238E27FC236}">
                <a16:creationId xmlns:a16="http://schemas.microsoft.com/office/drawing/2014/main" id="{71346B4F-F02C-40EC-9B70-932B18214C6A}"/>
              </a:ext>
            </a:extLst>
          </p:cNvPr>
          <p:cNvSpPr>
            <a:spLocks noGrp="1"/>
          </p:cNvSpPr>
          <p:nvPr>
            <p:ph type="ftr" sz="quarter" idx="16"/>
          </p:nvPr>
        </p:nvSpPr>
        <p:spPr/>
        <p:txBody>
          <a:bodyPr/>
          <a:lstStyle/>
          <a:p>
            <a:endParaRPr lang="en-GB" dirty="0"/>
          </a:p>
        </p:txBody>
      </p:sp>
      <p:sp>
        <p:nvSpPr>
          <p:cNvPr id="4" name="Slide Number Placeholder 3">
            <a:extLst>
              <a:ext uri="{FF2B5EF4-FFF2-40B4-BE49-F238E27FC236}">
                <a16:creationId xmlns:a16="http://schemas.microsoft.com/office/drawing/2014/main" id="{FE67EB69-BB5A-407E-BF0A-1CB9B24506D8}"/>
              </a:ext>
            </a:extLst>
          </p:cNvPr>
          <p:cNvSpPr>
            <a:spLocks noGrp="1"/>
          </p:cNvSpPr>
          <p:nvPr>
            <p:ph type="sldNum" sz="quarter" idx="17"/>
          </p:nvPr>
        </p:nvSpPr>
        <p:spPr/>
        <p:txBody>
          <a:bodyPr/>
          <a:lstStyle>
            <a:lvl1pPr>
              <a:defRPr>
                <a:solidFill>
                  <a:schemeClr val="bg1"/>
                </a:solidFill>
              </a:defRPr>
            </a:lvl1pPr>
          </a:lstStyle>
          <a:p>
            <a:fld id="{103EA872-A674-449B-A120-B97244F8E91D}" type="slidenum">
              <a:rPr lang="en-GB" smtClean="0"/>
              <a:pPr/>
              <a:t>‹#›</a:t>
            </a:fld>
            <a:endParaRPr lang="en-GB" dirty="0"/>
          </a:p>
        </p:txBody>
      </p:sp>
    </p:spTree>
    <p:extLst>
      <p:ext uri="{BB962C8B-B14F-4D97-AF65-F5344CB8AC3E}">
        <p14:creationId xmlns:p14="http://schemas.microsoft.com/office/powerpoint/2010/main" val="188637407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156" userDrawn="1">
          <p15:clr>
            <a:srgbClr val="F26B43"/>
          </p15:clr>
        </p15:guide>
        <p15:guide id="2" pos="7523" userDrawn="1">
          <p15:clr>
            <a:srgbClr val="F26B43"/>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Kun titel">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297DEAA-3B7B-49C7-8C28-3F21F36A93D7}"/>
              </a:ext>
            </a:extLst>
          </p:cNvPr>
          <p:cNvSpPr>
            <a:spLocks noGrp="1"/>
          </p:cNvSpPr>
          <p:nvPr>
            <p:ph type="title"/>
          </p:nvPr>
        </p:nvSpPr>
        <p:spPr/>
        <p:txBody>
          <a:bodyPr/>
          <a:lstStyle/>
          <a:p>
            <a:r>
              <a:rPr lang="en-GB"/>
              <a:t>Click to edit Master title style</a:t>
            </a:r>
            <a:endParaRPr lang="en-GB" dirty="0"/>
          </a:p>
        </p:txBody>
      </p:sp>
      <p:sp>
        <p:nvSpPr>
          <p:cNvPr id="2" name="Footer Placeholder 1">
            <a:extLst>
              <a:ext uri="{FF2B5EF4-FFF2-40B4-BE49-F238E27FC236}">
                <a16:creationId xmlns:a16="http://schemas.microsoft.com/office/drawing/2014/main" id="{51F74546-9D06-4CF7-806D-E04B043BF5A5}"/>
              </a:ext>
            </a:extLst>
          </p:cNvPr>
          <p:cNvSpPr>
            <a:spLocks noGrp="1"/>
          </p:cNvSpPr>
          <p:nvPr>
            <p:ph type="ftr" sz="quarter" idx="10"/>
          </p:nvPr>
        </p:nvSpPr>
        <p:spPr/>
        <p:txBody>
          <a:bodyPr/>
          <a:lstStyle/>
          <a:p>
            <a:endParaRPr lang="en-GB" dirty="0"/>
          </a:p>
        </p:txBody>
      </p:sp>
      <p:sp>
        <p:nvSpPr>
          <p:cNvPr id="6" name="Slide Number Placeholder 5">
            <a:extLst>
              <a:ext uri="{FF2B5EF4-FFF2-40B4-BE49-F238E27FC236}">
                <a16:creationId xmlns:a16="http://schemas.microsoft.com/office/drawing/2014/main" id="{42F53AB3-8AAF-469F-AD3F-AE5E1A39D7C8}"/>
              </a:ext>
            </a:extLst>
          </p:cNvPr>
          <p:cNvSpPr>
            <a:spLocks noGrp="1"/>
          </p:cNvSpPr>
          <p:nvPr>
            <p:ph type="sldNum" sz="quarter" idx="11"/>
          </p:nvPr>
        </p:nvSpPr>
        <p:spPr/>
        <p:txBody>
          <a:bodyPr/>
          <a:lstStyle/>
          <a:p>
            <a:fld id="{103EA872-A674-449B-A120-B97244F8E91D}" type="slidenum">
              <a:rPr lang="en-GB" smtClean="0"/>
              <a:pPr/>
              <a:t>‹#›</a:t>
            </a:fld>
            <a:endParaRPr lang="en-GB" dirty="0"/>
          </a:p>
        </p:txBody>
      </p:sp>
    </p:spTree>
    <p:extLst>
      <p:ext uri="{BB962C8B-B14F-4D97-AF65-F5344CB8AC3E}">
        <p14:creationId xmlns:p14="http://schemas.microsoft.com/office/powerpoint/2010/main" val="120845512"/>
      </p:ext>
    </p:extLst>
  </p:cSld>
  <p:clrMapOvr>
    <a:masterClrMapping/>
  </p:clrMapOvr>
  <p:extLst>
    <p:ext uri="{DCECCB84-F9BA-43D5-87BE-67443E8EF086}">
      <p15:sldGuideLst xmlns:p15="http://schemas.microsoft.com/office/powerpoint/2012/main">
        <p15:guide id="1" pos="1117" userDrawn="1">
          <p15:clr>
            <a:srgbClr val="F26B43"/>
          </p15:clr>
        </p15:guide>
        <p15:guide id="2" pos="6985" userDrawn="1">
          <p15:clr>
            <a:srgbClr val="F26B43"/>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ogo og footers">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3AE75ABF-082F-4A38-B952-09157E37A81A}"/>
              </a:ext>
            </a:extLst>
          </p:cNvPr>
          <p:cNvSpPr>
            <a:spLocks noGrp="1"/>
          </p:cNvSpPr>
          <p:nvPr>
            <p:ph type="ftr" sz="quarter" idx="10"/>
          </p:nvPr>
        </p:nvSpPr>
        <p:spPr/>
        <p:txBody>
          <a:bodyPr/>
          <a:lstStyle/>
          <a:p>
            <a:endParaRPr lang="en-GB" dirty="0"/>
          </a:p>
        </p:txBody>
      </p:sp>
      <p:sp>
        <p:nvSpPr>
          <p:cNvPr id="5" name="Slide Number Placeholder 4">
            <a:extLst>
              <a:ext uri="{FF2B5EF4-FFF2-40B4-BE49-F238E27FC236}">
                <a16:creationId xmlns:a16="http://schemas.microsoft.com/office/drawing/2014/main" id="{D0A39F3A-7714-4FD6-9132-D60FFA220D98}"/>
              </a:ext>
            </a:extLst>
          </p:cNvPr>
          <p:cNvSpPr>
            <a:spLocks noGrp="1"/>
          </p:cNvSpPr>
          <p:nvPr>
            <p:ph type="sldNum" sz="quarter" idx="11"/>
          </p:nvPr>
        </p:nvSpPr>
        <p:spPr/>
        <p:txBody>
          <a:bodyPr/>
          <a:lstStyle/>
          <a:p>
            <a:fld id="{103EA872-A674-449B-A120-B97244F8E91D}" type="slidenum">
              <a:rPr lang="en-GB" smtClean="0"/>
              <a:pPr/>
              <a:t>‹#›</a:t>
            </a:fld>
            <a:endParaRPr lang="en-GB" dirty="0"/>
          </a:p>
        </p:txBody>
      </p:sp>
    </p:spTree>
    <p:extLst>
      <p:ext uri="{BB962C8B-B14F-4D97-AF65-F5344CB8AC3E}">
        <p14:creationId xmlns:p14="http://schemas.microsoft.com/office/powerpoint/2010/main" val="26692647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Front/Pause A ">
    <p:spTree>
      <p:nvGrpSpPr>
        <p:cNvPr id="1" name=""/>
        <p:cNvGrpSpPr/>
        <p:nvPr/>
      </p:nvGrpSpPr>
      <p:grpSpPr>
        <a:xfrm>
          <a:off x="0" y="0"/>
          <a:ext cx="0" cy="0"/>
          <a:chOff x="0" y="0"/>
          <a:chExt cx="0" cy="0"/>
        </a:xfrm>
      </p:grpSpPr>
      <p:sp>
        <p:nvSpPr>
          <p:cNvPr id="9" name="Background">
            <a:extLst>
              <a:ext uri="{FF2B5EF4-FFF2-40B4-BE49-F238E27FC236}">
                <a16:creationId xmlns:a16="http://schemas.microsoft.com/office/drawing/2014/main" id="{AF9D3C51-A276-4E1F-B6B6-FD6A4E17EE28}"/>
              </a:ext>
            </a:extLst>
          </p:cNvPr>
          <p:cNvSpPr/>
          <p:nvPr userDrawn="1"/>
        </p:nvSpPr>
        <p:spPr bwMode="auto">
          <a:xfrm>
            <a:off x="0" y="0"/>
            <a:ext cx="12194787" cy="6861600"/>
          </a:xfrm>
          <a:prstGeom prst="rect">
            <a:avLst/>
          </a:prstGeom>
          <a:solidFill>
            <a:srgbClr val="171748"/>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GB" sz="1600" b="0" i="0" u="none" strike="noStrike" cap="none" normalizeH="0" baseline="0" dirty="0">
              <a:ln>
                <a:noFill/>
              </a:ln>
              <a:solidFill>
                <a:schemeClr val="tx1"/>
              </a:solidFill>
              <a:effectLst/>
              <a:latin typeface="Arial" panose="020B0604020202020204" pitchFamily="34" charset="0"/>
              <a:ea typeface="ＭＳ Ｐゴシック" pitchFamily="-80" charset="-128"/>
            </a:endParaRPr>
          </a:p>
        </p:txBody>
      </p:sp>
      <p:sp>
        <p:nvSpPr>
          <p:cNvPr id="4" name="Date Placeholder 2">
            <a:extLst>
              <a:ext uri="{FF2B5EF4-FFF2-40B4-BE49-F238E27FC236}">
                <a16:creationId xmlns:a16="http://schemas.microsoft.com/office/drawing/2014/main" id="{C9776080-6230-4AB8-AB28-4D6744DD01F9}"/>
              </a:ext>
            </a:extLst>
          </p:cNvPr>
          <p:cNvSpPr>
            <a:spLocks noGrp="1"/>
          </p:cNvSpPr>
          <p:nvPr>
            <p:ph type="dt" sz="half" idx="10"/>
          </p:nvPr>
        </p:nvSpPr>
        <p:spPr>
          <a:xfrm>
            <a:off x="0" y="6912000"/>
            <a:ext cx="0" cy="0"/>
          </a:xfrm>
          <a:prstGeom prst="rect">
            <a:avLst/>
          </a:prstGeom>
        </p:spPr>
        <p:txBody>
          <a:bodyPr/>
          <a:lstStyle>
            <a:lvl1pPr>
              <a:defRPr>
                <a:noFill/>
              </a:defRPr>
            </a:lvl1pPr>
          </a:lstStyle>
          <a:p>
            <a:fld id="{0D5DCED2-A270-4ABB-9375-535C23FDA88A}" type="datetime1">
              <a:rPr lang="da-DK" smtClean="0"/>
              <a:t>28-04-2021</a:t>
            </a:fld>
            <a:endParaRPr lang="en-GB" dirty="0"/>
          </a:p>
        </p:txBody>
      </p:sp>
      <p:sp>
        <p:nvSpPr>
          <p:cNvPr id="5" name="Footer Placeholder 3">
            <a:extLst>
              <a:ext uri="{FF2B5EF4-FFF2-40B4-BE49-F238E27FC236}">
                <a16:creationId xmlns:a16="http://schemas.microsoft.com/office/drawing/2014/main" id="{2B7FFAE6-D148-4A15-9DFC-7D71B82020C9}"/>
              </a:ext>
            </a:extLst>
          </p:cNvPr>
          <p:cNvSpPr>
            <a:spLocks noGrp="1"/>
          </p:cNvSpPr>
          <p:nvPr>
            <p:ph type="ftr" sz="quarter" idx="11"/>
          </p:nvPr>
        </p:nvSpPr>
        <p:spPr>
          <a:xfrm>
            <a:off x="0" y="6912000"/>
            <a:ext cx="0" cy="0"/>
          </a:xfrm>
        </p:spPr>
        <p:txBody>
          <a:bodyPr/>
          <a:lstStyle>
            <a:lvl1pPr>
              <a:defRPr>
                <a:noFill/>
              </a:defRPr>
            </a:lvl1pPr>
          </a:lstStyle>
          <a:p>
            <a:endParaRPr lang="en-GB" dirty="0"/>
          </a:p>
        </p:txBody>
      </p:sp>
      <p:sp>
        <p:nvSpPr>
          <p:cNvPr id="6" name="Slide Number Placeholder 4">
            <a:extLst>
              <a:ext uri="{FF2B5EF4-FFF2-40B4-BE49-F238E27FC236}">
                <a16:creationId xmlns:a16="http://schemas.microsoft.com/office/drawing/2014/main" id="{3125B57E-AFC7-4517-B327-461DB01D2867}"/>
              </a:ext>
            </a:extLst>
          </p:cNvPr>
          <p:cNvSpPr>
            <a:spLocks noGrp="1"/>
          </p:cNvSpPr>
          <p:nvPr>
            <p:ph type="sldNum" sz="quarter" idx="12"/>
          </p:nvPr>
        </p:nvSpPr>
        <p:spPr>
          <a:xfrm flipV="1">
            <a:off x="0" y="6912000"/>
            <a:ext cx="0" cy="0"/>
          </a:xfrm>
        </p:spPr>
        <p:txBody>
          <a:bodyPr/>
          <a:lstStyle>
            <a:lvl1pPr>
              <a:defRPr>
                <a:noFill/>
              </a:defRPr>
            </a:lvl1pPr>
          </a:lstStyle>
          <a:p>
            <a:fld id="{24C8C45C-947F-4981-8B3F-4F32E973C901}" type="slidenum">
              <a:rPr lang="en-GB" smtClean="0"/>
              <a:pPr/>
              <a:t>‹#›</a:t>
            </a:fld>
            <a:endParaRPr lang="en-GB" dirty="0"/>
          </a:p>
        </p:txBody>
      </p:sp>
      <p:sp>
        <p:nvSpPr>
          <p:cNvPr id="10" name="Logo color">
            <a:extLst>
              <a:ext uri="{FF2B5EF4-FFF2-40B4-BE49-F238E27FC236}">
                <a16:creationId xmlns:a16="http://schemas.microsoft.com/office/drawing/2014/main" id="{B0EE486B-843B-49D6-90AE-5093AB56E30F}"/>
              </a:ext>
            </a:extLst>
          </p:cNvPr>
          <p:cNvSpPr>
            <a:spLocks noChangeAspect="1"/>
          </p:cNvSpPr>
          <p:nvPr userDrawn="1">
            <p:custDataLst>
              <p:tags r:id="rId1"/>
            </p:custDataLst>
          </p:nvPr>
        </p:nvSpPr>
        <p:spPr bwMode="auto">
          <a:xfrm>
            <a:off x="4871174" y="1651373"/>
            <a:ext cx="2388634" cy="3483354"/>
          </a:xfrm>
          <a:custGeom>
            <a:avLst/>
            <a:gdLst>
              <a:gd name="connsiteX0" fmla="*/ 1050029 w 4933949"/>
              <a:gd name="connsiteY0" fmla="*/ 6094413 h 7196138"/>
              <a:gd name="connsiteX1" fmla="*/ 3883920 w 4933949"/>
              <a:gd name="connsiteY1" fmla="*/ 6094413 h 7196138"/>
              <a:gd name="connsiteX2" fmla="*/ 4933949 w 4933949"/>
              <a:gd name="connsiteY2" fmla="*/ 6645934 h 7196138"/>
              <a:gd name="connsiteX3" fmla="*/ 3883920 w 4933949"/>
              <a:gd name="connsiteY3" fmla="*/ 7196138 h 7196138"/>
              <a:gd name="connsiteX4" fmla="*/ 1050029 w 4933949"/>
              <a:gd name="connsiteY4" fmla="*/ 7196138 h 7196138"/>
              <a:gd name="connsiteX5" fmla="*/ 0 w 4933949"/>
              <a:gd name="connsiteY5" fmla="*/ 6645934 h 7196138"/>
              <a:gd name="connsiteX6" fmla="*/ 1050029 w 4933949"/>
              <a:gd name="connsiteY6" fmla="*/ 6094413 h 7196138"/>
              <a:gd name="connsiteX7" fmla="*/ 1050029 w 4933949"/>
              <a:gd name="connsiteY7" fmla="*/ 4730750 h 7196138"/>
              <a:gd name="connsiteX8" fmla="*/ 3883920 w 4933949"/>
              <a:gd name="connsiteY8" fmla="*/ 4730750 h 7196138"/>
              <a:gd name="connsiteX9" fmla="*/ 4933949 w 4933949"/>
              <a:gd name="connsiteY9" fmla="*/ 5283066 h 7196138"/>
              <a:gd name="connsiteX10" fmla="*/ 3883920 w 4933949"/>
              <a:gd name="connsiteY10" fmla="*/ 5834063 h 7196138"/>
              <a:gd name="connsiteX11" fmla="*/ 1050029 w 4933949"/>
              <a:gd name="connsiteY11" fmla="*/ 5834063 h 7196138"/>
              <a:gd name="connsiteX12" fmla="*/ 0 w 4933949"/>
              <a:gd name="connsiteY12" fmla="*/ 5283066 h 7196138"/>
              <a:gd name="connsiteX13" fmla="*/ 1050029 w 4933949"/>
              <a:gd name="connsiteY13" fmla="*/ 4730750 h 7196138"/>
              <a:gd name="connsiteX14" fmla="*/ 1050029 w 4933949"/>
              <a:gd name="connsiteY14" fmla="*/ 3368675 h 7196138"/>
              <a:gd name="connsiteX15" fmla="*/ 3883920 w 4933949"/>
              <a:gd name="connsiteY15" fmla="*/ 3368675 h 7196138"/>
              <a:gd name="connsiteX16" fmla="*/ 4933949 w 4933949"/>
              <a:gd name="connsiteY16" fmla="*/ 3920991 h 7196138"/>
              <a:gd name="connsiteX17" fmla="*/ 3883920 w 4933949"/>
              <a:gd name="connsiteY17" fmla="*/ 4471988 h 7196138"/>
              <a:gd name="connsiteX18" fmla="*/ 1050029 w 4933949"/>
              <a:gd name="connsiteY18" fmla="*/ 4471988 h 7196138"/>
              <a:gd name="connsiteX19" fmla="*/ 0 w 4933949"/>
              <a:gd name="connsiteY19" fmla="*/ 3920991 h 7196138"/>
              <a:gd name="connsiteX20" fmla="*/ 1050029 w 4933949"/>
              <a:gd name="connsiteY20" fmla="*/ 3368675 h 7196138"/>
              <a:gd name="connsiteX21" fmla="*/ 678543 w 4933949"/>
              <a:gd name="connsiteY21" fmla="*/ 305710 h 7196138"/>
              <a:gd name="connsiteX22" fmla="*/ 678543 w 4933949"/>
              <a:gd name="connsiteY22" fmla="*/ 2307316 h 7196138"/>
              <a:gd name="connsiteX23" fmla="*/ 909109 w 4933949"/>
              <a:gd name="connsiteY23" fmla="*/ 2307316 h 7196138"/>
              <a:gd name="connsiteX24" fmla="*/ 1119911 w 4933949"/>
              <a:gd name="connsiteY24" fmla="*/ 2234842 h 7196138"/>
              <a:gd name="connsiteX25" fmla="*/ 1198962 w 4933949"/>
              <a:gd name="connsiteY25" fmla="*/ 1615517 h 7196138"/>
              <a:gd name="connsiteX26" fmla="*/ 1198962 w 4933949"/>
              <a:gd name="connsiteY26" fmla="*/ 996191 h 7196138"/>
              <a:gd name="connsiteX27" fmla="*/ 1119911 w 4933949"/>
              <a:gd name="connsiteY27" fmla="*/ 378184 h 7196138"/>
              <a:gd name="connsiteX28" fmla="*/ 909109 w 4933949"/>
              <a:gd name="connsiteY28" fmla="*/ 305710 h 7196138"/>
              <a:gd name="connsiteX29" fmla="*/ 678543 w 4933949"/>
              <a:gd name="connsiteY29" fmla="*/ 305710 h 7196138"/>
              <a:gd name="connsiteX30" fmla="*/ 1842869 w 4933949"/>
              <a:gd name="connsiteY30" fmla="*/ 0 h 7196138"/>
              <a:gd name="connsiteX31" fmla="*/ 3073618 w 4933949"/>
              <a:gd name="connsiteY31" fmla="*/ 0 h 7196138"/>
              <a:gd name="connsiteX32" fmla="*/ 3114467 w 4933949"/>
              <a:gd name="connsiteY32" fmla="*/ 14495 h 7196138"/>
              <a:gd name="connsiteX33" fmla="*/ 3128962 w 4933949"/>
              <a:gd name="connsiteY33" fmla="*/ 54027 h 7196138"/>
              <a:gd name="connsiteX34" fmla="*/ 3128962 w 4933949"/>
              <a:gd name="connsiteY34" fmla="*/ 275402 h 7196138"/>
              <a:gd name="connsiteX35" fmla="*/ 3114467 w 4933949"/>
              <a:gd name="connsiteY35" fmla="*/ 314934 h 7196138"/>
              <a:gd name="connsiteX36" fmla="*/ 3073618 w 4933949"/>
              <a:gd name="connsiteY36" fmla="*/ 329429 h 7196138"/>
              <a:gd name="connsiteX37" fmla="*/ 2679620 w 4933949"/>
              <a:gd name="connsiteY37" fmla="*/ 329429 h 7196138"/>
              <a:gd name="connsiteX38" fmla="*/ 2679620 w 4933949"/>
              <a:gd name="connsiteY38" fmla="*/ 2558999 h 7196138"/>
              <a:gd name="connsiteX39" fmla="*/ 2665125 w 4933949"/>
              <a:gd name="connsiteY39" fmla="*/ 2598530 h 7196138"/>
              <a:gd name="connsiteX40" fmla="*/ 2625594 w 4933949"/>
              <a:gd name="connsiteY40" fmla="*/ 2613025 h 7196138"/>
              <a:gd name="connsiteX41" fmla="*/ 2290893 w 4933949"/>
              <a:gd name="connsiteY41" fmla="*/ 2613025 h 7196138"/>
              <a:gd name="connsiteX42" fmla="*/ 2250044 w 4933949"/>
              <a:gd name="connsiteY42" fmla="*/ 2598530 h 7196138"/>
              <a:gd name="connsiteX43" fmla="*/ 2235549 w 4933949"/>
              <a:gd name="connsiteY43" fmla="*/ 2558999 h 7196138"/>
              <a:gd name="connsiteX44" fmla="*/ 2235549 w 4933949"/>
              <a:gd name="connsiteY44" fmla="*/ 329429 h 7196138"/>
              <a:gd name="connsiteX45" fmla="*/ 1842869 w 4933949"/>
              <a:gd name="connsiteY45" fmla="*/ 329429 h 7196138"/>
              <a:gd name="connsiteX46" fmla="*/ 1802020 w 4933949"/>
              <a:gd name="connsiteY46" fmla="*/ 314934 h 7196138"/>
              <a:gd name="connsiteX47" fmla="*/ 1787525 w 4933949"/>
              <a:gd name="connsiteY47" fmla="*/ 275402 h 7196138"/>
              <a:gd name="connsiteX48" fmla="*/ 1787525 w 4933949"/>
              <a:gd name="connsiteY48" fmla="*/ 54027 h 7196138"/>
              <a:gd name="connsiteX49" fmla="*/ 1802020 w 4933949"/>
              <a:gd name="connsiteY49" fmla="*/ 14495 h 7196138"/>
              <a:gd name="connsiteX50" fmla="*/ 1842869 w 4933949"/>
              <a:gd name="connsiteY50" fmla="*/ 0 h 7196138"/>
              <a:gd name="connsiteX51" fmla="*/ 317544 w 4933949"/>
              <a:gd name="connsiteY51" fmla="*/ 0 h 7196138"/>
              <a:gd name="connsiteX52" fmla="*/ 972349 w 4933949"/>
              <a:gd name="connsiteY52" fmla="*/ 0 h 7196138"/>
              <a:gd name="connsiteX53" fmla="*/ 1476958 w 4933949"/>
              <a:gd name="connsiteY53" fmla="*/ 179209 h 7196138"/>
              <a:gd name="connsiteX54" fmla="*/ 1619250 w 4933949"/>
              <a:gd name="connsiteY54" fmla="*/ 1025181 h 7196138"/>
              <a:gd name="connsiteX55" fmla="*/ 1619250 w 4933949"/>
              <a:gd name="connsiteY55" fmla="*/ 1587845 h 7196138"/>
              <a:gd name="connsiteX56" fmla="*/ 1476958 w 4933949"/>
              <a:gd name="connsiteY56" fmla="*/ 2433816 h 7196138"/>
              <a:gd name="connsiteX57" fmla="*/ 972349 w 4933949"/>
              <a:gd name="connsiteY57" fmla="*/ 2613025 h 7196138"/>
              <a:gd name="connsiteX58" fmla="*/ 317544 w 4933949"/>
              <a:gd name="connsiteY58" fmla="*/ 2613025 h 7196138"/>
              <a:gd name="connsiteX59" fmla="*/ 278018 w 4933949"/>
              <a:gd name="connsiteY59" fmla="*/ 2598530 h 7196138"/>
              <a:gd name="connsiteX60" fmla="*/ 263525 w 4933949"/>
              <a:gd name="connsiteY60" fmla="*/ 2558999 h 7196138"/>
              <a:gd name="connsiteX61" fmla="*/ 263525 w 4933949"/>
              <a:gd name="connsiteY61" fmla="*/ 54027 h 7196138"/>
              <a:gd name="connsiteX62" fmla="*/ 278018 w 4933949"/>
              <a:gd name="connsiteY62" fmla="*/ 14495 h 7196138"/>
              <a:gd name="connsiteX63" fmla="*/ 317544 w 4933949"/>
              <a:gd name="connsiteY63" fmla="*/ 0 h 7196138"/>
              <a:gd name="connsiteX64" fmla="*/ 3359213 w 4933949"/>
              <a:gd name="connsiteY64" fmla="*/ 0 h 7196138"/>
              <a:gd name="connsiteX65" fmla="*/ 3664991 w 4933949"/>
              <a:gd name="connsiteY65" fmla="*/ 0 h 7196138"/>
              <a:gd name="connsiteX66" fmla="*/ 3705850 w 4933949"/>
              <a:gd name="connsiteY66" fmla="*/ 14497 h 7196138"/>
              <a:gd name="connsiteX67" fmla="*/ 3720348 w 4933949"/>
              <a:gd name="connsiteY67" fmla="*/ 54035 h 7196138"/>
              <a:gd name="connsiteX68" fmla="*/ 3720348 w 4933949"/>
              <a:gd name="connsiteY68" fmla="*/ 1903062 h 7196138"/>
              <a:gd name="connsiteX69" fmla="*/ 3798111 w 4933949"/>
              <a:gd name="connsiteY69" fmla="*/ 2279984 h 7196138"/>
              <a:gd name="connsiteX70" fmla="*/ 3976042 w 4933949"/>
              <a:gd name="connsiteY70" fmla="*/ 2349833 h 7196138"/>
              <a:gd name="connsiteX71" fmla="*/ 4163200 w 4933949"/>
              <a:gd name="connsiteY71" fmla="*/ 2279984 h 7196138"/>
              <a:gd name="connsiteX72" fmla="*/ 4240963 w 4933949"/>
              <a:gd name="connsiteY72" fmla="*/ 1903062 h 7196138"/>
              <a:gd name="connsiteX73" fmla="*/ 4240963 w 4933949"/>
              <a:gd name="connsiteY73" fmla="*/ 54035 h 7196138"/>
              <a:gd name="connsiteX74" fmla="*/ 4255461 w 4933949"/>
              <a:gd name="connsiteY74" fmla="*/ 14497 h 7196138"/>
              <a:gd name="connsiteX75" fmla="*/ 4295001 w 4933949"/>
              <a:gd name="connsiteY75" fmla="*/ 0 h 7196138"/>
              <a:gd name="connsiteX76" fmla="*/ 4602098 w 4933949"/>
              <a:gd name="connsiteY76" fmla="*/ 0 h 7196138"/>
              <a:gd name="connsiteX77" fmla="*/ 4641638 w 4933949"/>
              <a:gd name="connsiteY77" fmla="*/ 14497 h 7196138"/>
              <a:gd name="connsiteX78" fmla="*/ 4656136 w 4933949"/>
              <a:gd name="connsiteY78" fmla="*/ 54035 h 7196138"/>
              <a:gd name="connsiteX79" fmla="*/ 4656136 w 4933949"/>
              <a:gd name="connsiteY79" fmla="*/ 1904380 h 7196138"/>
              <a:gd name="connsiteX80" fmla="*/ 4507201 w 4933949"/>
              <a:gd name="connsiteY80" fmla="*/ 2459220 h 7196138"/>
              <a:gd name="connsiteX81" fmla="*/ 3981314 w 4933949"/>
              <a:gd name="connsiteY81" fmla="*/ 2646363 h 7196138"/>
              <a:gd name="connsiteX82" fmla="*/ 3447519 w 4933949"/>
              <a:gd name="connsiteY82" fmla="*/ 2459220 h 7196138"/>
              <a:gd name="connsiteX83" fmla="*/ 3305174 w 4933949"/>
              <a:gd name="connsiteY83" fmla="*/ 1904380 h 7196138"/>
              <a:gd name="connsiteX84" fmla="*/ 3305174 w 4933949"/>
              <a:gd name="connsiteY84" fmla="*/ 54035 h 7196138"/>
              <a:gd name="connsiteX85" fmla="*/ 3318354 w 4933949"/>
              <a:gd name="connsiteY85" fmla="*/ 14497 h 7196138"/>
              <a:gd name="connsiteX86" fmla="*/ 3359213 w 4933949"/>
              <a:gd name="connsiteY86" fmla="*/ 0 h 7196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4933949" h="7196138">
                <a:moveTo>
                  <a:pt x="1050029" y="6094413"/>
                </a:moveTo>
                <a:cubicBezTo>
                  <a:pt x="2409664" y="6623557"/>
                  <a:pt x="2524285" y="6623557"/>
                  <a:pt x="3883920" y="6094413"/>
                </a:cubicBezTo>
                <a:cubicBezTo>
                  <a:pt x="3883920" y="6094413"/>
                  <a:pt x="3883920" y="6094413"/>
                  <a:pt x="4933949" y="6645934"/>
                </a:cubicBezTo>
                <a:cubicBezTo>
                  <a:pt x="4933949" y="6645934"/>
                  <a:pt x="4933949" y="6645934"/>
                  <a:pt x="3883920" y="7196138"/>
                </a:cubicBezTo>
                <a:cubicBezTo>
                  <a:pt x="2524285" y="6668311"/>
                  <a:pt x="2409664" y="6668311"/>
                  <a:pt x="1050029" y="7196138"/>
                </a:cubicBezTo>
                <a:cubicBezTo>
                  <a:pt x="1050029" y="7196138"/>
                  <a:pt x="1050029" y="7196138"/>
                  <a:pt x="0" y="6645934"/>
                </a:cubicBezTo>
                <a:cubicBezTo>
                  <a:pt x="0" y="6645934"/>
                  <a:pt x="0" y="6645934"/>
                  <a:pt x="1050029" y="6094413"/>
                </a:cubicBezTo>
                <a:close/>
                <a:moveTo>
                  <a:pt x="1050029" y="4730750"/>
                </a:moveTo>
                <a:cubicBezTo>
                  <a:pt x="2409664" y="5260657"/>
                  <a:pt x="2524285" y="5260657"/>
                  <a:pt x="3883920" y="4730750"/>
                </a:cubicBezTo>
                <a:cubicBezTo>
                  <a:pt x="3883920" y="4730750"/>
                  <a:pt x="3883920" y="4730750"/>
                  <a:pt x="4933949" y="5283066"/>
                </a:cubicBezTo>
                <a:cubicBezTo>
                  <a:pt x="4933949" y="5283066"/>
                  <a:pt x="4933949" y="5283066"/>
                  <a:pt x="3883920" y="5834063"/>
                </a:cubicBezTo>
                <a:cubicBezTo>
                  <a:pt x="2524285" y="5305475"/>
                  <a:pt x="2409664" y="5305475"/>
                  <a:pt x="1050029" y="5834063"/>
                </a:cubicBezTo>
                <a:cubicBezTo>
                  <a:pt x="1050029" y="5834063"/>
                  <a:pt x="1050029" y="5834063"/>
                  <a:pt x="0" y="5283066"/>
                </a:cubicBezTo>
                <a:cubicBezTo>
                  <a:pt x="0" y="5283066"/>
                  <a:pt x="0" y="5283066"/>
                  <a:pt x="1050029" y="4730750"/>
                </a:cubicBezTo>
                <a:close/>
                <a:moveTo>
                  <a:pt x="1050029" y="3368675"/>
                </a:moveTo>
                <a:cubicBezTo>
                  <a:pt x="2409664" y="3898582"/>
                  <a:pt x="2524285" y="3898582"/>
                  <a:pt x="3883920" y="3368675"/>
                </a:cubicBezTo>
                <a:cubicBezTo>
                  <a:pt x="3883920" y="3368675"/>
                  <a:pt x="3883920" y="3368675"/>
                  <a:pt x="4933949" y="3920991"/>
                </a:cubicBezTo>
                <a:cubicBezTo>
                  <a:pt x="4933949" y="3920991"/>
                  <a:pt x="4933949" y="3920991"/>
                  <a:pt x="3883920" y="4471988"/>
                </a:cubicBezTo>
                <a:cubicBezTo>
                  <a:pt x="2524285" y="3943400"/>
                  <a:pt x="2409664" y="3943400"/>
                  <a:pt x="1050029" y="4471988"/>
                </a:cubicBezTo>
                <a:cubicBezTo>
                  <a:pt x="1050029" y="4471988"/>
                  <a:pt x="1050029" y="4471988"/>
                  <a:pt x="0" y="3920991"/>
                </a:cubicBezTo>
                <a:cubicBezTo>
                  <a:pt x="0" y="3920991"/>
                  <a:pt x="0" y="3920991"/>
                  <a:pt x="1050029" y="3368675"/>
                </a:cubicBezTo>
                <a:close/>
                <a:moveTo>
                  <a:pt x="678543" y="305710"/>
                </a:moveTo>
                <a:lnTo>
                  <a:pt x="678543" y="2307316"/>
                </a:lnTo>
                <a:cubicBezTo>
                  <a:pt x="678543" y="2307316"/>
                  <a:pt x="678543" y="2307316"/>
                  <a:pt x="909109" y="2307316"/>
                </a:cubicBezTo>
                <a:cubicBezTo>
                  <a:pt x="1011875" y="2307316"/>
                  <a:pt x="1072481" y="2291503"/>
                  <a:pt x="1119911" y="2234842"/>
                </a:cubicBezTo>
                <a:cubicBezTo>
                  <a:pt x="1192375" y="2147873"/>
                  <a:pt x="1198962" y="1971299"/>
                  <a:pt x="1198962" y="1615517"/>
                </a:cubicBezTo>
                <a:cubicBezTo>
                  <a:pt x="1198962" y="1615517"/>
                  <a:pt x="1198962" y="1615517"/>
                  <a:pt x="1198962" y="996191"/>
                </a:cubicBezTo>
                <a:cubicBezTo>
                  <a:pt x="1198962" y="641727"/>
                  <a:pt x="1192375" y="465153"/>
                  <a:pt x="1119911" y="378184"/>
                </a:cubicBezTo>
                <a:cubicBezTo>
                  <a:pt x="1072481" y="321522"/>
                  <a:pt x="1011875" y="305710"/>
                  <a:pt x="909109" y="305710"/>
                </a:cubicBezTo>
                <a:cubicBezTo>
                  <a:pt x="909109" y="305710"/>
                  <a:pt x="909109" y="305710"/>
                  <a:pt x="678543" y="305710"/>
                </a:cubicBezTo>
                <a:close/>
                <a:moveTo>
                  <a:pt x="1842869" y="0"/>
                </a:moveTo>
                <a:cubicBezTo>
                  <a:pt x="1842869" y="0"/>
                  <a:pt x="1842869" y="0"/>
                  <a:pt x="3073618" y="0"/>
                </a:cubicBezTo>
                <a:cubicBezTo>
                  <a:pt x="3093384" y="0"/>
                  <a:pt x="3105243" y="5271"/>
                  <a:pt x="3114467" y="14495"/>
                </a:cubicBezTo>
                <a:cubicBezTo>
                  <a:pt x="3122374" y="22401"/>
                  <a:pt x="3128962" y="34261"/>
                  <a:pt x="3128962" y="54027"/>
                </a:cubicBezTo>
                <a:cubicBezTo>
                  <a:pt x="3128962" y="54027"/>
                  <a:pt x="3128962" y="54027"/>
                  <a:pt x="3128962" y="275402"/>
                </a:cubicBezTo>
                <a:cubicBezTo>
                  <a:pt x="3128962" y="295168"/>
                  <a:pt x="3122374" y="307028"/>
                  <a:pt x="3114467" y="314934"/>
                </a:cubicBezTo>
                <a:cubicBezTo>
                  <a:pt x="3105243" y="324158"/>
                  <a:pt x="3093384" y="329429"/>
                  <a:pt x="3073618" y="329429"/>
                </a:cubicBezTo>
                <a:cubicBezTo>
                  <a:pt x="3073618" y="329429"/>
                  <a:pt x="3073618" y="329429"/>
                  <a:pt x="2679620" y="329429"/>
                </a:cubicBezTo>
                <a:cubicBezTo>
                  <a:pt x="2679620" y="329429"/>
                  <a:pt x="2679620" y="329429"/>
                  <a:pt x="2679620" y="2558999"/>
                </a:cubicBezTo>
                <a:cubicBezTo>
                  <a:pt x="2679620" y="2578765"/>
                  <a:pt x="2674349" y="2590624"/>
                  <a:pt x="2665125" y="2598530"/>
                </a:cubicBezTo>
                <a:cubicBezTo>
                  <a:pt x="2657219" y="2607755"/>
                  <a:pt x="2645360" y="2613025"/>
                  <a:pt x="2625594" y="2613025"/>
                </a:cubicBezTo>
                <a:cubicBezTo>
                  <a:pt x="2625594" y="2613025"/>
                  <a:pt x="2625594" y="2613025"/>
                  <a:pt x="2290893" y="2613025"/>
                </a:cubicBezTo>
                <a:cubicBezTo>
                  <a:pt x="2271128" y="2613025"/>
                  <a:pt x="2259268" y="2607755"/>
                  <a:pt x="2250044" y="2598530"/>
                </a:cubicBezTo>
                <a:cubicBezTo>
                  <a:pt x="2240820" y="2590624"/>
                  <a:pt x="2235549" y="2578765"/>
                  <a:pt x="2235549" y="2558999"/>
                </a:cubicBezTo>
                <a:cubicBezTo>
                  <a:pt x="2235549" y="2558999"/>
                  <a:pt x="2235549" y="2558999"/>
                  <a:pt x="2235549" y="329429"/>
                </a:cubicBezTo>
                <a:cubicBezTo>
                  <a:pt x="2235549" y="329429"/>
                  <a:pt x="2235549" y="329429"/>
                  <a:pt x="1842869" y="329429"/>
                </a:cubicBezTo>
                <a:cubicBezTo>
                  <a:pt x="1823104" y="329429"/>
                  <a:pt x="1811244" y="324158"/>
                  <a:pt x="1802020" y="314934"/>
                </a:cubicBezTo>
                <a:cubicBezTo>
                  <a:pt x="1792796" y="307028"/>
                  <a:pt x="1787525" y="295168"/>
                  <a:pt x="1787525" y="275402"/>
                </a:cubicBezTo>
                <a:cubicBezTo>
                  <a:pt x="1787525" y="275402"/>
                  <a:pt x="1787525" y="275402"/>
                  <a:pt x="1787525" y="54027"/>
                </a:cubicBezTo>
                <a:cubicBezTo>
                  <a:pt x="1787525" y="34261"/>
                  <a:pt x="1792796" y="22401"/>
                  <a:pt x="1802020" y="14495"/>
                </a:cubicBezTo>
                <a:cubicBezTo>
                  <a:pt x="1811244" y="5271"/>
                  <a:pt x="1823104" y="0"/>
                  <a:pt x="1842869" y="0"/>
                </a:cubicBezTo>
                <a:close/>
                <a:moveTo>
                  <a:pt x="317544" y="0"/>
                </a:moveTo>
                <a:cubicBezTo>
                  <a:pt x="317544" y="0"/>
                  <a:pt x="317544" y="0"/>
                  <a:pt x="972349" y="0"/>
                </a:cubicBezTo>
                <a:cubicBezTo>
                  <a:pt x="1226630" y="0"/>
                  <a:pt x="1382097" y="57980"/>
                  <a:pt x="1476958" y="179209"/>
                </a:cubicBezTo>
                <a:cubicBezTo>
                  <a:pt x="1615298" y="345241"/>
                  <a:pt x="1619250" y="614055"/>
                  <a:pt x="1619250" y="1025181"/>
                </a:cubicBezTo>
                <a:cubicBezTo>
                  <a:pt x="1619250" y="1025181"/>
                  <a:pt x="1619250" y="1025181"/>
                  <a:pt x="1619250" y="1587845"/>
                </a:cubicBezTo>
                <a:cubicBezTo>
                  <a:pt x="1619250" y="1998971"/>
                  <a:pt x="1615298" y="2267784"/>
                  <a:pt x="1476958" y="2433816"/>
                </a:cubicBezTo>
                <a:cubicBezTo>
                  <a:pt x="1382097" y="2555046"/>
                  <a:pt x="1226630" y="2613025"/>
                  <a:pt x="972349" y="2613025"/>
                </a:cubicBezTo>
                <a:cubicBezTo>
                  <a:pt x="972349" y="2613025"/>
                  <a:pt x="972349" y="2613025"/>
                  <a:pt x="317544" y="2613025"/>
                </a:cubicBezTo>
                <a:cubicBezTo>
                  <a:pt x="297781" y="2613025"/>
                  <a:pt x="285923" y="2607755"/>
                  <a:pt x="278018" y="2598530"/>
                </a:cubicBezTo>
                <a:cubicBezTo>
                  <a:pt x="268795" y="2590624"/>
                  <a:pt x="263525" y="2578765"/>
                  <a:pt x="263525" y="2558999"/>
                </a:cubicBezTo>
                <a:cubicBezTo>
                  <a:pt x="263525" y="2558999"/>
                  <a:pt x="263525" y="2558999"/>
                  <a:pt x="263525" y="54027"/>
                </a:cubicBezTo>
                <a:cubicBezTo>
                  <a:pt x="263525" y="34261"/>
                  <a:pt x="268795" y="22401"/>
                  <a:pt x="278018" y="14495"/>
                </a:cubicBezTo>
                <a:cubicBezTo>
                  <a:pt x="285923" y="5271"/>
                  <a:pt x="297781" y="0"/>
                  <a:pt x="317544" y="0"/>
                </a:cubicBezTo>
                <a:close/>
                <a:moveTo>
                  <a:pt x="3359213" y="0"/>
                </a:moveTo>
                <a:cubicBezTo>
                  <a:pt x="3359213" y="0"/>
                  <a:pt x="3359213" y="0"/>
                  <a:pt x="3664991" y="0"/>
                </a:cubicBezTo>
                <a:cubicBezTo>
                  <a:pt x="3684762" y="0"/>
                  <a:pt x="3696624" y="5272"/>
                  <a:pt x="3705850" y="14497"/>
                </a:cubicBezTo>
                <a:cubicBezTo>
                  <a:pt x="3715076" y="22405"/>
                  <a:pt x="3720348" y="34266"/>
                  <a:pt x="3720348" y="54035"/>
                </a:cubicBezTo>
                <a:cubicBezTo>
                  <a:pt x="3720348" y="54035"/>
                  <a:pt x="3720348" y="54035"/>
                  <a:pt x="3720348" y="1903062"/>
                </a:cubicBezTo>
                <a:cubicBezTo>
                  <a:pt x="3720348" y="2103384"/>
                  <a:pt x="3738800" y="2214089"/>
                  <a:pt x="3798111" y="2279984"/>
                </a:cubicBezTo>
                <a:cubicBezTo>
                  <a:pt x="3841605" y="2328747"/>
                  <a:pt x="3899597" y="2349833"/>
                  <a:pt x="3976042" y="2349833"/>
                </a:cubicBezTo>
                <a:cubicBezTo>
                  <a:pt x="4060395" y="2349833"/>
                  <a:pt x="4121023" y="2326111"/>
                  <a:pt x="4163200" y="2279984"/>
                </a:cubicBezTo>
                <a:cubicBezTo>
                  <a:pt x="4226464" y="2211453"/>
                  <a:pt x="4240963" y="2096795"/>
                  <a:pt x="4240963" y="1903062"/>
                </a:cubicBezTo>
                <a:cubicBezTo>
                  <a:pt x="4240963" y="1903062"/>
                  <a:pt x="4240963" y="1903062"/>
                  <a:pt x="4240963" y="54035"/>
                </a:cubicBezTo>
                <a:cubicBezTo>
                  <a:pt x="4240963" y="34266"/>
                  <a:pt x="4246235" y="22405"/>
                  <a:pt x="4255461" y="14497"/>
                </a:cubicBezTo>
                <a:cubicBezTo>
                  <a:pt x="4263369" y="5272"/>
                  <a:pt x="4276549" y="0"/>
                  <a:pt x="4295001" y="0"/>
                </a:cubicBezTo>
                <a:cubicBezTo>
                  <a:pt x="4295001" y="0"/>
                  <a:pt x="4295001" y="0"/>
                  <a:pt x="4602098" y="0"/>
                </a:cubicBezTo>
                <a:cubicBezTo>
                  <a:pt x="4621868" y="0"/>
                  <a:pt x="4633730" y="5272"/>
                  <a:pt x="4641638" y="14497"/>
                </a:cubicBezTo>
                <a:cubicBezTo>
                  <a:pt x="4650864" y="22405"/>
                  <a:pt x="4656136" y="34266"/>
                  <a:pt x="4656136" y="54035"/>
                </a:cubicBezTo>
                <a:cubicBezTo>
                  <a:pt x="4656136" y="54035"/>
                  <a:pt x="4656136" y="54035"/>
                  <a:pt x="4656136" y="1904380"/>
                </a:cubicBezTo>
                <a:cubicBezTo>
                  <a:pt x="4656136" y="2153465"/>
                  <a:pt x="4627140" y="2319521"/>
                  <a:pt x="4507201" y="2459220"/>
                </a:cubicBezTo>
                <a:cubicBezTo>
                  <a:pt x="4405714" y="2577832"/>
                  <a:pt x="4239645" y="2646363"/>
                  <a:pt x="3981314" y="2646363"/>
                </a:cubicBezTo>
                <a:cubicBezTo>
                  <a:pt x="3726938" y="2646363"/>
                  <a:pt x="3559550" y="2581786"/>
                  <a:pt x="3447519" y="2459220"/>
                </a:cubicBezTo>
                <a:cubicBezTo>
                  <a:pt x="3340760" y="2341926"/>
                  <a:pt x="3305174" y="2173233"/>
                  <a:pt x="3305174" y="1904380"/>
                </a:cubicBezTo>
                <a:cubicBezTo>
                  <a:pt x="3305174" y="1904380"/>
                  <a:pt x="3305174" y="1904380"/>
                  <a:pt x="3305174" y="54035"/>
                </a:cubicBezTo>
                <a:cubicBezTo>
                  <a:pt x="3305174" y="34266"/>
                  <a:pt x="3310446" y="22405"/>
                  <a:pt x="3318354" y="14497"/>
                </a:cubicBezTo>
                <a:cubicBezTo>
                  <a:pt x="3327580" y="5272"/>
                  <a:pt x="3339442" y="0"/>
                  <a:pt x="3359213" y="0"/>
                </a:cubicBezTo>
                <a:close/>
              </a:path>
            </a:pathLst>
          </a:custGeom>
          <a:solidFill>
            <a:srgbClr val="FFFFFF"/>
          </a:solidFill>
          <a:ln>
            <a:noFill/>
          </a:ln>
        </p:spPr>
        <p:txBody>
          <a:bodyPr vert="horz" wrap="square" lIns="91440" tIns="45720" rIns="91440" bIns="45720" numCol="1" anchor="t" anchorCtr="0" compatLnSpc="1">
            <a:prstTxWarp prst="textNoShape">
              <a:avLst/>
            </a:prstTxWarp>
            <a:noAutofit/>
          </a:bodyPr>
          <a:lstStyle/>
          <a:p>
            <a:endParaRPr lang="en-GB" sz="1600"/>
          </a:p>
        </p:txBody>
      </p:sp>
    </p:spTree>
    <p:extLst>
      <p:ext uri="{BB962C8B-B14F-4D97-AF65-F5344CB8AC3E}">
        <p14:creationId xmlns:p14="http://schemas.microsoft.com/office/powerpoint/2010/main" val="23217861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ront/Pause B">
    <p:bg>
      <p:bgRef idx="1001">
        <a:schemeClr val="bg1"/>
      </p:bgRef>
    </p:bg>
    <p:spTree>
      <p:nvGrpSpPr>
        <p:cNvPr id="1" name=""/>
        <p:cNvGrpSpPr/>
        <p:nvPr/>
      </p:nvGrpSpPr>
      <p:grpSpPr>
        <a:xfrm>
          <a:off x="0" y="0"/>
          <a:ext cx="0" cy="0"/>
          <a:chOff x="0" y="0"/>
          <a:chExt cx="0" cy="0"/>
        </a:xfrm>
      </p:grpSpPr>
      <p:sp>
        <p:nvSpPr>
          <p:cNvPr id="10" name="Background">
            <a:extLst>
              <a:ext uri="{FF2B5EF4-FFF2-40B4-BE49-F238E27FC236}">
                <a16:creationId xmlns:a16="http://schemas.microsoft.com/office/drawing/2014/main" id="{A3420087-96DF-432F-B192-585D42BF6A4E}"/>
              </a:ext>
            </a:extLst>
          </p:cNvPr>
          <p:cNvSpPr/>
          <p:nvPr userDrawn="1"/>
        </p:nvSpPr>
        <p:spPr bwMode="auto">
          <a:xfrm>
            <a:off x="0" y="0"/>
            <a:ext cx="12194787" cy="6861600"/>
          </a:xfrm>
          <a:prstGeom prst="rect">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GB" sz="1600" b="0" i="0" u="none" strike="noStrike" cap="none" normalizeH="0" baseline="0" dirty="0">
              <a:ln>
                <a:noFill/>
              </a:ln>
              <a:solidFill>
                <a:schemeClr val="tx1"/>
              </a:solidFill>
              <a:effectLst/>
              <a:latin typeface="Arial" panose="020B0604020202020204" pitchFamily="34" charset="0"/>
              <a:ea typeface="ＭＳ Ｐゴシック" pitchFamily="-80" charset="-128"/>
            </a:endParaRPr>
          </a:p>
        </p:txBody>
      </p:sp>
      <p:sp>
        <p:nvSpPr>
          <p:cNvPr id="13" name="Logo color">
            <a:extLst>
              <a:ext uri="{FF2B5EF4-FFF2-40B4-BE49-F238E27FC236}">
                <a16:creationId xmlns:a16="http://schemas.microsoft.com/office/drawing/2014/main" id="{09BBEE10-6A59-474F-B766-7643F97F869F}"/>
              </a:ext>
            </a:extLst>
          </p:cNvPr>
          <p:cNvSpPr>
            <a:spLocks noChangeAspect="1"/>
          </p:cNvSpPr>
          <p:nvPr userDrawn="1">
            <p:custDataLst>
              <p:tags r:id="rId1"/>
            </p:custDataLst>
          </p:nvPr>
        </p:nvSpPr>
        <p:spPr bwMode="auto">
          <a:xfrm>
            <a:off x="4871174" y="1651373"/>
            <a:ext cx="2388634" cy="3483354"/>
          </a:xfrm>
          <a:custGeom>
            <a:avLst/>
            <a:gdLst>
              <a:gd name="connsiteX0" fmla="*/ 1050029 w 4933949"/>
              <a:gd name="connsiteY0" fmla="*/ 6094413 h 7196138"/>
              <a:gd name="connsiteX1" fmla="*/ 3883920 w 4933949"/>
              <a:gd name="connsiteY1" fmla="*/ 6094413 h 7196138"/>
              <a:gd name="connsiteX2" fmla="*/ 4933949 w 4933949"/>
              <a:gd name="connsiteY2" fmla="*/ 6645934 h 7196138"/>
              <a:gd name="connsiteX3" fmla="*/ 3883920 w 4933949"/>
              <a:gd name="connsiteY3" fmla="*/ 7196138 h 7196138"/>
              <a:gd name="connsiteX4" fmla="*/ 1050029 w 4933949"/>
              <a:gd name="connsiteY4" fmla="*/ 7196138 h 7196138"/>
              <a:gd name="connsiteX5" fmla="*/ 0 w 4933949"/>
              <a:gd name="connsiteY5" fmla="*/ 6645934 h 7196138"/>
              <a:gd name="connsiteX6" fmla="*/ 1050029 w 4933949"/>
              <a:gd name="connsiteY6" fmla="*/ 6094413 h 7196138"/>
              <a:gd name="connsiteX7" fmla="*/ 1050029 w 4933949"/>
              <a:gd name="connsiteY7" fmla="*/ 4730750 h 7196138"/>
              <a:gd name="connsiteX8" fmla="*/ 3883920 w 4933949"/>
              <a:gd name="connsiteY8" fmla="*/ 4730750 h 7196138"/>
              <a:gd name="connsiteX9" fmla="*/ 4933949 w 4933949"/>
              <a:gd name="connsiteY9" fmla="*/ 5283066 h 7196138"/>
              <a:gd name="connsiteX10" fmla="*/ 3883920 w 4933949"/>
              <a:gd name="connsiteY10" fmla="*/ 5834063 h 7196138"/>
              <a:gd name="connsiteX11" fmla="*/ 1050029 w 4933949"/>
              <a:gd name="connsiteY11" fmla="*/ 5834063 h 7196138"/>
              <a:gd name="connsiteX12" fmla="*/ 0 w 4933949"/>
              <a:gd name="connsiteY12" fmla="*/ 5283066 h 7196138"/>
              <a:gd name="connsiteX13" fmla="*/ 1050029 w 4933949"/>
              <a:gd name="connsiteY13" fmla="*/ 4730750 h 7196138"/>
              <a:gd name="connsiteX14" fmla="*/ 1050029 w 4933949"/>
              <a:gd name="connsiteY14" fmla="*/ 3368675 h 7196138"/>
              <a:gd name="connsiteX15" fmla="*/ 3883920 w 4933949"/>
              <a:gd name="connsiteY15" fmla="*/ 3368675 h 7196138"/>
              <a:gd name="connsiteX16" fmla="*/ 4933949 w 4933949"/>
              <a:gd name="connsiteY16" fmla="*/ 3920991 h 7196138"/>
              <a:gd name="connsiteX17" fmla="*/ 3883920 w 4933949"/>
              <a:gd name="connsiteY17" fmla="*/ 4471988 h 7196138"/>
              <a:gd name="connsiteX18" fmla="*/ 1050029 w 4933949"/>
              <a:gd name="connsiteY18" fmla="*/ 4471988 h 7196138"/>
              <a:gd name="connsiteX19" fmla="*/ 0 w 4933949"/>
              <a:gd name="connsiteY19" fmla="*/ 3920991 h 7196138"/>
              <a:gd name="connsiteX20" fmla="*/ 1050029 w 4933949"/>
              <a:gd name="connsiteY20" fmla="*/ 3368675 h 7196138"/>
              <a:gd name="connsiteX21" fmla="*/ 678543 w 4933949"/>
              <a:gd name="connsiteY21" fmla="*/ 305710 h 7196138"/>
              <a:gd name="connsiteX22" fmla="*/ 678543 w 4933949"/>
              <a:gd name="connsiteY22" fmla="*/ 2307316 h 7196138"/>
              <a:gd name="connsiteX23" fmla="*/ 909109 w 4933949"/>
              <a:gd name="connsiteY23" fmla="*/ 2307316 h 7196138"/>
              <a:gd name="connsiteX24" fmla="*/ 1119911 w 4933949"/>
              <a:gd name="connsiteY24" fmla="*/ 2234842 h 7196138"/>
              <a:gd name="connsiteX25" fmla="*/ 1198962 w 4933949"/>
              <a:gd name="connsiteY25" fmla="*/ 1615517 h 7196138"/>
              <a:gd name="connsiteX26" fmla="*/ 1198962 w 4933949"/>
              <a:gd name="connsiteY26" fmla="*/ 996191 h 7196138"/>
              <a:gd name="connsiteX27" fmla="*/ 1119911 w 4933949"/>
              <a:gd name="connsiteY27" fmla="*/ 378184 h 7196138"/>
              <a:gd name="connsiteX28" fmla="*/ 909109 w 4933949"/>
              <a:gd name="connsiteY28" fmla="*/ 305710 h 7196138"/>
              <a:gd name="connsiteX29" fmla="*/ 678543 w 4933949"/>
              <a:gd name="connsiteY29" fmla="*/ 305710 h 7196138"/>
              <a:gd name="connsiteX30" fmla="*/ 1842869 w 4933949"/>
              <a:gd name="connsiteY30" fmla="*/ 0 h 7196138"/>
              <a:gd name="connsiteX31" fmla="*/ 3073618 w 4933949"/>
              <a:gd name="connsiteY31" fmla="*/ 0 h 7196138"/>
              <a:gd name="connsiteX32" fmla="*/ 3114467 w 4933949"/>
              <a:gd name="connsiteY32" fmla="*/ 14495 h 7196138"/>
              <a:gd name="connsiteX33" fmla="*/ 3128962 w 4933949"/>
              <a:gd name="connsiteY33" fmla="*/ 54027 h 7196138"/>
              <a:gd name="connsiteX34" fmla="*/ 3128962 w 4933949"/>
              <a:gd name="connsiteY34" fmla="*/ 275402 h 7196138"/>
              <a:gd name="connsiteX35" fmla="*/ 3114467 w 4933949"/>
              <a:gd name="connsiteY35" fmla="*/ 314934 h 7196138"/>
              <a:gd name="connsiteX36" fmla="*/ 3073618 w 4933949"/>
              <a:gd name="connsiteY36" fmla="*/ 329429 h 7196138"/>
              <a:gd name="connsiteX37" fmla="*/ 2679620 w 4933949"/>
              <a:gd name="connsiteY37" fmla="*/ 329429 h 7196138"/>
              <a:gd name="connsiteX38" fmla="*/ 2679620 w 4933949"/>
              <a:gd name="connsiteY38" fmla="*/ 2558999 h 7196138"/>
              <a:gd name="connsiteX39" fmla="*/ 2665125 w 4933949"/>
              <a:gd name="connsiteY39" fmla="*/ 2598530 h 7196138"/>
              <a:gd name="connsiteX40" fmla="*/ 2625594 w 4933949"/>
              <a:gd name="connsiteY40" fmla="*/ 2613025 h 7196138"/>
              <a:gd name="connsiteX41" fmla="*/ 2290893 w 4933949"/>
              <a:gd name="connsiteY41" fmla="*/ 2613025 h 7196138"/>
              <a:gd name="connsiteX42" fmla="*/ 2250044 w 4933949"/>
              <a:gd name="connsiteY42" fmla="*/ 2598530 h 7196138"/>
              <a:gd name="connsiteX43" fmla="*/ 2235549 w 4933949"/>
              <a:gd name="connsiteY43" fmla="*/ 2558999 h 7196138"/>
              <a:gd name="connsiteX44" fmla="*/ 2235549 w 4933949"/>
              <a:gd name="connsiteY44" fmla="*/ 329429 h 7196138"/>
              <a:gd name="connsiteX45" fmla="*/ 1842869 w 4933949"/>
              <a:gd name="connsiteY45" fmla="*/ 329429 h 7196138"/>
              <a:gd name="connsiteX46" fmla="*/ 1802020 w 4933949"/>
              <a:gd name="connsiteY46" fmla="*/ 314934 h 7196138"/>
              <a:gd name="connsiteX47" fmla="*/ 1787525 w 4933949"/>
              <a:gd name="connsiteY47" fmla="*/ 275402 h 7196138"/>
              <a:gd name="connsiteX48" fmla="*/ 1787525 w 4933949"/>
              <a:gd name="connsiteY48" fmla="*/ 54027 h 7196138"/>
              <a:gd name="connsiteX49" fmla="*/ 1802020 w 4933949"/>
              <a:gd name="connsiteY49" fmla="*/ 14495 h 7196138"/>
              <a:gd name="connsiteX50" fmla="*/ 1842869 w 4933949"/>
              <a:gd name="connsiteY50" fmla="*/ 0 h 7196138"/>
              <a:gd name="connsiteX51" fmla="*/ 317544 w 4933949"/>
              <a:gd name="connsiteY51" fmla="*/ 0 h 7196138"/>
              <a:gd name="connsiteX52" fmla="*/ 972349 w 4933949"/>
              <a:gd name="connsiteY52" fmla="*/ 0 h 7196138"/>
              <a:gd name="connsiteX53" fmla="*/ 1476958 w 4933949"/>
              <a:gd name="connsiteY53" fmla="*/ 179209 h 7196138"/>
              <a:gd name="connsiteX54" fmla="*/ 1619250 w 4933949"/>
              <a:gd name="connsiteY54" fmla="*/ 1025181 h 7196138"/>
              <a:gd name="connsiteX55" fmla="*/ 1619250 w 4933949"/>
              <a:gd name="connsiteY55" fmla="*/ 1587845 h 7196138"/>
              <a:gd name="connsiteX56" fmla="*/ 1476958 w 4933949"/>
              <a:gd name="connsiteY56" fmla="*/ 2433816 h 7196138"/>
              <a:gd name="connsiteX57" fmla="*/ 972349 w 4933949"/>
              <a:gd name="connsiteY57" fmla="*/ 2613025 h 7196138"/>
              <a:gd name="connsiteX58" fmla="*/ 317544 w 4933949"/>
              <a:gd name="connsiteY58" fmla="*/ 2613025 h 7196138"/>
              <a:gd name="connsiteX59" fmla="*/ 278018 w 4933949"/>
              <a:gd name="connsiteY59" fmla="*/ 2598530 h 7196138"/>
              <a:gd name="connsiteX60" fmla="*/ 263525 w 4933949"/>
              <a:gd name="connsiteY60" fmla="*/ 2558999 h 7196138"/>
              <a:gd name="connsiteX61" fmla="*/ 263525 w 4933949"/>
              <a:gd name="connsiteY61" fmla="*/ 54027 h 7196138"/>
              <a:gd name="connsiteX62" fmla="*/ 278018 w 4933949"/>
              <a:gd name="connsiteY62" fmla="*/ 14495 h 7196138"/>
              <a:gd name="connsiteX63" fmla="*/ 317544 w 4933949"/>
              <a:gd name="connsiteY63" fmla="*/ 0 h 7196138"/>
              <a:gd name="connsiteX64" fmla="*/ 3359213 w 4933949"/>
              <a:gd name="connsiteY64" fmla="*/ 0 h 7196138"/>
              <a:gd name="connsiteX65" fmla="*/ 3664991 w 4933949"/>
              <a:gd name="connsiteY65" fmla="*/ 0 h 7196138"/>
              <a:gd name="connsiteX66" fmla="*/ 3705850 w 4933949"/>
              <a:gd name="connsiteY66" fmla="*/ 14497 h 7196138"/>
              <a:gd name="connsiteX67" fmla="*/ 3720348 w 4933949"/>
              <a:gd name="connsiteY67" fmla="*/ 54035 h 7196138"/>
              <a:gd name="connsiteX68" fmla="*/ 3720348 w 4933949"/>
              <a:gd name="connsiteY68" fmla="*/ 1903062 h 7196138"/>
              <a:gd name="connsiteX69" fmla="*/ 3798111 w 4933949"/>
              <a:gd name="connsiteY69" fmla="*/ 2279984 h 7196138"/>
              <a:gd name="connsiteX70" fmla="*/ 3976042 w 4933949"/>
              <a:gd name="connsiteY70" fmla="*/ 2349833 h 7196138"/>
              <a:gd name="connsiteX71" fmla="*/ 4163200 w 4933949"/>
              <a:gd name="connsiteY71" fmla="*/ 2279984 h 7196138"/>
              <a:gd name="connsiteX72" fmla="*/ 4240963 w 4933949"/>
              <a:gd name="connsiteY72" fmla="*/ 1903062 h 7196138"/>
              <a:gd name="connsiteX73" fmla="*/ 4240963 w 4933949"/>
              <a:gd name="connsiteY73" fmla="*/ 54035 h 7196138"/>
              <a:gd name="connsiteX74" fmla="*/ 4255461 w 4933949"/>
              <a:gd name="connsiteY74" fmla="*/ 14497 h 7196138"/>
              <a:gd name="connsiteX75" fmla="*/ 4295001 w 4933949"/>
              <a:gd name="connsiteY75" fmla="*/ 0 h 7196138"/>
              <a:gd name="connsiteX76" fmla="*/ 4602098 w 4933949"/>
              <a:gd name="connsiteY76" fmla="*/ 0 h 7196138"/>
              <a:gd name="connsiteX77" fmla="*/ 4641638 w 4933949"/>
              <a:gd name="connsiteY77" fmla="*/ 14497 h 7196138"/>
              <a:gd name="connsiteX78" fmla="*/ 4656136 w 4933949"/>
              <a:gd name="connsiteY78" fmla="*/ 54035 h 7196138"/>
              <a:gd name="connsiteX79" fmla="*/ 4656136 w 4933949"/>
              <a:gd name="connsiteY79" fmla="*/ 1904380 h 7196138"/>
              <a:gd name="connsiteX80" fmla="*/ 4507201 w 4933949"/>
              <a:gd name="connsiteY80" fmla="*/ 2459220 h 7196138"/>
              <a:gd name="connsiteX81" fmla="*/ 3981314 w 4933949"/>
              <a:gd name="connsiteY81" fmla="*/ 2646363 h 7196138"/>
              <a:gd name="connsiteX82" fmla="*/ 3447519 w 4933949"/>
              <a:gd name="connsiteY82" fmla="*/ 2459220 h 7196138"/>
              <a:gd name="connsiteX83" fmla="*/ 3305174 w 4933949"/>
              <a:gd name="connsiteY83" fmla="*/ 1904380 h 7196138"/>
              <a:gd name="connsiteX84" fmla="*/ 3305174 w 4933949"/>
              <a:gd name="connsiteY84" fmla="*/ 54035 h 7196138"/>
              <a:gd name="connsiteX85" fmla="*/ 3318354 w 4933949"/>
              <a:gd name="connsiteY85" fmla="*/ 14497 h 7196138"/>
              <a:gd name="connsiteX86" fmla="*/ 3359213 w 4933949"/>
              <a:gd name="connsiteY86" fmla="*/ 0 h 7196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4933949" h="7196138">
                <a:moveTo>
                  <a:pt x="1050029" y="6094413"/>
                </a:moveTo>
                <a:cubicBezTo>
                  <a:pt x="2409664" y="6623557"/>
                  <a:pt x="2524285" y="6623557"/>
                  <a:pt x="3883920" y="6094413"/>
                </a:cubicBezTo>
                <a:cubicBezTo>
                  <a:pt x="3883920" y="6094413"/>
                  <a:pt x="3883920" y="6094413"/>
                  <a:pt x="4933949" y="6645934"/>
                </a:cubicBezTo>
                <a:cubicBezTo>
                  <a:pt x="4933949" y="6645934"/>
                  <a:pt x="4933949" y="6645934"/>
                  <a:pt x="3883920" y="7196138"/>
                </a:cubicBezTo>
                <a:cubicBezTo>
                  <a:pt x="2524285" y="6668311"/>
                  <a:pt x="2409664" y="6668311"/>
                  <a:pt x="1050029" y="7196138"/>
                </a:cubicBezTo>
                <a:cubicBezTo>
                  <a:pt x="1050029" y="7196138"/>
                  <a:pt x="1050029" y="7196138"/>
                  <a:pt x="0" y="6645934"/>
                </a:cubicBezTo>
                <a:cubicBezTo>
                  <a:pt x="0" y="6645934"/>
                  <a:pt x="0" y="6645934"/>
                  <a:pt x="1050029" y="6094413"/>
                </a:cubicBezTo>
                <a:close/>
                <a:moveTo>
                  <a:pt x="1050029" y="4730750"/>
                </a:moveTo>
                <a:cubicBezTo>
                  <a:pt x="2409664" y="5260657"/>
                  <a:pt x="2524285" y="5260657"/>
                  <a:pt x="3883920" y="4730750"/>
                </a:cubicBezTo>
                <a:cubicBezTo>
                  <a:pt x="3883920" y="4730750"/>
                  <a:pt x="3883920" y="4730750"/>
                  <a:pt x="4933949" y="5283066"/>
                </a:cubicBezTo>
                <a:cubicBezTo>
                  <a:pt x="4933949" y="5283066"/>
                  <a:pt x="4933949" y="5283066"/>
                  <a:pt x="3883920" y="5834063"/>
                </a:cubicBezTo>
                <a:cubicBezTo>
                  <a:pt x="2524285" y="5305475"/>
                  <a:pt x="2409664" y="5305475"/>
                  <a:pt x="1050029" y="5834063"/>
                </a:cubicBezTo>
                <a:cubicBezTo>
                  <a:pt x="1050029" y="5834063"/>
                  <a:pt x="1050029" y="5834063"/>
                  <a:pt x="0" y="5283066"/>
                </a:cubicBezTo>
                <a:cubicBezTo>
                  <a:pt x="0" y="5283066"/>
                  <a:pt x="0" y="5283066"/>
                  <a:pt x="1050029" y="4730750"/>
                </a:cubicBezTo>
                <a:close/>
                <a:moveTo>
                  <a:pt x="1050029" y="3368675"/>
                </a:moveTo>
                <a:cubicBezTo>
                  <a:pt x="2409664" y="3898582"/>
                  <a:pt x="2524285" y="3898582"/>
                  <a:pt x="3883920" y="3368675"/>
                </a:cubicBezTo>
                <a:cubicBezTo>
                  <a:pt x="3883920" y="3368675"/>
                  <a:pt x="3883920" y="3368675"/>
                  <a:pt x="4933949" y="3920991"/>
                </a:cubicBezTo>
                <a:cubicBezTo>
                  <a:pt x="4933949" y="3920991"/>
                  <a:pt x="4933949" y="3920991"/>
                  <a:pt x="3883920" y="4471988"/>
                </a:cubicBezTo>
                <a:cubicBezTo>
                  <a:pt x="2524285" y="3943400"/>
                  <a:pt x="2409664" y="3943400"/>
                  <a:pt x="1050029" y="4471988"/>
                </a:cubicBezTo>
                <a:cubicBezTo>
                  <a:pt x="1050029" y="4471988"/>
                  <a:pt x="1050029" y="4471988"/>
                  <a:pt x="0" y="3920991"/>
                </a:cubicBezTo>
                <a:cubicBezTo>
                  <a:pt x="0" y="3920991"/>
                  <a:pt x="0" y="3920991"/>
                  <a:pt x="1050029" y="3368675"/>
                </a:cubicBezTo>
                <a:close/>
                <a:moveTo>
                  <a:pt x="678543" y="305710"/>
                </a:moveTo>
                <a:lnTo>
                  <a:pt x="678543" y="2307316"/>
                </a:lnTo>
                <a:cubicBezTo>
                  <a:pt x="678543" y="2307316"/>
                  <a:pt x="678543" y="2307316"/>
                  <a:pt x="909109" y="2307316"/>
                </a:cubicBezTo>
                <a:cubicBezTo>
                  <a:pt x="1011875" y="2307316"/>
                  <a:pt x="1072481" y="2291503"/>
                  <a:pt x="1119911" y="2234842"/>
                </a:cubicBezTo>
                <a:cubicBezTo>
                  <a:pt x="1192375" y="2147873"/>
                  <a:pt x="1198962" y="1971299"/>
                  <a:pt x="1198962" y="1615517"/>
                </a:cubicBezTo>
                <a:cubicBezTo>
                  <a:pt x="1198962" y="1615517"/>
                  <a:pt x="1198962" y="1615517"/>
                  <a:pt x="1198962" y="996191"/>
                </a:cubicBezTo>
                <a:cubicBezTo>
                  <a:pt x="1198962" y="641727"/>
                  <a:pt x="1192375" y="465153"/>
                  <a:pt x="1119911" y="378184"/>
                </a:cubicBezTo>
                <a:cubicBezTo>
                  <a:pt x="1072481" y="321522"/>
                  <a:pt x="1011875" y="305710"/>
                  <a:pt x="909109" y="305710"/>
                </a:cubicBezTo>
                <a:cubicBezTo>
                  <a:pt x="909109" y="305710"/>
                  <a:pt x="909109" y="305710"/>
                  <a:pt x="678543" y="305710"/>
                </a:cubicBezTo>
                <a:close/>
                <a:moveTo>
                  <a:pt x="1842869" y="0"/>
                </a:moveTo>
                <a:cubicBezTo>
                  <a:pt x="1842869" y="0"/>
                  <a:pt x="1842869" y="0"/>
                  <a:pt x="3073618" y="0"/>
                </a:cubicBezTo>
                <a:cubicBezTo>
                  <a:pt x="3093384" y="0"/>
                  <a:pt x="3105243" y="5271"/>
                  <a:pt x="3114467" y="14495"/>
                </a:cubicBezTo>
                <a:cubicBezTo>
                  <a:pt x="3122374" y="22401"/>
                  <a:pt x="3128962" y="34261"/>
                  <a:pt x="3128962" y="54027"/>
                </a:cubicBezTo>
                <a:cubicBezTo>
                  <a:pt x="3128962" y="54027"/>
                  <a:pt x="3128962" y="54027"/>
                  <a:pt x="3128962" y="275402"/>
                </a:cubicBezTo>
                <a:cubicBezTo>
                  <a:pt x="3128962" y="295168"/>
                  <a:pt x="3122374" y="307028"/>
                  <a:pt x="3114467" y="314934"/>
                </a:cubicBezTo>
                <a:cubicBezTo>
                  <a:pt x="3105243" y="324158"/>
                  <a:pt x="3093384" y="329429"/>
                  <a:pt x="3073618" y="329429"/>
                </a:cubicBezTo>
                <a:cubicBezTo>
                  <a:pt x="3073618" y="329429"/>
                  <a:pt x="3073618" y="329429"/>
                  <a:pt x="2679620" y="329429"/>
                </a:cubicBezTo>
                <a:cubicBezTo>
                  <a:pt x="2679620" y="329429"/>
                  <a:pt x="2679620" y="329429"/>
                  <a:pt x="2679620" y="2558999"/>
                </a:cubicBezTo>
                <a:cubicBezTo>
                  <a:pt x="2679620" y="2578765"/>
                  <a:pt x="2674349" y="2590624"/>
                  <a:pt x="2665125" y="2598530"/>
                </a:cubicBezTo>
                <a:cubicBezTo>
                  <a:pt x="2657219" y="2607755"/>
                  <a:pt x="2645360" y="2613025"/>
                  <a:pt x="2625594" y="2613025"/>
                </a:cubicBezTo>
                <a:cubicBezTo>
                  <a:pt x="2625594" y="2613025"/>
                  <a:pt x="2625594" y="2613025"/>
                  <a:pt x="2290893" y="2613025"/>
                </a:cubicBezTo>
                <a:cubicBezTo>
                  <a:pt x="2271128" y="2613025"/>
                  <a:pt x="2259268" y="2607755"/>
                  <a:pt x="2250044" y="2598530"/>
                </a:cubicBezTo>
                <a:cubicBezTo>
                  <a:pt x="2240820" y="2590624"/>
                  <a:pt x="2235549" y="2578765"/>
                  <a:pt x="2235549" y="2558999"/>
                </a:cubicBezTo>
                <a:cubicBezTo>
                  <a:pt x="2235549" y="2558999"/>
                  <a:pt x="2235549" y="2558999"/>
                  <a:pt x="2235549" y="329429"/>
                </a:cubicBezTo>
                <a:cubicBezTo>
                  <a:pt x="2235549" y="329429"/>
                  <a:pt x="2235549" y="329429"/>
                  <a:pt x="1842869" y="329429"/>
                </a:cubicBezTo>
                <a:cubicBezTo>
                  <a:pt x="1823104" y="329429"/>
                  <a:pt x="1811244" y="324158"/>
                  <a:pt x="1802020" y="314934"/>
                </a:cubicBezTo>
                <a:cubicBezTo>
                  <a:pt x="1792796" y="307028"/>
                  <a:pt x="1787525" y="295168"/>
                  <a:pt x="1787525" y="275402"/>
                </a:cubicBezTo>
                <a:cubicBezTo>
                  <a:pt x="1787525" y="275402"/>
                  <a:pt x="1787525" y="275402"/>
                  <a:pt x="1787525" y="54027"/>
                </a:cubicBezTo>
                <a:cubicBezTo>
                  <a:pt x="1787525" y="34261"/>
                  <a:pt x="1792796" y="22401"/>
                  <a:pt x="1802020" y="14495"/>
                </a:cubicBezTo>
                <a:cubicBezTo>
                  <a:pt x="1811244" y="5271"/>
                  <a:pt x="1823104" y="0"/>
                  <a:pt x="1842869" y="0"/>
                </a:cubicBezTo>
                <a:close/>
                <a:moveTo>
                  <a:pt x="317544" y="0"/>
                </a:moveTo>
                <a:cubicBezTo>
                  <a:pt x="317544" y="0"/>
                  <a:pt x="317544" y="0"/>
                  <a:pt x="972349" y="0"/>
                </a:cubicBezTo>
                <a:cubicBezTo>
                  <a:pt x="1226630" y="0"/>
                  <a:pt x="1382097" y="57980"/>
                  <a:pt x="1476958" y="179209"/>
                </a:cubicBezTo>
                <a:cubicBezTo>
                  <a:pt x="1615298" y="345241"/>
                  <a:pt x="1619250" y="614055"/>
                  <a:pt x="1619250" y="1025181"/>
                </a:cubicBezTo>
                <a:cubicBezTo>
                  <a:pt x="1619250" y="1025181"/>
                  <a:pt x="1619250" y="1025181"/>
                  <a:pt x="1619250" y="1587845"/>
                </a:cubicBezTo>
                <a:cubicBezTo>
                  <a:pt x="1619250" y="1998971"/>
                  <a:pt x="1615298" y="2267784"/>
                  <a:pt x="1476958" y="2433816"/>
                </a:cubicBezTo>
                <a:cubicBezTo>
                  <a:pt x="1382097" y="2555046"/>
                  <a:pt x="1226630" y="2613025"/>
                  <a:pt x="972349" y="2613025"/>
                </a:cubicBezTo>
                <a:cubicBezTo>
                  <a:pt x="972349" y="2613025"/>
                  <a:pt x="972349" y="2613025"/>
                  <a:pt x="317544" y="2613025"/>
                </a:cubicBezTo>
                <a:cubicBezTo>
                  <a:pt x="297781" y="2613025"/>
                  <a:pt x="285923" y="2607755"/>
                  <a:pt x="278018" y="2598530"/>
                </a:cubicBezTo>
                <a:cubicBezTo>
                  <a:pt x="268795" y="2590624"/>
                  <a:pt x="263525" y="2578765"/>
                  <a:pt x="263525" y="2558999"/>
                </a:cubicBezTo>
                <a:cubicBezTo>
                  <a:pt x="263525" y="2558999"/>
                  <a:pt x="263525" y="2558999"/>
                  <a:pt x="263525" y="54027"/>
                </a:cubicBezTo>
                <a:cubicBezTo>
                  <a:pt x="263525" y="34261"/>
                  <a:pt x="268795" y="22401"/>
                  <a:pt x="278018" y="14495"/>
                </a:cubicBezTo>
                <a:cubicBezTo>
                  <a:pt x="285923" y="5271"/>
                  <a:pt x="297781" y="0"/>
                  <a:pt x="317544" y="0"/>
                </a:cubicBezTo>
                <a:close/>
                <a:moveTo>
                  <a:pt x="3359213" y="0"/>
                </a:moveTo>
                <a:cubicBezTo>
                  <a:pt x="3359213" y="0"/>
                  <a:pt x="3359213" y="0"/>
                  <a:pt x="3664991" y="0"/>
                </a:cubicBezTo>
                <a:cubicBezTo>
                  <a:pt x="3684762" y="0"/>
                  <a:pt x="3696624" y="5272"/>
                  <a:pt x="3705850" y="14497"/>
                </a:cubicBezTo>
                <a:cubicBezTo>
                  <a:pt x="3715076" y="22405"/>
                  <a:pt x="3720348" y="34266"/>
                  <a:pt x="3720348" y="54035"/>
                </a:cubicBezTo>
                <a:cubicBezTo>
                  <a:pt x="3720348" y="54035"/>
                  <a:pt x="3720348" y="54035"/>
                  <a:pt x="3720348" y="1903062"/>
                </a:cubicBezTo>
                <a:cubicBezTo>
                  <a:pt x="3720348" y="2103384"/>
                  <a:pt x="3738800" y="2214089"/>
                  <a:pt x="3798111" y="2279984"/>
                </a:cubicBezTo>
                <a:cubicBezTo>
                  <a:pt x="3841605" y="2328747"/>
                  <a:pt x="3899597" y="2349833"/>
                  <a:pt x="3976042" y="2349833"/>
                </a:cubicBezTo>
                <a:cubicBezTo>
                  <a:pt x="4060395" y="2349833"/>
                  <a:pt x="4121023" y="2326111"/>
                  <a:pt x="4163200" y="2279984"/>
                </a:cubicBezTo>
                <a:cubicBezTo>
                  <a:pt x="4226464" y="2211453"/>
                  <a:pt x="4240963" y="2096795"/>
                  <a:pt x="4240963" y="1903062"/>
                </a:cubicBezTo>
                <a:cubicBezTo>
                  <a:pt x="4240963" y="1903062"/>
                  <a:pt x="4240963" y="1903062"/>
                  <a:pt x="4240963" y="54035"/>
                </a:cubicBezTo>
                <a:cubicBezTo>
                  <a:pt x="4240963" y="34266"/>
                  <a:pt x="4246235" y="22405"/>
                  <a:pt x="4255461" y="14497"/>
                </a:cubicBezTo>
                <a:cubicBezTo>
                  <a:pt x="4263369" y="5272"/>
                  <a:pt x="4276549" y="0"/>
                  <a:pt x="4295001" y="0"/>
                </a:cubicBezTo>
                <a:cubicBezTo>
                  <a:pt x="4295001" y="0"/>
                  <a:pt x="4295001" y="0"/>
                  <a:pt x="4602098" y="0"/>
                </a:cubicBezTo>
                <a:cubicBezTo>
                  <a:pt x="4621868" y="0"/>
                  <a:pt x="4633730" y="5272"/>
                  <a:pt x="4641638" y="14497"/>
                </a:cubicBezTo>
                <a:cubicBezTo>
                  <a:pt x="4650864" y="22405"/>
                  <a:pt x="4656136" y="34266"/>
                  <a:pt x="4656136" y="54035"/>
                </a:cubicBezTo>
                <a:cubicBezTo>
                  <a:pt x="4656136" y="54035"/>
                  <a:pt x="4656136" y="54035"/>
                  <a:pt x="4656136" y="1904380"/>
                </a:cubicBezTo>
                <a:cubicBezTo>
                  <a:pt x="4656136" y="2153465"/>
                  <a:pt x="4627140" y="2319521"/>
                  <a:pt x="4507201" y="2459220"/>
                </a:cubicBezTo>
                <a:cubicBezTo>
                  <a:pt x="4405714" y="2577832"/>
                  <a:pt x="4239645" y="2646363"/>
                  <a:pt x="3981314" y="2646363"/>
                </a:cubicBezTo>
                <a:cubicBezTo>
                  <a:pt x="3726938" y="2646363"/>
                  <a:pt x="3559550" y="2581786"/>
                  <a:pt x="3447519" y="2459220"/>
                </a:cubicBezTo>
                <a:cubicBezTo>
                  <a:pt x="3340760" y="2341926"/>
                  <a:pt x="3305174" y="2173233"/>
                  <a:pt x="3305174" y="1904380"/>
                </a:cubicBezTo>
                <a:cubicBezTo>
                  <a:pt x="3305174" y="1904380"/>
                  <a:pt x="3305174" y="1904380"/>
                  <a:pt x="3305174" y="54035"/>
                </a:cubicBezTo>
                <a:cubicBezTo>
                  <a:pt x="3305174" y="34266"/>
                  <a:pt x="3310446" y="22405"/>
                  <a:pt x="3318354" y="14497"/>
                </a:cubicBezTo>
                <a:cubicBezTo>
                  <a:pt x="3327580" y="5272"/>
                  <a:pt x="3339442" y="0"/>
                  <a:pt x="3359213" y="0"/>
                </a:cubicBezTo>
                <a:close/>
              </a:path>
            </a:pathLst>
          </a:custGeom>
          <a:solidFill>
            <a:srgbClr val="171748"/>
          </a:solidFill>
          <a:ln>
            <a:noFill/>
          </a:ln>
        </p:spPr>
        <p:txBody>
          <a:bodyPr vert="horz" wrap="square" lIns="91440" tIns="45720" rIns="91440" bIns="45720" numCol="1" anchor="t" anchorCtr="0" compatLnSpc="1">
            <a:prstTxWarp prst="textNoShape">
              <a:avLst/>
            </a:prstTxWarp>
            <a:noAutofit/>
          </a:bodyPr>
          <a:lstStyle/>
          <a:p>
            <a:endParaRPr lang="en-GB" sz="1600"/>
          </a:p>
        </p:txBody>
      </p:sp>
      <p:sp>
        <p:nvSpPr>
          <p:cNvPr id="6" name="Date Placeholder 2">
            <a:extLst>
              <a:ext uri="{FF2B5EF4-FFF2-40B4-BE49-F238E27FC236}">
                <a16:creationId xmlns:a16="http://schemas.microsoft.com/office/drawing/2014/main" id="{AF062B26-8169-4B93-8FD8-CFDB0855A961}"/>
              </a:ext>
            </a:extLst>
          </p:cNvPr>
          <p:cNvSpPr>
            <a:spLocks noGrp="1"/>
          </p:cNvSpPr>
          <p:nvPr>
            <p:ph type="dt" sz="half" idx="10"/>
          </p:nvPr>
        </p:nvSpPr>
        <p:spPr>
          <a:xfrm>
            <a:off x="0" y="6912000"/>
            <a:ext cx="0" cy="0"/>
          </a:xfrm>
          <a:prstGeom prst="rect">
            <a:avLst/>
          </a:prstGeom>
        </p:spPr>
        <p:txBody>
          <a:bodyPr/>
          <a:lstStyle>
            <a:lvl1pPr>
              <a:defRPr>
                <a:noFill/>
              </a:defRPr>
            </a:lvl1pPr>
          </a:lstStyle>
          <a:p>
            <a:fld id="{1F33F51B-081F-4337-B5C1-1BB214A6A993}" type="datetime1">
              <a:rPr lang="da-DK" smtClean="0"/>
              <a:t>28-04-2021</a:t>
            </a:fld>
            <a:endParaRPr lang="en-GB" dirty="0"/>
          </a:p>
        </p:txBody>
      </p:sp>
      <p:sp>
        <p:nvSpPr>
          <p:cNvPr id="7" name="Footer Placeholder 3">
            <a:extLst>
              <a:ext uri="{FF2B5EF4-FFF2-40B4-BE49-F238E27FC236}">
                <a16:creationId xmlns:a16="http://schemas.microsoft.com/office/drawing/2014/main" id="{CA59923C-6F09-424E-AF1E-AC62326A9B2B}"/>
              </a:ext>
            </a:extLst>
          </p:cNvPr>
          <p:cNvSpPr>
            <a:spLocks noGrp="1"/>
          </p:cNvSpPr>
          <p:nvPr>
            <p:ph type="ftr" sz="quarter" idx="11"/>
          </p:nvPr>
        </p:nvSpPr>
        <p:spPr>
          <a:xfrm>
            <a:off x="0" y="6912000"/>
            <a:ext cx="0" cy="0"/>
          </a:xfrm>
        </p:spPr>
        <p:txBody>
          <a:bodyPr/>
          <a:lstStyle>
            <a:lvl1pPr>
              <a:defRPr>
                <a:noFill/>
              </a:defRPr>
            </a:lvl1pPr>
          </a:lstStyle>
          <a:p>
            <a:endParaRPr lang="en-GB" dirty="0"/>
          </a:p>
        </p:txBody>
      </p:sp>
      <p:sp>
        <p:nvSpPr>
          <p:cNvPr id="9" name="Slide Number Placeholder 4">
            <a:extLst>
              <a:ext uri="{FF2B5EF4-FFF2-40B4-BE49-F238E27FC236}">
                <a16:creationId xmlns:a16="http://schemas.microsoft.com/office/drawing/2014/main" id="{4C299FA2-BF46-4410-B2CD-E3C80B7A9893}"/>
              </a:ext>
            </a:extLst>
          </p:cNvPr>
          <p:cNvSpPr>
            <a:spLocks noGrp="1"/>
          </p:cNvSpPr>
          <p:nvPr>
            <p:ph type="sldNum" sz="quarter" idx="12"/>
          </p:nvPr>
        </p:nvSpPr>
        <p:spPr>
          <a:xfrm flipV="1">
            <a:off x="0" y="6912000"/>
            <a:ext cx="0" cy="0"/>
          </a:xfrm>
        </p:spPr>
        <p:txBody>
          <a:bodyPr/>
          <a:lstStyle>
            <a:lvl1pPr>
              <a:defRPr>
                <a:noFill/>
              </a:defRPr>
            </a:lvl1pPr>
          </a:lstStyle>
          <a:p>
            <a:fld id="{24C8C45C-947F-4981-8B3F-4F32E973C901}" type="slidenum">
              <a:rPr lang="en-GB" smtClean="0"/>
              <a:pPr/>
              <a:t>‹#›</a:t>
            </a:fld>
            <a:endParaRPr lang="en-GB" dirty="0"/>
          </a:p>
        </p:txBody>
      </p:sp>
      <p:sp>
        <p:nvSpPr>
          <p:cNvPr id="11" name="Bottom bar">
            <a:extLst>
              <a:ext uri="{FF2B5EF4-FFF2-40B4-BE49-F238E27FC236}">
                <a16:creationId xmlns:a16="http://schemas.microsoft.com/office/drawing/2014/main" id="{495865CE-5BE9-4122-8AB8-48E534DD88F7}"/>
              </a:ext>
            </a:extLst>
          </p:cNvPr>
          <p:cNvSpPr/>
          <p:nvPr userDrawn="1"/>
        </p:nvSpPr>
        <p:spPr bwMode="auto">
          <a:xfrm>
            <a:off x="0" y="6541200"/>
            <a:ext cx="12194787" cy="316800"/>
          </a:xfrm>
          <a:prstGeom prst="rect">
            <a:avLst/>
          </a:prstGeom>
          <a:solidFill>
            <a:srgbClr val="171748"/>
          </a:solidFill>
          <a:ln w="9525" cap="flat" cmpd="sng" algn="ctr">
            <a:noFill/>
            <a:prstDash val="solid"/>
            <a:miter lim="800000"/>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ts val="432"/>
              </a:spcBef>
              <a:spcAft>
                <a:spcPct val="0"/>
              </a:spcAft>
              <a:buClrTx/>
              <a:buSzTx/>
              <a:buFontTx/>
              <a:buNone/>
              <a:tabLst/>
            </a:pPr>
            <a:endParaRPr kumimoji="0" lang="en-GB" sz="1600" b="0" i="0" u="none" strike="noStrike" cap="none" normalizeH="0" baseline="0" dirty="0" err="1">
              <a:ln>
                <a:noFill/>
              </a:ln>
              <a:solidFill>
                <a:srgbClr val="FFFFFF"/>
              </a:solidFill>
              <a:effectLst/>
              <a:latin typeface="+mn-lt"/>
              <a:ea typeface="ＭＳ Ｐゴシック" pitchFamily="-80" charset="-128"/>
            </a:endParaRPr>
          </a:p>
        </p:txBody>
      </p:sp>
      <p:sp>
        <p:nvSpPr>
          <p:cNvPr id="12" name="Top bar">
            <a:extLst>
              <a:ext uri="{FF2B5EF4-FFF2-40B4-BE49-F238E27FC236}">
                <a16:creationId xmlns:a16="http://schemas.microsoft.com/office/drawing/2014/main" id="{0D436479-94F3-475C-8F8D-D3CDC81793FD}"/>
              </a:ext>
            </a:extLst>
          </p:cNvPr>
          <p:cNvSpPr/>
          <p:nvPr userDrawn="1"/>
        </p:nvSpPr>
        <p:spPr bwMode="auto">
          <a:xfrm>
            <a:off x="0" y="0"/>
            <a:ext cx="12194787" cy="50400"/>
          </a:xfrm>
          <a:prstGeom prst="rect">
            <a:avLst/>
          </a:prstGeom>
          <a:solidFill>
            <a:srgbClr val="171748"/>
          </a:solidFill>
          <a:ln w="9525" cap="flat" cmpd="sng" algn="ctr">
            <a:noFill/>
            <a:prstDash val="solid"/>
            <a:miter lim="800000"/>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ts val="432"/>
              </a:spcBef>
              <a:spcAft>
                <a:spcPct val="0"/>
              </a:spcAft>
              <a:buClrTx/>
              <a:buSzTx/>
              <a:buFontTx/>
              <a:buNone/>
              <a:tabLst/>
            </a:pPr>
            <a:endParaRPr kumimoji="0" lang="en-GB" sz="1600" b="0" i="0" u="none" strike="noStrike" cap="none" normalizeH="0" baseline="0" dirty="0" err="1">
              <a:ln>
                <a:noFill/>
              </a:ln>
              <a:solidFill>
                <a:srgbClr val="FFFFFF"/>
              </a:solidFill>
              <a:effectLst/>
              <a:latin typeface="+mn-lt"/>
              <a:ea typeface="ＭＳ Ｐゴシック" pitchFamily="-80" charset="-128"/>
            </a:endParaRPr>
          </a:p>
        </p:txBody>
      </p:sp>
    </p:spTree>
    <p:extLst>
      <p:ext uri="{BB962C8B-B14F-4D97-AF65-F5344CB8AC3E}">
        <p14:creationId xmlns:p14="http://schemas.microsoft.com/office/powerpoint/2010/main" val="3496376187"/>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Front/Pause A ">
    <p:spTree>
      <p:nvGrpSpPr>
        <p:cNvPr id="1" name=""/>
        <p:cNvGrpSpPr/>
        <p:nvPr/>
      </p:nvGrpSpPr>
      <p:grpSpPr>
        <a:xfrm>
          <a:off x="0" y="0"/>
          <a:ext cx="0" cy="0"/>
          <a:chOff x="0" y="0"/>
          <a:chExt cx="0" cy="0"/>
        </a:xfrm>
      </p:grpSpPr>
      <p:sp>
        <p:nvSpPr>
          <p:cNvPr id="9" name="Background">
            <a:extLst>
              <a:ext uri="{FF2B5EF4-FFF2-40B4-BE49-F238E27FC236}">
                <a16:creationId xmlns:a16="http://schemas.microsoft.com/office/drawing/2014/main" id="{AF9D3C51-A276-4E1F-B6B6-FD6A4E17EE28}"/>
              </a:ext>
            </a:extLst>
          </p:cNvPr>
          <p:cNvSpPr/>
          <p:nvPr userDrawn="1"/>
        </p:nvSpPr>
        <p:spPr bwMode="auto">
          <a:xfrm>
            <a:off x="0" y="0"/>
            <a:ext cx="12194787" cy="6861600"/>
          </a:xfrm>
          <a:prstGeom prst="rect">
            <a:avLst/>
          </a:prstGeom>
          <a:solidFill>
            <a:srgbClr val="171748"/>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GB" sz="1600" b="0" i="0" u="none" strike="noStrike" cap="none" normalizeH="0" baseline="0" dirty="0">
              <a:ln>
                <a:noFill/>
              </a:ln>
              <a:solidFill>
                <a:schemeClr val="tx1"/>
              </a:solidFill>
              <a:effectLst/>
              <a:latin typeface="Arial" panose="020B0604020202020204" pitchFamily="34" charset="0"/>
              <a:ea typeface="ＭＳ Ｐゴシック" pitchFamily="-80" charset="-128"/>
            </a:endParaRPr>
          </a:p>
        </p:txBody>
      </p:sp>
      <p:sp>
        <p:nvSpPr>
          <p:cNvPr id="4" name="Date Placeholder 2">
            <a:extLst>
              <a:ext uri="{FF2B5EF4-FFF2-40B4-BE49-F238E27FC236}">
                <a16:creationId xmlns:a16="http://schemas.microsoft.com/office/drawing/2014/main" id="{C9776080-6230-4AB8-AB28-4D6744DD01F9}"/>
              </a:ext>
            </a:extLst>
          </p:cNvPr>
          <p:cNvSpPr>
            <a:spLocks noGrp="1"/>
          </p:cNvSpPr>
          <p:nvPr>
            <p:ph type="dt" sz="half" idx="10"/>
          </p:nvPr>
        </p:nvSpPr>
        <p:spPr>
          <a:xfrm>
            <a:off x="0" y="6912000"/>
            <a:ext cx="0" cy="0"/>
          </a:xfrm>
          <a:prstGeom prst="rect">
            <a:avLst/>
          </a:prstGeom>
        </p:spPr>
        <p:txBody>
          <a:bodyPr/>
          <a:lstStyle>
            <a:lvl1pPr>
              <a:defRPr>
                <a:noFill/>
              </a:defRPr>
            </a:lvl1pPr>
          </a:lstStyle>
          <a:p>
            <a:fld id="{C6706349-231D-4CC4-BAA6-271B6957E608}" type="datetime1">
              <a:rPr lang="da-DK" smtClean="0"/>
              <a:t>28-04-2021</a:t>
            </a:fld>
            <a:endParaRPr lang="en-GB" dirty="0"/>
          </a:p>
        </p:txBody>
      </p:sp>
      <p:sp>
        <p:nvSpPr>
          <p:cNvPr id="5" name="Footer Placeholder 3">
            <a:extLst>
              <a:ext uri="{FF2B5EF4-FFF2-40B4-BE49-F238E27FC236}">
                <a16:creationId xmlns:a16="http://schemas.microsoft.com/office/drawing/2014/main" id="{2B7FFAE6-D148-4A15-9DFC-7D71B82020C9}"/>
              </a:ext>
            </a:extLst>
          </p:cNvPr>
          <p:cNvSpPr>
            <a:spLocks noGrp="1"/>
          </p:cNvSpPr>
          <p:nvPr>
            <p:ph type="ftr" sz="quarter" idx="11"/>
          </p:nvPr>
        </p:nvSpPr>
        <p:spPr>
          <a:xfrm>
            <a:off x="0" y="6912000"/>
            <a:ext cx="0" cy="0"/>
          </a:xfrm>
        </p:spPr>
        <p:txBody>
          <a:bodyPr/>
          <a:lstStyle>
            <a:lvl1pPr>
              <a:defRPr>
                <a:noFill/>
              </a:defRPr>
            </a:lvl1pPr>
          </a:lstStyle>
          <a:p>
            <a:endParaRPr lang="en-GB" dirty="0"/>
          </a:p>
        </p:txBody>
      </p:sp>
      <p:sp>
        <p:nvSpPr>
          <p:cNvPr id="6" name="Slide Number Placeholder 4">
            <a:extLst>
              <a:ext uri="{FF2B5EF4-FFF2-40B4-BE49-F238E27FC236}">
                <a16:creationId xmlns:a16="http://schemas.microsoft.com/office/drawing/2014/main" id="{3125B57E-AFC7-4517-B327-461DB01D2867}"/>
              </a:ext>
            </a:extLst>
          </p:cNvPr>
          <p:cNvSpPr>
            <a:spLocks noGrp="1"/>
          </p:cNvSpPr>
          <p:nvPr>
            <p:ph type="sldNum" sz="quarter" idx="12"/>
          </p:nvPr>
        </p:nvSpPr>
        <p:spPr>
          <a:xfrm flipV="1">
            <a:off x="0" y="6912000"/>
            <a:ext cx="0" cy="0"/>
          </a:xfrm>
        </p:spPr>
        <p:txBody>
          <a:bodyPr/>
          <a:lstStyle>
            <a:lvl1pPr>
              <a:defRPr>
                <a:noFill/>
              </a:defRPr>
            </a:lvl1pPr>
          </a:lstStyle>
          <a:p>
            <a:fld id="{24C8C45C-947F-4981-8B3F-4F32E973C901}" type="slidenum">
              <a:rPr lang="en-GB" smtClean="0"/>
              <a:pPr/>
              <a:t>‹#›</a:t>
            </a:fld>
            <a:endParaRPr lang="en-GB" dirty="0"/>
          </a:p>
        </p:txBody>
      </p:sp>
      <p:sp>
        <p:nvSpPr>
          <p:cNvPr id="10" name="Logo color">
            <a:extLst>
              <a:ext uri="{FF2B5EF4-FFF2-40B4-BE49-F238E27FC236}">
                <a16:creationId xmlns:a16="http://schemas.microsoft.com/office/drawing/2014/main" id="{B0EE486B-843B-49D6-90AE-5093AB56E30F}"/>
              </a:ext>
            </a:extLst>
          </p:cNvPr>
          <p:cNvSpPr>
            <a:spLocks noChangeAspect="1"/>
          </p:cNvSpPr>
          <p:nvPr userDrawn="1">
            <p:custDataLst>
              <p:tags r:id="rId1"/>
            </p:custDataLst>
          </p:nvPr>
        </p:nvSpPr>
        <p:spPr bwMode="auto">
          <a:xfrm>
            <a:off x="4871174" y="1651373"/>
            <a:ext cx="2388634" cy="3483354"/>
          </a:xfrm>
          <a:custGeom>
            <a:avLst/>
            <a:gdLst>
              <a:gd name="connsiteX0" fmla="*/ 1050029 w 4933949"/>
              <a:gd name="connsiteY0" fmla="*/ 6094413 h 7196138"/>
              <a:gd name="connsiteX1" fmla="*/ 3883920 w 4933949"/>
              <a:gd name="connsiteY1" fmla="*/ 6094413 h 7196138"/>
              <a:gd name="connsiteX2" fmla="*/ 4933949 w 4933949"/>
              <a:gd name="connsiteY2" fmla="*/ 6645934 h 7196138"/>
              <a:gd name="connsiteX3" fmla="*/ 3883920 w 4933949"/>
              <a:gd name="connsiteY3" fmla="*/ 7196138 h 7196138"/>
              <a:gd name="connsiteX4" fmla="*/ 1050029 w 4933949"/>
              <a:gd name="connsiteY4" fmla="*/ 7196138 h 7196138"/>
              <a:gd name="connsiteX5" fmla="*/ 0 w 4933949"/>
              <a:gd name="connsiteY5" fmla="*/ 6645934 h 7196138"/>
              <a:gd name="connsiteX6" fmla="*/ 1050029 w 4933949"/>
              <a:gd name="connsiteY6" fmla="*/ 6094413 h 7196138"/>
              <a:gd name="connsiteX7" fmla="*/ 1050029 w 4933949"/>
              <a:gd name="connsiteY7" fmla="*/ 4730750 h 7196138"/>
              <a:gd name="connsiteX8" fmla="*/ 3883920 w 4933949"/>
              <a:gd name="connsiteY8" fmla="*/ 4730750 h 7196138"/>
              <a:gd name="connsiteX9" fmla="*/ 4933949 w 4933949"/>
              <a:gd name="connsiteY9" fmla="*/ 5283066 h 7196138"/>
              <a:gd name="connsiteX10" fmla="*/ 3883920 w 4933949"/>
              <a:gd name="connsiteY10" fmla="*/ 5834063 h 7196138"/>
              <a:gd name="connsiteX11" fmla="*/ 1050029 w 4933949"/>
              <a:gd name="connsiteY11" fmla="*/ 5834063 h 7196138"/>
              <a:gd name="connsiteX12" fmla="*/ 0 w 4933949"/>
              <a:gd name="connsiteY12" fmla="*/ 5283066 h 7196138"/>
              <a:gd name="connsiteX13" fmla="*/ 1050029 w 4933949"/>
              <a:gd name="connsiteY13" fmla="*/ 4730750 h 7196138"/>
              <a:gd name="connsiteX14" fmla="*/ 1050029 w 4933949"/>
              <a:gd name="connsiteY14" fmla="*/ 3368675 h 7196138"/>
              <a:gd name="connsiteX15" fmla="*/ 3883920 w 4933949"/>
              <a:gd name="connsiteY15" fmla="*/ 3368675 h 7196138"/>
              <a:gd name="connsiteX16" fmla="*/ 4933949 w 4933949"/>
              <a:gd name="connsiteY16" fmla="*/ 3920991 h 7196138"/>
              <a:gd name="connsiteX17" fmla="*/ 3883920 w 4933949"/>
              <a:gd name="connsiteY17" fmla="*/ 4471988 h 7196138"/>
              <a:gd name="connsiteX18" fmla="*/ 1050029 w 4933949"/>
              <a:gd name="connsiteY18" fmla="*/ 4471988 h 7196138"/>
              <a:gd name="connsiteX19" fmla="*/ 0 w 4933949"/>
              <a:gd name="connsiteY19" fmla="*/ 3920991 h 7196138"/>
              <a:gd name="connsiteX20" fmla="*/ 1050029 w 4933949"/>
              <a:gd name="connsiteY20" fmla="*/ 3368675 h 7196138"/>
              <a:gd name="connsiteX21" fmla="*/ 678543 w 4933949"/>
              <a:gd name="connsiteY21" fmla="*/ 305710 h 7196138"/>
              <a:gd name="connsiteX22" fmla="*/ 678543 w 4933949"/>
              <a:gd name="connsiteY22" fmla="*/ 2307316 h 7196138"/>
              <a:gd name="connsiteX23" fmla="*/ 909109 w 4933949"/>
              <a:gd name="connsiteY23" fmla="*/ 2307316 h 7196138"/>
              <a:gd name="connsiteX24" fmla="*/ 1119911 w 4933949"/>
              <a:gd name="connsiteY24" fmla="*/ 2234842 h 7196138"/>
              <a:gd name="connsiteX25" fmla="*/ 1198962 w 4933949"/>
              <a:gd name="connsiteY25" fmla="*/ 1615517 h 7196138"/>
              <a:gd name="connsiteX26" fmla="*/ 1198962 w 4933949"/>
              <a:gd name="connsiteY26" fmla="*/ 996191 h 7196138"/>
              <a:gd name="connsiteX27" fmla="*/ 1119911 w 4933949"/>
              <a:gd name="connsiteY27" fmla="*/ 378184 h 7196138"/>
              <a:gd name="connsiteX28" fmla="*/ 909109 w 4933949"/>
              <a:gd name="connsiteY28" fmla="*/ 305710 h 7196138"/>
              <a:gd name="connsiteX29" fmla="*/ 678543 w 4933949"/>
              <a:gd name="connsiteY29" fmla="*/ 305710 h 7196138"/>
              <a:gd name="connsiteX30" fmla="*/ 1842869 w 4933949"/>
              <a:gd name="connsiteY30" fmla="*/ 0 h 7196138"/>
              <a:gd name="connsiteX31" fmla="*/ 3073618 w 4933949"/>
              <a:gd name="connsiteY31" fmla="*/ 0 h 7196138"/>
              <a:gd name="connsiteX32" fmla="*/ 3114467 w 4933949"/>
              <a:gd name="connsiteY32" fmla="*/ 14495 h 7196138"/>
              <a:gd name="connsiteX33" fmla="*/ 3128962 w 4933949"/>
              <a:gd name="connsiteY33" fmla="*/ 54027 h 7196138"/>
              <a:gd name="connsiteX34" fmla="*/ 3128962 w 4933949"/>
              <a:gd name="connsiteY34" fmla="*/ 275402 h 7196138"/>
              <a:gd name="connsiteX35" fmla="*/ 3114467 w 4933949"/>
              <a:gd name="connsiteY35" fmla="*/ 314934 h 7196138"/>
              <a:gd name="connsiteX36" fmla="*/ 3073618 w 4933949"/>
              <a:gd name="connsiteY36" fmla="*/ 329429 h 7196138"/>
              <a:gd name="connsiteX37" fmla="*/ 2679620 w 4933949"/>
              <a:gd name="connsiteY37" fmla="*/ 329429 h 7196138"/>
              <a:gd name="connsiteX38" fmla="*/ 2679620 w 4933949"/>
              <a:gd name="connsiteY38" fmla="*/ 2558999 h 7196138"/>
              <a:gd name="connsiteX39" fmla="*/ 2665125 w 4933949"/>
              <a:gd name="connsiteY39" fmla="*/ 2598530 h 7196138"/>
              <a:gd name="connsiteX40" fmla="*/ 2625594 w 4933949"/>
              <a:gd name="connsiteY40" fmla="*/ 2613025 h 7196138"/>
              <a:gd name="connsiteX41" fmla="*/ 2290893 w 4933949"/>
              <a:gd name="connsiteY41" fmla="*/ 2613025 h 7196138"/>
              <a:gd name="connsiteX42" fmla="*/ 2250044 w 4933949"/>
              <a:gd name="connsiteY42" fmla="*/ 2598530 h 7196138"/>
              <a:gd name="connsiteX43" fmla="*/ 2235549 w 4933949"/>
              <a:gd name="connsiteY43" fmla="*/ 2558999 h 7196138"/>
              <a:gd name="connsiteX44" fmla="*/ 2235549 w 4933949"/>
              <a:gd name="connsiteY44" fmla="*/ 329429 h 7196138"/>
              <a:gd name="connsiteX45" fmla="*/ 1842869 w 4933949"/>
              <a:gd name="connsiteY45" fmla="*/ 329429 h 7196138"/>
              <a:gd name="connsiteX46" fmla="*/ 1802020 w 4933949"/>
              <a:gd name="connsiteY46" fmla="*/ 314934 h 7196138"/>
              <a:gd name="connsiteX47" fmla="*/ 1787525 w 4933949"/>
              <a:gd name="connsiteY47" fmla="*/ 275402 h 7196138"/>
              <a:gd name="connsiteX48" fmla="*/ 1787525 w 4933949"/>
              <a:gd name="connsiteY48" fmla="*/ 54027 h 7196138"/>
              <a:gd name="connsiteX49" fmla="*/ 1802020 w 4933949"/>
              <a:gd name="connsiteY49" fmla="*/ 14495 h 7196138"/>
              <a:gd name="connsiteX50" fmla="*/ 1842869 w 4933949"/>
              <a:gd name="connsiteY50" fmla="*/ 0 h 7196138"/>
              <a:gd name="connsiteX51" fmla="*/ 317544 w 4933949"/>
              <a:gd name="connsiteY51" fmla="*/ 0 h 7196138"/>
              <a:gd name="connsiteX52" fmla="*/ 972349 w 4933949"/>
              <a:gd name="connsiteY52" fmla="*/ 0 h 7196138"/>
              <a:gd name="connsiteX53" fmla="*/ 1476958 w 4933949"/>
              <a:gd name="connsiteY53" fmla="*/ 179209 h 7196138"/>
              <a:gd name="connsiteX54" fmla="*/ 1619250 w 4933949"/>
              <a:gd name="connsiteY54" fmla="*/ 1025181 h 7196138"/>
              <a:gd name="connsiteX55" fmla="*/ 1619250 w 4933949"/>
              <a:gd name="connsiteY55" fmla="*/ 1587845 h 7196138"/>
              <a:gd name="connsiteX56" fmla="*/ 1476958 w 4933949"/>
              <a:gd name="connsiteY56" fmla="*/ 2433816 h 7196138"/>
              <a:gd name="connsiteX57" fmla="*/ 972349 w 4933949"/>
              <a:gd name="connsiteY57" fmla="*/ 2613025 h 7196138"/>
              <a:gd name="connsiteX58" fmla="*/ 317544 w 4933949"/>
              <a:gd name="connsiteY58" fmla="*/ 2613025 h 7196138"/>
              <a:gd name="connsiteX59" fmla="*/ 278018 w 4933949"/>
              <a:gd name="connsiteY59" fmla="*/ 2598530 h 7196138"/>
              <a:gd name="connsiteX60" fmla="*/ 263525 w 4933949"/>
              <a:gd name="connsiteY60" fmla="*/ 2558999 h 7196138"/>
              <a:gd name="connsiteX61" fmla="*/ 263525 w 4933949"/>
              <a:gd name="connsiteY61" fmla="*/ 54027 h 7196138"/>
              <a:gd name="connsiteX62" fmla="*/ 278018 w 4933949"/>
              <a:gd name="connsiteY62" fmla="*/ 14495 h 7196138"/>
              <a:gd name="connsiteX63" fmla="*/ 317544 w 4933949"/>
              <a:gd name="connsiteY63" fmla="*/ 0 h 7196138"/>
              <a:gd name="connsiteX64" fmla="*/ 3359213 w 4933949"/>
              <a:gd name="connsiteY64" fmla="*/ 0 h 7196138"/>
              <a:gd name="connsiteX65" fmla="*/ 3664991 w 4933949"/>
              <a:gd name="connsiteY65" fmla="*/ 0 h 7196138"/>
              <a:gd name="connsiteX66" fmla="*/ 3705850 w 4933949"/>
              <a:gd name="connsiteY66" fmla="*/ 14497 h 7196138"/>
              <a:gd name="connsiteX67" fmla="*/ 3720348 w 4933949"/>
              <a:gd name="connsiteY67" fmla="*/ 54035 h 7196138"/>
              <a:gd name="connsiteX68" fmla="*/ 3720348 w 4933949"/>
              <a:gd name="connsiteY68" fmla="*/ 1903062 h 7196138"/>
              <a:gd name="connsiteX69" fmla="*/ 3798111 w 4933949"/>
              <a:gd name="connsiteY69" fmla="*/ 2279984 h 7196138"/>
              <a:gd name="connsiteX70" fmla="*/ 3976042 w 4933949"/>
              <a:gd name="connsiteY70" fmla="*/ 2349833 h 7196138"/>
              <a:gd name="connsiteX71" fmla="*/ 4163200 w 4933949"/>
              <a:gd name="connsiteY71" fmla="*/ 2279984 h 7196138"/>
              <a:gd name="connsiteX72" fmla="*/ 4240963 w 4933949"/>
              <a:gd name="connsiteY72" fmla="*/ 1903062 h 7196138"/>
              <a:gd name="connsiteX73" fmla="*/ 4240963 w 4933949"/>
              <a:gd name="connsiteY73" fmla="*/ 54035 h 7196138"/>
              <a:gd name="connsiteX74" fmla="*/ 4255461 w 4933949"/>
              <a:gd name="connsiteY74" fmla="*/ 14497 h 7196138"/>
              <a:gd name="connsiteX75" fmla="*/ 4295001 w 4933949"/>
              <a:gd name="connsiteY75" fmla="*/ 0 h 7196138"/>
              <a:gd name="connsiteX76" fmla="*/ 4602098 w 4933949"/>
              <a:gd name="connsiteY76" fmla="*/ 0 h 7196138"/>
              <a:gd name="connsiteX77" fmla="*/ 4641638 w 4933949"/>
              <a:gd name="connsiteY77" fmla="*/ 14497 h 7196138"/>
              <a:gd name="connsiteX78" fmla="*/ 4656136 w 4933949"/>
              <a:gd name="connsiteY78" fmla="*/ 54035 h 7196138"/>
              <a:gd name="connsiteX79" fmla="*/ 4656136 w 4933949"/>
              <a:gd name="connsiteY79" fmla="*/ 1904380 h 7196138"/>
              <a:gd name="connsiteX80" fmla="*/ 4507201 w 4933949"/>
              <a:gd name="connsiteY80" fmla="*/ 2459220 h 7196138"/>
              <a:gd name="connsiteX81" fmla="*/ 3981314 w 4933949"/>
              <a:gd name="connsiteY81" fmla="*/ 2646363 h 7196138"/>
              <a:gd name="connsiteX82" fmla="*/ 3447519 w 4933949"/>
              <a:gd name="connsiteY82" fmla="*/ 2459220 h 7196138"/>
              <a:gd name="connsiteX83" fmla="*/ 3305174 w 4933949"/>
              <a:gd name="connsiteY83" fmla="*/ 1904380 h 7196138"/>
              <a:gd name="connsiteX84" fmla="*/ 3305174 w 4933949"/>
              <a:gd name="connsiteY84" fmla="*/ 54035 h 7196138"/>
              <a:gd name="connsiteX85" fmla="*/ 3318354 w 4933949"/>
              <a:gd name="connsiteY85" fmla="*/ 14497 h 7196138"/>
              <a:gd name="connsiteX86" fmla="*/ 3359213 w 4933949"/>
              <a:gd name="connsiteY86" fmla="*/ 0 h 7196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4933949" h="7196138">
                <a:moveTo>
                  <a:pt x="1050029" y="6094413"/>
                </a:moveTo>
                <a:cubicBezTo>
                  <a:pt x="2409664" y="6623557"/>
                  <a:pt x="2524285" y="6623557"/>
                  <a:pt x="3883920" y="6094413"/>
                </a:cubicBezTo>
                <a:cubicBezTo>
                  <a:pt x="3883920" y="6094413"/>
                  <a:pt x="3883920" y="6094413"/>
                  <a:pt x="4933949" y="6645934"/>
                </a:cubicBezTo>
                <a:cubicBezTo>
                  <a:pt x="4933949" y="6645934"/>
                  <a:pt x="4933949" y="6645934"/>
                  <a:pt x="3883920" y="7196138"/>
                </a:cubicBezTo>
                <a:cubicBezTo>
                  <a:pt x="2524285" y="6668311"/>
                  <a:pt x="2409664" y="6668311"/>
                  <a:pt x="1050029" y="7196138"/>
                </a:cubicBezTo>
                <a:cubicBezTo>
                  <a:pt x="1050029" y="7196138"/>
                  <a:pt x="1050029" y="7196138"/>
                  <a:pt x="0" y="6645934"/>
                </a:cubicBezTo>
                <a:cubicBezTo>
                  <a:pt x="0" y="6645934"/>
                  <a:pt x="0" y="6645934"/>
                  <a:pt x="1050029" y="6094413"/>
                </a:cubicBezTo>
                <a:close/>
                <a:moveTo>
                  <a:pt x="1050029" y="4730750"/>
                </a:moveTo>
                <a:cubicBezTo>
                  <a:pt x="2409664" y="5260657"/>
                  <a:pt x="2524285" y="5260657"/>
                  <a:pt x="3883920" y="4730750"/>
                </a:cubicBezTo>
                <a:cubicBezTo>
                  <a:pt x="3883920" y="4730750"/>
                  <a:pt x="3883920" y="4730750"/>
                  <a:pt x="4933949" y="5283066"/>
                </a:cubicBezTo>
                <a:cubicBezTo>
                  <a:pt x="4933949" y="5283066"/>
                  <a:pt x="4933949" y="5283066"/>
                  <a:pt x="3883920" y="5834063"/>
                </a:cubicBezTo>
                <a:cubicBezTo>
                  <a:pt x="2524285" y="5305475"/>
                  <a:pt x="2409664" y="5305475"/>
                  <a:pt x="1050029" y="5834063"/>
                </a:cubicBezTo>
                <a:cubicBezTo>
                  <a:pt x="1050029" y="5834063"/>
                  <a:pt x="1050029" y="5834063"/>
                  <a:pt x="0" y="5283066"/>
                </a:cubicBezTo>
                <a:cubicBezTo>
                  <a:pt x="0" y="5283066"/>
                  <a:pt x="0" y="5283066"/>
                  <a:pt x="1050029" y="4730750"/>
                </a:cubicBezTo>
                <a:close/>
                <a:moveTo>
                  <a:pt x="1050029" y="3368675"/>
                </a:moveTo>
                <a:cubicBezTo>
                  <a:pt x="2409664" y="3898582"/>
                  <a:pt x="2524285" y="3898582"/>
                  <a:pt x="3883920" y="3368675"/>
                </a:cubicBezTo>
                <a:cubicBezTo>
                  <a:pt x="3883920" y="3368675"/>
                  <a:pt x="3883920" y="3368675"/>
                  <a:pt x="4933949" y="3920991"/>
                </a:cubicBezTo>
                <a:cubicBezTo>
                  <a:pt x="4933949" y="3920991"/>
                  <a:pt x="4933949" y="3920991"/>
                  <a:pt x="3883920" y="4471988"/>
                </a:cubicBezTo>
                <a:cubicBezTo>
                  <a:pt x="2524285" y="3943400"/>
                  <a:pt x="2409664" y="3943400"/>
                  <a:pt x="1050029" y="4471988"/>
                </a:cubicBezTo>
                <a:cubicBezTo>
                  <a:pt x="1050029" y="4471988"/>
                  <a:pt x="1050029" y="4471988"/>
                  <a:pt x="0" y="3920991"/>
                </a:cubicBezTo>
                <a:cubicBezTo>
                  <a:pt x="0" y="3920991"/>
                  <a:pt x="0" y="3920991"/>
                  <a:pt x="1050029" y="3368675"/>
                </a:cubicBezTo>
                <a:close/>
                <a:moveTo>
                  <a:pt x="678543" y="305710"/>
                </a:moveTo>
                <a:lnTo>
                  <a:pt x="678543" y="2307316"/>
                </a:lnTo>
                <a:cubicBezTo>
                  <a:pt x="678543" y="2307316"/>
                  <a:pt x="678543" y="2307316"/>
                  <a:pt x="909109" y="2307316"/>
                </a:cubicBezTo>
                <a:cubicBezTo>
                  <a:pt x="1011875" y="2307316"/>
                  <a:pt x="1072481" y="2291503"/>
                  <a:pt x="1119911" y="2234842"/>
                </a:cubicBezTo>
                <a:cubicBezTo>
                  <a:pt x="1192375" y="2147873"/>
                  <a:pt x="1198962" y="1971299"/>
                  <a:pt x="1198962" y="1615517"/>
                </a:cubicBezTo>
                <a:cubicBezTo>
                  <a:pt x="1198962" y="1615517"/>
                  <a:pt x="1198962" y="1615517"/>
                  <a:pt x="1198962" y="996191"/>
                </a:cubicBezTo>
                <a:cubicBezTo>
                  <a:pt x="1198962" y="641727"/>
                  <a:pt x="1192375" y="465153"/>
                  <a:pt x="1119911" y="378184"/>
                </a:cubicBezTo>
                <a:cubicBezTo>
                  <a:pt x="1072481" y="321522"/>
                  <a:pt x="1011875" y="305710"/>
                  <a:pt x="909109" y="305710"/>
                </a:cubicBezTo>
                <a:cubicBezTo>
                  <a:pt x="909109" y="305710"/>
                  <a:pt x="909109" y="305710"/>
                  <a:pt x="678543" y="305710"/>
                </a:cubicBezTo>
                <a:close/>
                <a:moveTo>
                  <a:pt x="1842869" y="0"/>
                </a:moveTo>
                <a:cubicBezTo>
                  <a:pt x="1842869" y="0"/>
                  <a:pt x="1842869" y="0"/>
                  <a:pt x="3073618" y="0"/>
                </a:cubicBezTo>
                <a:cubicBezTo>
                  <a:pt x="3093384" y="0"/>
                  <a:pt x="3105243" y="5271"/>
                  <a:pt x="3114467" y="14495"/>
                </a:cubicBezTo>
                <a:cubicBezTo>
                  <a:pt x="3122374" y="22401"/>
                  <a:pt x="3128962" y="34261"/>
                  <a:pt x="3128962" y="54027"/>
                </a:cubicBezTo>
                <a:cubicBezTo>
                  <a:pt x="3128962" y="54027"/>
                  <a:pt x="3128962" y="54027"/>
                  <a:pt x="3128962" y="275402"/>
                </a:cubicBezTo>
                <a:cubicBezTo>
                  <a:pt x="3128962" y="295168"/>
                  <a:pt x="3122374" y="307028"/>
                  <a:pt x="3114467" y="314934"/>
                </a:cubicBezTo>
                <a:cubicBezTo>
                  <a:pt x="3105243" y="324158"/>
                  <a:pt x="3093384" y="329429"/>
                  <a:pt x="3073618" y="329429"/>
                </a:cubicBezTo>
                <a:cubicBezTo>
                  <a:pt x="3073618" y="329429"/>
                  <a:pt x="3073618" y="329429"/>
                  <a:pt x="2679620" y="329429"/>
                </a:cubicBezTo>
                <a:cubicBezTo>
                  <a:pt x="2679620" y="329429"/>
                  <a:pt x="2679620" y="329429"/>
                  <a:pt x="2679620" y="2558999"/>
                </a:cubicBezTo>
                <a:cubicBezTo>
                  <a:pt x="2679620" y="2578765"/>
                  <a:pt x="2674349" y="2590624"/>
                  <a:pt x="2665125" y="2598530"/>
                </a:cubicBezTo>
                <a:cubicBezTo>
                  <a:pt x="2657219" y="2607755"/>
                  <a:pt x="2645360" y="2613025"/>
                  <a:pt x="2625594" y="2613025"/>
                </a:cubicBezTo>
                <a:cubicBezTo>
                  <a:pt x="2625594" y="2613025"/>
                  <a:pt x="2625594" y="2613025"/>
                  <a:pt x="2290893" y="2613025"/>
                </a:cubicBezTo>
                <a:cubicBezTo>
                  <a:pt x="2271128" y="2613025"/>
                  <a:pt x="2259268" y="2607755"/>
                  <a:pt x="2250044" y="2598530"/>
                </a:cubicBezTo>
                <a:cubicBezTo>
                  <a:pt x="2240820" y="2590624"/>
                  <a:pt x="2235549" y="2578765"/>
                  <a:pt x="2235549" y="2558999"/>
                </a:cubicBezTo>
                <a:cubicBezTo>
                  <a:pt x="2235549" y="2558999"/>
                  <a:pt x="2235549" y="2558999"/>
                  <a:pt x="2235549" y="329429"/>
                </a:cubicBezTo>
                <a:cubicBezTo>
                  <a:pt x="2235549" y="329429"/>
                  <a:pt x="2235549" y="329429"/>
                  <a:pt x="1842869" y="329429"/>
                </a:cubicBezTo>
                <a:cubicBezTo>
                  <a:pt x="1823104" y="329429"/>
                  <a:pt x="1811244" y="324158"/>
                  <a:pt x="1802020" y="314934"/>
                </a:cubicBezTo>
                <a:cubicBezTo>
                  <a:pt x="1792796" y="307028"/>
                  <a:pt x="1787525" y="295168"/>
                  <a:pt x="1787525" y="275402"/>
                </a:cubicBezTo>
                <a:cubicBezTo>
                  <a:pt x="1787525" y="275402"/>
                  <a:pt x="1787525" y="275402"/>
                  <a:pt x="1787525" y="54027"/>
                </a:cubicBezTo>
                <a:cubicBezTo>
                  <a:pt x="1787525" y="34261"/>
                  <a:pt x="1792796" y="22401"/>
                  <a:pt x="1802020" y="14495"/>
                </a:cubicBezTo>
                <a:cubicBezTo>
                  <a:pt x="1811244" y="5271"/>
                  <a:pt x="1823104" y="0"/>
                  <a:pt x="1842869" y="0"/>
                </a:cubicBezTo>
                <a:close/>
                <a:moveTo>
                  <a:pt x="317544" y="0"/>
                </a:moveTo>
                <a:cubicBezTo>
                  <a:pt x="317544" y="0"/>
                  <a:pt x="317544" y="0"/>
                  <a:pt x="972349" y="0"/>
                </a:cubicBezTo>
                <a:cubicBezTo>
                  <a:pt x="1226630" y="0"/>
                  <a:pt x="1382097" y="57980"/>
                  <a:pt x="1476958" y="179209"/>
                </a:cubicBezTo>
                <a:cubicBezTo>
                  <a:pt x="1615298" y="345241"/>
                  <a:pt x="1619250" y="614055"/>
                  <a:pt x="1619250" y="1025181"/>
                </a:cubicBezTo>
                <a:cubicBezTo>
                  <a:pt x="1619250" y="1025181"/>
                  <a:pt x="1619250" y="1025181"/>
                  <a:pt x="1619250" y="1587845"/>
                </a:cubicBezTo>
                <a:cubicBezTo>
                  <a:pt x="1619250" y="1998971"/>
                  <a:pt x="1615298" y="2267784"/>
                  <a:pt x="1476958" y="2433816"/>
                </a:cubicBezTo>
                <a:cubicBezTo>
                  <a:pt x="1382097" y="2555046"/>
                  <a:pt x="1226630" y="2613025"/>
                  <a:pt x="972349" y="2613025"/>
                </a:cubicBezTo>
                <a:cubicBezTo>
                  <a:pt x="972349" y="2613025"/>
                  <a:pt x="972349" y="2613025"/>
                  <a:pt x="317544" y="2613025"/>
                </a:cubicBezTo>
                <a:cubicBezTo>
                  <a:pt x="297781" y="2613025"/>
                  <a:pt x="285923" y="2607755"/>
                  <a:pt x="278018" y="2598530"/>
                </a:cubicBezTo>
                <a:cubicBezTo>
                  <a:pt x="268795" y="2590624"/>
                  <a:pt x="263525" y="2578765"/>
                  <a:pt x="263525" y="2558999"/>
                </a:cubicBezTo>
                <a:cubicBezTo>
                  <a:pt x="263525" y="2558999"/>
                  <a:pt x="263525" y="2558999"/>
                  <a:pt x="263525" y="54027"/>
                </a:cubicBezTo>
                <a:cubicBezTo>
                  <a:pt x="263525" y="34261"/>
                  <a:pt x="268795" y="22401"/>
                  <a:pt x="278018" y="14495"/>
                </a:cubicBezTo>
                <a:cubicBezTo>
                  <a:pt x="285923" y="5271"/>
                  <a:pt x="297781" y="0"/>
                  <a:pt x="317544" y="0"/>
                </a:cubicBezTo>
                <a:close/>
                <a:moveTo>
                  <a:pt x="3359213" y="0"/>
                </a:moveTo>
                <a:cubicBezTo>
                  <a:pt x="3359213" y="0"/>
                  <a:pt x="3359213" y="0"/>
                  <a:pt x="3664991" y="0"/>
                </a:cubicBezTo>
                <a:cubicBezTo>
                  <a:pt x="3684762" y="0"/>
                  <a:pt x="3696624" y="5272"/>
                  <a:pt x="3705850" y="14497"/>
                </a:cubicBezTo>
                <a:cubicBezTo>
                  <a:pt x="3715076" y="22405"/>
                  <a:pt x="3720348" y="34266"/>
                  <a:pt x="3720348" y="54035"/>
                </a:cubicBezTo>
                <a:cubicBezTo>
                  <a:pt x="3720348" y="54035"/>
                  <a:pt x="3720348" y="54035"/>
                  <a:pt x="3720348" y="1903062"/>
                </a:cubicBezTo>
                <a:cubicBezTo>
                  <a:pt x="3720348" y="2103384"/>
                  <a:pt x="3738800" y="2214089"/>
                  <a:pt x="3798111" y="2279984"/>
                </a:cubicBezTo>
                <a:cubicBezTo>
                  <a:pt x="3841605" y="2328747"/>
                  <a:pt x="3899597" y="2349833"/>
                  <a:pt x="3976042" y="2349833"/>
                </a:cubicBezTo>
                <a:cubicBezTo>
                  <a:pt x="4060395" y="2349833"/>
                  <a:pt x="4121023" y="2326111"/>
                  <a:pt x="4163200" y="2279984"/>
                </a:cubicBezTo>
                <a:cubicBezTo>
                  <a:pt x="4226464" y="2211453"/>
                  <a:pt x="4240963" y="2096795"/>
                  <a:pt x="4240963" y="1903062"/>
                </a:cubicBezTo>
                <a:cubicBezTo>
                  <a:pt x="4240963" y="1903062"/>
                  <a:pt x="4240963" y="1903062"/>
                  <a:pt x="4240963" y="54035"/>
                </a:cubicBezTo>
                <a:cubicBezTo>
                  <a:pt x="4240963" y="34266"/>
                  <a:pt x="4246235" y="22405"/>
                  <a:pt x="4255461" y="14497"/>
                </a:cubicBezTo>
                <a:cubicBezTo>
                  <a:pt x="4263369" y="5272"/>
                  <a:pt x="4276549" y="0"/>
                  <a:pt x="4295001" y="0"/>
                </a:cubicBezTo>
                <a:cubicBezTo>
                  <a:pt x="4295001" y="0"/>
                  <a:pt x="4295001" y="0"/>
                  <a:pt x="4602098" y="0"/>
                </a:cubicBezTo>
                <a:cubicBezTo>
                  <a:pt x="4621868" y="0"/>
                  <a:pt x="4633730" y="5272"/>
                  <a:pt x="4641638" y="14497"/>
                </a:cubicBezTo>
                <a:cubicBezTo>
                  <a:pt x="4650864" y="22405"/>
                  <a:pt x="4656136" y="34266"/>
                  <a:pt x="4656136" y="54035"/>
                </a:cubicBezTo>
                <a:cubicBezTo>
                  <a:pt x="4656136" y="54035"/>
                  <a:pt x="4656136" y="54035"/>
                  <a:pt x="4656136" y="1904380"/>
                </a:cubicBezTo>
                <a:cubicBezTo>
                  <a:pt x="4656136" y="2153465"/>
                  <a:pt x="4627140" y="2319521"/>
                  <a:pt x="4507201" y="2459220"/>
                </a:cubicBezTo>
                <a:cubicBezTo>
                  <a:pt x="4405714" y="2577832"/>
                  <a:pt x="4239645" y="2646363"/>
                  <a:pt x="3981314" y="2646363"/>
                </a:cubicBezTo>
                <a:cubicBezTo>
                  <a:pt x="3726938" y="2646363"/>
                  <a:pt x="3559550" y="2581786"/>
                  <a:pt x="3447519" y="2459220"/>
                </a:cubicBezTo>
                <a:cubicBezTo>
                  <a:pt x="3340760" y="2341926"/>
                  <a:pt x="3305174" y="2173233"/>
                  <a:pt x="3305174" y="1904380"/>
                </a:cubicBezTo>
                <a:cubicBezTo>
                  <a:pt x="3305174" y="1904380"/>
                  <a:pt x="3305174" y="1904380"/>
                  <a:pt x="3305174" y="54035"/>
                </a:cubicBezTo>
                <a:cubicBezTo>
                  <a:pt x="3305174" y="34266"/>
                  <a:pt x="3310446" y="22405"/>
                  <a:pt x="3318354" y="14497"/>
                </a:cubicBezTo>
                <a:cubicBezTo>
                  <a:pt x="3327580" y="5272"/>
                  <a:pt x="3339442" y="0"/>
                  <a:pt x="3359213" y="0"/>
                </a:cubicBezTo>
                <a:close/>
              </a:path>
            </a:pathLst>
          </a:custGeom>
          <a:solidFill>
            <a:srgbClr val="FFFFFF"/>
          </a:solidFill>
          <a:ln>
            <a:noFill/>
          </a:ln>
        </p:spPr>
        <p:txBody>
          <a:bodyPr vert="horz" wrap="square" lIns="91440" tIns="45720" rIns="91440" bIns="45720" numCol="1" anchor="t" anchorCtr="0" compatLnSpc="1">
            <a:prstTxWarp prst="textNoShape">
              <a:avLst/>
            </a:prstTxWarp>
            <a:noAutofit/>
          </a:bodyPr>
          <a:lstStyle/>
          <a:p>
            <a:endParaRPr lang="en-GB" sz="1600"/>
          </a:p>
        </p:txBody>
      </p:sp>
    </p:spTree>
    <p:extLst>
      <p:ext uri="{BB962C8B-B14F-4D97-AF65-F5344CB8AC3E}">
        <p14:creationId xmlns:p14="http://schemas.microsoft.com/office/powerpoint/2010/main" val="20711694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Front A">
    <p:bg>
      <p:bgPr>
        <a:solidFill>
          <a:schemeClr val="accent4"/>
        </a:solidFill>
        <a:effectLst/>
      </p:bgPr>
    </p:bg>
    <p:spTree>
      <p:nvGrpSpPr>
        <p:cNvPr id="1" name=""/>
        <p:cNvGrpSpPr/>
        <p:nvPr/>
      </p:nvGrpSpPr>
      <p:grpSpPr>
        <a:xfrm>
          <a:off x="0" y="0"/>
          <a:ext cx="0" cy="0"/>
          <a:chOff x="0" y="0"/>
          <a:chExt cx="0" cy="0"/>
        </a:xfrm>
      </p:grpSpPr>
      <p:sp>
        <p:nvSpPr>
          <p:cNvPr id="2" name="Background"/>
          <p:cNvSpPr/>
          <p:nvPr userDrawn="1"/>
        </p:nvSpPr>
        <p:spPr bwMode="auto">
          <a:xfrm>
            <a:off x="0" y="0"/>
            <a:ext cx="0" cy="0"/>
          </a:xfrm>
          <a:prstGeom prst="rect">
            <a:avLst/>
          </a:prstGeom>
          <a:solidFill>
            <a:srgbClr val="171748"/>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GB" sz="1600" b="0" i="0" u="none" strike="noStrike" cap="none" normalizeH="0" baseline="0" dirty="0">
              <a:ln>
                <a:noFill/>
              </a:ln>
              <a:solidFill>
                <a:schemeClr val="tx1"/>
              </a:solidFill>
              <a:effectLst/>
              <a:latin typeface="Arial" panose="020B0604020202020204" pitchFamily="34" charset="0"/>
              <a:ea typeface="ＭＳ Ｐゴシック" pitchFamily="-80" charset="-128"/>
            </a:endParaRPr>
          </a:p>
        </p:txBody>
      </p:sp>
      <p:sp>
        <p:nvSpPr>
          <p:cNvPr id="11" name="Logo white">
            <a:extLst>
              <a:ext uri="{FF2B5EF4-FFF2-40B4-BE49-F238E27FC236}">
                <a16:creationId xmlns:a16="http://schemas.microsoft.com/office/drawing/2014/main" id="{275A6477-FE3A-4D40-B1FE-E46C11E344A5}"/>
              </a:ext>
            </a:extLst>
          </p:cNvPr>
          <p:cNvSpPr>
            <a:spLocks noChangeAspect="1"/>
          </p:cNvSpPr>
          <p:nvPr userDrawn="1">
            <p:custDataLst>
              <p:tags r:id="rId1"/>
            </p:custDataLst>
          </p:nvPr>
        </p:nvSpPr>
        <p:spPr bwMode="auto">
          <a:xfrm>
            <a:off x="252033" y="252000"/>
            <a:ext cx="419666" cy="612000"/>
          </a:xfrm>
          <a:custGeom>
            <a:avLst/>
            <a:gdLst>
              <a:gd name="connsiteX0" fmla="*/ 1050029 w 4933949"/>
              <a:gd name="connsiteY0" fmla="*/ 6094413 h 7196138"/>
              <a:gd name="connsiteX1" fmla="*/ 3883920 w 4933949"/>
              <a:gd name="connsiteY1" fmla="*/ 6094413 h 7196138"/>
              <a:gd name="connsiteX2" fmla="*/ 4933949 w 4933949"/>
              <a:gd name="connsiteY2" fmla="*/ 6645934 h 7196138"/>
              <a:gd name="connsiteX3" fmla="*/ 3883920 w 4933949"/>
              <a:gd name="connsiteY3" fmla="*/ 7196138 h 7196138"/>
              <a:gd name="connsiteX4" fmla="*/ 1050029 w 4933949"/>
              <a:gd name="connsiteY4" fmla="*/ 7196138 h 7196138"/>
              <a:gd name="connsiteX5" fmla="*/ 0 w 4933949"/>
              <a:gd name="connsiteY5" fmla="*/ 6645934 h 7196138"/>
              <a:gd name="connsiteX6" fmla="*/ 1050029 w 4933949"/>
              <a:gd name="connsiteY6" fmla="*/ 6094413 h 7196138"/>
              <a:gd name="connsiteX7" fmla="*/ 1050029 w 4933949"/>
              <a:gd name="connsiteY7" fmla="*/ 4730750 h 7196138"/>
              <a:gd name="connsiteX8" fmla="*/ 3883920 w 4933949"/>
              <a:gd name="connsiteY8" fmla="*/ 4730750 h 7196138"/>
              <a:gd name="connsiteX9" fmla="*/ 4933949 w 4933949"/>
              <a:gd name="connsiteY9" fmla="*/ 5283066 h 7196138"/>
              <a:gd name="connsiteX10" fmla="*/ 3883920 w 4933949"/>
              <a:gd name="connsiteY10" fmla="*/ 5834063 h 7196138"/>
              <a:gd name="connsiteX11" fmla="*/ 1050029 w 4933949"/>
              <a:gd name="connsiteY11" fmla="*/ 5834063 h 7196138"/>
              <a:gd name="connsiteX12" fmla="*/ 0 w 4933949"/>
              <a:gd name="connsiteY12" fmla="*/ 5283066 h 7196138"/>
              <a:gd name="connsiteX13" fmla="*/ 1050029 w 4933949"/>
              <a:gd name="connsiteY13" fmla="*/ 4730750 h 7196138"/>
              <a:gd name="connsiteX14" fmla="*/ 1050029 w 4933949"/>
              <a:gd name="connsiteY14" fmla="*/ 3368675 h 7196138"/>
              <a:gd name="connsiteX15" fmla="*/ 3883920 w 4933949"/>
              <a:gd name="connsiteY15" fmla="*/ 3368675 h 7196138"/>
              <a:gd name="connsiteX16" fmla="*/ 4933949 w 4933949"/>
              <a:gd name="connsiteY16" fmla="*/ 3920991 h 7196138"/>
              <a:gd name="connsiteX17" fmla="*/ 3883920 w 4933949"/>
              <a:gd name="connsiteY17" fmla="*/ 4471988 h 7196138"/>
              <a:gd name="connsiteX18" fmla="*/ 1050029 w 4933949"/>
              <a:gd name="connsiteY18" fmla="*/ 4471988 h 7196138"/>
              <a:gd name="connsiteX19" fmla="*/ 0 w 4933949"/>
              <a:gd name="connsiteY19" fmla="*/ 3920991 h 7196138"/>
              <a:gd name="connsiteX20" fmla="*/ 1050029 w 4933949"/>
              <a:gd name="connsiteY20" fmla="*/ 3368675 h 7196138"/>
              <a:gd name="connsiteX21" fmla="*/ 678543 w 4933949"/>
              <a:gd name="connsiteY21" fmla="*/ 305710 h 7196138"/>
              <a:gd name="connsiteX22" fmla="*/ 678543 w 4933949"/>
              <a:gd name="connsiteY22" fmla="*/ 2307316 h 7196138"/>
              <a:gd name="connsiteX23" fmla="*/ 909109 w 4933949"/>
              <a:gd name="connsiteY23" fmla="*/ 2307316 h 7196138"/>
              <a:gd name="connsiteX24" fmla="*/ 1119911 w 4933949"/>
              <a:gd name="connsiteY24" fmla="*/ 2234842 h 7196138"/>
              <a:gd name="connsiteX25" fmla="*/ 1198962 w 4933949"/>
              <a:gd name="connsiteY25" fmla="*/ 1615517 h 7196138"/>
              <a:gd name="connsiteX26" fmla="*/ 1198962 w 4933949"/>
              <a:gd name="connsiteY26" fmla="*/ 996191 h 7196138"/>
              <a:gd name="connsiteX27" fmla="*/ 1119911 w 4933949"/>
              <a:gd name="connsiteY27" fmla="*/ 378184 h 7196138"/>
              <a:gd name="connsiteX28" fmla="*/ 909109 w 4933949"/>
              <a:gd name="connsiteY28" fmla="*/ 305710 h 7196138"/>
              <a:gd name="connsiteX29" fmla="*/ 678543 w 4933949"/>
              <a:gd name="connsiteY29" fmla="*/ 305710 h 7196138"/>
              <a:gd name="connsiteX30" fmla="*/ 1842869 w 4933949"/>
              <a:gd name="connsiteY30" fmla="*/ 0 h 7196138"/>
              <a:gd name="connsiteX31" fmla="*/ 3073618 w 4933949"/>
              <a:gd name="connsiteY31" fmla="*/ 0 h 7196138"/>
              <a:gd name="connsiteX32" fmla="*/ 3114467 w 4933949"/>
              <a:gd name="connsiteY32" fmla="*/ 14495 h 7196138"/>
              <a:gd name="connsiteX33" fmla="*/ 3128962 w 4933949"/>
              <a:gd name="connsiteY33" fmla="*/ 54027 h 7196138"/>
              <a:gd name="connsiteX34" fmla="*/ 3128962 w 4933949"/>
              <a:gd name="connsiteY34" fmla="*/ 275402 h 7196138"/>
              <a:gd name="connsiteX35" fmla="*/ 3114467 w 4933949"/>
              <a:gd name="connsiteY35" fmla="*/ 314934 h 7196138"/>
              <a:gd name="connsiteX36" fmla="*/ 3073618 w 4933949"/>
              <a:gd name="connsiteY36" fmla="*/ 329429 h 7196138"/>
              <a:gd name="connsiteX37" fmla="*/ 2679620 w 4933949"/>
              <a:gd name="connsiteY37" fmla="*/ 329429 h 7196138"/>
              <a:gd name="connsiteX38" fmla="*/ 2679620 w 4933949"/>
              <a:gd name="connsiteY38" fmla="*/ 2558999 h 7196138"/>
              <a:gd name="connsiteX39" fmla="*/ 2665125 w 4933949"/>
              <a:gd name="connsiteY39" fmla="*/ 2598530 h 7196138"/>
              <a:gd name="connsiteX40" fmla="*/ 2625594 w 4933949"/>
              <a:gd name="connsiteY40" fmla="*/ 2613025 h 7196138"/>
              <a:gd name="connsiteX41" fmla="*/ 2290893 w 4933949"/>
              <a:gd name="connsiteY41" fmla="*/ 2613025 h 7196138"/>
              <a:gd name="connsiteX42" fmla="*/ 2250044 w 4933949"/>
              <a:gd name="connsiteY42" fmla="*/ 2598530 h 7196138"/>
              <a:gd name="connsiteX43" fmla="*/ 2235549 w 4933949"/>
              <a:gd name="connsiteY43" fmla="*/ 2558999 h 7196138"/>
              <a:gd name="connsiteX44" fmla="*/ 2235549 w 4933949"/>
              <a:gd name="connsiteY44" fmla="*/ 329429 h 7196138"/>
              <a:gd name="connsiteX45" fmla="*/ 1842869 w 4933949"/>
              <a:gd name="connsiteY45" fmla="*/ 329429 h 7196138"/>
              <a:gd name="connsiteX46" fmla="*/ 1802020 w 4933949"/>
              <a:gd name="connsiteY46" fmla="*/ 314934 h 7196138"/>
              <a:gd name="connsiteX47" fmla="*/ 1787525 w 4933949"/>
              <a:gd name="connsiteY47" fmla="*/ 275402 h 7196138"/>
              <a:gd name="connsiteX48" fmla="*/ 1787525 w 4933949"/>
              <a:gd name="connsiteY48" fmla="*/ 54027 h 7196138"/>
              <a:gd name="connsiteX49" fmla="*/ 1802020 w 4933949"/>
              <a:gd name="connsiteY49" fmla="*/ 14495 h 7196138"/>
              <a:gd name="connsiteX50" fmla="*/ 1842869 w 4933949"/>
              <a:gd name="connsiteY50" fmla="*/ 0 h 7196138"/>
              <a:gd name="connsiteX51" fmla="*/ 317544 w 4933949"/>
              <a:gd name="connsiteY51" fmla="*/ 0 h 7196138"/>
              <a:gd name="connsiteX52" fmla="*/ 972349 w 4933949"/>
              <a:gd name="connsiteY52" fmla="*/ 0 h 7196138"/>
              <a:gd name="connsiteX53" fmla="*/ 1476958 w 4933949"/>
              <a:gd name="connsiteY53" fmla="*/ 179209 h 7196138"/>
              <a:gd name="connsiteX54" fmla="*/ 1619250 w 4933949"/>
              <a:gd name="connsiteY54" fmla="*/ 1025181 h 7196138"/>
              <a:gd name="connsiteX55" fmla="*/ 1619250 w 4933949"/>
              <a:gd name="connsiteY55" fmla="*/ 1587845 h 7196138"/>
              <a:gd name="connsiteX56" fmla="*/ 1476958 w 4933949"/>
              <a:gd name="connsiteY56" fmla="*/ 2433816 h 7196138"/>
              <a:gd name="connsiteX57" fmla="*/ 972349 w 4933949"/>
              <a:gd name="connsiteY57" fmla="*/ 2613025 h 7196138"/>
              <a:gd name="connsiteX58" fmla="*/ 317544 w 4933949"/>
              <a:gd name="connsiteY58" fmla="*/ 2613025 h 7196138"/>
              <a:gd name="connsiteX59" fmla="*/ 278018 w 4933949"/>
              <a:gd name="connsiteY59" fmla="*/ 2598530 h 7196138"/>
              <a:gd name="connsiteX60" fmla="*/ 263525 w 4933949"/>
              <a:gd name="connsiteY60" fmla="*/ 2558999 h 7196138"/>
              <a:gd name="connsiteX61" fmla="*/ 263525 w 4933949"/>
              <a:gd name="connsiteY61" fmla="*/ 54027 h 7196138"/>
              <a:gd name="connsiteX62" fmla="*/ 278018 w 4933949"/>
              <a:gd name="connsiteY62" fmla="*/ 14495 h 7196138"/>
              <a:gd name="connsiteX63" fmla="*/ 317544 w 4933949"/>
              <a:gd name="connsiteY63" fmla="*/ 0 h 7196138"/>
              <a:gd name="connsiteX64" fmla="*/ 3359213 w 4933949"/>
              <a:gd name="connsiteY64" fmla="*/ 0 h 7196138"/>
              <a:gd name="connsiteX65" fmla="*/ 3664991 w 4933949"/>
              <a:gd name="connsiteY65" fmla="*/ 0 h 7196138"/>
              <a:gd name="connsiteX66" fmla="*/ 3705850 w 4933949"/>
              <a:gd name="connsiteY66" fmla="*/ 14497 h 7196138"/>
              <a:gd name="connsiteX67" fmla="*/ 3720348 w 4933949"/>
              <a:gd name="connsiteY67" fmla="*/ 54035 h 7196138"/>
              <a:gd name="connsiteX68" fmla="*/ 3720348 w 4933949"/>
              <a:gd name="connsiteY68" fmla="*/ 1903062 h 7196138"/>
              <a:gd name="connsiteX69" fmla="*/ 3798111 w 4933949"/>
              <a:gd name="connsiteY69" fmla="*/ 2279984 h 7196138"/>
              <a:gd name="connsiteX70" fmla="*/ 3976042 w 4933949"/>
              <a:gd name="connsiteY70" fmla="*/ 2349833 h 7196138"/>
              <a:gd name="connsiteX71" fmla="*/ 4163200 w 4933949"/>
              <a:gd name="connsiteY71" fmla="*/ 2279984 h 7196138"/>
              <a:gd name="connsiteX72" fmla="*/ 4240963 w 4933949"/>
              <a:gd name="connsiteY72" fmla="*/ 1903062 h 7196138"/>
              <a:gd name="connsiteX73" fmla="*/ 4240963 w 4933949"/>
              <a:gd name="connsiteY73" fmla="*/ 54035 h 7196138"/>
              <a:gd name="connsiteX74" fmla="*/ 4255461 w 4933949"/>
              <a:gd name="connsiteY74" fmla="*/ 14497 h 7196138"/>
              <a:gd name="connsiteX75" fmla="*/ 4295001 w 4933949"/>
              <a:gd name="connsiteY75" fmla="*/ 0 h 7196138"/>
              <a:gd name="connsiteX76" fmla="*/ 4602098 w 4933949"/>
              <a:gd name="connsiteY76" fmla="*/ 0 h 7196138"/>
              <a:gd name="connsiteX77" fmla="*/ 4641638 w 4933949"/>
              <a:gd name="connsiteY77" fmla="*/ 14497 h 7196138"/>
              <a:gd name="connsiteX78" fmla="*/ 4656136 w 4933949"/>
              <a:gd name="connsiteY78" fmla="*/ 54035 h 7196138"/>
              <a:gd name="connsiteX79" fmla="*/ 4656136 w 4933949"/>
              <a:gd name="connsiteY79" fmla="*/ 1904380 h 7196138"/>
              <a:gd name="connsiteX80" fmla="*/ 4507201 w 4933949"/>
              <a:gd name="connsiteY80" fmla="*/ 2459220 h 7196138"/>
              <a:gd name="connsiteX81" fmla="*/ 3981314 w 4933949"/>
              <a:gd name="connsiteY81" fmla="*/ 2646363 h 7196138"/>
              <a:gd name="connsiteX82" fmla="*/ 3447519 w 4933949"/>
              <a:gd name="connsiteY82" fmla="*/ 2459220 h 7196138"/>
              <a:gd name="connsiteX83" fmla="*/ 3305174 w 4933949"/>
              <a:gd name="connsiteY83" fmla="*/ 1904380 h 7196138"/>
              <a:gd name="connsiteX84" fmla="*/ 3305174 w 4933949"/>
              <a:gd name="connsiteY84" fmla="*/ 54035 h 7196138"/>
              <a:gd name="connsiteX85" fmla="*/ 3318354 w 4933949"/>
              <a:gd name="connsiteY85" fmla="*/ 14497 h 7196138"/>
              <a:gd name="connsiteX86" fmla="*/ 3359213 w 4933949"/>
              <a:gd name="connsiteY86" fmla="*/ 0 h 7196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4933949" h="7196138">
                <a:moveTo>
                  <a:pt x="1050029" y="6094413"/>
                </a:moveTo>
                <a:cubicBezTo>
                  <a:pt x="2409664" y="6623557"/>
                  <a:pt x="2524285" y="6623557"/>
                  <a:pt x="3883920" y="6094413"/>
                </a:cubicBezTo>
                <a:cubicBezTo>
                  <a:pt x="3883920" y="6094413"/>
                  <a:pt x="3883920" y="6094413"/>
                  <a:pt x="4933949" y="6645934"/>
                </a:cubicBezTo>
                <a:cubicBezTo>
                  <a:pt x="4933949" y="6645934"/>
                  <a:pt x="4933949" y="6645934"/>
                  <a:pt x="3883920" y="7196138"/>
                </a:cubicBezTo>
                <a:cubicBezTo>
                  <a:pt x="2524285" y="6668311"/>
                  <a:pt x="2409664" y="6668311"/>
                  <a:pt x="1050029" y="7196138"/>
                </a:cubicBezTo>
                <a:cubicBezTo>
                  <a:pt x="1050029" y="7196138"/>
                  <a:pt x="1050029" y="7196138"/>
                  <a:pt x="0" y="6645934"/>
                </a:cubicBezTo>
                <a:cubicBezTo>
                  <a:pt x="0" y="6645934"/>
                  <a:pt x="0" y="6645934"/>
                  <a:pt x="1050029" y="6094413"/>
                </a:cubicBezTo>
                <a:close/>
                <a:moveTo>
                  <a:pt x="1050029" y="4730750"/>
                </a:moveTo>
                <a:cubicBezTo>
                  <a:pt x="2409664" y="5260657"/>
                  <a:pt x="2524285" y="5260657"/>
                  <a:pt x="3883920" y="4730750"/>
                </a:cubicBezTo>
                <a:cubicBezTo>
                  <a:pt x="3883920" y="4730750"/>
                  <a:pt x="3883920" y="4730750"/>
                  <a:pt x="4933949" y="5283066"/>
                </a:cubicBezTo>
                <a:cubicBezTo>
                  <a:pt x="4933949" y="5283066"/>
                  <a:pt x="4933949" y="5283066"/>
                  <a:pt x="3883920" y="5834063"/>
                </a:cubicBezTo>
                <a:cubicBezTo>
                  <a:pt x="2524285" y="5305475"/>
                  <a:pt x="2409664" y="5305475"/>
                  <a:pt x="1050029" y="5834063"/>
                </a:cubicBezTo>
                <a:cubicBezTo>
                  <a:pt x="1050029" y="5834063"/>
                  <a:pt x="1050029" y="5834063"/>
                  <a:pt x="0" y="5283066"/>
                </a:cubicBezTo>
                <a:cubicBezTo>
                  <a:pt x="0" y="5283066"/>
                  <a:pt x="0" y="5283066"/>
                  <a:pt x="1050029" y="4730750"/>
                </a:cubicBezTo>
                <a:close/>
                <a:moveTo>
                  <a:pt x="1050029" y="3368675"/>
                </a:moveTo>
                <a:cubicBezTo>
                  <a:pt x="2409664" y="3898582"/>
                  <a:pt x="2524285" y="3898582"/>
                  <a:pt x="3883920" y="3368675"/>
                </a:cubicBezTo>
                <a:cubicBezTo>
                  <a:pt x="3883920" y="3368675"/>
                  <a:pt x="3883920" y="3368675"/>
                  <a:pt x="4933949" y="3920991"/>
                </a:cubicBezTo>
                <a:cubicBezTo>
                  <a:pt x="4933949" y="3920991"/>
                  <a:pt x="4933949" y="3920991"/>
                  <a:pt x="3883920" y="4471988"/>
                </a:cubicBezTo>
                <a:cubicBezTo>
                  <a:pt x="2524285" y="3943400"/>
                  <a:pt x="2409664" y="3943400"/>
                  <a:pt x="1050029" y="4471988"/>
                </a:cubicBezTo>
                <a:cubicBezTo>
                  <a:pt x="1050029" y="4471988"/>
                  <a:pt x="1050029" y="4471988"/>
                  <a:pt x="0" y="3920991"/>
                </a:cubicBezTo>
                <a:cubicBezTo>
                  <a:pt x="0" y="3920991"/>
                  <a:pt x="0" y="3920991"/>
                  <a:pt x="1050029" y="3368675"/>
                </a:cubicBezTo>
                <a:close/>
                <a:moveTo>
                  <a:pt x="678543" y="305710"/>
                </a:moveTo>
                <a:lnTo>
                  <a:pt x="678543" y="2307316"/>
                </a:lnTo>
                <a:cubicBezTo>
                  <a:pt x="678543" y="2307316"/>
                  <a:pt x="678543" y="2307316"/>
                  <a:pt x="909109" y="2307316"/>
                </a:cubicBezTo>
                <a:cubicBezTo>
                  <a:pt x="1011875" y="2307316"/>
                  <a:pt x="1072481" y="2291503"/>
                  <a:pt x="1119911" y="2234842"/>
                </a:cubicBezTo>
                <a:cubicBezTo>
                  <a:pt x="1192375" y="2147873"/>
                  <a:pt x="1198962" y="1971299"/>
                  <a:pt x="1198962" y="1615517"/>
                </a:cubicBezTo>
                <a:cubicBezTo>
                  <a:pt x="1198962" y="1615517"/>
                  <a:pt x="1198962" y="1615517"/>
                  <a:pt x="1198962" y="996191"/>
                </a:cubicBezTo>
                <a:cubicBezTo>
                  <a:pt x="1198962" y="641727"/>
                  <a:pt x="1192375" y="465153"/>
                  <a:pt x="1119911" y="378184"/>
                </a:cubicBezTo>
                <a:cubicBezTo>
                  <a:pt x="1072481" y="321522"/>
                  <a:pt x="1011875" y="305710"/>
                  <a:pt x="909109" y="305710"/>
                </a:cubicBezTo>
                <a:cubicBezTo>
                  <a:pt x="909109" y="305710"/>
                  <a:pt x="909109" y="305710"/>
                  <a:pt x="678543" y="305710"/>
                </a:cubicBezTo>
                <a:close/>
                <a:moveTo>
                  <a:pt x="1842869" y="0"/>
                </a:moveTo>
                <a:cubicBezTo>
                  <a:pt x="1842869" y="0"/>
                  <a:pt x="1842869" y="0"/>
                  <a:pt x="3073618" y="0"/>
                </a:cubicBezTo>
                <a:cubicBezTo>
                  <a:pt x="3093384" y="0"/>
                  <a:pt x="3105243" y="5271"/>
                  <a:pt x="3114467" y="14495"/>
                </a:cubicBezTo>
                <a:cubicBezTo>
                  <a:pt x="3122374" y="22401"/>
                  <a:pt x="3128962" y="34261"/>
                  <a:pt x="3128962" y="54027"/>
                </a:cubicBezTo>
                <a:cubicBezTo>
                  <a:pt x="3128962" y="54027"/>
                  <a:pt x="3128962" y="54027"/>
                  <a:pt x="3128962" y="275402"/>
                </a:cubicBezTo>
                <a:cubicBezTo>
                  <a:pt x="3128962" y="295168"/>
                  <a:pt x="3122374" y="307028"/>
                  <a:pt x="3114467" y="314934"/>
                </a:cubicBezTo>
                <a:cubicBezTo>
                  <a:pt x="3105243" y="324158"/>
                  <a:pt x="3093384" y="329429"/>
                  <a:pt x="3073618" y="329429"/>
                </a:cubicBezTo>
                <a:cubicBezTo>
                  <a:pt x="3073618" y="329429"/>
                  <a:pt x="3073618" y="329429"/>
                  <a:pt x="2679620" y="329429"/>
                </a:cubicBezTo>
                <a:cubicBezTo>
                  <a:pt x="2679620" y="329429"/>
                  <a:pt x="2679620" y="329429"/>
                  <a:pt x="2679620" y="2558999"/>
                </a:cubicBezTo>
                <a:cubicBezTo>
                  <a:pt x="2679620" y="2578765"/>
                  <a:pt x="2674349" y="2590624"/>
                  <a:pt x="2665125" y="2598530"/>
                </a:cubicBezTo>
                <a:cubicBezTo>
                  <a:pt x="2657219" y="2607755"/>
                  <a:pt x="2645360" y="2613025"/>
                  <a:pt x="2625594" y="2613025"/>
                </a:cubicBezTo>
                <a:cubicBezTo>
                  <a:pt x="2625594" y="2613025"/>
                  <a:pt x="2625594" y="2613025"/>
                  <a:pt x="2290893" y="2613025"/>
                </a:cubicBezTo>
                <a:cubicBezTo>
                  <a:pt x="2271128" y="2613025"/>
                  <a:pt x="2259268" y="2607755"/>
                  <a:pt x="2250044" y="2598530"/>
                </a:cubicBezTo>
                <a:cubicBezTo>
                  <a:pt x="2240820" y="2590624"/>
                  <a:pt x="2235549" y="2578765"/>
                  <a:pt x="2235549" y="2558999"/>
                </a:cubicBezTo>
                <a:cubicBezTo>
                  <a:pt x="2235549" y="2558999"/>
                  <a:pt x="2235549" y="2558999"/>
                  <a:pt x="2235549" y="329429"/>
                </a:cubicBezTo>
                <a:cubicBezTo>
                  <a:pt x="2235549" y="329429"/>
                  <a:pt x="2235549" y="329429"/>
                  <a:pt x="1842869" y="329429"/>
                </a:cubicBezTo>
                <a:cubicBezTo>
                  <a:pt x="1823104" y="329429"/>
                  <a:pt x="1811244" y="324158"/>
                  <a:pt x="1802020" y="314934"/>
                </a:cubicBezTo>
                <a:cubicBezTo>
                  <a:pt x="1792796" y="307028"/>
                  <a:pt x="1787525" y="295168"/>
                  <a:pt x="1787525" y="275402"/>
                </a:cubicBezTo>
                <a:cubicBezTo>
                  <a:pt x="1787525" y="275402"/>
                  <a:pt x="1787525" y="275402"/>
                  <a:pt x="1787525" y="54027"/>
                </a:cubicBezTo>
                <a:cubicBezTo>
                  <a:pt x="1787525" y="34261"/>
                  <a:pt x="1792796" y="22401"/>
                  <a:pt x="1802020" y="14495"/>
                </a:cubicBezTo>
                <a:cubicBezTo>
                  <a:pt x="1811244" y="5271"/>
                  <a:pt x="1823104" y="0"/>
                  <a:pt x="1842869" y="0"/>
                </a:cubicBezTo>
                <a:close/>
                <a:moveTo>
                  <a:pt x="317544" y="0"/>
                </a:moveTo>
                <a:cubicBezTo>
                  <a:pt x="317544" y="0"/>
                  <a:pt x="317544" y="0"/>
                  <a:pt x="972349" y="0"/>
                </a:cubicBezTo>
                <a:cubicBezTo>
                  <a:pt x="1226630" y="0"/>
                  <a:pt x="1382097" y="57980"/>
                  <a:pt x="1476958" y="179209"/>
                </a:cubicBezTo>
                <a:cubicBezTo>
                  <a:pt x="1615298" y="345241"/>
                  <a:pt x="1619250" y="614055"/>
                  <a:pt x="1619250" y="1025181"/>
                </a:cubicBezTo>
                <a:cubicBezTo>
                  <a:pt x="1619250" y="1025181"/>
                  <a:pt x="1619250" y="1025181"/>
                  <a:pt x="1619250" y="1587845"/>
                </a:cubicBezTo>
                <a:cubicBezTo>
                  <a:pt x="1619250" y="1998971"/>
                  <a:pt x="1615298" y="2267784"/>
                  <a:pt x="1476958" y="2433816"/>
                </a:cubicBezTo>
                <a:cubicBezTo>
                  <a:pt x="1382097" y="2555046"/>
                  <a:pt x="1226630" y="2613025"/>
                  <a:pt x="972349" y="2613025"/>
                </a:cubicBezTo>
                <a:cubicBezTo>
                  <a:pt x="972349" y="2613025"/>
                  <a:pt x="972349" y="2613025"/>
                  <a:pt x="317544" y="2613025"/>
                </a:cubicBezTo>
                <a:cubicBezTo>
                  <a:pt x="297781" y="2613025"/>
                  <a:pt x="285923" y="2607755"/>
                  <a:pt x="278018" y="2598530"/>
                </a:cubicBezTo>
                <a:cubicBezTo>
                  <a:pt x="268795" y="2590624"/>
                  <a:pt x="263525" y="2578765"/>
                  <a:pt x="263525" y="2558999"/>
                </a:cubicBezTo>
                <a:cubicBezTo>
                  <a:pt x="263525" y="2558999"/>
                  <a:pt x="263525" y="2558999"/>
                  <a:pt x="263525" y="54027"/>
                </a:cubicBezTo>
                <a:cubicBezTo>
                  <a:pt x="263525" y="34261"/>
                  <a:pt x="268795" y="22401"/>
                  <a:pt x="278018" y="14495"/>
                </a:cubicBezTo>
                <a:cubicBezTo>
                  <a:pt x="285923" y="5271"/>
                  <a:pt x="297781" y="0"/>
                  <a:pt x="317544" y="0"/>
                </a:cubicBezTo>
                <a:close/>
                <a:moveTo>
                  <a:pt x="3359213" y="0"/>
                </a:moveTo>
                <a:cubicBezTo>
                  <a:pt x="3359213" y="0"/>
                  <a:pt x="3359213" y="0"/>
                  <a:pt x="3664991" y="0"/>
                </a:cubicBezTo>
                <a:cubicBezTo>
                  <a:pt x="3684762" y="0"/>
                  <a:pt x="3696624" y="5272"/>
                  <a:pt x="3705850" y="14497"/>
                </a:cubicBezTo>
                <a:cubicBezTo>
                  <a:pt x="3715076" y="22405"/>
                  <a:pt x="3720348" y="34266"/>
                  <a:pt x="3720348" y="54035"/>
                </a:cubicBezTo>
                <a:cubicBezTo>
                  <a:pt x="3720348" y="54035"/>
                  <a:pt x="3720348" y="54035"/>
                  <a:pt x="3720348" y="1903062"/>
                </a:cubicBezTo>
                <a:cubicBezTo>
                  <a:pt x="3720348" y="2103384"/>
                  <a:pt x="3738800" y="2214089"/>
                  <a:pt x="3798111" y="2279984"/>
                </a:cubicBezTo>
                <a:cubicBezTo>
                  <a:pt x="3841605" y="2328747"/>
                  <a:pt x="3899597" y="2349833"/>
                  <a:pt x="3976042" y="2349833"/>
                </a:cubicBezTo>
                <a:cubicBezTo>
                  <a:pt x="4060395" y="2349833"/>
                  <a:pt x="4121023" y="2326111"/>
                  <a:pt x="4163200" y="2279984"/>
                </a:cubicBezTo>
                <a:cubicBezTo>
                  <a:pt x="4226464" y="2211453"/>
                  <a:pt x="4240963" y="2096795"/>
                  <a:pt x="4240963" y="1903062"/>
                </a:cubicBezTo>
                <a:cubicBezTo>
                  <a:pt x="4240963" y="1903062"/>
                  <a:pt x="4240963" y="1903062"/>
                  <a:pt x="4240963" y="54035"/>
                </a:cubicBezTo>
                <a:cubicBezTo>
                  <a:pt x="4240963" y="34266"/>
                  <a:pt x="4246235" y="22405"/>
                  <a:pt x="4255461" y="14497"/>
                </a:cubicBezTo>
                <a:cubicBezTo>
                  <a:pt x="4263369" y="5272"/>
                  <a:pt x="4276549" y="0"/>
                  <a:pt x="4295001" y="0"/>
                </a:cubicBezTo>
                <a:cubicBezTo>
                  <a:pt x="4295001" y="0"/>
                  <a:pt x="4295001" y="0"/>
                  <a:pt x="4602098" y="0"/>
                </a:cubicBezTo>
                <a:cubicBezTo>
                  <a:pt x="4621868" y="0"/>
                  <a:pt x="4633730" y="5272"/>
                  <a:pt x="4641638" y="14497"/>
                </a:cubicBezTo>
                <a:cubicBezTo>
                  <a:pt x="4650864" y="22405"/>
                  <a:pt x="4656136" y="34266"/>
                  <a:pt x="4656136" y="54035"/>
                </a:cubicBezTo>
                <a:cubicBezTo>
                  <a:pt x="4656136" y="54035"/>
                  <a:pt x="4656136" y="54035"/>
                  <a:pt x="4656136" y="1904380"/>
                </a:cubicBezTo>
                <a:cubicBezTo>
                  <a:pt x="4656136" y="2153465"/>
                  <a:pt x="4627140" y="2319521"/>
                  <a:pt x="4507201" y="2459220"/>
                </a:cubicBezTo>
                <a:cubicBezTo>
                  <a:pt x="4405714" y="2577832"/>
                  <a:pt x="4239645" y="2646363"/>
                  <a:pt x="3981314" y="2646363"/>
                </a:cubicBezTo>
                <a:cubicBezTo>
                  <a:pt x="3726938" y="2646363"/>
                  <a:pt x="3559550" y="2581786"/>
                  <a:pt x="3447519" y="2459220"/>
                </a:cubicBezTo>
                <a:cubicBezTo>
                  <a:pt x="3340760" y="2341926"/>
                  <a:pt x="3305174" y="2173233"/>
                  <a:pt x="3305174" y="1904380"/>
                </a:cubicBezTo>
                <a:cubicBezTo>
                  <a:pt x="3305174" y="1904380"/>
                  <a:pt x="3305174" y="1904380"/>
                  <a:pt x="3305174" y="54035"/>
                </a:cubicBezTo>
                <a:cubicBezTo>
                  <a:pt x="3305174" y="34266"/>
                  <a:pt x="3310446" y="22405"/>
                  <a:pt x="3318354" y="14497"/>
                </a:cubicBezTo>
                <a:cubicBezTo>
                  <a:pt x="3327580" y="5272"/>
                  <a:pt x="3339442" y="0"/>
                  <a:pt x="3359213" y="0"/>
                </a:cubicBezTo>
                <a:close/>
              </a:path>
            </a:pathLst>
          </a:custGeom>
          <a:solidFill>
            <a:srgbClr val="FFFFFF"/>
          </a:solidFill>
          <a:ln>
            <a:noFill/>
          </a:ln>
        </p:spPr>
        <p:txBody>
          <a:bodyPr vert="horz" wrap="square" lIns="91440" tIns="45720" rIns="91440" bIns="45720" numCol="1" anchor="t" anchorCtr="0" compatLnSpc="1">
            <a:prstTxWarp prst="textNoShape">
              <a:avLst/>
            </a:prstTxWarp>
            <a:noAutofit/>
          </a:bodyPr>
          <a:lstStyle/>
          <a:p>
            <a:endParaRPr lang="en-GB" sz="1600"/>
          </a:p>
        </p:txBody>
      </p:sp>
      <p:sp>
        <p:nvSpPr>
          <p:cNvPr id="114690" name="Rectangle 2"/>
          <p:cNvSpPr>
            <a:spLocks noGrp="1" noChangeArrowheads="1"/>
          </p:cNvSpPr>
          <p:nvPr>
            <p:ph type="ctrTitle"/>
          </p:nvPr>
        </p:nvSpPr>
        <p:spPr>
          <a:xfrm>
            <a:off x="249892" y="3545117"/>
            <a:ext cx="10841439" cy="2706458"/>
          </a:xfrm>
        </p:spPr>
        <p:txBody>
          <a:bodyPr anchor="t" anchorCtr="0"/>
          <a:lstStyle>
            <a:lvl1pPr>
              <a:lnSpc>
                <a:spcPct val="93000"/>
              </a:lnSpc>
              <a:defRPr sz="8000">
                <a:solidFill>
                  <a:schemeClr val="bg1"/>
                </a:solidFill>
              </a:defRPr>
            </a:lvl1pPr>
          </a:lstStyle>
          <a:p>
            <a:pPr lvl="0"/>
            <a:r>
              <a:rPr lang="en-GB" noProof="0"/>
              <a:t>Click to edit Master title style</a:t>
            </a:r>
            <a:endParaRPr lang="en-GB" noProof="0" dirty="0"/>
          </a:p>
        </p:txBody>
      </p:sp>
      <p:sp>
        <p:nvSpPr>
          <p:cNvPr id="114691" name="Rectangle 3"/>
          <p:cNvSpPr>
            <a:spLocks noGrp="1" noChangeArrowheads="1"/>
          </p:cNvSpPr>
          <p:nvPr>
            <p:ph type="subTitle" idx="1"/>
          </p:nvPr>
        </p:nvSpPr>
        <p:spPr>
          <a:xfrm>
            <a:off x="247104" y="1704975"/>
            <a:ext cx="10841439" cy="1660654"/>
          </a:xfrm>
        </p:spPr>
        <p:txBody>
          <a:bodyPr anchor="b" anchorCtr="0"/>
          <a:lstStyle>
            <a:lvl1pPr marL="0" indent="0">
              <a:lnSpc>
                <a:spcPct val="110000"/>
              </a:lnSpc>
              <a:spcBef>
                <a:spcPts val="0"/>
              </a:spcBef>
              <a:buFontTx/>
              <a:buNone/>
              <a:defRPr sz="3000">
                <a:solidFill>
                  <a:schemeClr val="bg1"/>
                </a:solidFill>
              </a:defRPr>
            </a:lvl1pPr>
          </a:lstStyle>
          <a:p>
            <a:pPr lvl="0"/>
            <a:r>
              <a:rPr lang="en-GB" noProof="0" dirty="0"/>
              <a:t>Click to edit Master subtitle style</a:t>
            </a:r>
            <a:endParaRPr lang="en-GB"/>
          </a:p>
        </p:txBody>
      </p:sp>
      <p:sp>
        <p:nvSpPr>
          <p:cNvPr id="3" name="Footer Placeholder 2">
            <a:extLst>
              <a:ext uri="{FF2B5EF4-FFF2-40B4-BE49-F238E27FC236}">
                <a16:creationId xmlns:a16="http://schemas.microsoft.com/office/drawing/2014/main" id="{F2117C6C-7BC3-4888-BC29-FAB17565D119}"/>
              </a:ext>
            </a:extLst>
          </p:cNvPr>
          <p:cNvSpPr>
            <a:spLocks noGrp="1"/>
          </p:cNvSpPr>
          <p:nvPr>
            <p:ph type="ftr" sz="quarter" idx="16"/>
          </p:nvPr>
        </p:nvSpPr>
        <p:spPr/>
        <p:txBody>
          <a:bodyPr/>
          <a:lstStyle>
            <a:lvl1pPr>
              <a:defRPr>
                <a:noFill/>
              </a:defRPr>
            </a:lvl1pPr>
          </a:lstStyle>
          <a:p>
            <a:endParaRPr lang="en-GB" dirty="0"/>
          </a:p>
        </p:txBody>
      </p:sp>
      <p:sp>
        <p:nvSpPr>
          <p:cNvPr id="4" name="Slide Number Placeholder 3">
            <a:extLst>
              <a:ext uri="{FF2B5EF4-FFF2-40B4-BE49-F238E27FC236}">
                <a16:creationId xmlns:a16="http://schemas.microsoft.com/office/drawing/2014/main" id="{E77E4668-D07F-4B96-9755-175402734855}"/>
              </a:ext>
            </a:extLst>
          </p:cNvPr>
          <p:cNvSpPr>
            <a:spLocks noGrp="1"/>
          </p:cNvSpPr>
          <p:nvPr>
            <p:ph type="sldNum" sz="quarter" idx="17"/>
          </p:nvPr>
        </p:nvSpPr>
        <p:spPr/>
        <p:txBody>
          <a:bodyPr/>
          <a:lstStyle>
            <a:lvl1pPr>
              <a:defRPr>
                <a:solidFill>
                  <a:schemeClr val="bg1"/>
                </a:solidFill>
              </a:defRPr>
            </a:lvl1pPr>
          </a:lstStyle>
          <a:p>
            <a:fld id="{103EA872-A674-449B-A120-B97244F8E91D}" type="slidenum">
              <a:rPr lang="en-GB" smtClean="0"/>
              <a:pPr/>
              <a:t>‹#›</a:t>
            </a:fld>
            <a:endParaRPr lang="en-GB" dirty="0"/>
          </a:p>
        </p:txBody>
      </p:sp>
    </p:spTree>
    <p:extLst>
      <p:ext uri="{BB962C8B-B14F-4D97-AF65-F5344CB8AC3E}">
        <p14:creationId xmlns:p14="http://schemas.microsoft.com/office/powerpoint/2010/main" val="41362918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156" userDrawn="1">
          <p15:clr>
            <a:srgbClr val="F26B43"/>
          </p15:clr>
        </p15:guide>
        <p15:guide id="2" pos="6985" userDrawn="1">
          <p15:clr>
            <a:srgbClr val="F26B43"/>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One conten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48A0E3C-0CE1-4BBF-A912-5A81BF3B7BCA}"/>
              </a:ext>
            </a:extLst>
          </p:cNvPr>
          <p:cNvSpPr>
            <a:spLocks noGrp="1"/>
          </p:cNvSpPr>
          <p:nvPr>
            <p:ph type="title"/>
          </p:nvPr>
        </p:nvSpPr>
        <p:spPr/>
        <p:txBody>
          <a:bodyPr/>
          <a:lstStyle/>
          <a:p>
            <a:r>
              <a:rPr lang="en-GB" dirty="0"/>
              <a:t>Click to edit Master title style</a:t>
            </a:r>
            <a:endParaRPr lang="en-GB"/>
          </a:p>
        </p:txBody>
      </p:sp>
      <p:sp>
        <p:nvSpPr>
          <p:cNvPr id="3" name="Content Placeholder 2"/>
          <p:cNvSpPr>
            <a:spLocks noGrp="1"/>
          </p:cNvSpPr>
          <p:nvPr>
            <p:ph idx="1"/>
          </p:nvPr>
        </p:nvSpPr>
        <p:spPr/>
        <p:txBody>
          <a:bodyPr/>
          <a:lstStyle/>
          <a:p>
            <a:pPr lvl="0"/>
            <a:r>
              <a:rPr lang="en-GB"/>
              <a:t>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2" name="Footer Placeholder 1">
            <a:extLst>
              <a:ext uri="{FF2B5EF4-FFF2-40B4-BE49-F238E27FC236}">
                <a16:creationId xmlns:a16="http://schemas.microsoft.com/office/drawing/2014/main" id="{1FCA8860-CDAD-4F91-9292-2B11655C191E}"/>
              </a:ext>
            </a:extLst>
          </p:cNvPr>
          <p:cNvSpPr>
            <a:spLocks noGrp="1"/>
          </p:cNvSpPr>
          <p:nvPr>
            <p:ph type="ftr" sz="quarter" idx="10"/>
          </p:nvPr>
        </p:nvSpPr>
        <p:spPr/>
        <p:txBody>
          <a:bodyPr/>
          <a:lstStyle/>
          <a:p>
            <a:endParaRPr lang="en-GB" dirty="0"/>
          </a:p>
        </p:txBody>
      </p:sp>
      <p:sp>
        <p:nvSpPr>
          <p:cNvPr id="6" name="Slide Number Placeholder 5">
            <a:extLst>
              <a:ext uri="{FF2B5EF4-FFF2-40B4-BE49-F238E27FC236}">
                <a16:creationId xmlns:a16="http://schemas.microsoft.com/office/drawing/2014/main" id="{88C7A21B-9B48-4777-BF0D-9FB95719C2E7}"/>
              </a:ext>
            </a:extLst>
          </p:cNvPr>
          <p:cNvSpPr>
            <a:spLocks noGrp="1"/>
          </p:cNvSpPr>
          <p:nvPr>
            <p:ph type="sldNum" sz="quarter" idx="11"/>
          </p:nvPr>
        </p:nvSpPr>
        <p:spPr/>
        <p:txBody>
          <a:bodyPr/>
          <a:lstStyle/>
          <a:p>
            <a:fld id="{103EA872-A674-449B-A120-B97244F8E91D}" type="slidenum">
              <a:rPr lang="en-GB" smtClean="0"/>
              <a:pPr/>
              <a:t>‹#›</a:t>
            </a:fld>
            <a:endParaRPr lang="en-GB" dirty="0"/>
          </a:p>
        </p:txBody>
      </p:sp>
    </p:spTree>
    <p:extLst>
      <p:ext uri="{BB962C8B-B14F-4D97-AF65-F5344CB8AC3E}">
        <p14:creationId xmlns:p14="http://schemas.microsoft.com/office/powerpoint/2010/main" val="4224308267"/>
      </p:ext>
    </p:extLst>
  </p:cSld>
  <p:clrMapOvr>
    <a:masterClrMapping/>
  </p:clrMapOvr>
  <p:extLst>
    <p:ext uri="{DCECCB84-F9BA-43D5-87BE-67443E8EF086}">
      <p15:sldGuideLst xmlns:p15="http://schemas.microsoft.com/office/powerpoint/2012/main">
        <p15:guide id="1" pos="6985" userDrawn="1">
          <p15:clr>
            <a:srgbClr val="F26B43"/>
          </p15:clr>
        </p15:guide>
        <p15:guide id="2" pos="1117" userDrawn="1">
          <p15:clr>
            <a:srgbClr val="F26B43"/>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2_Front/Pause A ">
    <p:spTree>
      <p:nvGrpSpPr>
        <p:cNvPr id="1" name=""/>
        <p:cNvGrpSpPr/>
        <p:nvPr/>
      </p:nvGrpSpPr>
      <p:grpSpPr>
        <a:xfrm>
          <a:off x="0" y="0"/>
          <a:ext cx="0" cy="0"/>
          <a:chOff x="0" y="0"/>
          <a:chExt cx="0" cy="0"/>
        </a:xfrm>
      </p:grpSpPr>
      <p:sp>
        <p:nvSpPr>
          <p:cNvPr id="9" name="Background">
            <a:extLst>
              <a:ext uri="{FF2B5EF4-FFF2-40B4-BE49-F238E27FC236}">
                <a16:creationId xmlns:a16="http://schemas.microsoft.com/office/drawing/2014/main" id="{AF9D3C51-A276-4E1F-B6B6-FD6A4E17EE28}"/>
              </a:ext>
            </a:extLst>
          </p:cNvPr>
          <p:cNvSpPr/>
          <p:nvPr userDrawn="1"/>
        </p:nvSpPr>
        <p:spPr bwMode="auto">
          <a:xfrm>
            <a:off x="0" y="0"/>
            <a:ext cx="12194787" cy="6861600"/>
          </a:xfrm>
          <a:prstGeom prst="rect">
            <a:avLst/>
          </a:prstGeom>
          <a:solidFill>
            <a:srgbClr val="171748"/>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GB" sz="1600" b="0" i="0" u="none" strike="noStrike" cap="none" normalizeH="0" baseline="0" dirty="0">
              <a:ln>
                <a:noFill/>
              </a:ln>
              <a:solidFill>
                <a:schemeClr val="tx1"/>
              </a:solidFill>
              <a:effectLst/>
              <a:latin typeface="Arial" panose="020B0604020202020204" pitchFamily="34" charset="0"/>
              <a:ea typeface="ＭＳ Ｐゴシック" pitchFamily="-80" charset="-128"/>
            </a:endParaRPr>
          </a:p>
        </p:txBody>
      </p:sp>
      <p:sp>
        <p:nvSpPr>
          <p:cNvPr id="4" name="Date Placeholder 2">
            <a:extLst>
              <a:ext uri="{FF2B5EF4-FFF2-40B4-BE49-F238E27FC236}">
                <a16:creationId xmlns:a16="http://schemas.microsoft.com/office/drawing/2014/main" id="{C9776080-6230-4AB8-AB28-4D6744DD01F9}"/>
              </a:ext>
            </a:extLst>
          </p:cNvPr>
          <p:cNvSpPr>
            <a:spLocks noGrp="1"/>
          </p:cNvSpPr>
          <p:nvPr>
            <p:ph type="dt" sz="half" idx="10"/>
          </p:nvPr>
        </p:nvSpPr>
        <p:spPr>
          <a:xfrm>
            <a:off x="0" y="6912000"/>
            <a:ext cx="0" cy="0"/>
          </a:xfrm>
          <a:prstGeom prst="rect">
            <a:avLst/>
          </a:prstGeom>
        </p:spPr>
        <p:txBody>
          <a:bodyPr/>
          <a:lstStyle>
            <a:lvl1pPr>
              <a:defRPr>
                <a:noFill/>
              </a:defRPr>
            </a:lvl1pPr>
          </a:lstStyle>
          <a:p>
            <a:fld id="{D2FB1945-6620-486D-BF64-713C672075EC}" type="datetime1">
              <a:rPr lang="da-DK" smtClean="0"/>
              <a:t>28-04-2021</a:t>
            </a:fld>
            <a:endParaRPr lang="en-GB" dirty="0"/>
          </a:p>
        </p:txBody>
      </p:sp>
      <p:sp>
        <p:nvSpPr>
          <p:cNvPr id="5" name="Footer Placeholder 3">
            <a:extLst>
              <a:ext uri="{FF2B5EF4-FFF2-40B4-BE49-F238E27FC236}">
                <a16:creationId xmlns:a16="http://schemas.microsoft.com/office/drawing/2014/main" id="{2B7FFAE6-D148-4A15-9DFC-7D71B82020C9}"/>
              </a:ext>
            </a:extLst>
          </p:cNvPr>
          <p:cNvSpPr>
            <a:spLocks noGrp="1"/>
          </p:cNvSpPr>
          <p:nvPr>
            <p:ph type="ftr" sz="quarter" idx="11"/>
          </p:nvPr>
        </p:nvSpPr>
        <p:spPr>
          <a:xfrm>
            <a:off x="0" y="6912000"/>
            <a:ext cx="0" cy="0"/>
          </a:xfrm>
        </p:spPr>
        <p:txBody>
          <a:bodyPr/>
          <a:lstStyle>
            <a:lvl1pPr>
              <a:defRPr>
                <a:noFill/>
              </a:defRPr>
            </a:lvl1pPr>
          </a:lstStyle>
          <a:p>
            <a:endParaRPr lang="en-GB" dirty="0"/>
          </a:p>
        </p:txBody>
      </p:sp>
      <p:sp>
        <p:nvSpPr>
          <p:cNvPr id="6" name="Slide Number Placeholder 4">
            <a:extLst>
              <a:ext uri="{FF2B5EF4-FFF2-40B4-BE49-F238E27FC236}">
                <a16:creationId xmlns:a16="http://schemas.microsoft.com/office/drawing/2014/main" id="{3125B57E-AFC7-4517-B327-461DB01D2867}"/>
              </a:ext>
            </a:extLst>
          </p:cNvPr>
          <p:cNvSpPr>
            <a:spLocks noGrp="1"/>
          </p:cNvSpPr>
          <p:nvPr>
            <p:ph type="sldNum" sz="quarter" idx="12"/>
          </p:nvPr>
        </p:nvSpPr>
        <p:spPr>
          <a:xfrm flipV="1">
            <a:off x="0" y="6912000"/>
            <a:ext cx="0" cy="0"/>
          </a:xfrm>
        </p:spPr>
        <p:txBody>
          <a:bodyPr/>
          <a:lstStyle>
            <a:lvl1pPr>
              <a:defRPr>
                <a:noFill/>
              </a:defRPr>
            </a:lvl1pPr>
          </a:lstStyle>
          <a:p>
            <a:fld id="{24C8C45C-947F-4981-8B3F-4F32E973C901}" type="slidenum">
              <a:rPr lang="en-GB" smtClean="0"/>
              <a:pPr/>
              <a:t>‹#›</a:t>
            </a:fld>
            <a:endParaRPr lang="en-GB" dirty="0"/>
          </a:p>
        </p:txBody>
      </p:sp>
      <p:sp>
        <p:nvSpPr>
          <p:cNvPr id="10" name="Logo color">
            <a:extLst>
              <a:ext uri="{FF2B5EF4-FFF2-40B4-BE49-F238E27FC236}">
                <a16:creationId xmlns:a16="http://schemas.microsoft.com/office/drawing/2014/main" id="{B0EE486B-843B-49D6-90AE-5093AB56E30F}"/>
              </a:ext>
            </a:extLst>
          </p:cNvPr>
          <p:cNvSpPr>
            <a:spLocks noChangeAspect="1"/>
          </p:cNvSpPr>
          <p:nvPr userDrawn="1">
            <p:custDataLst>
              <p:tags r:id="rId1"/>
            </p:custDataLst>
          </p:nvPr>
        </p:nvSpPr>
        <p:spPr bwMode="auto">
          <a:xfrm>
            <a:off x="4871174" y="1651373"/>
            <a:ext cx="2388634" cy="3483354"/>
          </a:xfrm>
          <a:custGeom>
            <a:avLst/>
            <a:gdLst>
              <a:gd name="connsiteX0" fmla="*/ 1050029 w 4933949"/>
              <a:gd name="connsiteY0" fmla="*/ 6094413 h 7196138"/>
              <a:gd name="connsiteX1" fmla="*/ 3883920 w 4933949"/>
              <a:gd name="connsiteY1" fmla="*/ 6094413 h 7196138"/>
              <a:gd name="connsiteX2" fmla="*/ 4933949 w 4933949"/>
              <a:gd name="connsiteY2" fmla="*/ 6645934 h 7196138"/>
              <a:gd name="connsiteX3" fmla="*/ 3883920 w 4933949"/>
              <a:gd name="connsiteY3" fmla="*/ 7196138 h 7196138"/>
              <a:gd name="connsiteX4" fmla="*/ 1050029 w 4933949"/>
              <a:gd name="connsiteY4" fmla="*/ 7196138 h 7196138"/>
              <a:gd name="connsiteX5" fmla="*/ 0 w 4933949"/>
              <a:gd name="connsiteY5" fmla="*/ 6645934 h 7196138"/>
              <a:gd name="connsiteX6" fmla="*/ 1050029 w 4933949"/>
              <a:gd name="connsiteY6" fmla="*/ 6094413 h 7196138"/>
              <a:gd name="connsiteX7" fmla="*/ 1050029 w 4933949"/>
              <a:gd name="connsiteY7" fmla="*/ 4730750 h 7196138"/>
              <a:gd name="connsiteX8" fmla="*/ 3883920 w 4933949"/>
              <a:gd name="connsiteY8" fmla="*/ 4730750 h 7196138"/>
              <a:gd name="connsiteX9" fmla="*/ 4933949 w 4933949"/>
              <a:gd name="connsiteY9" fmla="*/ 5283066 h 7196138"/>
              <a:gd name="connsiteX10" fmla="*/ 3883920 w 4933949"/>
              <a:gd name="connsiteY10" fmla="*/ 5834063 h 7196138"/>
              <a:gd name="connsiteX11" fmla="*/ 1050029 w 4933949"/>
              <a:gd name="connsiteY11" fmla="*/ 5834063 h 7196138"/>
              <a:gd name="connsiteX12" fmla="*/ 0 w 4933949"/>
              <a:gd name="connsiteY12" fmla="*/ 5283066 h 7196138"/>
              <a:gd name="connsiteX13" fmla="*/ 1050029 w 4933949"/>
              <a:gd name="connsiteY13" fmla="*/ 4730750 h 7196138"/>
              <a:gd name="connsiteX14" fmla="*/ 1050029 w 4933949"/>
              <a:gd name="connsiteY14" fmla="*/ 3368675 h 7196138"/>
              <a:gd name="connsiteX15" fmla="*/ 3883920 w 4933949"/>
              <a:gd name="connsiteY15" fmla="*/ 3368675 h 7196138"/>
              <a:gd name="connsiteX16" fmla="*/ 4933949 w 4933949"/>
              <a:gd name="connsiteY16" fmla="*/ 3920991 h 7196138"/>
              <a:gd name="connsiteX17" fmla="*/ 3883920 w 4933949"/>
              <a:gd name="connsiteY17" fmla="*/ 4471988 h 7196138"/>
              <a:gd name="connsiteX18" fmla="*/ 1050029 w 4933949"/>
              <a:gd name="connsiteY18" fmla="*/ 4471988 h 7196138"/>
              <a:gd name="connsiteX19" fmla="*/ 0 w 4933949"/>
              <a:gd name="connsiteY19" fmla="*/ 3920991 h 7196138"/>
              <a:gd name="connsiteX20" fmla="*/ 1050029 w 4933949"/>
              <a:gd name="connsiteY20" fmla="*/ 3368675 h 7196138"/>
              <a:gd name="connsiteX21" fmla="*/ 678543 w 4933949"/>
              <a:gd name="connsiteY21" fmla="*/ 305710 h 7196138"/>
              <a:gd name="connsiteX22" fmla="*/ 678543 w 4933949"/>
              <a:gd name="connsiteY22" fmla="*/ 2307316 h 7196138"/>
              <a:gd name="connsiteX23" fmla="*/ 909109 w 4933949"/>
              <a:gd name="connsiteY23" fmla="*/ 2307316 h 7196138"/>
              <a:gd name="connsiteX24" fmla="*/ 1119911 w 4933949"/>
              <a:gd name="connsiteY24" fmla="*/ 2234842 h 7196138"/>
              <a:gd name="connsiteX25" fmla="*/ 1198962 w 4933949"/>
              <a:gd name="connsiteY25" fmla="*/ 1615517 h 7196138"/>
              <a:gd name="connsiteX26" fmla="*/ 1198962 w 4933949"/>
              <a:gd name="connsiteY26" fmla="*/ 996191 h 7196138"/>
              <a:gd name="connsiteX27" fmla="*/ 1119911 w 4933949"/>
              <a:gd name="connsiteY27" fmla="*/ 378184 h 7196138"/>
              <a:gd name="connsiteX28" fmla="*/ 909109 w 4933949"/>
              <a:gd name="connsiteY28" fmla="*/ 305710 h 7196138"/>
              <a:gd name="connsiteX29" fmla="*/ 678543 w 4933949"/>
              <a:gd name="connsiteY29" fmla="*/ 305710 h 7196138"/>
              <a:gd name="connsiteX30" fmla="*/ 1842869 w 4933949"/>
              <a:gd name="connsiteY30" fmla="*/ 0 h 7196138"/>
              <a:gd name="connsiteX31" fmla="*/ 3073618 w 4933949"/>
              <a:gd name="connsiteY31" fmla="*/ 0 h 7196138"/>
              <a:gd name="connsiteX32" fmla="*/ 3114467 w 4933949"/>
              <a:gd name="connsiteY32" fmla="*/ 14495 h 7196138"/>
              <a:gd name="connsiteX33" fmla="*/ 3128962 w 4933949"/>
              <a:gd name="connsiteY33" fmla="*/ 54027 h 7196138"/>
              <a:gd name="connsiteX34" fmla="*/ 3128962 w 4933949"/>
              <a:gd name="connsiteY34" fmla="*/ 275402 h 7196138"/>
              <a:gd name="connsiteX35" fmla="*/ 3114467 w 4933949"/>
              <a:gd name="connsiteY35" fmla="*/ 314934 h 7196138"/>
              <a:gd name="connsiteX36" fmla="*/ 3073618 w 4933949"/>
              <a:gd name="connsiteY36" fmla="*/ 329429 h 7196138"/>
              <a:gd name="connsiteX37" fmla="*/ 2679620 w 4933949"/>
              <a:gd name="connsiteY37" fmla="*/ 329429 h 7196138"/>
              <a:gd name="connsiteX38" fmla="*/ 2679620 w 4933949"/>
              <a:gd name="connsiteY38" fmla="*/ 2558999 h 7196138"/>
              <a:gd name="connsiteX39" fmla="*/ 2665125 w 4933949"/>
              <a:gd name="connsiteY39" fmla="*/ 2598530 h 7196138"/>
              <a:gd name="connsiteX40" fmla="*/ 2625594 w 4933949"/>
              <a:gd name="connsiteY40" fmla="*/ 2613025 h 7196138"/>
              <a:gd name="connsiteX41" fmla="*/ 2290893 w 4933949"/>
              <a:gd name="connsiteY41" fmla="*/ 2613025 h 7196138"/>
              <a:gd name="connsiteX42" fmla="*/ 2250044 w 4933949"/>
              <a:gd name="connsiteY42" fmla="*/ 2598530 h 7196138"/>
              <a:gd name="connsiteX43" fmla="*/ 2235549 w 4933949"/>
              <a:gd name="connsiteY43" fmla="*/ 2558999 h 7196138"/>
              <a:gd name="connsiteX44" fmla="*/ 2235549 w 4933949"/>
              <a:gd name="connsiteY44" fmla="*/ 329429 h 7196138"/>
              <a:gd name="connsiteX45" fmla="*/ 1842869 w 4933949"/>
              <a:gd name="connsiteY45" fmla="*/ 329429 h 7196138"/>
              <a:gd name="connsiteX46" fmla="*/ 1802020 w 4933949"/>
              <a:gd name="connsiteY46" fmla="*/ 314934 h 7196138"/>
              <a:gd name="connsiteX47" fmla="*/ 1787525 w 4933949"/>
              <a:gd name="connsiteY47" fmla="*/ 275402 h 7196138"/>
              <a:gd name="connsiteX48" fmla="*/ 1787525 w 4933949"/>
              <a:gd name="connsiteY48" fmla="*/ 54027 h 7196138"/>
              <a:gd name="connsiteX49" fmla="*/ 1802020 w 4933949"/>
              <a:gd name="connsiteY49" fmla="*/ 14495 h 7196138"/>
              <a:gd name="connsiteX50" fmla="*/ 1842869 w 4933949"/>
              <a:gd name="connsiteY50" fmla="*/ 0 h 7196138"/>
              <a:gd name="connsiteX51" fmla="*/ 317544 w 4933949"/>
              <a:gd name="connsiteY51" fmla="*/ 0 h 7196138"/>
              <a:gd name="connsiteX52" fmla="*/ 972349 w 4933949"/>
              <a:gd name="connsiteY52" fmla="*/ 0 h 7196138"/>
              <a:gd name="connsiteX53" fmla="*/ 1476958 w 4933949"/>
              <a:gd name="connsiteY53" fmla="*/ 179209 h 7196138"/>
              <a:gd name="connsiteX54" fmla="*/ 1619250 w 4933949"/>
              <a:gd name="connsiteY54" fmla="*/ 1025181 h 7196138"/>
              <a:gd name="connsiteX55" fmla="*/ 1619250 w 4933949"/>
              <a:gd name="connsiteY55" fmla="*/ 1587845 h 7196138"/>
              <a:gd name="connsiteX56" fmla="*/ 1476958 w 4933949"/>
              <a:gd name="connsiteY56" fmla="*/ 2433816 h 7196138"/>
              <a:gd name="connsiteX57" fmla="*/ 972349 w 4933949"/>
              <a:gd name="connsiteY57" fmla="*/ 2613025 h 7196138"/>
              <a:gd name="connsiteX58" fmla="*/ 317544 w 4933949"/>
              <a:gd name="connsiteY58" fmla="*/ 2613025 h 7196138"/>
              <a:gd name="connsiteX59" fmla="*/ 278018 w 4933949"/>
              <a:gd name="connsiteY59" fmla="*/ 2598530 h 7196138"/>
              <a:gd name="connsiteX60" fmla="*/ 263525 w 4933949"/>
              <a:gd name="connsiteY60" fmla="*/ 2558999 h 7196138"/>
              <a:gd name="connsiteX61" fmla="*/ 263525 w 4933949"/>
              <a:gd name="connsiteY61" fmla="*/ 54027 h 7196138"/>
              <a:gd name="connsiteX62" fmla="*/ 278018 w 4933949"/>
              <a:gd name="connsiteY62" fmla="*/ 14495 h 7196138"/>
              <a:gd name="connsiteX63" fmla="*/ 317544 w 4933949"/>
              <a:gd name="connsiteY63" fmla="*/ 0 h 7196138"/>
              <a:gd name="connsiteX64" fmla="*/ 3359213 w 4933949"/>
              <a:gd name="connsiteY64" fmla="*/ 0 h 7196138"/>
              <a:gd name="connsiteX65" fmla="*/ 3664991 w 4933949"/>
              <a:gd name="connsiteY65" fmla="*/ 0 h 7196138"/>
              <a:gd name="connsiteX66" fmla="*/ 3705850 w 4933949"/>
              <a:gd name="connsiteY66" fmla="*/ 14497 h 7196138"/>
              <a:gd name="connsiteX67" fmla="*/ 3720348 w 4933949"/>
              <a:gd name="connsiteY67" fmla="*/ 54035 h 7196138"/>
              <a:gd name="connsiteX68" fmla="*/ 3720348 w 4933949"/>
              <a:gd name="connsiteY68" fmla="*/ 1903062 h 7196138"/>
              <a:gd name="connsiteX69" fmla="*/ 3798111 w 4933949"/>
              <a:gd name="connsiteY69" fmla="*/ 2279984 h 7196138"/>
              <a:gd name="connsiteX70" fmla="*/ 3976042 w 4933949"/>
              <a:gd name="connsiteY70" fmla="*/ 2349833 h 7196138"/>
              <a:gd name="connsiteX71" fmla="*/ 4163200 w 4933949"/>
              <a:gd name="connsiteY71" fmla="*/ 2279984 h 7196138"/>
              <a:gd name="connsiteX72" fmla="*/ 4240963 w 4933949"/>
              <a:gd name="connsiteY72" fmla="*/ 1903062 h 7196138"/>
              <a:gd name="connsiteX73" fmla="*/ 4240963 w 4933949"/>
              <a:gd name="connsiteY73" fmla="*/ 54035 h 7196138"/>
              <a:gd name="connsiteX74" fmla="*/ 4255461 w 4933949"/>
              <a:gd name="connsiteY74" fmla="*/ 14497 h 7196138"/>
              <a:gd name="connsiteX75" fmla="*/ 4295001 w 4933949"/>
              <a:gd name="connsiteY75" fmla="*/ 0 h 7196138"/>
              <a:gd name="connsiteX76" fmla="*/ 4602098 w 4933949"/>
              <a:gd name="connsiteY76" fmla="*/ 0 h 7196138"/>
              <a:gd name="connsiteX77" fmla="*/ 4641638 w 4933949"/>
              <a:gd name="connsiteY77" fmla="*/ 14497 h 7196138"/>
              <a:gd name="connsiteX78" fmla="*/ 4656136 w 4933949"/>
              <a:gd name="connsiteY78" fmla="*/ 54035 h 7196138"/>
              <a:gd name="connsiteX79" fmla="*/ 4656136 w 4933949"/>
              <a:gd name="connsiteY79" fmla="*/ 1904380 h 7196138"/>
              <a:gd name="connsiteX80" fmla="*/ 4507201 w 4933949"/>
              <a:gd name="connsiteY80" fmla="*/ 2459220 h 7196138"/>
              <a:gd name="connsiteX81" fmla="*/ 3981314 w 4933949"/>
              <a:gd name="connsiteY81" fmla="*/ 2646363 h 7196138"/>
              <a:gd name="connsiteX82" fmla="*/ 3447519 w 4933949"/>
              <a:gd name="connsiteY82" fmla="*/ 2459220 h 7196138"/>
              <a:gd name="connsiteX83" fmla="*/ 3305174 w 4933949"/>
              <a:gd name="connsiteY83" fmla="*/ 1904380 h 7196138"/>
              <a:gd name="connsiteX84" fmla="*/ 3305174 w 4933949"/>
              <a:gd name="connsiteY84" fmla="*/ 54035 h 7196138"/>
              <a:gd name="connsiteX85" fmla="*/ 3318354 w 4933949"/>
              <a:gd name="connsiteY85" fmla="*/ 14497 h 7196138"/>
              <a:gd name="connsiteX86" fmla="*/ 3359213 w 4933949"/>
              <a:gd name="connsiteY86" fmla="*/ 0 h 7196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4933949" h="7196138">
                <a:moveTo>
                  <a:pt x="1050029" y="6094413"/>
                </a:moveTo>
                <a:cubicBezTo>
                  <a:pt x="2409664" y="6623557"/>
                  <a:pt x="2524285" y="6623557"/>
                  <a:pt x="3883920" y="6094413"/>
                </a:cubicBezTo>
                <a:cubicBezTo>
                  <a:pt x="3883920" y="6094413"/>
                  <a:pt x="3883920" y="6094413"/>
                  <a:pt x="4933949" y="6645934"/>
                </a:cubicBezTo>
                <a:cubicBezTo>
                  <a:pt x="4933949" y="6645934"/>
                  <a:pt x="4933949" y="6645934"/>
                  <a:pt x="3883920" y="7196138"/>
                </a:cubicBezTo>
                <a:cubicBezTo>
                  <a:pt x="2524285" y="6668311"/>
                  <a:pt x="2409664" y="6668311"/>
                  <a:pt x="1050029" y="7196138"/>
                </a:cubicBezTo>
                <a:cubicBezTo>
                  <a:pt x="1050029" y="7196138"/>
                  <a:pt x="1050029" y="7196138"/>
                  <a:pt x="0" y="6645934"/>
                </a:cubicBezTo>
                <a:cubicBezTo>
                  <a:pt x="0" y="6645934"/>
                  <a:pt x="0" y="6645934"/>
                  <a:pt x="1050029" y="6094413"/>
                </a:cubicBezTo>
                <a:close/>
                <a:moveTo>
                  <a:pt x="1050029" y="4730750"/>
                </a:moveTo>
                <a:cubicBezTo>
                  <a:pt x="2409664" y="5260657"/>
                  <a:pt x="2524285" y="5260657"/>
                  <a:pt x="3883920" y="4730750"/>
                </a:cubicBezTo>
                <a:cubicBezTo>
                  <a:pt x="3883920" y="4730750"/>
                  <a:pt x="3883920" y="4730750"/>
                  <a:pt x="4933949" y="5283066"/>
                </a:cubicBezTo>
                <a:cubicBezTo>
                  <a:pt x="4933949" y="5283066"/>
                  <a:pt x="4933949" y="5283066"/>
                  <a:pt x="3883920" y="5834063"/>
                </a:cubicBezTo>
                <a:cubicBezTo>
                  <a:pt x="2524285" y="5305475"/>
                  <a:pt x="2409664" y="5305475"/>
                  <a:pt x="1050029" y="5834063"/>
                </a:cubicBezTo>
                <a:cubicBezTo>
                  <a:pt x="1050029" y="5834063"/>
                  <a:pt x="1050029" y="5834063"/>
                  <a:pt x="0" y="5283066"/>
                </a:cubicBezTo>
                <a:cubicBezTo>
                  <a:pt x="0" y="5283066"/>
                  <a:pt x="0" y="5283066"/>
                  <a:pt x="1050029" y="4730750"/>
                </a:cubicBezTo>
                <a:close/>
                <a:moveTo>
                  <a:pt x="1050029" y="3368675"/>
                </a:moveTo>
                <a:cubicBezTo>
                  <a:pt x="2409664" y="3898582"/>
                  <a:pt x="2524285" y="3898582"/>
                  <a:pt x="3883920" y="3368675"/>
                </a:cubicBezTo>
                <a:cubicBezTo>
                  <a:pt x="3883920" y="3368675"/>
                  <a:pt x="3883920" y="3368675"/>
                  <a:pt x="4933949" y="3920991"/>
                </a:cubicBezTo>
                <a:cubicBezTo>
                  <a:pt x="4933949" y="3920991"/>
                  <a:pt x="4933949" y="3920991"/>
                  <a:pt x="3883920" y="4471988"/>
                </a:cubicBezTo>
                <a:cubicBezTo>
                  <a:pt x="2524285" y="3943400"/>
                  <a:pt x="2409664" y="3943400"/>
                  <a:pt x="1050029" y="4471988"/>
                </a:cubicBezTo>
                <a:cubicBezTo>
                  <a:pt x="1050029" y="4471988"/>
                  <a:pt x="1050029" y="4471988"/>
                  <a:pt x="0" y="3920991"/>
                </a:cubicBezTo>
                <a:cubicBezTo>
                  <a:pt x="0" y="3920991"/>
                  <a:pt x="0" y="3920991"/>
                  <a:pt x="1050029" y="3368675"/>
                </a:cubicBezTo>
                <a:close/>
                <a:moveTo>
                  <a:pt x="678543" y="305710"/>
                </a:moveTo>
                <a:lnTo>
                  <a:pt x="678543" y="2307316"/>
                </a:lnTo>
                <a:cubicBezTo>
                  <a:pt x="678543" y="2307316"/>
                  <a:pt x="678543" y="2307316"/>
                  <a:pt x="909109" y="2307316"/>
                </a:cubicBezTo>
                <a:cubicBezTo>
                  <a:pt x="1011875" y="2307316"/>
                  <a:pt x="1072481" y="2291503"/>
                  <a:pt x="1119911" y="2234842"/>
                </a:cubicBezTo>
                <a:cubicBezTo>
                  <a:pt x="1192375" y="2147873"/>
                  <a:pt x="1198962" y="1971299"/>
                  <a:pt x="1198962" y="1615517"/>
                </a:cubicBezTo>
                <a:cubicBezTo>
                  <a:pt x="1198962" y="1615517"/>
                  <a:pt x="1198962" y="1615517"/>
                  <a:pt x="1198962" y="996191"/>
                </a:cubicBezTo>
                <a:cubicBezTo>
                  <a:pt x="1198962" y="641727"/>
                  <a:pt x="1192375" y="465153"/>
                  <a:pt x="1119911" y="378184"/>
                </a:cubicBezTo>
                <a:cubicBezTo>
                  <a:pt x="1072481" y="321522"/>
                  <a:pt x="1011875" y="305710"/>
                  <a:pt x="909109" y="305710"/>
                </a:cubicBezTo>
                <a:cubicBezTo>
                  <a:pt x="909109" y="305710"/>
                  <a:pt x="909109" y="305710"/>
                  <a:pt x="678543" y="305710"/>
                </a:cubicBezTo>
                <a:close/>
                <a:moveTo>
                  <a:pt x="1842869" y="0"/>
                </a:moveTo>
                <a:cubicBezTo>
                  <a:pt x="1842869" y="0"/>
                  <a:pt x="1842869" y="0"/>
                  <a:pt x="3073618" y="0"/>
                </a:cubicBezTo>
                <a:cubicBezTo>
                  <a:pt x="3093384" y="0"/>
                  <a:pt x="3105243" y="5271"/>
                  <a:pt x="3114467" y="14495"/>
                </a:cubicBezTo>
                <a:cubicBezTo>
                  <a:pt x="3122374" y="22401"/>
                  <a:pt x="3128962" y="34261"/>
                  <a:pt x="3128962" y="54027"/>
                </a:cubicBezTo>
                <a:cubicBezTo>
                  <a:pt x="3128962" y="54027"/>
                  <a:pt x="3128962" y="54027"/>
                  <a:pt x="3128962" y="275402"/>
                </a:cubicBezTo>
                <a:cubicBezTo>
                  <a:pt x="3128962" y="295168"/>
                  <a:pt x="3122374" y="307028"/>
                  <a:pt x="3114467" y="314934"/>
                </a:cubicBezTo>
                <a:cubicBezTo>
                  <a:pt x="3105243" y="324158"/>
                  <a:pt x="3093384" y="329429"/>
                  <a:pt x="3073618" y="329429"/>
                </a:cubicBezTo>
                <a:cubicBezTo>
                  <a:pt x="3073618" y="329429"/>
                  <a:pt x="3073618" y="329429"/>
                  <a:pt x="2679620" y="329429"/>
                </a:cubicBezTo>
                <a:cubicBezTo>
                  <a:pt x="2679620" y="329429"/>
                  <a:pt x="2679620" y="329429"/>
                  <a:pt x="2679620" y="2558999"/>
                </a:cubicBezTo>
                <a:cubicBezTo>
                  <a:pt x="2679620" y="2578765"/>
                  <a:pt x="2674349" y="2590624"/>
                  <a:pt x="2665125" y="2598530"/>
                </a:cubicBezTo>
                <a:cubicBezTo>
                  <a:pt x="2657219" y="2607755"/>
                  <a:pt x="2645360" y="2613025"/>
                  <a:pt x="2625594" y="2613025"/>
                </a:cubicBezTo>
                <a:cubicBezTo>
                  <a:pt x="2625594" y="2613025"/>
                  <a:pt x="2625594" y="2613025"/>
                  <a:pt x="2290893" y="2613025"/>
                </a:cubicBezTo>
                <a:cubicBezTo>
                  <a:pt x="2271128" y="2613025"/>
                  <a:pt x="2259268" y="2607755"/>
                  <a:pt x="2250044" y="2598530"/>
                </a:cubicBezTo>
                <a:cubicBezTo>
                  <a:pt x="2240820" y="2590624"/>
                  <a:pt x="2235549" y="2578765"/>
                  <a:pt x="2235549" y="2558999"/>
                </a:cubicBezTo>
                <a:cubicBezTo>
                  <a:pt x="2235549" y="2558999"/>
                  <a:pt x="2235549" y="2558999"/>
                  <a:pt x="2235549" y="329429"/>
                </a:cubicBezTo>
                <a:cubicBezTo>
                  <a:pt x="2235549" y="329429"/>
                  <a:pt x="2235549" y="329429"/>
                  <a:pt x="1842869" y="329429"/>
                </a:cubicBezTo>
                <a:cubicBezTo>
                  <a:pt x="1823104" y="329429"/>
                  <a:pt x="1811244" y="324158"/>
                  <a:pt x="1802020" y="314934"/>
                </a:cubicBezTo>
                <a:cubicBezTo>
                  <a:pt x="1792796" y="307028"/>
                  <a:pt x="1787525" y="295168"/>
                  <a:pt x="1787525" y="275402"/>
                </a:cubicBezTo>
                <a:cubicBezTo>
                  <a:pt x="1787525" y="275402"/>
                  <a:pt x="1787525" y="275402"/>
                  <a:pt x="1787525" y="54027"/>
                </a:cubicBezTo>
                <a:cubicBezTo>
                  <a:pt x="1787525" y="34261"/>
                  <a:pt x="1792796" y="22401"/>
                  <a:pt x="1802020" y="14495"/>
                </a:cubicBezTo>
                <a:cubicBezTo>
                  <a:pt x="1811244" y="5271"/>
                  <a:pt x="1823104" y="0"/>
                  <a:pt x="1842869" y="0"/>
                </a:cubicBezTo>
                <a:close/>
                <a:moveTo>
                  <a:pt x="317544" y="0"/>
                </a:moveTo>
                <a:cubicBezTo>
                  <a:pt x="317544" y="0"/>
                  <a:pt x="317544" y="0"/>
                  <a:pt x="972349" y="0"/>
                </a:cubicBezTo>
                <a:cubicBezTo>
                  <a:pt x="1226630" y="0"/>
                  <a:pt x="1382097" y="57980"/>
                  <a:pt x="1476958" y="179209"/>
                </a:cubicBezTo>
                <a:cubicBezTo>
                  <a:pt x="1615298" y="345241"/>
                  <a:pt x="1619250" y="614055"/>
                  <a:pt x="1619250" y="1025181"/>
                </a:cubicBezTo>
                <a:cubicBezTo>
                  <a:pt x="1619250" y="1025181"/>
                  <a:pt x="1619250" y="1025181"/>
                  <a:pt x="1619250" y="1587845"/>
                </a:cubicBezTo>
                <a:cubicBezTo>
                  <a:pt x="1619250" y="1998971"/>
                  <a:pt x="1615298" y="2267784"/>
                  <a:pt x="1476958" y="2433816"/>
                </a:cubicBezTo>
                <a:cubicBezTo>
                  <a:pt x="1382097" y="2555046"/>
                  <a:pt x="1226630" y="2613025"/>
                  <a:pt x="972349" y="2613025"/>
                </a:cubicBezTo>
                <a:cubicBezTo>
                  <a:pt x="972349" y="2613025"/>
                  <a:pt x="972349" y="2613025"/>
                  <a:pt x="317544" y="2613025"/>
                </a:cubicBezTo>
                <a:cubicBezTo>
                  <a:pt x="297781" y="2613025"/>
                  <a:pt x="285923" y="2607755"/>
                  <a:pt x="278018" y="2598530"/>
                </a:cubicBezTo>
                <a:cubicBezTo>
                  <a:pt x="268795" y="2590624"/>
                  <a:pt x="263525" y="2578765"/>
                  <a:pt x="263525" y="2558999"/>
                </a:cubicBezTo>
                <a:cubicBezTo>
                  <a:pt x="263525" y="2558999"/>
                  <a:pt x="263525" y="2558999"/>
                  <a:pt x="263525" y="54027"/>
                </a:cubicBezTo>
                <a:cubicBezTo>
                  <a:pt x="263525" y="34261"/>
                  <a:pt x="268795" y="22401"/>
                  <a:pt x="278018" y="14495"/>
                </a:cubicBezTo>
                <a:cubicBezTo>
                  <a:pt x="285923" y="5271"/>
                  <a:pt x="297781" y="0"/>
                  <a:pt x="317544" y="0"/>
                </a:cubicBezTo>
                <a:close/>
                <a:moveTo>
                  <a:pt x="3359213" y="0"/>
                </a:moveTo>
                <a:cubicBezTo>
                  <a:pt x="3359213" y="0"/>
                  <a:pt x="3359213" y="0"/>
                  <a:pt x="3664991" y="0"/>
                </a:cubicBezTo>
                <a:cubicBezTo>
                  <a:pt x="3684762" y="0"/>
                  <a:pt x="3696624" y="5272"/>
                  <a:pt x="3705850" y="14497"/>
                </a:cubicBezTo>
                <a:cubicBezTo>
                  <a:pt x="3715076" y="22405"/>
                  <a:pt x="3720348" y="34266"/>
                  <a:pt x="3720348" y="54035"/>
                </a:cubicBezTo>
                <a:cubicBezTo>
                  <a:pt x="3720348" y="54035"/>
                  <a:pt x="3720348" y="54035"/>
                  <a:pt x="3720348" y="1903062"/>
                </a:cubicBezTo>
                <a:cubicBezTo>
                  <a:pt x="3720348" y="2103384"/>
                  <a:pt x="3738800" y="2214089"/>
                  <a:pt x="3798111" y="2279984"/>
                </a:cubicBezTo>
                <a:cubicBezTo>
                  <a:pt x="3841605" y="2328747"/>
                  <a:pt x="3899597" y="2349833"/>
                  <a:pt x="3976042" y="2349833"/>
                </a:cubicBezTo>
                <a:cubicBezTo>
                  <a:pt x="4060395" y="2349833"/>
                  <a:pt x="4121023" y="2326111"/>
                  <a:pt x="4163200" y="2279984"/>
                </a:cubicBezTo>
                <a:cubicBezTo>
                  <a:pt x="4226464" y="2211453"/>
                  <a:pt x="4240963" y="2096795"/>
                  <a:pt x="4240963" y="1903062"/>
                </a:cubicBezTo>
                <a:cubicBezTo>
                  <a:pt x="4240963" y="1903062"/>
                  <a:pt x="4240963" y="1903062"/>
                  <a:pt x="4240963" y="54035"/>
                </a:cubicBezTo>
                <a:cubicBezTo>
                  <a:pt x="4240963" y="34266"/>
                  <a:pt x="4246235" y="22405"/>
                  <a:pt x="4255461" y="14497"/>
                </a:cubicBezTo>
                <a:cubicBezTo>
                  <a:pt x="4263369" y="5272"/>
                  <a:pt x="4276549" y="0"/>
                  <a:pt x="4295001" y="0"/>
                </a:cubicBezTo>
                <a:cubicBezTo>
                  <a:pt x="4295001" y="0"/>
                  <a:pt x="4295001" y="0"/>
                  <a:pt x="4602098" y="0"/>
                </a:cubicBezTo>
                <a:cubicBezTo>
                  <a:pt x="4621868" y="0"/>
                  <a:pt x="4633730" y="5272"/>
                  <a:pt x="4641638" y="14497"/>
                </a:cubicBezTo>
                <a:cubicBezTo>
                  <a:pt x="4650864" y="22405"/>
                  <a:pt x="4656136" y="34266"/>
                  <a:pt x="4656136" y="54035"/>
                </a:cubicBezTo>
                <a:cubicBezTo>
                  <a:pt x="4656136" y="54035"/>
                  <a:pt x="4656136" y="54035"/>
                  <a:pt x="4656136" y="1904380"/>
                </a:cubicBezTo>
                <a:cubicBezTo>
                  <a:pt x="4656136" y="2153465"/>
                  <a:pt x="4627140" y="2319521"/>
                  <a:pt x="4507201" y="2459220"/>
                </a:cubicBezTo>
                <a:cubicBezTo>
                  <a:pt x="4405714" y="2577832"/>
                  <a:pt x="4239645" y="2646363"/>
                  <a:pt x="3981314" y="2646363"/>
                </a:cubicBezTo>
                <a:cubicBezTo>
                  <a:pt x="3726938" y="2646363"/>
                  <a:pt x="3559550" y="2581786"/>
                  <a:pt x="3447519" y="2459220"/>
                </a:cubicBezTo>
                <a:cubicBezTo>
                  <a:pt x="3340760" y="2341926"/>
                  <a:pt x="3305174" y="2173233"/>
                  <a:pt x="3305174" y="1904380"/>
                </a:cubicBezTo>
                <a:cubicBezTo>
                  <a:pt x="3305174" y="1904380"/>
                  <a:pt x="3305174" y="1904380"/>
                  <a:pt x="3305174" y="54035"/>
                </a:cubicBezTo>
                <a:cubicBezTo>
                  <a:pt x="3305174" y="34266"/>
                  <a:pt x="3310446" y="22405"/>
                  <a:pt x="3318354" y="14497"/>
                </a:cubicBezTo>
                <a:cubicBezTo>
                  <a:pt x="3327580" y="5272"/>
                  <a:pt x="3339442" y="0"/>
                  <a:pt x="3359213" y="0"/>
                </a:cubicBezTo>
                <a:close/>
              </a:path>
            </a:pathLst>
          </a:custGeom>
          <a:solidFill>
            <a:srgbClr val="FFFFFF"/>
          </a:solidFill>
          <a:ln>
            <a:noFill/>
          </a:ln>
        </p:spPr>
        <p:txBody>
          <a:bodyPr vert="horz" wrap="square" lIns="91440" tIns="45720" rIns="91440" bIns="45720" numCol="1" anchor="t" anchorCtr="0" compatLnSpc="1">
            <a:prstTxWarp prst="textNoShape">
              <a:avLst/>
            </a:prstTxWarp>
            <a:noAutofit/>
          </a:bodyPr>
          <a:lstStyle/>
          <a:p>
            <a:endParaRPr lang="en-GB" sz="1600"/>
          </a:p>
        </p:txBody>
      </p:sp>
    </p:spTree>
    <p:extLst>
      <p:ext uri="{BB962C8B-B14F-4D97-AF65-F5344CB8AC3E}">
        <p14:creationId xmlns:p14="http://schemas.microsoft.com/office/powerpoint/2010/main" val="17800042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Front A">
    <p:bg>
      <p:bgPr>
        <a:solidFill>
          <a:schemeClr val="accent4"/>
        </a:solidFill>
        <a:effectLst/>
      </p:bgPr>
    </p:bg>
    <p:spTree>
      <p:nvGrpSpPr>
        <p:cNvPr id="1" name=""/>
        <p:cNvGrpSpPr/>
        <p:nvPr/>
      </p:nvGrpSpPr>
      <p:grpSpPr>
        <a:xfrm>
          <a:off x="0" y="0"/>
          <a:ext cx="0" cy="0"/>
          <a:chOff x="0" y="0"/>
          <a:chExt cx="0" cy="0"/>
        </a:xfrm>
      </p:grpSpPr>
      <p:sp>
        <p:nvSpPr>
          <p:cNvPr id="2" name="Background"/>
          <p:cNvSpPr/>
          <p:nvPr userDrawn="1"/>
        </p:nvSpPr>
        <p:spPr bwMode="auto">
          <a:xfrm>
            <a:off x="0" y="0"/>
            <a:ext cx="0" cy="0"/>
          </a:xfrm>
          <a:prstGeom prst="rect">
            <a:avLst/>
          </a:prstGeom>
          <a:solidFill>
            <a:srgbClr val="171748"/>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GB" sz="1600" b="0" i="0" u="none" strike="noStrike" cap="none" normalizeH="0" baseline="0" dirty="0">
              <a:ln>
                <a:noFill/>
              </a:ln>
              <a:solidFill>
                <a:schemeClr val="tx1"/>
              </a:solidFill>
              <a:effectLst/>
              <a:latin typeface="Arial" panose="020B0604020202020204" pitchFamily="34" charset="0"/>
              <a:ea typeface="ＭＳ Ｐゴシック" pitchFamily="-80" charset="-128"/>
            </a:endParaRPr>
          </a:p>
        </p:txBody>
      </p:sp>
      <p:sp>
        <p:nvSpPr>
          <p:cNvPr id="11" name="Logo white">
            <a:extLst>
              <a:ext uri="{FF2B5EF4-FFF2-40B4-BE49-F238E27FC236}">
                <a16:creationId xmlns:a16="http://schemas.microsoft.com/office/drawing/2014/main" id="{275A6477-FE3A-4D40-B1FE-E46C11E344A5}"/>
              </a:ext>
            </a:extLst>
          </p:cNvPr>
          <p:cNvSpPr>
            <a:spLocks noChangeAspect="1"/>
          </p:cNvSpPr>
          <p:nvPr userDrawn="1">
            <p:custDataLst>
              <p:tags r:id="rId1"/>
            </p:custDataLst>
          </p:nvPr>
        </p:nvSpPr>
        <p:spPr bwMode="auto">
          <a:xfrm>
            <a:off x="252033" y="252000"/>
            <a:ext cx="419666" cy="612000"/>
          </a:xfrm>
          <a:custGeom>
            <a:avLst/>
            <a:gdLst>
              <a:gd name="connsiteX0" fmla="*/ 1050029 w 4933949"/>
              <a:gd name="connsiteY0" fmla="*/ 6094413 h 7196138"/>
              <a:gd name="connsiteX1" fmla="*/ 3883920 w 4933949"/>
              <a:gd name="connsiteY1" fmla="*/ 6094413 h 7196138"/>
              <a:gd name="connsiteX2" fmla="*/ 4933949 w 4933949"/>
              <a:gd name="connsiteY2" fmla="*/ 6645934 h 7196138"/>
              <a:gd name="connsiteX3" fmla="*/ 3883920 w 4933949"/>
              <a:gd name="connsiteY3" fmla="*/ 7196138 h 7196138"/>
              <a:gd name="connsiteX4" fmla="*/ 1050029 w 4933949"/>
              <a:gd name="connsiteY4" fmla="*/ 7196138 h 7196138"/>
              <a:gd name="connsiteX5" fmla="*/ 0 w 4933949"/>
              <a:gd name="connsiteY5" fmla="*/ 6645934 h 7196138"/>
              <a:gd name="connsiteX6" fmla="*/ 1050029 w 4933949"/>
              <a:gd name="connsiteY6" fmla="*/ 6094413 h 7196138"/>
              <a:gd name="connsiteX7" fmla="*/ 1050029 w 4933949"/>
              <a:gd name="connsiteY7" fmla="*/ 4730750 h 7196138"/>
              <a:gd name="connsiteX8" fmla="*/ 3883920 w 4933949"/>
              <a:gd name="connsiteY8" fmla="*/ 4730750 h 7196138"/>
              <a:gd name="connsiteX9" fmla="*/ 4933949 w 4933949"/>
              <a:gd name="connsiteY9" fmla="*/ 5283066 h 7196138"/>
              <a:gd name="connsiteX10" fmla="*/ 3883920 w 4933949"/>
              <a:gd name="connsiteY10" fmla="*/ 5834063 h 7196138"/>
              <a:gd name="connsiteX11" fmla="*/ 1050029 w 4933949"/>
              <a:gd name="connsiteY11" fmla="*/ 5834063 h 7196138"/>
              <a:gd name="connsiteX12" fmla="*/ 0 w 4933949"/>
              <a:gd name="connsiteY12" fmla="*/ 5283066 h 7196138"/>
              <a:gd name="connsiteX13" fmla="*/ 1050029 w 4933949"/>
              <a:gd name="connsiteY13" fmla="*/ 4730750 h 7196138"/>
              <a:gd name="connsiteX14" fmla="*/ 1050029 w 4933949"/>
              <a:gd name="connsiteY14" fmla="*/ 3368675 h 7196138"/>
              <a:gd name="connsiteX15" fmla="*/ 3883920 w 4933949"/>
              <a:gd name="connsiteY15" fmla="*/ 3368675 h 7196138"/>
              <a:gd name="connsiteX16" fmla="*/ 4933949 w 4933949"/>
              <a:gd name="connsiteY16" fmla="*/ 3920991 h 7196138"/>
              <a:gd name="connsiteX17" fmla="*/ 3883920 w 4933949"/>
              <a:gd name="connsiteY17" fmla="*/ 4471988 h 7196138"/>
              <a:gd name="connsiteX18" fmla="*/ 1050029 w 4933949"/>
              <a:gd name="connsiteY18" fmla="*/ 4471988 h 7196138"/>
              <a:gd name="connsiteX19" fmla="*/ 0 w 4933949"/>
              <a:gd name="connsiteY19" fmla="*/ 3920991 h 7196138"/>
              <a:gd name="connsiteX20" fmla="*/ 1050029 w 4933949"/>
              <a:gd name="connsiteY20" fmla="*/ 3368675 h 7196138"/>
              <a:gd name="connsiteX21" fmla="*/ 678543 w 4933949"/>
              <a:gd name="connsiteY21" fmla="*/ 305710 h 7196138"/>
              <a:gd name="connsiteX22" fmla="*/ 678543 w 4933949"/>
              <a:gd name="connsiteY22" fmla="*/ 2307316 h 7196138"/>
              <a:gd name="connsiteX23" fmla="*/ 909109 w 4933949"/>
              <a:gd name="connsiteY23" fmla="*/ 2307316 h 7196138"/>
              <a:gd name="connsiteX24" fmla="*/ 1119911 w 4933949"/>
              <a:gd name="connsiteY24" fmla="*/ 2234842 h 7196138"/>
              <a:gd name="connsiteX25" fmla="*/ 1198962 w 4933949"/>
              <a:gd name="connsiteY25" fmla="*/ 1615517 h 7196138"/>
              <a:gd name="connsiteX26" fmla="*/ 1198962 w 4933949"/>
              <a:gd name="connsiteY26" fmla="*/ 996191 h 7196138"/>
              <a:gd name="connsiteX27" fmla="*/ 1119911 w 4933949"/>
              <a:gd name="connsiteY27" fmla="*/ 378184 h 7196138"/>
              <a:gd name="connsiteX28" fmla="*/ 909109 w 4933949"/>
              <a:gd name="connsiteY28" fmla="*/ 305710 h 7196138"/>
              <a:gd name="connsiteX29" fmla="*/ 678543 w 4933949"/>
              <a:gd name="connsiteY29" fmla="*/ 305710 h 7196138"/>
              <a:gd name="connsiteX30" fmla="*/ 1842869 w 4933949"/>
              <a:gd name="connsiteY30" fmla="*/ 0 h 7196138"/>
              <a:gd name="connsiteX31" fmla="*/ 3073618 w 4933949"/>
              <a:gd name="connsiteY31" fmla="*/ 0 h 7196138"/>
              <a:gd name="connsiteX32" fmla="*/ 3114467 w 4933949"/>
              <a:gd name="connsiteY32" fmla="*/ 14495 h 7196138"/>
              <a:gd name="connsiteX33" fmla="*/ 3128962 w 4933949"/>
              <a:gd name="connsiteY33" fmla="*/ 54027 h 7196138"/>
              <a:gd name="connsiteX34" fmla="*/ 3128962 w 4933949"/>
              <a:gd name="connsiteY34" fmla="*/ 275402 h 7196138"/>
              <a:gd name="connsiteX35" fmla="*/ 3114467 w 4933949"/>
              <a:gd name="connsiteY35" fmla="*/ 314934 h 7196138"/>
              <a:gd name="connsiteX36" fmla="*/ 3073618 w 4933949"/>
              <a:gd name="connsiteY36" fmla="*/ 329429 h 7196138"/>
              <a:gd name="connsiteX37" fmla="*/ 2679620 w 4933949"/>
              <a:gd name="connsiteY37" fmla="*/ 329429 h 7196138"/>
              <a:gd name="connsiteX38" fmla="*/ 2679620 w 4933949"/>
              <a:gd name="connsiteY38" fmla="*/ 2558999 h 7196138"/>
              <a:gd name="connsiteX39" fmla="*/ 2665125 w 4933949"/>
              <a:gd name="connsiteY39" fmla="*/ 2598530 h 7196138"/>
              <a:gd name="connsiteX40" fmla="*/ 2625594 w 4933949"/>
              <a:gd name="connsiteY40" fmla="*/ 2613025 h 7196138"/>
              <a:gd name="connsiteX41" fmla="*/ 2290893 w 4933949"/>
              <a:gd name="connsiteY41" fmla="*/ 2613025 h 7196138"/>
              <a:gd name="connsiteX42" fmla="*/ 2250044 w 4933949"/>
              <a:gd name="connsiteY42" fmla="*/ 2598530 h 7196138"/>
              <a:gd name="connsiteX43" fmla="*/ 2235549 w 4933949"/>
              <a:gd name="connsiteY43" fmla="*/ 2558999 h 7196138"/>
              <a:gd name="connsiteX44" fmla="*/ 2235549 w 4933949"/>
              <a:gd name="connsiteY44" fmla="*/ 329429 h 7196138"/>
              <a:gd name="connsiteX45" fmla="*/ 1842869 w 4933949"/>
              <a:gd name="connsiteY45" fmla="*/ 329429 h 7196138"/>
              <a:gd name="connsiteX46" fmla="*/ 1802020 w 4933949"/>
              <a:gd name="connsiteY46" fmla="*/ 314934 h 7196138"/>
              <a:gd name="connsiteX47" fmla="*/ 1787525 w 4933949"/>
              <a:gd name="connsiteY47" fmla="*/ 275402 h 7196138"/>
              <a:gd name="connsiteX48" fmla="*/ 1787525 w 4933949"/>
              <a:gd name="connsiteY48" fmla="*/ 54027 h 7196138"/>
              <a:gd name="connsiteX49" fmla="*/ 1802020 w 4933949"/>
              <a:gd name="connsiteY49" fmla="*/ 14495 h 7196138"/>
              <a:gd name="connsiteX50" fmla="*/ 1842869 w 4933949"/>
              <a:gd name="connsiteY50" fmla="*/ 0 h 7196138"/>
              <a:gd name="connsiteX51" fmla="*/ 317544 w 4933949"/>
              <a:gd name="connsiteY51" fmla="*/ 0 h 7196138"/>
              <a:gd name="connsiteX52" fmla="*/ 972349 w 4933949"/>
              <a:gd name="connsiteY52" fmla="*/ 0 h 7196138"/>
              <a:gd name="connsiteX53" fmla="*/ 1476958 w 4933949"/>
              <a:gd name="connsiteY53" fmla="*/ 179209 h 7196138"/>
              <a:gd name="connsiteX54" fmla="*/ 1619250 w 4933949"/>
              <a:gd name="connsiteY54" fmla="*/ 1025181 h 7196138"/>
              <a:gd name="connsiteX55" fmla="*/ 1619250 w 4933949"/>
              <a:gd name="connsiteY55" fmla="*/ 1587845 h 7196138"/>
              <a:gd name="connsiteX56" fmla="*/ 1476958 w 4933949"/>
              <a:gd name="connsiteY56" fmla="*/ 2433816 h 7196138"/>
              <a:gd name="connsiteX57" fmla="*/ 972349 w 4933949"/>
              <a:gd name="connsiteY57" fmla="*/ 2613025 h 7196138"/>
              <a:gd name="connsiteX58" fmla="*/ 317544 w 4933949"/>
              <a:gd name="connsiteY58" fmla="*/ 2613025 h 7196138"/>
              <a:gd name="connsiteX59" fmla="*/ 278018 w 4933949"/>
              <a:gd name="connsiteY59" fmla="*/ 2598530 h 7196138"/>
              <a:gd name="connsiteX60" fmla="*/ 263525 w 4933949"/>
              <a:gd name="connsiteY60" fmla="*/ 2558999 h 7196138"/>
              <a:gd name="connsiteX61" fmla="*/ 263525 w 4933949"/>
              <a:gd name="connsiteY61" fmla="*/ 54027 h 7196138"/>
              <a:gd name="connsiteX62" fmla="*/ 278018 w 4933949"/>
              <a:gd name="connsiteY62" fmla="*/ 14495 h 7196138"/>
              <a:gd name="connsiteX63" fmla="*/ 317544 w 4933949"/>
              <a:gd name="connsiteY63" fmla="*/ 0 h 7196138"/>
              <a:gd name="connsiteX64" fmla="*/ 3359213 w 4933949"/>
              <a:gd name="connsiteY64" fmla="*/ 0 h 7196138"/>
              <a:gd name="connsiteX65" fmla="*/ 3664991 w 4933949"/>
              <a:gd name="connsiteY65" fmla="*/ 0 h 7196138"/>
              <a:gd name="connsiteX66" fmla="*/ 3705850 w 4933949"/>
              <a:gd name="connsiteY66" fmla="*/ 14497 h 7196138"/>
              <a:gd name="connsiteX67" fmla="*/ 3720348 w 4933949"/>
              <a:gd name="connsiteY67" fmla="*/ 54035 h 7196138"/>
              <a:gd name="connsiteX68" fmla="*/ 3720348 w 4933949"/>
              <a:gd name="connsiteY68" fmla="*/ 1903062 h 7196138"/>
              <a:gd name="connsiteX69" fmla="*/ 3798111 w 4933949"/>
              <a:gd name="connsiteY69" fmla="*/ 2279984 h 7196138"/>
              <a:gd name="connsiteX70" fmla="*/ 3976042 w 4933949"/>
              <a:gd name="connsiteY70" fmla="*/ 2349833 h 7196138"/>
              <a:gd name="connsiteX71" fmla="*/ 4163200 w 4933949"/>
              <a:gd name="connsiteY71" fmla="*/ 2279984 h 7196138"/>
              <a:gd name="connsiteX72" fmla="*/ 4240963 w 4933949"/>
              <a:gd name="connsiteY72" fmla="*/ 1903062 h 7196138"/>
              <a:gd name="connsiteX73" fmla="*/ 4240963 w 4933949"/>
              <a:gd name="connsiteY73" fmla="*/ 54035 h 7196138"/>
              <a:gd name="connsiteX74" fmla="*/ 4255461 w 4933949"/>
              <a:gd name="connsiteY74" fmla="*/ 14497 h 7196138"/>
              <a:gd name="connsiteX75" fmla="*/ 4295001 w 4933949"/>
              <a:gd name="connsiteY75" fmla="*/ 0 h 7196138"/>
              <a:gd name="connsiteX76" fmla="*/ 4602098 w 4933949"/>
              <a:gd name="connsiteY76" fmla="*/ 0 h 7196138"/>
              <a:gd name="connsiteX77" fmla="*/ 4641638 w 4933949"/>
              <a:gd name="connsiteY77" fmla="*/ 14497 h 7196138"/>
              <a:gd name="connsiteX78" fmla="*/ 4656136 w 4933949"/>
              <a:gd name="connsiteY78" fmla="*/ 54035 h 7196138"/>
              <a:gd name="connsiteX79" fmla="*/ 4656136 w 4933949"/>
              <a:gd name="connsiteY79" fmla="*/ 1904380 h 7196138"/>
              <a:gd name="connsiteX80" fmla="*/ 4507201 w 4933949"/>
              <a:gd name="connsiteY80" fmla="*/ 2459220 h 7196138"/>
              <a:gd name="connsiteX81" fmla="*/ 3981314 w 4933949"/>
              <a:gd name="connsiteY81" fmla="*/ 2646363 h 7196138"/>
              <a:gd name="connsiteX82" fmla="*/ 3447519 w 4933949"/>
              <a:gd name="connsiteY82" fmla="*/ 2459220 h 7196138"/>
              <a:gd name="connsiteX83" fmla="*/ 3305174 w 4933949"/>
              <a:gd name="connsiteY83" fmla="*/ 1904380 h 7196138"/>
              <a:gd name="connsiteX84" fmla="*/ 3305174 w 4933949"/>
              <a:gd name="connsiteY84" fmla="*/ 54035 h 7196138"/>
              <a:gd name="connsiteX85" fmla="*/ 3318354 w 4933949"/>
              <a:gd name="connsiteY85" fmla="*/ 14497 h 7196138"/>
              <a:gd name="connsiteX86" fmla="*/ 3359213 w 4933949"/>
              <a:gd name="connsiteY86" fmla="*/ 0 h 7196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4933949" h="7196138">
                <a:moveTo>
                  <a:pt x="1050029" y="6094413"/>
                </a:moveTo>
                <a:cubicBezTo>
                  <a:pt x="2409664" y="6623557"/>
                  <a:pt x="2524285" y="6623557"/>
                  <a:pt x="3883920" y="6094413"/>
                </a:cubicBezTo>
                <a:cubicBezTo>
                  <a:pt x="3883920" y="6094413"/>
                  <a:pt x="3883920" y="6094413"/>
                  <a:pt x="4933949" y="6645934"/>
                </a:cubicBezTo>
                <a:cubicBezTo>
                  <a:pt x="4933949" y="6645934"/>
                  <a:pt x="4933949" y="6645934"/>
                  <a:pt x="3883920" y="7196138"/>
                </a:cubicBezTo>
                <a:cubicBezTo>
                  <a:pt x="2524285" y="6668311"/>
                  <a:pt x="2409664" y="6668311"/>
                  <a:pt x="1050029" y="7196138"/>
                </a:cubicBezTo>
                <a:cubicBezTo>
                  <a:pt x="1050029" y="7196138"/>
                  <a:pt x="1050029" y="7196138"/>
                  <a:pt x="0" y="6645934"/>
                </a:cubicBezTo>
                <a:cubicBezTo>
                  <a:pt x="0" y="6645934"/>
                  <a:pt x="0" y="6645934"/>
                  <a:pt x="1050029" y="6094413"/>
                </a:cubicBezTo>
                <a:close/>
                <a:moveTo>
                  <a:pt x="1050029" y="4730750"/>
                </a:moveTo>
                <a:cubicBezTo>
                  <a:pt x="2409664" y="5260657"/>
                  <a:pt x="2524285" y="5260657"/>
                  <a:pt x="3883920" y="4730750"/>
                </a:cubicBezTo>
                <a:cubicBezTo>
                  <a:pt x="3883920" y="4730750"/>
                  <a:pt x="3883920" y="4730750"/>
                  <a:pt x="4933949" y="5283066"/>
                </a:cubicBezTo>
                <a:cubicBezTo>
                  <a:pt x="4933949" y="5283066"/>
                  <a:pt x="4933949" y="5283066"/>
                  <a:pt x="3883920" y="5834063"/>
                </a:cubicBezTo>
                <a:cubicBezTo>
                  <a:pt x="2524285" y="5305475"/>
                  <a:pt x="2409664" y="5305475"/>
                  <a:pt x="1050029" y="5834063"/>
                </a:cubicBezTo>
                <a:cubicBezTo>
                  <a:pt x="1050029" y="5834063"/>
                  <a:pt x="1050029" y="5834063"/>
                  <a:pt x="0" y="5283066"/>
                </a:cubicBezTo>
                <a:cubicBezTo>
                  <a:pt x="0" y="5283066"/>
                  <a:pt x="0" y="5283066"/>
                  <a:pt x="1050029" y="4730750"/>
                </a:cubicBezTo>
                <a:close/>
                <a:moveTo>
                  <a:pt x="1050029" y="3368675"/>
                </a:moveTo>
                <a:cubicBezTo>
                  <a:pt x="2409664" y="3898582"/>
                  <a:pt x="2524285" y="3898582"/>
                  <a:pt x="3883920" y="3368675"/>
                </a:cubicBezTo>
                <a:cubicBezTo>
                  <a:pt x="3883920" y="3368675"/>
                  <a:pt x="3883920" y="3368675"/>
                  <a:pt x="4933949" y="3920991"/>
                </a:cubicBezTo>
                <a:cubicBezTo>
                  <a:pt x="4933949" y="3920991"/>
                  <a:pt x="4933949" y="3920991"/>
                  <a:pt x="3883920" y="4471988"/>
                </a:cubicBezTo>
                <a:cubicBezTo>
                  <a:pt x="2524285" y="3943400"/>
                  <a:pt x="2409664" y="3943400"/>
                  <a:pt x="1050029" y="4471988"/>
                </a:cubicBezTo>
                <a:cubicBezTo>
                  <a:pt x="1050029" y="4471988"/>
                  <a:pt x="1050029" y="4471988"/>
                  <a:pt x="0" y="3920991"/>
                </a:cubicBezTo>
                <a:cubicBezTo>
                  <a:pt x="0" y="3920991"/>
                  <a:pt x="0" y="3920991"/>
                  <a:pt x="1050029" y="3368675"/>
                </a:cubicBezTo>
                <a:close/>
                <a:moveTo>
                  <a:pt x="678543" y="305710"/>
                </a:moveTo>
                <a:lnTo>
                  <a:pt x="678543" y="2307316"/>
                </a:lnTo>
                <a:cubicBezTo>
                  <a:pt x="678543" y="2307316"/>
                  <a:pt x="678543" y="2307316"/>
                  <a:pt x="909109" y="2307316"/>
                </a:cubicBezTo>
                <a:cubicBezTo>
                  <a:pt x="1011875" y="2307316"/>
                  <a:pt x="1072481" y="2291503"/>
                  <a:pt x="1119911" y="2234842"/>
                </a:cubicBezTo>
                <a:cubicBezTo>
                  <a:pt x="1192375" y="2147873"/>
                  <a:pt x="1198962" y="1971299"/>
                  <a:pt x="1198962" y="1615517"/>
                </a:cubicBezTo>
                <a:cubicBezTo>
                  <a:pt x="1198962" y="1615517"/>
                  <a:pt x="1198962" y="1615517"/>
                  <a:pt x="1198962" y="996191"/>
                </a:cubicBezTo>
                <a:cubicBezTo>
                  <a:pt x="1198962" y="641727"/>
                  <a:pt x="1192375" y="465153"/>
                  <a:pt x="1119911" y="378184"/>
                </a:cubicBezTo>
                <a:cubicBezTo>
                  <a:pt x="1072481" y="321522"/>
                  <a:pt x="1011875" y="305710"/>
                  <a:pt x="909109" y="305710"/>
                </a:cubicBezTo>
                <a:cubicBezTo>
                  <a:pt x="909109" y="305710"/>
                  <a:pt x="909109" y="305710"/>
                  <a:pt x="678543" y="305710"/>
                </a:cubicBezTo>
                <a:close/>
                <a:moveTo>
                  <a:pt x="1842869" y="0"/>
                </a:moveTo>
                <a:cubicBezTo>
                  <a:pt x="1842869" y="0"/>
                  <a:pt x="1842869" y="0"/>
                  <a:pt x="3073618" y="0"/>
                </a:cubicBezTo>
                <a:cubicBezTo>
                  <a:pt x="3093384" y="0"/>
                  <a:pt x="3105243" y="5271"/>
                  <a:pt x="3114467" y="14495"/>
                </a:cubicBezTo>
                <a:cubicBezTo>
                  <a:pt x="3122374" y="22401"/>
                  <a:pt x="3128962" y="34261"/>
                  <a:pt x="3128962" y="54027"/>
                </a:cubicBezTo>
                <a:cubicBezTo>
                  <a:pt x="3128962" y="54027"/>
                  <a:pt x="3128962" y="54027"/>
                  <a:pt x="3128962" y="275402"/>
                </a:cubicBezTo>
                <a:cubicBezTo>
                  <a:pt x="3128962" y="295168"/>
                  <a:pt x="3122374" y="307028"/>
                  <a:pt x="3114467" y="314934"/>
                </a:cubicBezTo>
                <a:cubicBezTo>
                  <a:pt x="3105243" y="324158"/>
                  <a:pt x="3093384" y="329429"/>
                  <a:pt x="3073618" y="329429"/>
                </a:cubicBezTo>
                <a:cubicBezTo>
                  <a:pt x="3073618" y="329429"/>
                  <a:pt x="3073618" y="329429"/>
                  <a:pt x="2679620" y="329429"/>
                </a:cubicBezTo>
                <a:cubicBezTo>
                  <a:pt x="2679620" y="329429"/>
                  <a:pt x="2679620" y="329429"/>
                  <a:pt x="2679620" y="2558999"/>
                </a:cubicBezTo>
                <a:cubicBezTo>
                  <a:pt x="2679620" y="2578765"/>
                  <a:pt x="2674349" y="2590624"/>
                  <a:pt x="2665125" y="2598530"/>
                </a:cubicBezTo>
                <a:cubicBezTo>
                  <a:pt x="2657219" y="2607755"/>
                  <a:pt x="2645360" y="2613025"/>
                  <a:pt x="2625594" y="2613025"/>
                </a:cubicBezTo>
                <a:cubicBezTo>
                  <a:pt x="2625594" y="2613025"/>
                  <a:pt x="2625594" y="2613025"/>
                  <a:pt x="2290893" y="2613025"/>
                </a:cubicBezTo>
                <a:cubicBezTo>
                  <a:pt x="2271128" y="2613025"/>
                  <a:pt x="2259268" y="2607755"/>
                  <a:pt x="2250044" y="2598530"/>
                </a:cubicBezTo>
                <a:cubicBezTo>
                  <a:pt x="2240820" y="2590624"/>
                  <a:pt x="2235549" y="2578765"/>
                  <a:pt x="2235549" y="2558999"/>
                </a:cubicBezTo>
                <a:cubicBezTo>
                  <a:pt x="2235549" y="2558999"/>
                  <a:pt x="2235549" y="2558999"/>
                  <a:pt x="2235549" y="329429"/>
                </a:cubicBezTo>
                <a:cubicBezTo>
                  <a:pt x="2235549" y="329429"/>
                  <a:pt x="2235549" y="329429"/>
                  <a:pt x="1842869" y="329429"/>
                </a:cubicBezTo>
                <a:cubicBezTo>
                  <a:pt x="1823104" y="329429"/>
                  <a:pt x="1811244" y="324158"/>
                  <a:pt x="1802020" y="314934"/>
                </a:cubicBezTo>
                <a:cubicBezTo>
                  <a:pt x="1792796" y="307028"/>
                  <a:pt x="1787525" y="295168"/>
                  <a:pt x="1787525" y="275402"/>
                </a:cubicBezTo>
                <a:cubicBezTo>
                  <a:pt x="1787525" y="275402"/>
                  <a:pt x="1787525" y="275402"/>
                  <a:pt x="1787525" y="54027"/>
                </a:cubicBezTo>
                <a:cubicBezTo>
                  <a:pt x="1787525" y="34261"/>
                  <a:pt x="1792796" y="22401"/>
                  <a:pt x="1802020" y="14495"/>
                </a:cubicBezTo>
                <a:cubicBezTo>
                  <a:pt x="1811244" y="5271"/>
                  <a:pt x="1823104" y="0"/>
                  <a:pt x="1842869" y="0"/>
                </a:cubicBezTo>
                <a:close/>
                <a:moveTo>
                  <a:pt x="317544" y="0"/>
                </a:moveTo>
                <a:cubicBezTo>
                  <a:pt x="317544" y="0"/>
                  <a:pt x="317544" y="0"/>
                  <a:pt x="972349" y="0"/>
                </a:cubicBezTo>
                <a:cubicBezTo>
                  <a:pt x="1226630" y="0"/>
                  <a:pt x="1382097" y="57980"/>
                  <a:pt x="1476958" y="179209"/>
                </a:cubicBezTo>
                <a:cubicBezTo>
                  <a:pt x="1615298" y="345241"/>
                  <a:pt x="1619250" y="614055"/>
                  <a:pt x="1619250" y="1025181"/>
                </a:cubicBezTo>
                <a:cubicBezTo>
                  <a:pt x="1619250" y="1025181"/>
                  <a:pt x="1619250" y="1025181"/>
                  <a:pt x="1619250" y="1587845"/>
                </a:cubicBezTo>
                <a:cubicBezTo>
                  <a:pt x="1619250" y="1998971"/>
                  <a:pt x="1615298" y="2267784"/>
                  <a:pt x="1476958" y="2433816"/>
                </a:cubicBezTo>
                <a:cubicBezTo>
                  <a:pt x="1382097" y="2555046"/>
                  <a:pt x="1226630" y="2613025"/>
                  <a:pt x="972349" y="2613025"/>
                </a:cubicBezTo>
                <a:cubicBezTo>
                  <a:pt x="972349" y="2613025"/>
                  <a:pt x="972349" y="2613025"/>
                  <a:pt x="317544" y="2613025"/>
                </a:cubicBezTo>
                <a:cubicBezTo>
                  <a:pt x="297781" y="2613025"/>
                  <a:pt x="285923" y="2607755"/>
                  <a:pt x="278018" y="2598530"/>
                </a:cubicBezTo>
                <a:cubicBezTo>
                  <a:pt x="268795" y="2590624"/>
                  <a:pt x="263525" y="2578765"/>
                  <a:pt x="263525" y="2558999"/>
                </a:cubicBezTo>
                <a:cubicBezTo>
                  <a:pt x="263525" y="2558999"/>
                  <a:pt x="263525" y="2558999"/>
                  <a:pt x="263525" y="54027"/>
                </a:cubicBezTo>
                <a:cubicBezTo>
                  <a:pt x="263525" y="34261"/>
                  <a:pt x="268795" y="22401"/>
                  <a:pt x="278018" y="14495"/>
                </a:cubicBezTo>
                <a:cubicBezTo>
                  <a:pt x="285923" y="5271"/>
                  <a:pt x="297781" y="0"/>
                  <a:pt x="317544" y="0"/>
                </a:cubicBezTo>
                <a:close/>
                <a:moveTo>
                  <a:pt x="3359213" y="0"/>
                </a:moveTo>
                <a:cubicBezTo>
                  <a:pt x="3359213" y="0"/>
                  <a:pt x="3359213" y="0"/>
                  <a:pt x="3664991" y="0"/>
                </a:cubicBezTo>
                <a:cubicBezTo>
                  <a:pt x="3684762" y="0"/>
                  <a:pt x="3696624" y="5272"/>
                  <a:pt x="3705850" y="14497"/>
                </a:cubicBezTo>
                <a:cubicBezTo>
                  <a:pt x="3715076" y="22405"/>
                  <a:pt x="3720348" y="34266"/>
                  <a:pt x="3720348" y="54035"/>
                </a:cubicBezTo>
                <a:cubicBezTo>
                  <a:pt x="3720348" y="54035"/>
                  <a:pt x="3720348" y="54035"/>
                  <a:pt x="3720348" y="1903062"/>
                </a:cubicBezTo>
                <a:cubicBezTo>
                  <a:pt x="3720348" y="2103384"/>
                  <a:pt x="3738800" y="2214089"/>
                  <a:pt x="3798111" y="2279984"/>
                </a:cubicBezTo>
                <a:cubicBezTo>
                  <a:pt x="3841605" y="2328747"/>
                  <a:pt x="3899597" y="2349833"/>
                  <a:pt x="3976042" y="2349833"/>
                </a:cubicBezTo>
                <a:cubicBezTo>
                  <a:pt x="4060395" y="2349833"/>
                  <a:pt x="4121023" y="2326111"/>
                  <a:pt x="4163200" y="2279984"/>
                </a:cubicBezTo>
                <a:cubicBezTo>
                  <a:pt x="4226464" y="2211453"/>
                  <a:pt x="4240963" y="2096795"/>
                  <a:pt x="4240963" y="1903062"/>
                </a:cubicBezTo>
                <a:cubicBezTo>
                  <a:pt x="4240963" y="1903062"/>
                  <a:pt x="4240963" y="1903062"/>
                  <a:pt x="4240963" y="54035"/>
                </a:cubicBezTo>
                <a:cubicBezTo>
                  <a:pt x="4240963" y="34266"/>
                  <a:pt x="4246235" y="22405"/>
                  <a:pt x="4255461" y="14497"/>
                </a:cubicBezTo>
                <a:cubicBezTo>
                  <a:pt x="4263369" y="5272"/>
                  <a:pt x="4276549" y="0"/>
                  <a:pt x="4295001" y="0"/>
                </a:cubicBezTo>
                <a:cubicBezTo>
                  <a:pt x="4295001" y="0"/>
                  <a:pt x="4295001" y="0"/>
                  <a:pt x="4602098" y="0"/>
                </a:cubicBezTo>
                <a:cubicBezTo>
                  <a:pt x="4621868" y="0"/>
                  <a:pt x="4633730" y="5272"/>
                  <a:pt x="4641638" y="14497"/>
                </a:cubicBezTo>
                <a:cubicBezTo>
                  <a:pt x="4650864" y="22405"/>
                  <a:pt x="4656136" y="34266"/>
                  <a:pt x="4656136" y="54035"/>
                </a:cubicBezTo>
                <a:cubicBezTo>
                  <a:pt x="4656136" y="54035"/>
                  <a:pt x="4656136" y="54035"/>
                  <a:pt x="4656136" y="1904380"/>
                </a:cubicBezTo>
                <a:cubicBezTo>
                  <a:pt x="4656136" y="2153465"/>
                  <a:pt x="4627140" y="2319521"/>
                  <a:pt x="4507201" y="2459220"/>
                </a:cubicBezTo>
                <a:cubicBezTo>
                  <a:pt x="4405714" y="2577832"/>
                  <a:pt x="4239645" y="2646363"/>
                  <a:pt x="3981314" y="2646363"/>
                </a:cubicBezTo>
                <a:cubicBezTo>
                  <a:pt x="3726938" y="2646363"/>
                  <a:pt x="3559550" y="2581786"/>
                  <a:pt x="3447519" y="2459220"/>
                </a:cubicBezTo>
                <a:cubicBezTo>
                  <a:pt x="3340760" y="2341926"/>
                  <a:pt x="3305174" y="2173233"/>
                  <a:pt x="3305174" y="1904380"/>
                </a:cubicBezTo>
                <a:cubicBezTo>
                  <a:pt x="3305174" y="1904380"/>
                  <a:pt x="3305174" y="1904380"/>
                  <a:pt x="3305174" y="54035"/>
                </a:cubicBezTo>
                <a:cubicBezTo>
                  <a:pt x="3305174" y="34266"/>
                  <a:pt x="3310446" y="22405"/>
                  <a:pt x="3318354" y="14497"/>
                </a:cubicBezTo>
                <a:cubicBezTo>
                  <a:pt x="3327580" y="5272"/>
                  <a:pt x="3339442" y="0"/>
                  <a:pt x="3359213" y="0"/>
                </a:cubicBezTo>
                <a:close/>
              </a:path>
            </a:pathLst>
          </a:custGeom>
          <a:solidFill>
            <a:srgbClr val="FFFFFF"/>
          </a:solidFill>
          <a:ln>
            <a:noFill/>
          </a:ln>
        </p:spPr>
        <p:txBody>
          <a:bodyPr vert="horz" wrap="square" lIns="91440" tIns="45720" rIns="91440" bIns="45720" numCol="1" anchor="t" anchorCtr="0" compatLnSpc="1">
            <a:prstTxWarp prst="textNoShape">
              <a:avLst/>
            </a:prstTxWarp>
            <a:noAutofit/>
          </a:bodyPr>
          <a:lstStyle/>
          <a:p>
            <a:endParaRPr lang="en-GB" sz="1600"/>
          </a:p>
        </p:txBody>
      </p:sp>
      <p:sp>
        <p:nvSpPr>
          <p:cNvPr id="114690" name="Rectangle 2"/>
          <p:cNvSpPr>
            <a:spLocks noGrp="1" noChangeArrowheads="1"/>
          </p:cNvSpPr>
          <p:nvPr>
            <p:ph type="ctrTitle"/>
          </p:nvPr>
        </p:nvSpPr>
        <p:spPr>
          <a:xfrm>
            <a:off x="249892" y="3545117"/>
            <a:ext cx="10841439" cy="2706458"/>
          </a:xfrm>
        </p:spPr>
        <p:txBody>
          <a:bodyPr anchor="t" anchorCtr="0"/>
          <a:lstStyle>
            <a:lvl1pPr>
              <a:lnSpc>
                <a:spcPct val="93000"/>
              </a:lnSpc>
              <a:defRPr sz="8000">
                <a:solidFill>
                  <a:schemeClr val="bg1"/>
                </a:solidFill>
              </a:defRPr>
            </a:lvl1pPr>
          </a:lstStyle>
          <a:p>
            <a:pPr lvl="0"/>
            <a:r>
              <a:rPr lang="en-GB" noProof="0"/>
              <a:t>Click to edit Master title style</a:t>
            </a:r>
            <a:endParaRPr lang="en-GB" noProof="0" dirty="0"/>
          </a:p>
        </p:txBody>
      </p:sp>
      <p:sp>
        <p:nvSpPr>
          <p:cNvPr id="114691" name="Rectangle 3"/>
          <p:cNvSpPr>
            <a:spLocks noGrp="1" noChangeArrowheads="1"/>
          </p:cNvSpPr>
          <p:nvPr>
            <p:ph type="subTitle" idx="1"/>
          </p:nvPr>
        </p:nvSpPr>
        <p:spPr>
          <a:xfrm>
            <a:off x="247104" y="1704975"/>
            <a:ext cx="10841439" cy="1660654"/>
          </a:xfrm>
        </p:spPr>
        <p:txBody>
          <a:bodyPr anchor="b" anchorCtr="0"/>
          <a:lstStyle>
            <a:lvl1pPr marL="0" indent="0">
              <a:lnSpc>
                <a:spcPct val="110000"/>
              </a:lnSpc>
              <a:spcBef>
                <a:spcPts val="0"/>
              </a:spcBef>
              <a:buFontTx/>
              <a:buNone/>
              <a:defRPr sz="3000">
                <a:solidFill>
                  <a:schemeClr val="bg1"/>
                </a:solidFill>
              </a:defRPr>
            </a:lvl1pPr>
          </a:lstStyle>
          <a:p>
            <a:pPr lvl="0"/>
            <a:r>
              <a:rPr lang="en-GB" noProof="0" dirty="0"/>
              <a:t>Click to edit Master subtitle style</a:t>
            </a:r>
            <a:endParaRPr lang="en-GB"/>
          </a:p>
        </p:txBody>
      </p:sp>
      <p:sp>
        <p:nvSpPr>
          <p:cNvPr id="3" name="Footer Placeholder 2">
            <a:extLst>
              <a:ext uri="{FF2B5EF4-FFF2-40B4-BE49-F238E27FC236}">
                <a16:creationId xmlns:a16="http://schemas.microsoft.com/office/drawing/2014/main" id="{F2117C6C-7BC3-4888-BC29-FAB17565D119}"/>
              </a:ext>
            </a:extLst>
          </p:cNvPr>
          <p:cNvSpPr>
            <a:spLocks noGrp="1"/>
          </p:cNvSpPr>
          <p:nvPr>
            <p:ph type="ftr" sz="quarter" idx="16"/>
          </p:nvPr>
        </p:nvSpPr>
        <p:spPr/>
        <p:txBody>
          <a:bodyPr/>
          <a:lstStyle>
            <a:lvl1pPr>
              <a:defRPr>
                <a:noFill/>
              </a:defRPr>
            </a:lvl1pPr>
          </a:lstStyle>
          <a:p>
            <a:endParaRPr lang="en-GB" dirty="0"/>
          </a:p>
        </p:txBody>
      </p:sp>
      <p:sp>
        <p:nvSpPr>
          <p:cNvPr id="4" name="Slide Number Placeholder 3">
            <a:extLst>
              <a:ext uri="{FF2B5EF4-FFF2-40B4-BE49-F238E27FC236}">
                <a16:creationId xmlns:a16="http://schemas.microsoft.com/office/drawing/2014/main" id="{E77E4668-D07F-4B96-9755-175402734855}"/>
              </a:ext>
            </a:extLst>
          </p:cNvPr>
          <p:cNvSpPr>
            <a:spLocks noGrp="1"/>
          </p:cNvSpPr>
          <p:nvPr>
            <p:ph type="sldNum" sz="quarter" idx="17"/>
          </p:nvPr>
        </p:nvSpPr>
        <p:spPr/>
        <p:txBody>
          <a:bodyPr/>
          <a:lstStyle>
            <a:lvl1pPr>
              <a:defRPr>
                <a:solidFill>
                  <a:schemeClr val="bg1"/>
                </a:solidFill>
              </a:defRPr>
            </a:lvl1pPr>
          </a:lstStyle>
          <a:p>
            <a:fld id="{103EA872-A674-449B-A120-B97244F8E91D}" type="slidenum">
              <a:rPr lang="en-GB" smtClean="0"/>
              <a:pPr/>
              <a:t>‹#›</a:t>
            </a:fld>
            <a:endParaRPr lang="en-GB" dirty="0"/>
          </a:p>
        </p:txBody>
      </p:sp>
    </p:spTree>
    <p:extLst>
      <p:ext uri="{BB962C8B-B14F-4D97-AF65-F5344CB8AC3E}">
        <p14:creationId xmlns:p14="http://schemas.microsoft.com/office/powerpoint/2010/main" val="386203997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156">
          <p15:clr>
            <a:srgbClr val="F26B43"/>
          </p15:clr>
        </p15:guide>
        <p15:guide id="2" pos="6985">
          <p15:clr>
            <a:srgbClr val="F26B43"/>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_One conten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48A0E3C-0CE1-4BBF-A912-5A81BF3B7BCA}"/>
              </a:ext>
            </a:extLst>
          </p:cNvPr>
          <p:cNvSpPr>
            <a:spLocks noGrp="1"/>
          </p:cNvSpPr>
          <p:nvPr>
            <p:ph type="title"/>
          </p:nvPr>
        </p:nvSpPr>
        <p:spPr/>
        <p:txBody>
          <a:bodyPr/>
          <a:lstStyle/>
          <a:p>
            <a:r>
              <a:rPr lang="en-GB" dirty="0"/>
              <a:t>Click to edit Master title style</a:t>
            </a:r>
            <a:endParaRPr lang="en-GB"/>
          </a:p>
        </p:txBody>
      </p:sp>
      <p:sp>
        <p:nvSpPr>
          <p:cNvPr id="3" name="Content Placeholder 2"/>
          <p:cNvSpPr>
            <a:spLocks noGrp="1"/>
          </p:cNvSpPr>
          <p:nvPr>
            <p:ph idx="1"/>
          </p:nvPr>
        </p:nvSpPr>
        <p:spPr/>
        <p:txBody>
          <a:bodyPr/>
          <a:lstStyle/>
          <a:p>
            <a:pPr lvl="0"/>
            <a:r>
              <a:rPr lang="en-GB"/>
              <a:t>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2" name="Footer Placeholder 1">
            <a:extLst>
              <a:ext uri="{FF2B5EF4-FFF2-40B4-BE49-F238E27FC236}">
                <a16:creationId xmlns:a16="http://schemas.microsoft.com/office/drawing/2014/main" id="{1FCA8860-CDAD-4F91-9292-2B11655C191E}"/>
              </a:ext>
            </a:extLst>
          </p:cNvPr>
          <p:cNvSpPr>
            <a:spLocks noGrp="1"/>
          </p:cNvSpPr>
          <p:nvPr>
            <p:ph type="ftr" sz="quarter" idx="10"/>
          </p:nvPr>
        </p:nvSpPr>
        <p:spPr/>
        <p:txBody>
          <a:bodyPr/>
          <a:lstStyle/>
          <a:p>
            <a:endParaRPr lang="en-GB" dirty="0"/>
          </a:p>
        </p:txBody>
      </p:sp>
      <p:sp>
        <p:nvSpPr>
          <p:cNvPr id="6" name="Slide Number Placeholder 5">
            <a:extLst>
              <a:ext uri="{FF2B5EF4-FFF2-40B4-BE49-F238E27FC236}">
                <a16:creationId xmlns:a16="http://schemas.microsoft.com/office/drawing/2014/main" id="{88C7A21B-9B48-4777-BF0D-9FB95719C2E7}"/>
              </a:ext>
            </a:extLst>
          </p:cNvPr>
          <p:cNvSpPr>
            <a:spLocks noGrp="1"/>
          </p:cNvSpPr>
          <p:nvPr>
            <p:ph type="sldNum" sz="quarter" idx="11"/>
          </p:nvPr>
        </p:nvSpPr>
        <p:spPr/>
        <p:txBody>
          <a:bodyPr/>
          <a:lstStyle/>
          <a:p>
            <a:fld id="{103EA872-A674-449B-A120-B97244F8E91D}" type="slidenum">
              <a:rPr lang="en-GB" smtClean="0"/>
              <a:pPr/>
              <a:t>‹#›</a:t>
            </a:fld>
            <a:endParaRPr lang="en-GB" dirty="0"/>
          </a:p>
        </p:txBody>
      </p:sp>
    </p:spTree>
    <p:extLst>
      <p:ext uri="{BB962C8B-B14F-4D97-AF65-F5344CB8AC3E}">
        <p14:creationId xmlns:p14="http://schemas.microsoft.com/office/powerpoint/2010/main" val="3728910000"/>
      </p:ext>
    </p:extLst>
  </p:cSld>
  <p:clrMapOvr>
    <a:masterClrMapping/>
  </p:clrMapOvr>
  <p:extLst>
    <p:ext uri="{DCECCB84-F9BA-43D5-87BE-67443E8EF086}">
      <p15:sldGuideLst xmlns:p15="http://schemas.microsoft.com/office/powerpoint/2012/main">
        <p15:guide id="1" pos="6985">
          <p15:clr>
            <a:srgbClr val="F26B43"/>
          </p15:clr>
        </p15:guide>
        <p15:guide id="2" pos="1117">
          <p15:clr>
            <a:srgbClr val="F26B43"/>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da-DK"/>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4" name="Date Placeholder 3"/>
          <p:cNvSpPr>
            <a:spLocks noGrp="1"/>
          </p:cNvSpPr>
          <p:nvPr>
            <p:ph type="dt" sz="half" idx="10"/>
          </p:nvPr>
        </p:nvSpPr>
        <p:spPr/>
        <p:txBody>
          <a:bodyPr/>
          <a:lstStyle/>
          <a:p>
            <a:fld id="{890AD8C0-87C5-47F1-A70E-8B13BC12E626}" type="datetime1">
              <a:rPr lang="da-DK" smtClean="0"/>
              <a:t>28-04-2021</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69B329FC-7BB0-4E45-805E-32EC04D33449}" type="slidenum">
              <a:rPr lang="da-DK" smtClean="0"/>
              <a:t>‹#›</a:t>
            </a:fld>
            <a:endParaRPr lang="da-DK"/>
          </a:p>
        </p:txBody>
      </p:sp>
    </p:spTree>
    <p:extLst>
      <p:ext uri="{BB962C8B-B14F-4D97-AF65-F5344CB8AC3E}">
        <p14:creationId xmlns:p14="http://schemas.microsoft.com/office/powerpoint/2010/main" val="23859291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ags" Target="../tags/tag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9" name="Logo color">
            <a:extLst>
              <a:ext uri="{FF2B5EF4-FFF2-40B4-BE49-F238E27FC236}">
                <a16:creationId xmlns:a16="http://schemas.microsoft.com/office/drawing/2014/main" id="{ADC92552-7939-46C1-AAFE-B97F51EBFFE9}"/>
              </a:ext>
            </a:extLst>
          </p:cNvPr>
          <p:cNvSpPr>
            <a:spLocks noChangeAspect="1"/>
          </p:cNvSpPr>
          <p:nvPr userDrawn="1">
            <p:custDataLst>
              <p:tags r:id="rId20"/>
            </p:custDataLst>
          </p:nvPr>
        </p:nvSpPr>
        <p:spPr bwMode="auto">
          <a:xfrm>
            <a:off x="252033" y="252000"/>
            <a:ext cx="419666" cy="612000"/>
          </a:xfrm>
          <a:custGeom>
            <a:avLst/>
            <a:gdLst>
              <a:gd name="connsiteX0" fmla="*/ 1050029 w 4933949"/>
              <a:gd name="connsiteY0" fmla="*/ 6094413 h 7196138"/>
              <a:gd name="connsiteX1" fmla="*/ 3883920 w 4933949"/>
              <a:gd name="connsiteY1" fmla="*/ 6094413 h 7196138"/>
              <a:gd name="connsiteX2" fmla="*/ 4933949 w 4933949"/>
              <a:gd name="connsiteY2" fmla="*/ 6645934 h 7196138"/>
              <a:gd name="connsiteX3" fmla="*/ 3883920 w 4933949"/>
              <a:gd name="connsiteY3" fmla="*/ 7196138 h 7196138"/>
              <a:gd name="connsiteX4" fmla="*/ 1050029 w 4933949"/>
              <a:gd name="connsiteY4" fmla="*/ 7196138 h 7196138"/>
              <a:gd name="connsiteX5" fmla="*/ 0 w 4933949"/>
              <a:gd name="connsiteY5" fmla="*/ 6645934 h 7196138"/>
              <a:gd name="connsiteX6" fmla="*/ 1050029 w 4933949"/>
              <a:gd name="connsiteY6" fmla="*/ 6094413 h 7196138"/>
              <a:gd name="connsiteX7" fmla="*/ 1050029 w 4933949"/>
              <a:gd name="connsiteY7" fmla="*/ 4730750 h 7196138"/>
              <a:gd name="connsiteX8" fmla="*/ 3883920 w 4933949"/>
              <a:gd name="connsiteY8" fmla="*/ 4730750 h 7196138"/>
              <a:gd name="connsiteX9" fmla="*/ 4933949 w 4933949"/>
              <a:gd name="connsiteY9" fmla="*/ 5283066 h 7196138"/>
              <a:gd name="connsiteX10" fmla="*/ 3883920 w 4933949"/>
              <a:gd name="connsiteY10" fmla="*/ 5834063 h 7196138"/>
              <a:gd name="connsiteX11" fmla="*/ 1050029 w 4933949"/>
              <a:gd name="connsiteY11" fmla="*/ 5834063 h 7196138"/>
              <a:gd name="connsiteX12" fmla="*/ 0 w 4933949"/>
              <a:gd name="connsiteY12" fmla="*/ 5283066 h 7196138"/>
              <a:gd name="connsiteX13" fmla="*/ 1050029 w 4933949"/>
              <a:gd name="connsiteY13" fmla="*/ 4730750 h 7196138"/>
              <a:gd name="connsiteX14" fmla="*/ 1050029 w 4933949"/>
              <a:gd name="connsiteY14" fmla="*/ 3368675 h 7196138"/>
              <a:gd name="connsiteX15" fmla="*/ 3883920 w 4933949"/>
              <a:gd name="connsiteY15" fmla="*/ 3368675 h 7196138"/>
              <a:gd name="connsiteX16" fmla="*/ 4933949 w 4933949"/>
              <a:gd name="connsiteY16" fmla="*/ 3920991 h 7196138"/>
              <a:gd name="connsiteX17" fmla="*/ 3883920 w 4933949"/>
              <a:gd name="connsiteY17" fmla="*/ 4471988 h 7196138"/>
              <a:gd name="connsiteX18" fmla="*/ 1050029 w 4933949"/>
              <a:gd name="connsiteY18" fmla="*/ 4471988 h 7196138"/>
              <a:gd name="connsiteX19" fmla="*/ 0 w 4933949"/>
              <a:gd name="connsiteY19" fmla="*/ 3920991 h 7196138"/>
              <a:gd name="connsiteX20" fmla="*/ 1050029 w 4933949"/>
              <a:gd name="connsiteY20" fmla="*/ 3368675 h 7196138"/>
              <a:gd name="connsiteX21" fmla="*/ 678543 w 4933949"/>
              <a:gd name="connsiteY21" fmla="*/ 305710 h 7196138"/>
              <a:gd name="connsiteX22" fmla="*/ 678543 w 4933949"/>
              <a:gd name="connsiteY22" fmla="*/ 2307316 h 7196138"/>
              <a:gd name="connsiteX23" fmla="*/ 909109 w 4933949"/>
              <a:gd name="connsiteY23" fmla="*/ 2307316 h 7196138"/>
              <a:gd name="connsiteX24" fmla="*/ 1119911 w 4933949"/>
              <a:gd name="connsiteY24" fmla="*/ 2234842 h 7196138"/>
              <a:gd name="connsiteX25" fmla="*/ 1198962 w 4933949"/>
              <a:gd name="connsiteY25" fmla="*/ 1615517 h 7196138"/>
              <a:gd name="connsiteX26" fmla="*/ 1198962 w 4933949"/>
              <a:gd name="connsiteY26" fmla="*/ 996191 h 7196138"/>
              <a:gd name="connsiteX27" fmla="*/ 1119911 w 4933949"/>
              <a:gd name="connsiteY27" fmla="*/ 378184 h 7196138"/>
              <a:gd name="connsiteX28" fmla="*/ 909109 w 4933949"/>
              <a:gd name="connsiteY28" fmla="*/ 305710 h 7196138"/>
              <a:gd name="connsiteX29" fmla="*/ 678543 w 4933949"/>
              <a:gd name="connsiteY29" fmla="*/ 305710 h 7196138"/>
              <a:gd name="connsiteX30" fmla="*/ 1842869 w 4933949"/>
              <a:gd name="connsiteY30" fmla="*/ 0 h 7196138"/>
              <a:gd name="connsiteX31" fmla="*/ 3073618 w 4933949"/>
              <a:gd name="connsiteY31" fmla="*/ 0 h 7196138"/>
              <a:gd name="connsiteX32" fmla="*/ 3114467 w 4933949"/>
              <a:gd name="connsiteY32" fmla="*/ 14495 h 7196138"/>
              <a:gd name="connsiteX33" fmla="*/ 3128962 w 4933949"/>
              <a:gd name="connsiteY33" fmla="*/ 54027 h 7196138"/>
              <a:gd name="connsiteX34" fmla="*/ 3128962 w 4933949"/>
              <a:gd name="connsiteY34" fmla="*/ 275402 h 7196138"/>
              <a:gd name="connsiteX35" fmla="*/ 3114467 w 4933949"/>
              <a:gd name="connsiteY35" fmla="*/ 314934 h 7196138"/>
              <a:gd name="connsiteX36" fmla="*/ 3073618 w 4933949"/>
              <a:gd name="connsiteY36" fmla="*/ 329429 h 7196138"/>
              <a:gd name="connsiteX37" fmla="*/ 2679620 w 4933949"/>
              <a:gd name="connsiteY37" fmla="*/ 329429 h 7196138"/>
              <a:gd name="connsiteX38" fmla="*/ 2679620 w 4933949"/>
              <a:gd name="connsiteY38" fmla="*/ 2558999 h 7196138"/>
              <a:gd name="connsiteX39" fmla="*/ 2665125 w 4933949"/>
              <a:gd name="connsiteY39" fmla="*/ 2598530 h 7196138"/>
              <a:gd name="connsiteX40" fmla="*/ 2625594 w 4933949"/>
              <a:gd name="connsiteY40" fmla="*/ 2613025 h 7196138"/>
              <a:gd name="connsiteX41" fmla="*/ 2290893 w 4933949"/>
              <a:gd name="connsiteY41" fmla="*/ 2613025 h 7196138"/>
              <a:gd name="connsiteX42" fmla="*/ 2250044 w 4933949"/>
              <a:gd name="connsiteY42" fmla="*/ 2598530 h 7196138"/>
              <a:gd name="connsiteX43" fmla="*/ 2235549 w 4933949"/>
              <a:gd name="connsiteY43" fmla="*/ 2558999 h 7196138"/>
              <a:gd name="connsiteX44" fmla="*/ 2235549 w 4933949"/>
              <a:gd name="connsiteY44" fmla="*/ 329429 h 7196138"/>
              <a:gd name="connsiteX45" fmla="*/ 1842869 w 4933949"/>
              <a:gd name="connsiteY45" fmla="*/ 329429 h 7196138"/>
              <a:gd name="connsiteX46" fmla="*/ 1802020 w 4933949"/>
              <a:gd name="connsiteY46" fmla="*/ 314934 h 7196138"/>
              <a:gd name="connsiteX47" fmla="*/ 1787525 w 4933949"/>
              <a:gd name="connsiteY47" fmla="*/ 275402 h 7196138"/>
              <a:gd name="connsiteX48" fmla="*/ 1787525 w 4933949"/>
              <a:gd name="connsiteY48" fmla="*/ 54027 h 7196138"/>
              <a:gd name="connsiteX49" fmla="*/ 1802020 w 4933949"/>
              <a:gd name="connsiteY49" fmla="*/ 14495 h 7196138"/>
              <a:gd name="connsiteX50" fmla="*/ 1842869 w 4933949"/>
              <a:gd name="connsiteY50" fmla="*/ 0 h 7196138"/>
              <a:gd name="connsiteX51" fmla="*/ 317544 w 4933949"/>
              <a:gd name="connsiteY51" fmla="*/ 0 h 7196138"/>
              <a:gd name="connsiteX52" fmla="*/ 972349 w 4933949"/>
              <a:gd name="connsiteY52" fmla="*/ 0 h 7196138"/>
              <a:gd name="connsiteX53" fmla="*/ 1476958 w 4933949"/>
              <a:gd name="connsiteY53" fmla="*/ 179209 h 7196138"/>
              <a:gd name="connsiteX54" fmla="*/ 1619250 w 4933949"/>
              <a:gd name="connsiteY54" fmla="*/ 1025181 h 7196138"/>
              <a:gd name="connsiteX55" fmla="*/ 1619250 w 4933949"/>
              <a:gd name="connsiteY55" fmla="*/ 1587845 h 7196138"/>
              <a:gd name="connsiteX56" fmla="*/ 1476958 w 4933949"/>
              <a:gd name="connsiteY56" fmla="*/ 2433816 h 7196138"/>
              <a:gd name="connsiteX57" fmla="*/ 972349 w 4933949"/>
              <a:gd name="connsiteY57" fmla="*/ 2613025 h 7196138"/>
              <a:gd name="connsiteX58" fmla="*/ 317544 w 4933949"/>
              <a:gd name="connsiteY58" fmla="*/ 2613025 h 7196138"/>
              <a:gd name="connsiteX59" fmla="*/ 278018 w 4933949"/>
              <a:gd name="connsiteY59" fmla="*/ 2598530 h 7196138"/>
              <a:gd name="connsiteX60" fmla="*/ 263525 w 4933949"/>
              <a:gd name="connsiteY60" fmla="*/ 2558999 h 7196138"/>
              <a:gd name="connsiteX61" fmla="*/ 263525 w 4933949"/>
              <a:gd name="connsiteY61" fmla="*/ 54027 h 7196138"/>
              <a:gd name="connsiteX62" fmla="*/ 278018 w 4933949"/>
              <a:gd name="connsiteY62" fmla="*/ 14495 h 7196138"/>
              <a:gd name="connsiteX63" fmla="*/ 317544 w 4933949"/>
              <a:gd name="connsiteY63" fmla="*/ 0 h 7196138"/>
              <a:gd name="connsiteX64" fmla="*/ 3359213 w 4933949"/>
              <a:gd name="connsiteY64" fmla="*/ 0 h 7196138"/>
              <a:gd name="connsiteX65" fmla="*/ 3664991 w 4933949"/>
              <a:gd name="connsiteY65" fmla="*/ 0 h 7196138"/>
              <a:gd name="connsiteX66" fmla="*/ 3705850 w 4933949"/>
              <a:gd name="connsiteY66" fmla="*/ 14497 h 7196138"/>
              <a:gd name="connsiteX67" fmla="*/ 3720348 w 4933949"/>
              <a:gd name="connsiteY67" fmla="*/ 54035 h 7196138"/>
              <a:gd name="connsiteX68" fmla="*/ 3720348 w 4933949"/>
              <a:gd name="connsiteY68" fmla="*/ 1903062 h 7196138"/>
              <a:gd name="connsiteX69" fmla="*/ 3798111 w 4933949"/>
              <a:gd name="connsiteY69" fmla="*/ 2279984 h 7196138"/>
              <a:gd name="connsiteX70" fmla="*/ 3976042 w 4933949"/>
              <a:gd name="connsiteY70" fmla="*/ 2349833 h 7196138"/>
              <a:gd name="connsiteX71" fmla="*/ 4163200 w 4933949"/>
              <a:gd name="connsiteY71" fmla="*/ 2279984 h 7196138"/>
              <a:gd name="connsiteX72" fmla="*/ 4240963 w 4933949"/>
              <a:gd name="connsiteY72" fmla="*/ 1903062 h 7196138"/>
              <a:gd name="connsiteX73" fmla="*/ 4240963 w 4933949"/>
              <a:gd name="connsiteY73" fmla="*/ 54035 h 7196138"/>
              <a:gd name="connsiteX74" fmla="*/ 4255461 w 4933949"/>
              <a:gd name="connsiteY74" fmla="*/ 14497 h 7196138"/>
              <a:gd name="connsiteX75" fmla="*/ 4295001 w 4933949"/>
              <a:gd name="connsiteY75" fmla="*/ 0 h 7196138"/>
              <a:gd name="connsiteX76" fmla="*/ 4602098 w 4933949"/>
              <a:gd name="connsiteY76" fmla="*/ 0 h 7196138"/>
              <a:gd name="connsiteX77" fmla="*/ 4641638 w 4933949"/>
              <a:gd name="connsiteY77" fmla="*/ 14497 h 7196138"/>
              <a:gd name="connsiteX78" fmla="*/ 4656136 w 4933949"/>
              <a:gd name="connsiteY78" fmla="*/ 54035 h 7196138"/>
              <a:gd name="connsiteX79" fmla="*/ 4656136 w 4933949"/>
              <a:gd name="connsiteY79" fmla="*/ 1904380 h 7196138"/>
              <a:gd name="connsiteX80" fmla="*/ 4507201 w 4933949"/>
              <a:gd name="connsiteY80" fmla="*/ 2459220 h 7196138"/>
              <a:gd name="connsiteX81" fmla="*/ 3981314 w 4933949"/>
              <a:gd name="connsiteY81" fmla="*/ 2646363 h 7196138"/>
              <a:gd name="connsiteX82" fmla="*/ 3447519 w 4933949"/>
              <a:gd name="connsiteY82" fmla="*/ 2459220 h 7196138"/>
              <a:gd name="connsiteX83" fmla="*/ 3305174 w 4933949"/>
              <a:gd name="connsiteY83" fmla="*/ 1904380 h 7196138"/>
              <a:gd name="connsiteX84" fmla="*/ 3305174 w 4933949"/>
              <a:gd name="connsiteY84" fmla="*/ 54035 h 7196138"/>
              <a:gd name="connsiteX85" fmla="*/ 3318354 w 4933949"/>
              <a:gd name="connsiteY85" fmla="*/ 14497 h 7196138"/>
              <a:gd name="connsiteX86" fmla="*/ 3359213 w 4933949"/>
              <a:gd name="connsiteY86" fmla="*/ 0 h 7196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4933949" h="7196138">
                <a:moveTo>
                  <a:pt x="1050029" y="6094413"/>
                </a:moveTo>
                <a:cubicBezTo>
                  <a:pt x="2409664" y="6623557"/>
                  <a:pt x="2524285" y="6623557"/>
                  <a:pt x="3883920" y="6094413"/>
                </a:cubicBezTo>
                <a:cubicBezTo>
                  <a:pt x="3883920" y="6094413"/>
                  <a:pt x="3883920" y="6094413"/>
                  <a:pt x="4933949" y="6645934"/>
                </a:cubicBezTo>
                <a:cubicBezTo>
                  <a:pt x="4933949" y="6645934"/>
                  <a:pt x="4933949" y="6645934"/>
                  <a:pt x="3883920" y="7196138"/>
                </a:cubicBezTo>
                <a:cubicBezTo>
                  <a:pt x="2524285" y="6668311"/>
                  <a:pt x="2409664" y="6668311"/>
                  <a:pt x="1050029" y="7196138"/>
                </a:cubicBezTo>
                <a:cubicBezTo>
                  <a:pt x="1050029" y="7196138"/>
                  <a:pt x="1050029" y="7196138"/>
                  <a:pt x="0" y="6645934"/>
                </a:cubicBezTo>
                <a:cubicBezTo>
                  <a:pt x="0" y="6645934"/>
                  <a:pt x="0" y="6645934"/>
                  <a:pt x="1050029" y="6094413"/>
                </a:cubicBezTo>
                <a:close/>
                <a:moveTo>
                  <a:pt x="1050029" y="4730750"/>
                </a:moveTo>
                <a:cubicBezTo>
                  <a:pt x="2409664" y="5260657"/>
                  <a:pt x="2524285" y="5260657"/>
                  <a:pt x="3883920" y="4730750"/>
                </a:cubicBezTo>
                <a:cubicBezTo>
                  <a:pt x="3883920" y="4730750"/>
                  <a:pt x="3883920" y="4730750"/>
                  <a:pt x="4933949" y="5283066"/>
                </a:cubicBezTo>
                <a:cubicBezTo>
                  <a:pt x="4933949" y="5283066"/>
                  <a:pt x="4933949" y="5283066"/>
                  <a:pt x="3883920" y="5834063"/>
                </a:cubicBezTo>
                <a:cubicBezTo>
                  <a:pt x="2524285" y="5305475"/>
                  <a:pt x="2409664" y="5305475"/>
                  <a:pt x="1050029" y="5834063"/>
                </a:cubicBezTo>
                <a:cubicBezTo>
                  <a:pt x="1050029" y="5834063"/>
                  <a:pt x="1050029" y="5834063"/>
                  <a:pt x="0" y="5283066"/>
                </a:cubicBezTo>
                <a:cubicBezTo>
                  <a:pt x="0" y="5283066"/>
                  <a:pt x="0" y="5283066"/>
                  <a:pt x="1050029" y="4730750"/>
                </a:cubicBezTo>
                <a:close/>
                <a:moveTo>
                  <a:pt x="1050029" y="3368675"/>
                </a:moveTo>
                <a:cubicBezTo>
                  <a:pt x="2409664" y="3898582"/>
                  <a:pt x="2524285" y="3898582"/>
                  <a:pt x="3883920" y="3368675"/>
                </a:cubicBezTo>
                <a:cubicBezTo>
                  <a:pt x="3883920" y="3368675"/>
                  <a:pt x="3883920" y="3368675"/>
                  <a:pt x="4933949" y="3920991"/>
                </a:cubicBezTo>
                <a:cubicBezTo>
                  <a:pt x="4933949" y="3920991"/>
                  <a:pt x="4933949" y="3920991"/>
                  <a:pt x="3883920" y="4471988"/>
                </a:cubicBezTo>
                <a:cubicBezTo>
                  <a:pt x="2524285" y="3943400"/>
                  <a:pt x="2409664" y="3943400"/>
                  <a:pt x="1050029" y="4471988"/>
                </a:cubicBezTo>
                <a:cubicBezTo>
                  <a:pt x="1050029" y="4471988"/>
                  <a:pt x="1050029" y="4471988"/>
                  <a:pt x="0" y="3920991"/>
                </a:cubicBezTo>
                <a:cubicBezTo>
                  <a:pt x="0" y="3920991"/>
                  <a:pt x="0" y="3920991"/>
                  <a:pt x="1050029" y="3368675"/>
                </a:cubicBezTo>
                <a:close/>
                <a:moveTo>
                  <a:pt x="678543" y="305710"/>
                </a:moveTo>
                <a:lnTo>
                  <a:pt x="678543" y="2307316"/>
                </a:lnTo>
                <a:cubicBezTo>
                  <a:pt x="678543" y="2307316"/>
                  <a:pt x="678543" y="2307316"/>
                  <a:pt x="909109" y="2307316"/>
                </a:cubicBezTo>
                <a:cubicBezTo>
                  <a:pt x="1011875" y="2307316"/>
                  <a:pt x="1072481" y="2291503"/>
                  <a:pt x="1119911" y="2234842"/>
                </a:cubicBezTo>
                <a:cubicBezTo>
                  <a:pt x="1192375" y="2147873"/>
                  <a:pt x="1198962" y="1971299"/>
                  <a:pt x="1198962" y="1615517"/>
                </a:cubicBezTo>
                <a:cubicBezTo>
                  <a:pt x="1198962" y="1615517"/>
                  <a:pt x="1198962" y="1615517"/>
                  <a:pt x="1198962" y="996191"/>
                </a:cubicBezTo>
                <a:cubicBezTo>
                  <a:pt x="1198962" y="641727"/>
                  <a:pt x="1192375" y="465153"/>
                  <a:pt x="1119911" y="378184"/>
                </a:cubicBezTo>
                <a:cubicBezTo>
                  <a:pt x="1072481" y="321522"/>
                  <a:pt x="1011875" y="305710"/>
                  <a:pt x="909109" y="305710"/>
                </a:cubicBezTo>
                <a:cubicBezTo>
                  <a:pt x="909109" y="305710"/>
                  <a:pt x="909109" y="305710"/>
                  <a:pt x="678543" y="305710"/>
                </a:cubicBezTo>
                <a:close/>
                <a:moveTo>
                  <a:pt x="1842869" y="0"/>
                </a:moveTo>
                <a:cubicBezTo>
                  <a:pt x="1842869" y="0"/>
                  <a:pt x="1842869" y="0"/>
                  <a:pt x="3073618" y="0"/>
                </a:cubicBezTo>
                <a:cubicBezTo>
                  <a:pt x="3093384" y="0"/>
                  <a:pt x="3105243" y="5271"/>
                  <a:pt x="3114467" y="14495"/>
                </a:cubicBezTo>
                <a:cubicBezTo>
                  <a:pt x="3122374" y="22401"/>
                  <a:pt x="3128962" y="34261"/>
                  <a:pt x="3128962" y="54027"/>
                </a:cubicBezTo>
                <a:cubicBezTo>
                  <a:pt x="3128962" y="54027"/>
                  <a:pt x="3128962" y="54027"/>
                  <a:pt x="3128962" y="275402"/>
                </a:cubicBezTo>
                <a:cubicBezTo>
                  <a:pt x="3128962" y="295168"/>
                  <a:pt x="3122374" y="307028"/>
                  <a:pt x="3114467" y="314934"/>
                </a:cubicBezTo>
                <a:cubicBezTo>
                  <a:pt x="3105243" y="324158"/>
                  <a:pt x="3093384" y="329429"/>
                  <a:pt x="3073618" y="329429"/>
                </a:cubicBezTo>
                <a:cubicBezTo>
                  <a:pt x="3073618" y="329429"/>
                  <a:pt x="3073618" y="329429"/>
                  <a:pt x="2679620" y="329429"/>
                </a:cubicBezTo>
                <a:cubicBezTo>
                  <a:pt x="2679620" y="329429"/>
                  <a:pt x="2679620" y="329429"/>
                  <a:pt x="2679620" y="2558999"/>
                </a:cubicBezTo>
                <a:cubicBezTo>
                  <a:pt x="2679620" y="2578765"/>
                  <a:pt x="2674349" y="2590624"/>
                  <a:pt x="2665125" y="2598530"/>
                </a:cubicBezTo>
                <a:cubicBezTo>
                  <a:pt x="2657219" y="2607755"/>
                  <a:pt x="2645360" y="2613025"/>
                  <a:pt x="2625594" y="2613025"/>
                </a:cubicBezTo>
                <a:cubicBezTo>
                  <a:pt x="2625594" y="2613025"/>
                  <a:pt x="2625594" y="2613025"/>
                  <a:pt x="2290893" y="2613025"/>
                </a:cubicBezTo>
                <a:cubicBezTo>
                  <a:pt x="2271128" y="2613025"/>
                  <a:pt x="2259268" y="2607755"/>
                  <a:pt x="2250044" y="2598530"/>
                </a:cubicBezTo>
                <a:cubicBezTo>
                  <a:pt x="2240820" y="2590624"/>
                  <a:pt x="2235549" y="2578765"/>
                  <a:pt x="2235549" y="2558999"/>
                </a:cubicBezTo>
                <a:cubicBezTo>
                  <a:pt x="2235549" y="2558999"/>
                  <a:pt x="2235549" y="2558999"/>
                  <a:pt x="2235549" y="329429"/>
                </a:cubicBezTo>
                <a:cubicBezTo>
                  <a:pt x="2235549" y="329429"/>
                  <a:pt x="2235549" y="329429"/>
                  <a:pt x="1842869" y="329429"/>
                </a:cubicBezTo>
                <a:cubicBezTo>
                  <a:pt x="1823104" y="329429"/>
                  <a:pt x="1811244" y="324158"/>
                  <a:pt x="1802020" y="314934"/>
                </a:cubicBezTo>
                <a:cubicBezTo>
                  <a:pt x="1792796" y="307028"/>
                  <a:pt x="1787525" y="295168"/>
                  <a:pt x="1787525" y="275402"/>
                </a:cubicBezTo>
                <a:cubicBezTo>
                  <a:pt x="1787525" y="275402"/>
                  <a:pt x="1787525" y="275402"/>
                  <a:pt x="1787525" y="54027"/>
                </a:cubicBezTo>
                <a:cubicBezTo>
                  <a:pt x="1787525" y="34261"/>
                  <a:pt x="1792796" y="22401"/>
                  <a:pt x="1802020" y="14495"/>
                </a:cubicBezTo>
                <a:cubicBezTo>
                  <a:pt x="1811244" y="5271"/>
                  <a:pt x="1823104" y="0"/>
                  <a:pt x="1842869" y="0"/>
                </a:cubicBezTo>
                <a:close/>
                <a:moveTo>
                  <a:pt x="317544" y="0"/>
                </a:moveTo>
                <a:cubicBezTo>
                  <a:pt x="317544" y="0"/>
                  <a:pt x="317544" y="0"/>
                  <a:pt x="972349" y="0"/>
                </a:cubicBezTo>
                <a:cubicBezTo>
                  <a:pt x="1226630" y="0"/>
                  <a:pt x="1382097" y="57980"/>
                  <a:pt x="1476958" y="179209"/>
                </a:cubicBezTo>
                <a:cubicBezTo>
                  <a:pt x="1615298" y="345241"/>
                  <a:pt x="1619250" y="614055"/>
                  <a:pt x="1619250" y="1025181"/>
                </a:cubicBezTo>
                <a:cubicBezTo>
                  <a:pt x="1619250" y="1025181"/>
                  <a:pt x="1619250" y="1025181"/>
                  <a:pt x="1619250" y="1587845"/>
                </a:cubicBezTo>
                <a:cubicBezTo>
                  <a:pt x="1619250" y="1998971"/>
                  <a:pt x="1615298" y="2267784"/>
                  <a:pt x="1476958" y="2433816"/>
                </a:cubicBezTo>
                <a:cubicBezTo>
                  <a:pt x="1382097" y="2555046"/>
                  <a:pt x="1226630" y="2613025"/>
                  <a:pt x="972349" y="2613025"/>
                </a:cubicBezTo>
                <a:cubicBezTo>
                  <a:pt x="972349" y="2613025"/>
                  <a:pt x="972349" y="2613025"/>
                  <a:pt x="317544" y="2613025"/>
                </a:cubicBezTo>
                <a:cubicBezTo>
                  <a:pt x="297781" y="2613025"/>
                  <a:pt x="285923" y="2607755"/>
                  <a:pt x="278018" y="2598530"/>
                </a:cubicBezTo>
                <a:cubicBezTo>
                  <a:pt x="268795" y="2590624"/>
                  <a:pt x="263525" y="2578765"/>
                  <a:pt x="263525" y="2558999"/>
                </a:cubicBezTo>
                <a:cubicBezTo>
                  <a:pt x="263525" y="2558999"/>
                  <a:pt x="263525" y="2558999"/>
                  <a:pt x="263525" y="54027"/>
                </a:cubicBezTo>
                <a:cubicBezTo>
                  <a:pt x="263525" y="34261"/>
                  <a:pt x="268795" y="22401"/>
                  <a:pt x="278018" y="14495"/>
                </a:cubicBezTo>
                <a:cubicBezTo>
                  <a:pt x="285923" y="5271"/>
                  <a:pt x="297781" y="0"/>
                  <a:pt x="317544" y="0"/>
                </a:cubicBezTo>
                <a:close/>
                <a:moveTo>
                  <a:pt x="3359213" y="0"/>
                </a:moveTo>
                <a:cubicBezTo>
                  <a:pt x="3359213" y="0"/>
                  <a:pt x="3359213" y="0"/>
                  <a:pt x="3664991" y="0"/>
                </a:cubicBezTo>
                <a:cubicBezTo>
                  <a:pt x="3684762" y="0"/>
                  <a:pt x="3696624" y="5272"/>
                  <a:pt x="3705850" y="14497"/>
                </a:cubicBezTo>
                <a:cubicBezTo>
                  <a:pt x="3715076" y="22405"/>
                  <a:pt x="3720348" y="34266"/>
                  <a:pt x="3720348" y="54035"/>
                </a:cubicBezTo>
                <a:cubicBezTo>
                  <a:pt x="3720348" y="54035"/>
                  <a:pt x="3720348" y="54035"/>
                  <a:pt x="3720348" y="1903062"/>
                </a:cubicBezTo>
                <a:cubicBezTo>
                  <a:pt x="3720348" y="2103384"/>
                  <a:pt x="3738800" y="2214089"/>
                  <a:pt x="3798111" y="2279984"/>
                </a:cubicBezTo>
                <a:cubicBezTo>
                  <a:pt x="3841605" y="2328747"/>
                  <a:pt x="3899597" y="2349833"/>
                  <a:pt x="3976042" y="2349833"/>
                </a:cubicBezTo>
                <a:cubicBezTo>
                  <a:pt x="4060395" y="2349833"/>
                  <a:pt x="4121023" y="2326111"/>
                  <a:pt x="4163200" y="2279984"/>
                </a:cubicBezTo>
                <a:cubicBezTo>
                  <a:pt x="4226464" y="2211453"/>
                  <a:pt x="4240963" y="2096795"/>
                  <a:pt x="4240963" y="1903062"/>
                </a:cubicBezTo>
                <a:cubicBezTo>
                  <a:pt x="4240963" y="1903062"/>
                  <a:pt x="4240963" y="1903062"/>
                  <a:pt x="4240963" y="54035"/>
                </a:cubicBezTo>
                <a:cubicBezTo>
                  <a:pt x="4240963" y="34266"/>
                  <a:pt x="4246235" y="22405"/>
                  <a:pt x="4255461" y="14497"/>
                </a:cubicBezTo>
                <a:cubicBezTo>
                  <a:pt x="4263369" y="5272"/>
                  <a:pt x="4276549" y="0"/>
                  <a:pt x="4295001" y="0"/>
                </a:cubicBezTo>
                <a:cubicBezTo>
                  <a:pt x="4295001" y="0"/>
                  <a:pt x="4295001" y="0"/>
                  <a:pt x="4602098" y="0"/>
                </a:cubicBezTo>
                <a:cubicBezTo>
                  <a:pt x="4621868" y="0"/>
                  <a:pt x="4633730" y="5272"/>
                  <a:pt x="4641638" y="14497"/>
                </a:cubicBezTo>
                <a:cubicBezTo>
                  <a:pt x="4650864" y="22405"/>
                  <a:pt x="4656136" y="34266"/>
                  <a:pt x="4656136" y="54035"/>
                </a:cubicBezTo>
                <a:cubicBezTo>
                  <a:pt x="4656136" y="54035"/>
                  <a:pt x="4656136" y="54035"/>
                  <a:pt x="4656136" y="1904380"/>
                </a:cubicBezTo>
                <a:cubicBezTo>
                  <a:pt x="4656136" y="2153465"/>
                  <a:pt x="4627140" y="2319521"/>
                  <a:pt x="4507201" y="2459220"/>
                </a:cubicBezTo>
                <a:cubicBezTo>
                  <a:pt x="4405714" y="2577832"/>
                  <a:pt x="4239645" y="2646363"/>
                  <a:pt x="3981314" y="2646363"/>
                </a:cubicBezTo>
                <a:cubicBezTo>
                  <a:pt x="3726938" y="2646363"/>
                  <a:pt x="3559550" y="2581786"/>
                  <a:pt x="3447519" y="2459220"/>
                </a:cubicBezTo>
                <a:cubicBezTo>
                  <a:pt x="3340760" y="2341926"/>
                  <a:pt x="3305174" y="2173233"/>
                  <a:pt x="3305174" y="1904380"/>
                </a:cubicBezTo>
                <a:cubicBezTo>
                  <a:pt x="3305174" y="1904380"/>
                  <a:pt x="3305174" y="1904380"/>
                  <a:pt x="3305174" y="54035"/>
                </a:cubicBezTo>
                <a:cubicBezTo>
                  <a:pt x="3305174" y="34266"/>
                  <a:pt x="3310446" y="22405"/>
                  <a:pt x="3318354" y="14497"/>
                </a:cubicBezTo>
                <a:cubicBezTo>
                  <a:pt x="3327580" y="5272"/>
                  <a:pt x="3339442" y="0"/>
                  <a:pt x="3359213" y="0"/>
                </a:cubicBezTo>
                <a:close/>
              </a:path>
            </a:pathLst>
          </a:custGeom>
          <a:solidFill>
            <a:srgbClr val="171748"/>
          </a:solidFill>
          <a:ln>
            <a:noFill/>
          </a:ln>
        </p:spPr>
        <p:txBody>
          <a:bodyPr vert="horz" wrap="square" lIns="91440" tIns="45720" rIns="91440" bIns="45720" numCol="1" anchor="t" anchorCtr="0" compatLnSpc="1">
            <a:prstTxWarp prst="textNoShape">
              <a:avLst/>
            </a:prstTxWarp>
            <a:noAutofit/>
          </a:bodyPr>
          <a:lstStyle/>
          <a:p>
            <a:endParaRPr lang="en-GB" sz="1600"/>
          </a:p>
        </p:txBody>
      </p:sp>
      <p:sp>
        <p:nvSpPr>
          <p:cNvPr id="11" name="Bottom bar">
            <a:extLst>
              <a:ext uri="{FF2B5EF4-FFF2-40B4-BE49-F238E27FC236}">
                <a16:creationId xmlns:a16="http://schemas.microsoft.com/office/drawing/2014/main" id="{FFFFD011-0D94-46EE-B45C-787FE82C3B5E}"/>
              </a:ext>
            </a:extLst>
          </p:cNvPr>
          <p:cNvSpPr/>
          <p:nvPr userDrawn="1"/>
        </p:nvSpPr>
        <p:spPr bwMode="auto">
          <a:xfrm>
            <a:off x="0" y="6541200"/>
            <a:ext cx="12194787" cy="316800"/>
          </a:xfrm>
          <a:prstGeom prst="rect">
            <a:avLst/>
          </a:prstGeom>
          <a:solidFill>
            <a:srgbClr val="171748"/>
          </a:solidFill>
          <a:ln w="9525" cap="flat" cmpd="sng" algn="ctr">
            <a:noFill/>
            <a:prstDash val="solid"/>
            <a:miter lim="800000"/>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ts val="432"/>
              </a:spcBef>
              <a:spcAft>
                <a:spcPct val="0"/>
              </a:spcAft>
              <a:buClrTx/>
              <a:buSzTx/>
              <a:buFontTx/>
              <a:buNone/>
              <a:tabLst/>
            </a:pPr>
            <a:endParaRPr kumimoji="0" lang="en-GB" sz="1600" b="0" i="0" u="none" strike="noStrike" cap="none" normalizeH="0" baseline="0" dirty="0" err="1">
              <a:ln>
                <a:noFill/>
              </a:ln>
              <a:solidFill>
                <a:srgbClr val="FFFFFF"/>
              </a:solidFill>
              <a:effectLst/>
              <a:latin typeface="+mn-lt"/>
              <a:ea typeface="ＭＳ Ｐゴシック" pitchFamily="-80" charset="-128"/>
            </a:endParaRPr>
          </a:p>
        </p:txBody>
      </p:sp>
      <p:sp>
        <p:nvSpPr>
          <p:cNvPr id="3" name="FLD_Presentation Title"/>
          <p:cNvSpPr>
            <a:spLocks noGrp="1"/>
          </p:cNvSpPr>
          <p:nvPr>
            <p:ph type="ftr" sz="quarter" idx="3"/>
          </p:nvPr>
        </p:nvSpPr>
        <p:spPr>
          <a:xfrm>
            <a:off x="0" y="6912000"/>
            <a:ext cx="0" cy="0"/>
          </a:xfrm>
          <a:prstGeom prst="rect">
            <a:avLst/>
          </a:prstGeom>
        </p:spPr>
        <p:txBody>
          <a:bodyPr vert="horz" lIns="0" tIns="0" rIns="0" bIns="0" rtlCol="0" anchor="t" anchorCtr="0"/>
          <a:lstStyle>
            <a:lvl1pPr algn="l">
              <a:spcBef>
                <a:spcPts val="0"/>
              </a:spcBef>
              <a:defRPr sz="700" b="0">
                <a:noFill/>
                <a:latin typeface="+mn-lt"/>
              </a:defRPr>
            </a:lvl1pPr>
          </a:lstStyle>
          <a:p>
            <a:endParaRPr lang="en-GB" dirty="0"/>
          </a:p>
        </p:txBody>
      </p:sp>
      <p:sp>
        <p:nvSpPr>
          <p:cNvPr id="4" name="Slide Number Placeholder 3"/>
          <p:cNvSpPr>
            <a:spLocks noGrp="1"/>
          </p:cNvSpPr>
          <p:nvPr>
            <p:ph type="sldNum" sz="quarter" idx="4"/>
          </p:nvPr>
        </p:nvSpPr>
        <p:spPr>
          <a:xfrm>
            <a:off x="11507948" y="6541200"/>
            <a:ext cx="432656" cy="316800"/>
          </a:xfrm>
          <a:prstGeom prst="rect">
            <a:avLst/>
          </a:prstGeom>
        </p:spPr>
        <p:txBody>
          <a:bodyPr vert="horz" lIns="0" tIns="0" rIns="0" bIns="0" rtlCol="0" anchor="ctr" anchorCtr="0"/>
          <a:lstStyle>
            <a:lvl1pPr algn="l">
              <a:defRPr sz="700" b="1">
                <a:solidFill>
                  <a:schemeClr val="bg1"/>
                </a:solidFill>
                <a:latin typeface="+mn-lt"/>
              </a:defRPr>
            </a:lvl1pPr>
          </a:lstStyle>
          <a:p>
            <a:fld id="{103EA872-A674-449B-A120-B97244F8E91D}" type="slidenum">
              <a:rPr lang="en-GB" smtClean="0"/>
              <a:pPr/>
              <a:t>‹#›</a:t>
            </a:fld>
            <a:endParaRPr lang="en-GB" dirty="0"/>
          </a:p>
        </p:txBody>
      </p:sp>
      <p:sp>
        <p:nvSpPr>
          <p:cNvPr id="113666" name="Rectangle 2"/>
          <p:cNvSpPr>
            <a:spLocks noGrp="1" noChangeArrowheads="1"/>
          </p:cNvSpPr>
          <p:nvPr>
            <p:ph type="title"/>
          </p:nvPr>
        </p:nvSpPr>
        <p:spPr bwMode="auto">
          <a:xfrm>
            <a:off x="1774957" y="426127"/>
            <a:ext cx="9313586" cy="9727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b" anchorCtr="0" compatLnSpc="1">
            <a:prstTxWarp prst="textNoShape">
              <a:avLst/>
            </a:prstTxWarp>
          </a:bodyPr>
          <a:lstStyle/>
          <a:p>
            <a:pPr lvl="0"/>
            <a:r>
              <a:rPr lang="en-GB" dirty="0"/>
              <a:t>Click to edit Master title style</a:t>
            </a:r>
          </a:p>
        </p:txBody>
      </p:sp>
      <p:sp>
        <p:nvSpPr>
          <p:cNvPr id="113667" name="Rectangle 3"/>
          <p:cNvSpPr>
            <a:spLocks noGrp="1" noChangeArrowheads="1"/>
          </p:cNvSpPr>
          <p:nvPr>
            <p:ph type="body" idx="1"/>
          </p:nvPr>
        </p:nvSpPr>
        <p:spPr bwMode="auto">
          <a:xfrm>
            <a:off x="1774957" y="1706328"/>
            <a:ext cx="9313586" cy="45455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p>
            <a:pPr lvl="0"/>
            <a:r>
              <a:rPr lang="en-GB" dirty="0"/>
              <a:t>Edit Master text styles</a:t>
            </a:r>
            <a:endParaRPr lang="en-GB"/>
          </a:p>
          <a:p>
            <a:pPr lvl="1"/>
            <a:r>
              <a:rPr lang="en-GB" dirty="0"/>
              <a:t>Second level</a:t>
            </a:r>
            <a:endParaRPr lang="en-GB"/>
          </a:p>
          <a:p>
            <a:pPr lvl="2"/>
            <a:r>
              <a:rPr lang="en-GB" dirty="0"/>
              <a:t>Third level</a:t>
            </a:r>
            <a:endParaRPr lang="en-GB"/>
          </a:p>
          <a:p>
            <a:pPr lvl="3"/>
            <a:r>
              <a:rPr lang="en-GB" dirty="0"/>
              <a:t>Fourth level</a:t>
            </a:r>
            <a:endParaRPr lang="en-GB"/>
          </a:p>
          <a:p>
            <a:pPr lvl="4"/>
            <a:r>
              <a:rPr lang="en-GB" dirty="0"/>
              <a:t>Fifth level</a:t>
            </a:r>
            <a:endParaRPr lang="en-GB"/>
          </a:p>
          <a:p>
            <a:pPr lvl="5"/>
            <a:endParaRPr lang="en-GB" dirty="0"/>
          </a:p>
        </p:txBody>
      </p:sp>
      <p:sp>
        <p:nvSpPr>
          <p:cNvPr id="113676" name="text" descr="{&quot;templafy&quot;:{&quot;id&quot;:&quot;916c0111-33f4-4965-adf6-b409c0eba3e8&quot;}}" title="UserProfile.Offices.Workarea_{{DocumentLanguage}}"/>
          <p:cNvSpPr>
            <a:spLocks noChangeArrowheads="1"/>
          </p:cNvSpPr>
          <p:nvPr userDrawn="1"/>
        </p:nvSpPr>
        <p:spPr bwMode="auto">
          <a:xfrm>
            <a:off x="1774958" y="6541200"/>
            <a:ext cx="3397513" cy="316800"/>
          </a:xfrm>
          <a:prstGeom prst="rect">
            <a:avLst/>
          </a:prstGeom>
          <a:noFill/>
          <a:ln>
            <a:noFill/>
          </a:ln>
        </p:spPr>
        <p:txBody>
          <a:bodyPr lIns="0" tIns="0" rIns="0" bIns="0" anchor="ctr" anchorCtr="0"/>
          <a:lstStyle/>
          <a:p>
            <a:pPr algn="l" eaLnBrk="0" hangingPunct="0">
              <a:spcBef>
                <a:spcPct val="0"/>
              </a:spcBef>
            </a:pPr>
            <a:r>
              <a:rPr lang="en-GB" sz="700" b="1" dirty="0">
                <a:solidFill>
                  <a:schemeClr val="bg1"/>
                </a:solidFill>
                <a:latin typeface="+mn-lt"/>
              </a:rPr>
              <a:t>DTU Space</a:t>
            </a:r>
          </a:p>
        </p:txBody>
      </p:sp>
      <p:sp>
        <p:nvSpPr>
          <p:cNvPr id="5" name="date" descr="{&quot;templafy&quot;:{&quot;id&quot;:&quot;c3fae471-bd2e-428d-bf3d-bec42c7997fa&quot;}}" title="Form.Date">
            <a:extLst>
              <a:ext uri="{FF2B5EF4-FFF2-40B4-BE49-F238E27FC236}">
                <a16:creationId xmlns:a16="http://schemas.microsoft.com/office/drawing/2014/main" id="{792B975C-625D-4095-8E1D-63F20A11B57C}"/>
              </a:ext>
            </a:extLst>
          </p:cNvPr>
          <p:cNvSpPr/>
          <p:nvPr userDrawn="1"/>
        </p:nvSpPr>
        <p:spPr bwMode="auto">
          <a:xfrm>
            <a:off x="251396" y="6541200"/>
            <a:ext cx="1104157" cy="316800"/>
          </a:xfrm>
          <a:prstGeom prst="rect">
            <a:avLst/>
          </a:prstGeom>
          <a:no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indent="0" algn="r" defTabSz="914400" rtl="0" eaLnBrk="1" fontAlgn="base" latinLnBrk="0" hangingPunct="1">
              <a:lnSpc>
                <a:spcPct val="100000"/>
              </a:lnSpc>
              <a:spcBef>
                <a:spcPct val="50000"/>
              </a:spcBef>
              <a:spcAft>
                <a:spcPct val="0"/>
              </a:spcAft>
              <a:buClrTx/>
              <a:buSzTx/>
              <a:buFontTx/>
              <a:buNone/>
              <a:tabLst/>
            </a:pPr>
            <a:r>
              <a:rPr kumimoji="0" lang="en-GB" sz="700" b="1" i="0" u="none" strike="noStrike" cap="none" normalizeH="0" baseline="0" dirty="0">
                <a:ln>
                  <a:noFill/>
                </a:ln>
                <a:solidFill>
                  <a:schemeClr val="bg1"/>
                </a:solidFill>
                <a:effectLst/>
                <a:latin typeface="+mn-lt"/>
                <a:ea typeface="ＭＳ Ｐゴシック" pitchFamily="-80" charset="-128"/>
              </a:rPr>
              <a:t>13 April 2021</a:t>
            </a:r>
          </a:p>
        </p:txBody>
      </p:sp>
      <p:sp>
        <p:nvSpPr>
          <p:cNvPr id="7" name="text" descr="{&quot;templafy&quot;:{&quot;id&quot;:&quot;72534304-6c0f-429b-9c8c-33b896f4f6d8&quot;}}" title="Form.PresentationTitle">
            <a:extLst>
              <a:ext uri="{FF2B5EF4-FFF2-40B4-BE49-F238E27FC236}">
                <a16:creationId xmlns:a16="http://schemas.microsoft.com/office/drawing/2014/main" id="{06B09BDB-1C7D-4F8A-8F1B-82D88054A428}"/>
              </a:ext>
            </a:extLst>
          </p:cNvPr>
          <p:cNvSpPr txBox="1"/>
          <p:nvPr userDrawn="1"/>
        </p:nvSpPr>
        <p:spPr>
          <a:xfrm>
            <a:off x="5591878" y="6541200"/>
            <a:ext cx="5496664" cy="316800"/>
          </a:xfrm>
          <a:prstGeom prst="rect">
            <a:avLst/>
          </a:prstGeom>
          <a:noFill/>
        </p:spPr>
        <p:txBody>
          <a:bodyPr wrap="square" lIns="0" tIns="0" rIns="0" bIns="0" rtlCol="0" anchor="ctr" anchorCtr="0">
            <a:noAutofit/>
          </a:bodyPr>
          <a:lstStyle/>
          <a:p>
            <a:pPr algn="r"/>
            <a:endParaRPr lang="en-GB" sz="700" dirty="0">
              <a:solidFill>
                <a:schemeClr val="bg1"/>
              </a:solidFill>
              <a:latin typeface="+mn-lt"/>
            </a:endParaRPr>
          </a:p>
        </p:txBody>
      </p:sp>
      <p:sp>
        <p:nvSpPr>
          <p:cNvPr id="2" name="Top bar">
            <a:extLst>
              <a:ext uri="{FF2B5EF4-FFF2-40B4-BE49-F238E27FC236}">
                <a16:creationId xmlns:a16="http://schemas.microsoft.com/office/drawing/2014/main" id="{35912424-89BF-4A93-9096-3282916C71FE}"/>
              </a:ext>
            </a:extLst>
          </p:cNvPr>
          <p:cNvSpPr/>
          <p:nvPr userDrawn="1"/>
        </p:nvSpPr>
        <p:spPr bwMode="auto">
          <a:xfrm>
            <a:off x="0" y="0"/>
            <a:ext cx="12194787" cy="50400"/>
          </a:xfrm>
          <a:prstGeom prst="rect">
            <a:avLst/>
          </a:prstGeom>
          <a:solidFill>
            <a:srgbClr val="171748"/>
          </a:solidFill>
          <a:ln w="9525" cap="flat" cmpd="sng" algn="ctr">
            <a:noFill/>
            <a:prstDash val="solid"/>
            <a:miter lim="800000"/>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ts val="432"/>
              </a:spcBef>
              <a:spcAft>
                <a:spcPct val="0"/>
              </a:spcAft>
              <a:buClrTx/>
              <a:buSzTx/>
              <a:buFontTx/>
              <a:buNone/>
              <a:tabLst/>
            </a:pPr>
            <a:endParaRPr kumimoji="0" lang="en-GB" sz="1600" b="0" i="0" u="none" strike="noStrike" cap="none" normalizeH="0" baseline="0" dirty="0" err="1">
              <a:ln>
                <a:noFill/>
              </a:ln>
              <a:solidFill>
                <a:srgbClr val="FFFFFF"/>
              </a:solidFill>
              <a:effectLst/>
              <a:latin typeface="+mn-lt"/>
              <a:ea typeface="ＭＳ Ｐゴシック" pitchFamily="-80" charset="-128"/>
            </a:endParaRPr>
          </a:p>
        </p:txBody>
      </p:sp>
    </p:spTree>
    <p:extLst>
      <p:ext uri="{BB962C8B-B14F-4D97-AF65-F5344CB8AC3E}">
        <p14:creationId xmlns:p14="http://schemas.microsoft.com/office/powerpoint/2010/main" val="2454702602"/>
      </p:ext>
    </p:extLst>
  </p:cSld>
  <p:clrMap bg1="lt1" tx1="dk1" bg2="lt2" tx2="dk2" accent1="accent1" accent2="accent2" accent3="accent3" accent4="accent4" accent5="accent5" accent6="accent6" hlink="hlink" folHlink="folHlink"/>
  <p:sldLayoutIdLst>
    <p:sldLayoutId id="2147483663" r:id="rId1"/>
    <p:sldLayoutId id="2147483671" r:id="rId2"/>
    <p:sldLayoutId id="2147483664" r:id="rId3"/>
    <p:sldLayoutId id="2147483677" r:id="rId4"/>
    <p:sldLayoutId id="2147483672" r:id="rId5"/>
    <p:sldLayoutId id="2147483673" r:id="rId6"/>
    <p:sldLayoutId id="2147483676" r:id="rId7"/>
    <p:sldLayoutId id="2147483666" r:id="rId8"/>
    <p:sldLayoutId id="2147483667" r:id="rId9"/>
    <p:sldLayoutId id="2147483668" r:id="rId10"/>
    <p:sldLayoutId id="2147483669" r:id="rId11"/>
    <p:sldLayoutId id="2147483801" r:id="rId12"/>
    <p:sldLayoutId id="2147483802" r:id="rId13"/>
    <p:sldLayoutId id="2147483803" r:id="rId14"/>
    <p:sldLayoutId id="2147483858" r:id="rId15"/>
    <p:sldLayoutId id="2147483859" r:id="rId16"/>
    <p:sldLayoutId id="2147483860" r:id="rId17"/>
    <p:sldLayoutId id="2147483862" r:id="rId18"/>
  </p:sldLayoutIdLst>
  <p:hf hdr="0" dt="0"/>
  <p:txStyles>
    <p:titleStyle>
      <a:lvl1pPr algn="l" rtl="0" eaLnBrk="1" fontAlgn="base" hangingPunct="1">
        <a:spcBef>
          <a:spcPct val="0"/>
        </a:spcBef>
        <a:spcAft>
          <a:spcPct val="0"/>
        </a:spcAft>
        <a:defRPr sz="3000" b="1">
          <a:solidFill>
            <a:srgbClr val="000000"/>
          </a:solidFill>
          <a:latin typeface="+mj-lt"/>
          <a:ea typeface="+mj-ea"/>
          <a:cs typeface="+mj-cs"/>
        </a:defRPr>
      </a:lvl1pPr>
      <a:lvl2pPr algn="l" rtl="0" eaLnBrk="1" fontAlgn="base" hangingPunct="1">
        <a:spcBef>
          <a:spcPct val="0"/>
        </a:spcBef>
        <a:spcAft>
          <a:spcPct val="0"/>
        </a:spcAft>
        <a:defRPr sz="2400" b="1">
          <a:solidFill>
            <a:schemeClr val="tx1"/>
          </a:solidFill>
          <a:latin typeface="Verdana" pitchFamily="34" charset="0"/>
          <a:ea typeface="ＭＳ Ｐゴシック" pitchFamily="-80" charset="-128"/>
        </a:defRPr>
      </a:lvl2pPr>
      <a:lvl3pPr algn="l" rtl="0" eaLnBrk="1" fontAlgn="base" hangingPunct="1">
        <a:spcBef>
          <a:spcPct val="0"/>
        </a:spcBef>
        <a:spcAft>
          <a:spcPct val="0"/>
        </a:spcAft>
        <a:defRPr sz="2400" b="1">
          <a:solidFill>
            <a:schemeClr val="tx1"/>
          </a:solidFill>
          <a:latin typeface="Verdana" pitchFamily="34" charset="0"/>
          <a:ea typeface="ＭＳ Ｐゴシック" pitchFamily="-80" charset="-128"/>
        </a:defRPr>
      </a:lvl3pPr>
      <a:lvl4pPr algn="l" rtl="0" eaLnBrk="1" fontAlgn="base" hangingPunct="1">
        <a:spcBef>
          <a:spcPct val="0"/>
        </a:spcBef>
        <a:spcAft>
          <a:spcPct val="0"/>
        </a:spcAft>
        <a:defRPr sz="2400" b="1">
          <a:solidFill>
            <a:schemeClr val="tx1"/>
          </a:solidFill>
          <a:latin typeface="Verdana" pitchFamily="34" charset="0"/>
          <a:ea typeface="ＭＳ Ｐゴシック" pitchFamily="-80" charset="-128"/>
        </a:defRPr>
      </a:lvl4pPr>
      <a:lvl5pPr algn="l" rtl="0" eaLnBrk="1" fontAlgn="base" hangingPunct="1">
        <a:spcBef>
          <a:spcPct val="0"/>
        </a:spcBef>
        <a:spcAft>
          <a:spcPct val="0"/>
        </a:spcAft>
        <a:defRPr sz="2400" b="1">
          <a:solidFill>
            <a:schemeClr val="tx1"/>
          </a:solidFill>
          <a:latin typeface="Verdana" pitchFamily="34" charset="0"/>
          <a:ea typeface="ＭＳ Ｐゴシック" pitchFamily="-80" charset="-128"/>
        </a:defRPr>
      </a:lvl5pPr>
      <a:lvl6pPr marL="457200" algn="l" rtl="0" eaLnBrk="1" fontAlgn="base" hangingPunct="1">
        <a:spcBef>
          <a:spcPct val="0"/>
        </a:spcBef>
        <a:spcAft>
          <a:spcPct val="0"/>
        </a:spcAft>
        <a:defRPr sz="2400" b="1">
          <a:solidFill>
            <a:schemeClr val="tx1"/>
          </a:solidFill>
          <a:latin typeface="Verdana" pitchFamily="34" charset="0"/>
          <a:ea typeface="ＭＳ Ｐゴシック" pitchFamily="-80" charset="-128"/>
        </a:defRPr>
      </a:lvl6pPr>
      <a:lvl7pPr marL="914400" algn="l" rtl="0" eaLnBrk="1" fontAlgn="base" hangingPunct="1">
        <a:spcBef>
          <a:spcPct val="0"/>
        </a:spcBef>
        <a:spcAft>
          <a:spcPct val="0"/>
        </a:spcAft>
        <a:defRPr sz="2400" b="1">
          <a:solidFill>
            <a:schemeClr val="tx1"/>
          </a:solidFill>
          <a:latin typeface="Verdana" pitchFamily="34" charset="0"/>
          <a:ea typeface="ＭＳ Ｐゴシック" pitchFamily="-80" charset="-128"/>
        </a:defRPr>
      </a:lvl7pPr>
      <a:lvl8pPr marL="1371600" algn="l" rtl="0" eaLnBrk="1" fontAlgn="base" hangingPunct="1">
        <a:spcBef>
          <a:spcPct val="0"/>
        </a:spcBef>
        <a:spcAft>
          <a:spcPct val="0"/>
        </a:spcAft>
        <a:defRPr sz="2400" b="1">
          <a:solidFill>
            <a:schemeClr val="tx1"/>
          </a:solidFill>
          <a:latin typeface="Verdana" pitchFamily="34" charset="0"/>
          <a:ea typeface="ＭＳ Ｐゴシック" pitchFamily="-80" charset="-128"/>
        </a:defRPr>
      </a:lvl8pPr>
      <a:lvl9pPr marL="1828800" algn="l" rtl="0" eaLnBrk="1" fontAlgn="base" hangingPunct="1">
        <a:spcBef>
          <a:spcPct val="0"/>
        </a:spcBef>
        <a:spcAft>
          <a:spcPct val="0"/>
        </a:spcAft>
        <a:defRPr sz="2400" b="1">
          <a:solidFill>
            <a:schemeClr val="tx1"/>
          </a:solidFill>
          <a:latin typeface="Verdana" pitchFamily="34" charset="0"/>
          <a:ea typeface="ＭＳ Ｐゴシック" pitchFamily="-80" charset="-128"/>
        </a:defRPr>
      </a:lvl9pPr>
    </p:titleStyle>
    <p:bodyStyle>
      <a:lvl1pPr marL="198000" indent="-198000" algn="l" rtl="0" eaLnBrk="1" fontAlgn="base" hangingPunct="1">
        <a:spcBef>
          <a:spcPct val="20000"/>
        </a:spcBef>
        <a:spcAft>
          <a:spcPct val="0"/>
        </a:spcAft>
        <a:buChar char="•"/>
        <a:defRPr sz="1800">
          <a:solidFill>
            <a:schemeClr val="tx1"/>
          </a:solidFill>
          <a:latin typeface="+mn-lt"/>
          <a:ea typeface="+mn-ea"/>
          <a:cs typeface="+mn-cs"/>
        </a:defRPr>
      </a:lvl1pPr>
      <a:lvl2pPr marL="414000" indent="-198000" algn="l" rtl="0" eaLnBrk="1" fontAlgn="base" hangingPunct="1">
        <a:spcBef>
          <a:spcPct val="20000"/>
        </a:spcBef>
        <a:spcAft>
          <a:spcPct val="0"/>
        </a:spcAft>
        <a:buChar char="–"/>
        <a:defRPr sz="1800">
          <a:solidFill>
            <a:schemeClr val="tx1"/>
          </a:solidFill>
          <a:latin typeface="+mn-lt"/>
          <a:ea typeface="+mn-ea"/>
        </a:defRPr>
      </a:lvl2pPr>
      <a:lvl3pPr marL="615600" indent="-198000" algn="l" rtl="0" eaLnBrk="1" fontAlgn="base" hangingPunct="1">
        <a:spcBef>
          <a:spcPct val="20000"/>
        </a:spcBef>
        <a:spcAft>
          <a:spcPct val="0"/>
        </a:spcAft>
        <a:buChar char="•"/>
        <a:defRPr sz="1800">
          <a:solidFill>
            <a:schemeClr val="tx1"/>
          </a:solidFill>
          <a:latin typeface="+mn-lt"/>
          <a:ea typeface="+mn-ea"/>
        </a:defRPr>
      </a:lvl3pPr>
      <a:lvl4pPr marL="828000" indent="-198000" algn="l" rtl="0" eaLnBrk="1" fontAlgn="base" hangingPunct="1">
        <a:spcBef>
          <a:spcPct val="20000"/>
        </a:spcBef>
        <a:spcAft>
          <a:spcPct val="0"/>
        </a:spcAft>
        <a:buChar char="–"/>
        <a:defRPr sz="1800">
          <a:solidFill>
            <a:schemeClr val="tx1"/>
          </a:solidFill>
          <a:latin typeface="+mn-lt"/>
          <a:ea typeface="+mn-ea"/>
        </a:defRPr>
      </a:lvl4pPr>
      <a:lvl5pPr marL="1026000" indent="-198000" algn="l" rtl="0" eaLnBrk="1" fontAlgn="base" hangingPunct="1">
        <a:spcBef>
          <a:spcPct val="20000"/>
        </a:spcBef>
        <a:spcAft>
          <a:spcPct val="0"/>
        </a:spcAft>
        <a:buChar char="»"/>
        <a:defRPr sz="1800">
          <a:solidFill>
            <a:schemeClr val="tx1"/>
          </a:solidFill>
          <a:latin typeface="+mn-lt"/>
          <a:ea typeface="+mn-ea"/>
        </a:defRPr>
      </a:lvl5pPr>
      <a:lvl6pPr marL="1026000" indent="-198000" algn="l" rtl="0" eaLnBrk="1" fontAlgn="base" hangingPunct="1">
        <a:spcBef>
          <a:spcPct val="20000"/>
        </a:spcBef>
        <a:spcAft>
          <a:spcPct val="0"/>
        </a:spcAft>
        <a:buChar char="»"/>
        <a:defRPr sz="1800">
          <a:solidFill>
            <a:schemeClr val="tx1"/>
          </a:solidFill>
          <a:latin typeface="+mn-lt"/>
          <a:ea typeface="+mn-ea"/>
        </a:defRPr>
      </a:lvl6pPr>
      <a:lvl7pPr marL="1026000" indent="-198000" algn="l" rtl="0" eaLnBrk="1" fontAlgn="base" hangingPunct="1">
        <a:spcBef>
          <a:spcPct val="20000"/>
        </a:spcBef>
        <a:spcAft>
          <a:spcPct val="0"/>
        </a:spcAft>
        <a:buChar char="»"/>
        <a:defRPr sz="1800">
          <a:solidFill>
            <a:schemeClr val="tx1"/>
          </a:solidFill>
          <a:latin typeface="+mn-lt"/>
          <a:ea typeface="+mn-ea"/>
        </a:defRPr>
      </a:lvl7pPr>
      <a:lvl8pPr marL="1026000" indent="-198000" algn="l" rtl="0" eaLnBrk="1" fontAlgn="base" hangingPunct="1">
        <a:spcBef>
          <a:spcPct val="20000"/>
        </a:spcBef>
        <a:spcAft>
          <a:spcPct val="0"/>
        </a:spcAft>
        <a:buChar char="»"/>
        <a:defRPr sz="1800">
          <a:solidFill>
            <a:schemeClr val="tx1"/>
          </a:solidFill>
          <a:latin typeface="+mn-lt"/>
          <a:ea typeface="+mn-ea"/>
        </a:defRPr>
      </a:lvl8pPr>
      <a:lvl9pPr marL="1026000" indent="-198000" algn="l" rtl="0" eaLnBrk="1" fontAlgn="base" hangingPunct="1">
        <a:spcBef>
          <a:spcPct val="20000"/>
        </a:spcBef>
        <a:spcAft>
          <a:spcPct val="0"/>
        </a:spcAft>
        <a:buChar char="»"/>
        <a:defRPr sz="1800">
          <a:solidFill>
            <a:schemeClr val="tx1"/>
          </a:solidFill>
          <a:latin typeface="+mn-lt"/>
          <a:ea typeface="+mn-ea"/>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3" orient="horz" pos="268" userDrawn="1">
          <p15:clr>
            <a:srgbClr val="F26B43"/>
          </p15:clr>
        </p15:guide>
        <p15:guide id="4" orient="horz" pos="881" userDrawn="1">
          <p15:clr>
            <a:srgbClr val="F26B43"/>
          </p15:clr>
        </p15:guide>
        <p15:guide id="5" orient="horz" pos="1074" userDrawn="1">
          <p15:clr>
            <a:srgbClr val="F26B43"/>
          </p15:clr>
        </p15:guide>
        <p15:guide id="6" orient="horz" pos="3938"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hyperlink" Target="mailto:majtom@space.dtu.dk" TargetMode="External"/><Relationship Id="rId13"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8.jpeg"/><Relationship Id="rId5" Type="http://schemas.openxmlformats.org/officeDocument/2006/relationships/image" Target="../media/image3.png"/><Relationship Id="rId10" Type="http://schemas.openxmlformats.org/officeDocument/2006/relationships/image" Target="../media/image7.jpeg"/><Relationship Id="rId4" Type="http://schemas.openxmlformats.org/officeDocument/2006/relationships/image" Target="../media/image2.png"/><Relationship Id="rId9" Type="http://schemas.openxmlformats.org/officeDocument/2006/relationships/image" Target="../media/image6.jpeg"/><Relationship Id="rId14" Type="http://schemas.openxmlformats.org/officeDocument/2006/relationships/image" Target="../media/image11.png"/></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6.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22.png"/><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chart" Target="../charts/chart1.xml"/><Relationship Id="rId5" Type="http://schemas.openxmlformats.org/officeDocument/2006/relationships/image" Target="../media/image25.png"/><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18.xml"/><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18.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18.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18.xml"/><Relationship Id="rId4" Type="http://schemas.openxmlformats.org/officeDocument/2006/relationships/image" Target="../media/image38.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4680" y="2556822"/>
            <a:ext cx="3974783" cy="2118690"/>
          </a:xfrm>
          <a:prstGeom prst="rect">
            <a:avLst/>
          </a:prstGeom>
        </p:spPr>
      </p:pic>
      <p:sp>
        <p:nvSpPr>
          <p:cNvPr id="4" name="Footer Placeholder 3"/>
          <p:cNvSpPr>
            <a:spLocks noGrp="1"/>
          </p:cNvSpPr>
          <p:nvPr>
            <p:ph type="ftr" sz="quarter" idx="16"/>
          </p:nvPr>
        </p:nvSpPr>
        <p:spPr/>
        <p:txBody>
          <a:bodyPr/>
          <a:lstStyle/>
          <a:p>
            <a:endParaRPr lang="en-GB" dirty="0"/>
          </a:p>
        </p:txBody>
      </p:sp>
      <p:sp>
        <p:nvSpPr>
          <p:cNvPr id="6" name="Subtitle 4">
            <a:extLst>
              <a:ext uri="{FF2B5EF4-FFF2-40B4-BE49-F238E27FC236}">
                <a16:creationId xmlns:a16="http://schemas.microsoft.com/office/drawing/2014/main" id="{88CE6942-A17C-4247-86C6-41FACF7E90AC}"/>
              </a:ext>
            </a:extLst>
          </p:cNvPr>
          <p:cNvSpPr txBox="1">
            <a:spLocks/>
          </p:cNvSpPr>
          <p:nvPr/>
        </p:nvSpPr>
        <p:spPr bwMode="auto">
          <a:xfrm>
            <a:off x="462266" y="-319886"/>
            <a:ext cx="10752615" cy="16606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b" anchorCtr="0" compatLnSpc="1">
            <a:prstTxWarp prst="textNoShape">
              <a:avLst/>
            </a:prstTxWarp>
          </a:bodyPr>
          <a:lstStyle>
            <a:lvl1pPr marL="0" indent="0" algn="l" rtl="0" eaLnBrk="1" fontAlgn="base" hangingPunct="1">
              <a:lnSpc>
                <a:spcPct val="110000"/>
              </a:lnSpc>
              <a:spcBef>
                <a:spcPts val="0"/>
              </a:spcBef>
              <a:spcAft>
                <a:spcPct val="0"/>
              </a:spcAft>
              <a:buFontTx/>
              <a:buNone/>
              <a:defRPr sz="3000">
                <a:solidFill>
                  <a:schemeClr val="tx1"/>
                </a:solidFill>
                <a:latin typeface="+mn-lt"/>
                <a:ea typeface="+mn-ea"/>
                <a:cs typeface="+mn-cs"/>
              </a:defRPr>
            </a:lvl1pPr>
            <a:lvl2pPr marL="414000" indent="-198000" algn="l" rtl="0" eaLnBrk="1" fontAlgn="base" hangingPunct="1">
              <a:spcBef>
                <a:spcPct val="20000"/>
              </a:spcBef>
              <a:spcAft>
                <a:spcPct val="0"/>
              </a:spcAft>
              <a:buChar char="–"/>
              <a:defRPr sz="1800">
                <a:solidFill>
                  <a:schemeClr val="tx1"/>
                </a:solidFill>
                <a:latin typeface="+mn-lt"/>
                <a:ea typeface="+mn-ea"/>
              </a:defRPr>
            </a:lvl2pPr>
            <a:lvl3pPr marL="615600" indent="-198000" algn="l" rtl="0" eaLnBrk="1" fontAlgn="base" hangingPunct="1">
              <a:spcBef>
                <a:spcPct val="20000"/>
              </a:spcBef>
              <a:spcAft>
                <a:spcPct val="0"/>
              </a:spcAft>
              <a:buChar char="•"/>
              <a:defRPr sz="1800">
                <a:solidFill>
                  <a:schemeClr val="tx1"/>
                </a:solidFill>
                <a:latin typeface="+mn-lt"/>
                <a:ea typeface="+mn-ea"/>
              </a:defRPr>
            </a:lvl3pPr>
            <a:lvl4pPr marL="828000" indent="-198000" algn="l" rtl="0" eaLnBrk="1" fontAlgn="base" hangingPunct="1">
              <a:spcBef>
                <a:spcPct val="20000"/>
              </a:spcBef>
              <a:spcAft>
                <a:spcPct val="0"/>
              </a:spcAft>
              <a:buChar char="–"/>
              <a:defRPr sz="1800">
                <a:solidFill>
                  <a:schemeClr val="tx1"/>
                </a:solidFill>
                <a:latin typeface="+mn-lt"/>
                <a:ea typeface="+mn-ea"/>
              </a:defRPr>
            </a:lvl4pPr>
            <a:lvl5pPr marL="1026000" indent="-198000" algn="l" rtl="0" eaLnBrk="1" fontAlgn="base" hangingPunct="1">
              <a:spcBef>
                <a:spcPct val="20000"/>
              </a:spcBef>
              <a:spcAft>
                <a:spcPct val="0"/>
              </a:spcAft>
              <a:buChar char="»"/>
              <a:defRPr sz="1800">
                <a:solidFill>
                  <a:schemeClr val="tx1"/>
                </a:solidFill>
                <a:latin typeface="+mn-lt"/>
                <a:ea typeface="+mn-ea"/>
              </a:defRPr>
            </a:lvl5pPr>
            <a:lvl6pPr marL="1026000" indent="-198000" algn="l" rtl="0" eaLnBrk="1" fontAlgn="base" hangingPunct="1">
              <a:spcBef>
                <a:spcPct val="20000"/>
              </a:spcBef>
              <a:spcAft>
                <a:spcPct val="0"/>
              </a:spcAft>
              <a:buChar char="»"/>
              <a:defRPr sz="1800">
                <a:solidFill>
                  <a:schemeClr val="tx1"/>
                </a:solidFill>
                <a:latin typeface="+mn-lt"/>
                <a:ea typeface="+mn-ea"/>
              </a:defRPr>
            </a:lvl6pPr>
            <a:lvl7pPr marL="1026000" indent="-198000" algn="l" rtl="0" eaLnBrk="1" fontAlgn="base" hangingPunct="1">
              <a:spcBef>
                <a:spcPct val="20000"/>
              </a:spcBef>
              <a:spcAft>
                <a:spcPct val="0"/>
              </a:spcAft>
              <a:buChar char="»"/>
              <a:defRPr sz="1800">
                <a:solidFill>
                  <a:schemeClr val="tx1"/>
                </a:solidFill>
                <a:latin typeface="+mn-lt"/>
                <a:ea typeface="+mn-ea"/>
              </a:defRPr>
            </a:lvl7pPr>
            <a:lvl8pPr marL="1026000" indent="-198000" algn="l" rtl="0" eaLnBrk="1" fontAlgn="base" hangingPunct="1">
              <a:spcBef>
                <a:spcPct val="20000"/>
              </a:spcBef>
              <a:spcAft>
                <a:spcPct val="0"/>
              </a:spcAft>
              <a:buChar char="»"/>
              <a:defRPr sz="1800">
                <a:solidFill>
                  <a:schemeClr val="tx1"/>
                </a:solidFill>
                <a:latin typeface="+mn-lt"/>
                <a:ea typeface="+mn-ea"/>
              </a:defRPr>
            </a:lvl8pPr>
            <a:lvl9pPr marL="1026000" indent="-198000" algn="l" rtl="0" eaLnBrk="1" fontAlgn="base" hangingPunct="1">
              <a:spcBef>
                <a:spcPct val="20000"/>
              </a:spcBef>
              <a:spcAft>
                <a:spcPct val="0"/>
              </a:spcAft>
              <a:buChar char="»"/>
              <a:defRPr sz="1800">
                <a:solidFill>
                  <a:schemeClr val="tx1"/>
                </a:solidFill>
                <a:latin typeface="+mn-lt"/>
                <a:ea typeface="+mn-ea"/>
              </a:defRPr>
            </a:lvl9pPr>
          </a:lstStyle>
          <a:p>
            <a:pPr algn="ctr"/>
            <a:r>
              <a:rPr lang="en-US" sz="3200" b="1" kern="0" dirty="0">
                <a:solidFill>
                  <a:srgbClr val="171748"/>
                </a:solidFill>
              </a:rPr>
              <a:t>Dancing Sprites Above a Lightning Mapping Array</a:t>
            </a:r>
          </a:p>
          <a:p>
            <a:pPr algn="ctr"/>
            <a:r>
              <a:rPr lang="da-DK" sz="2000" b="1" dirty="0">
                <a:solidFill>
                  <a:srgbClr val="171748"/>
                </a:solidFill>
              </a:rPr>
              <a:t>- an </a:t>
            </a:r>
            <a:r>
              <a:rPr lang="en-US" sz="2000" b="1" dirty="0">
                <a:solidFill>
                  <a:srgbClr val="171748"/>
                </a:solidFill>
              </a:rPr>
              <a:t>analysis of the storm and flash/sprite developments</a:t>
            </a:r>
            <a:endParaRPr lang="en-GB" sz="2000" b="1" kern="0" dirty="0">
              <a:solidFill>
                <a:srgbClr val="171748"/>
              </a:solidFill>
            </a:endParaRPr>
          </a:p>
        </p:txBody>
      </p:sp>
      <p:sp>
        <p:nvSpPr>
          <p:cNvPr id="15" name="Rectangle 14"/>
          <p:cNvSpPr/>
          <p:nvPr/>
        </p:nvSpPr>
        <p:spPr>
          <a:xfrm>
            <a:off x="7602435" y="2237848"/>
            <a:ext cx="140819" cy="161344"/>
          </a:xfrm>
          <a:prstGeom prst="rect">
            <a:avLst/>
          </a:prstGeom>
        </p:spPr>
        <p:txBody>
          <a:bodyPr wrap="square">
            <a:spAutoFit/>
          </a:bodyPr>
          <a:lstStyle/>
          <a:p>
            <a:pPr algn="ctr"/>
            <a:endParaRPr lang="en-GB" b="1" kern="0" dirty="0">
              <a:solidFill>
                <a:srgbClr val="002060"/>
              </a:solidFill>
            </a:endParaRPr>
          </a:p>
        </p:txBody>
      </p:sp>
      <p:sp>
        <p:nvSpPr>
          <p:cNvPr id="18" name="TextBox 17"/>
          <p:cNvSpPr txBox="1"/>
          <p:nvPr/>
        </p:nvSpPr>
        <p:spPr>
          <a:xfrm>
            <a:off x="1837193" y="1389063"/>
            <a:ext cx="8517613" cy="766877"/>
          </a:xfrm>
          <a:prstGeom prst="rect">
            <a:avLst/>
          </a:prstGeom>
          <a:noFill/>
        </p:spPr>
        <p:txBody>
          <a:bodyPr wrap="square" lIns="0" tIns="0" rIns="0" bIns="0" rtlCol="0" anchor="t">
            <a:spAutoFit/>
          </a:bodyPr>
          <a:lstStyle/>
          <a:p>
            <a:pPr algn="ctr"/>
            <a:r>
              <a:rPr lang="en-US" sz="1200" u="sng" dirty="0">
                <a:latin typeface="Verdana"/>
                <a:ea typeface="ＭＳ Ｐゴシック"/>
                <a:cs typeface="Verdana"/>
              </a:rPr>
              <a:t>M. Tomicic</a:t>
            </a:r>
            <a:r>
              <a:rPr lang="en-US" sz="1200" u="sng" baseline="30000" dirty="0">
                <a:latin typeface="Verdana"/>
                <a:ea typeface="ＭＳ Ｐゴシック"/>
                <a:cs typeface="Verdana"/>
              </a:rPr>
              <a:t>1</a:t>
            </a:r>
            <a:r>
              <a:rPr lang="en-US" sz="1200" dirty="0">
                <a:latin typeface="Verdana"/>
                <a:ea typeface="ＭＳ Ｐゴシック"/>
                <a:cs typeface="Verdana"/>
              </a:rPr>
              <a:t>, S. Soula</a:t>
            </a:r>
            <a:r>
              <a:rPr lang="en-US" sz="1200" baseline="30000" dirty="0">
                <a:latin typeface="Verdana"/>
                <a:ea typeface="ＭＳ Ｐゴシック"/>
                <a:cs typeface="Verdana"/>
              </a:rPr>
              <a:t>2</a:t>
            </a:r>
            <a:r>
              <a:rPr lang="en-US" sz="1200" dirty="0">
                <a:latin typeface="Verdana"/>
                <a:ea typeface="ＭＳ Ｐゴシック"/>
                <a:cs typeface="Verdana"/>
              </a:rPr>
              <a:t>, E. Defer</a:t>
            </a:r>
            <a:r>
              <a:rPr lang="en-US" sz="1200" baseline="30000" dirty="0">
                <a:latin typeface="Verdana"/>
                <a:ea typeface="ＭＳ Ｐゴシック"/>
                <a:cs typeface="Verdana"/>
              </a:rPr>
              <a:t>2</a:t>
            </a:r>
            <a:r>
              <a:rPr lang="en-US" sz="1200" dirty="0">
                <a:latin typeface="Verdana"/>
                <a:ea typeface="ＭＳ Ｐゴシック"/>
                <a:cs typeface="Verdana"/>
              </a:rPr>
              <a:t>, S. Prieur</a:t>
            </a:r>
            <a:r>
              <a:rPr lang="en-US" sz="1200" baseline="30000" dirty="0">
                <a:latin typeface="Verdana"/>
                <a:ea typeface="ＭＳ Ｐゴシック"/>
                <a:cs typeface="Verdana"/>
              </a:rPr>
              <a:t>2</a:t>
            </a:r>
            <a:r>
              <a:rPr lang="en-US" sz="1200" dirty="0">
                <a:latin typeface="Verdana"/>
                <a:ea typeface="ＭＳ Ｐゴシック"/>
                <a:cs typeface="Verdana"/>
              </a:rPr>
              <a:t>, J. Mlynarczyk</a:t>
            </a:r>
            <a:r>
              <a:rPr lang="en-US" sz="1200" baseline="30000" dirty="0">
                <a:latin typeface="Verdana"/>
                <a:ea typeface="ＭＳ Ｐゴシック"/>
                <a:cs typeface="Verdana"/>
              </a:rPr>
              <a:t>3</a:t>
            </a:r>
            <a:r>
              <a:rPr lang="en-US" sz="1200" dirty="0">
                <a:latin typeface="Verdana"/>
                <a:ea typeface="ＭＳ Ｐゴシック"/>
                <a:cs typeface="Verdana"/>
              </a:rPr>
              <a:t>, T. Farges</a:t>
            </a:r>
            <a:r>
              <a:rPr lang="en-US" sz="1200" baseline="30000" dirty="0">
                <a:latin typeface="Verdana"/>
                <a:ea typeface="ＭＳ Ｐゴシック"/>
                <a:cs typeface="Verdana"/>
              </a:rPr>
              <a:t>4</a:t>
            </a:r>
            <a:r>
              <a:rPr lang="en-US" sz="1200" dirty="0">
                <a:latin typeface="Verdana"/>
                <a:ea typeface="ＭＳ Ｐゴシック"/>
                <a:cs typeface="Verdana"/>
              </a:rPr>
              <a:t>, O. Chanrion</a:t>
            </a:r>
            <a:r>
              <a:rPr lang="en-US" sz="1200" baseline="30000" dirty="0">
                <a:latin typeface="Verdana"/>
                <a:ea typeface="ＭＳ Ｐゴシック"/>
                <a:cs typeface="Verdana"/>
              </a:rPr>
              <a:t>1</a:t>
            </a:r>
            <a:r>
              <a:rPr lang="en-US" sz="1200" dirty="0">
                <a:latin typeface="Verdana"/>
                <a:ea typeface="ＭＳ Ｐゴシック"/>
                <a:cs typeface="Verdana"/>
              </a:rPr>
              <a:t>, C. Köhn</a:t>
            </a:r>
            <a:r>
              <a:rPr lang="en-US" sz="1200" baseline="30000" dirty="0">
                <a:latin typeface="Verdana"/>
                <a:ea typeface="ＭＳ Ｐゴシック"/>
                <a:cs typeface="Verdana"/>
              </a:rPr>
              <a:t>1</a:t>
            </a:r>
            <a:r>
              <a:rPr lang="en-US" sz="1200" dirty="0">
                <a:latin typeface="Verdana"/>
                <a:ea typeface="ＭＳ Ｐゴシック"/>
                <a:cs typeface="Verdana"/>
              </a:rPr>
              <a:t> and T. Neubert</a:t>
            </a:r>
            <a:r>
              <a:rPr lang="en-US" sz="1200" baseline="30000" dirty="0">
                <a:latin typeface="Verdana"/>
                <a:ea typeface="ＭＳ Ｐゴシック"/>
                <a:cs typeface="Verdana"/>
              </a:rPr>
              <a:t>1</a:t>
            </a:r>
            <a:endParaRPr lang="da-DK" sz="1100" dirty="0">
              <a:latin typeface="Verdana"/>
              <a:ea typeface="ＭＳ Ｐゴシック"/>
              <a:cs typeface="Verdana"/>
            </a:endParaRPr>
          </a:p>
          <a:p>
            <a:pPr algn="ctr"/>
            <a:r>
              <a:rPr lang="en-US" sz="900" dirty="0">
                <a:latin typeface="Verdana"/>
                <a:ea typeface="ＭＳ Ｐゴシック"/>
                <a:cs typeface="Verdana"/>
              </a:rPr>
              <a:t>  </a:t>
            </a:r>
            <a:r>
              <a:rPr lang="en-US" sz="900" baseline="30000" dirty="0">
                <a:latin typeface="Verdana"/>
                <a:ea typeface="ＭＳ Ｐゴシック"/>
                <a:cs typeface="Verdana"/>
              </a:rPr>
              <a:t>1</a:t>
            </a:r>
            <a:r>
              <a:rPr lang="en-US" sz="900" dirty="0">
                <a:latin typeface="Verdana"/>
                <a:ea typeface="ＭＳ Ｐゴシック"/>
                <a:cs typeface="Verdana"/>
              </a:rPr>
              <a:t>DTU Space, Technical University of Denmark, Lyngby, Denmark,</a:t>
            </a:r>
            <a:r>
              <a:rPr lang="fr-FR" sz="900" baseline="30000" dirty="0">
                <a:latin typeface="Verdana"/>
                <a:ea typeface="ＭＳ Ｐゴシック"/>
                <a:cs typeface="Verdana"/>
              </a:rPr>
              <a:t>2</a:t>
            </a:r>
            <a:r>
              <a:rPr lang="fr-FR" sz="900" dirty="0">
                <a:latin typeface="Verdana"/>
                <a:ea typeface="ＭＳ Ｐゴシック"/>
                <a:cs typeface="Verdana"/>
              </a:rPr>
              <a:t>Laboratoire d'Aérologie, Université de Toulouse, UT3, CNRS, IRD, Toulouse, France,</a:t>
            </a:r>
            <a:r>
              <a:rPr lang="en-US" sz="900" baseline="30000" dirty="0">
                <a:latin typeface="Verdana"/>
                <a:ea typeface="ＭＳ Ｐゴシック"/>
                <a:cs typeface="Verdana"/>
              </a:rPr>
              <a:t>3</a:t>
            </a:r>
            <a:r>
              <a:rPr lang="en-US" sz="900" dirty="0">
                <a:latin typeface="Verdana"/>
                <a:ea typeface="ＭＳ Ｐゴシック"/>
                <a:cs typeface="Verdana"/>
              </a:rPr>
              <a:t>Department of Electronics, AGH University of Science and Technology, Krakow, Poland,</a:t>
            </a:r>
            <a:r>
              <a:rPr lang="fr-FR" sz="900" baseline="30000" dirty="0">
                <a:latin typeface="Verdana"/>
                <a:ea typeface="ＭＳ Ｐゴシック"/>
                <a:cs typeface="Verdana"/>
              </a:rPr>
              <a:t>4</a:t>
            </a:r>
            <a:r>
              <a:rPr lang="fr-FR" sz="900" dirty="0">
                <a:latin typeface="Verdana"/>
                <a:ea typeface="ＭＳ Ｐゴシック"/>
                <a:cs typeface="Verdana"/>
              </a:rPr>
              <a:t>CEA, DAM, DIF, F-91297, Arpajon, France</a:t>
            </a:r>
            <a:endParaRPr lang="da-DK" sz="900" dirty="0">
              <a:cs typeface="Verdana" pitchFamily="34" charset="0"/>
            </a:endParaRPr>
          </a:p>
          <a:p>
            <a:pPr algn="ctr">
              <a:spcBef>
                <a:spcPts val="432"/>
              </a:spcBef>
            </a:pPr>
            <a:endParaRPr lang="da-DK" sz="1200" dirty="0" err="1">
              <a:latin typeface="+mn-lt"/>
            </a:endParaRPr>
          </a:p>
        </p:txBody>
      </p:sp>
      <p:sp>
        <p:nvSpPr>
          <p:cNvPr id="21" name="TextBox 20"/>
          <p:cNvSpPr txBox="1"/>
          <p:nvPr/>
        </p:nvSpPr>
        <p:spPr>
          <a:xfrm>
            <a:off x="10213151" y="6590539"/>
            <a:ext cx="1834267" cy="246221"/>
          </a:xfrm>
          <a:prstGeom prst="rect">
            <a:avLst/>
          </a:prstGeom>
          <a:noFill/>
        </p:spPr>
        <p:txBody>
          <a:bodyPr wrap="square" lIns="0" tIns="0" rIns="0" bIns="0" rtlCol="0">
            <a:spAutoFit/>
          </a:bodyPr>
          <a:lstStyle/>
          <a:p>
            <a:pPr>
              <a:spcBef>
                <a:spcPts val="432"/>
              </a:spcBef>
            </a:pPr>
            <a:r>
              <a:rPr lang="da-DK" b="1" dirty="0">
                <a:solidFill>
                  <a:schemeClr val="bg1"/>
                </a:solidFill>
              </a:rPr>
              <a:t>EGU21-1695</a:t>
            </a:r>
            <a:endParaRPr lang="da-DK" b="1" dirty="0">
              <a:solidFill>
                <a:schemeClr val="bg1"/>
              </a:solidFill>
              <a:latin typeface="+mn-lt"/>
            </a:endParaRPr>
          </a:p>
        </p:txBody>
      </p:sp>
      <p:pic>
        <p:nvPicPr>
          <p:cNvPr id="22" name="Picture 21"/>
          <p:cNvPicPr/>
          <p:nvPr/>
        </p:nvPicPr>
        <p:blipFill>
          <a:blip r:embed="rId4" cstate="screen">
            <a:extLst>
              <a:ext uri="{28A0092B-C50C-407E-A947-70E740481C1C}">
                <a14:useLocalDpi xmlns:a14="http://schemas.microsoft.com/office/drawing/2010/main"/>
              </a:ext>
            </a:extLst>
          </a:blip>
          <a:stretch/>
        </p:blipFill>
        <p:spPr>
          <a:xfrm>
            <a:off x="10416480" y="-391091"/>
            <a:ext cx="1587579" cy="1587843"/>
          </a:xfrm>
          <a:prstGeom prst="rect">
            <a:avLst/>
          </a:prstGeom>
          <a:ln>
            <a:noFill/>
          </a:ln>
        </p:spPr>
      </p:pic>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281872" y="6564428"/>
            <a:ext cx="351123" cy="272448"/>
          </a:xfrm>
          <a:prstGeom prst="rect">
            <a:avLst/>
          </a:prstGeom>
        </p:spPr>
      </p:pic>
      <p:pic>
        <p:nvPicPr>
          <p:cNvPr id="29" name="Picture 28"/>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351357" y="6556648"/>
            <a:ext cx="812307" cy="274320"/>
          </a:xfrm>
          <a:prstGeom prst="rect">
            <a:avLst/>
          </a:prstGeom>
        </p:spPr>
      </p:pic>
      <p:pic>
        <p:nvPicPr>
          <p:cNvPr id="30" name="Picture 29"/>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751203" y="6562440"/>
            <a:ext cx="433018" cy="274320"/>
          </a:xfrm>
          <a:prstGeom prst="rect">
            <a:avLst/>
          </a:prstGeom>
        </p:spPr>
      </p:pic>
      <p:sp>
        <p:nvSpPr>
          <p:cNvPr id="8" name="TextBox 7"/>
          <p:cNvSpPr txBox="1"/>
          <p:nvPr/>
        </p:nvSpPr>
        <p:spPr>
          <a:xfrm>
            <a:off x="1991544" y="6374516"/>
            <a:ext cx="9776228" cy="123111"/>
          </a:xfrm>
          <a:prstGeom prst="rect">
            <a:avLst/>
          </a:prstGeom>
          <a:noFill/>
        </p:spPr>
        <p:txBody>
          <a:bodyPr wrap="square" lIns="0" tIns="0" rIns="0" bIns="0" rtlCol="0">
            <a:spAutoFit/>
          </a:bodyPr>
          <a:lstStyle/>
          <a:p>
            <a:pPr>
              <a:spcBef>
                <a:spcPts val="432"/>
              </a:spcBef>
            </a:pPr>
            <a:r>
              <a:rPr lang="en-US" sz="800" i="1" dirty="0"/>
              <a:t>Contact: </a:t>
            </a:r>
            <a:r>
              <a:rPr lang="en-US" sz="800" i="1" dirty="0">
                <a:hlinkClick r:id="rId8"/>
              </a:rPr>
              <a:t>majtom@space.dtu.dk</a:t>
            </a:r>
            <a:r>
              <a:rPr lang="en-US" sz="800" i="1" dirty="0"/>
              <a:t>. Presentation available under session </a:t>
            </a:r>
            <a:r>
              <a:rPr lang="en-US" sz="800" i="1" dirty="0" err="1"/>
              <a:t>programme</a:t>
            </a:r>
            <a:r>
              <a:rPr lang="en-US" sz="800" i="1" dirty="0"/>
              <a:t>. Paper submitted to JGR – Atmospheres. Preprint version available on </a:t>
            </a:r>
            <a:r>
              <a:rPr lang="en-US" sz="800" i="1" dirty="0" err="1"/>
              <a:t>ESSOAr</a:t>
            </a:r>
            <a:r>
              <a:rPr lang="en-US" sz="800" i="1" dirty="0"/>
              <a:t> via QR-code: </a:t>
            </a:r>
          </a:p>
        </p:txBody>
      </p:sp>
      <p:sp>
        <p:nvSpPr>
          <p:cNvPr id="9" name="TextBox 8"/>
          <p:cNvSpPr txBox="1"/>
          <p:nvPr/>
        </p:nvSpPr>
        <p:spPr>
          <a:xfrm>
            <a:off x="277196" y="2413705"/>
            <a:ext cx="3507799" cy="184666"/>
          </a:xfrm>
          <a:prstGeom prst="rect">
            <a:avLst/>
          </a:prstGeom>
          <a:solidFill>
            <a:srgbClr val="171748"/>
          </a:solidFill>
          <a:ln>
            <a:solidFill>
              <a:srgbClr val="171748"/>
            </a:solidFill>
          </a:ln>
        </p:spPr>
        <p:style>
          <a:lnRef idx="2">
            <a:schemeClr val="dk1"/>
          </a:lnRef>
          <a:fillRef idx="1">
            <a:schemeClr val="lt1"/>
          </a:fillRef>
          <a:effectRef idx="0">
            <a:schemeClr val="dk1"/>
          </a:effectRef>
          <a:fontRef idx="minor">
            <a:schemeClr val="dk1"/>
          </a:fontRef>
        </p:style>
        <p:txBody>
          <a:bodyPr wrap="square" lIns="0" tIns="0" rIns="0" bIns="0" rtlCol="0">
            <a:spAutoFit/>
          </a:bodyPr>
          <a:lstStyle/>
          <a:p>
            <a:pPr algn="l">
              <a:spcBef>
                <a:spcPts val="432"/>
              </a:spcBef>
            </a:pPr>
            <a:r>
              <a:rPr lang="en-US" sz="1200" dirty="0">
                <a:solidFill>
                  <a:schemeClr val="bg1"/>
                </a:solidFill>
                <a:latin typeface="+mn-lt"/>
              </a:rPr>
              <a:t> </a:t>
            </a:r>
            <a:r>
              <a:rPr lang="en-US" sz="1200" dirty="0" smtClean="0">
                <a:solidFill>
                  <a:schemeClr val="bg1"/>
                </a:solidFill>
                <a:latin typeface="+mn-lt"/>
              </a:rPr>
              <a:t>Lightning detected </a:t>
            </a:r>
            <a:r>
              <a:rPr lang="en-US" sz="1200" dirty="0">
                <a:solidFill>
                  <a:schemeClr val="bg1"/>
                </a:solidFill>
                <a:latin typeface="+mn-lt"/>
              </a:rPr>
              <a:t>by GLD360 on Sep 21</a:t>
            </a:r>
            <a:r>
              <a:rPr lang="en-US" sz="1200" baseline="30000" dirty="0">
                <a:solidFill>
                  <a:schemeClr val="bg1"/>
                </a:solidFill>
                <a:latin typeface="+mn-lt"/>
              </a:rPr>
              <a:t>st</a:t>
            </a:r>
            <a:r>
              <a:rPr lang="en-US" sz="1200" dirty="0">
                <a:solidFill>
                  <a:schemeClr val="bg1"/>
                </a:solidFill>
                <a:latin typeface="+mn-lt"/>
              </a:rPr>
              <a:t> 2019 </a:t>
            </a:r>
            <a:endParaRPr lang="da-DK" sz="1200" dirty="0" err="1">
              <a:solidFill>
                <a:schemeClr val="bg1"/>
              </a:solidFill>
              <a:latin typeface="+mn-lt"/>
            </a:endParaRPr>
          </a:p>
        </p:txBody>
      </p:sp>
      <p:sp>
        <p:nvSpPr>
          <p:cNvPr id="7" name="TextBox 6"/>
          <p:cNvSpPr txBox="1"/>
          <p:nvPr/>
        </p:nvSpPr>
        <p:spPr>
          <a:xfrm>
            <a:off x="462266" y="5204386"/>
            <a:ext cx="10211292" cy="1077218"/>
          </a:xfrm>
          <a:prstGeom prst="rect">
            <a:avLst/>
          </a:prstGeom>
          <a:noFill/>
        </p:spPr>
        <p:txBody>
          <a:bodyPr wrap="square" lIns="0" tIns="0" rIns="0" bIns="0" rtlCol="0">
            <a:spAutoFit/>
          </a:bodyPr>
          <a:lstStyle/>
          <a:p>
            <a:pPr marL="285750" indent="-285750">
              <a:spcBef>
                <a:spcPts val="432"/>
              </a:spcBef>
              <a:buFont typeface="Arial" panose="020B0604020202020204" pitchFamily="34" charset="0"/>
              <a:buChar char="•"/>
            </a:pPr>
            <a:r>
              <a:rPr lang="en-US" sz="1200" b="1" dirty="0">
                <a:latin typeface="+mn-lt"/>
              </a:rPr>
              <a:t>A very high percentage (90%) of dancing sprites were produced by a large asymmetric </a:t>
            </a:r>
            <a:r>
              <a:rPr lang="en-US" sz="1200" b="1" dirty="0" smtClean="0">
                <a:latin typeface="+mn-lt"/>
              </a:rPr>
              <a:t>MCS with bow echo structure </a:t>
            </a:r>
            <a:endParaRPr lang="en-US" sz="1200" b="1" dirty="0">
              <a:latin typeface="+mn-lt"/>
            </a:endParaRPr>
          </a:p>
          <a:p>
            <a:pPr marL="285750" indent="-285750">
              <a:spcBef>
                <a:spcPts val="432"/>
              </a:spcBef>
              <a:buFont typeface="Arial" panose="020B0604020202020204" pitchFamily="34" charset="0"/>
              <a:buChar char="•"/>
            </a:pPr>
            <a:r>
              <a:rPr lang="en-US" sz="1200" b="1" dirty="0">
                <a:latin typeface="+mn-lt"/>
              </a:rPr>
              <a:t>Long duration and strong convection </a:t>
            </a:r>
            <a:r>
              <a:rPr lang="en-US" sz="1200" b="1" dirty="0" smtClean="0">
                <a:latin typeface="+mn-lt"/>
              </a:rPr>
              <a:t>(CAPE= 3500 J/kg) produced </a:t>
            </a:r>
            <a:r>
              <a:rPr lang="en-US" sz="1200" b="1" dirty="0">
                <a:latin typeface="+mn-lt"/>
              </a:rPr>
              <a:t>pockets of charge in the </a:t>
            </a:r>
            <a:r>
              <a:rPr lang="en-US" sz="1200" b="1" dirty="0" err="1">
                <a:latin typeface="+mn-lt"/>
              </a:rPr>
              <a:t>stratiform</a:t>
            </a:r>
            <a:r>
              <a:rPr lang="en-US" sz="1200" b="1" dirty="0">
                <a:latin typeface="+mn-lt"/>
              </a:rPr>
              <a:t> region</a:t>
            </a:r>
          </a:p>
          <a:p>
            <a:pPr marL="285750" indent="-285750">
              <a:spcBef>
                <a:spcPts val="432"/>
              </a:spcBef>
              <a:buFont typeface="Arial" panose="020B0604020202020204" pitchFamily="34" charset="0"/>
              <a:buChar char="•"/>
            </a:pPr>
            <a:r>
              <a:rPr lang="en-US" sz="1200" b="1" dirty="0">
                <a:latin typeface="+mn-lt"/>
              </a:rPr>
              <a:t>Sprite parent (SP) flashes had long extent (up to 200 km) and produced several ±CG strokes in the </a:t>
            </a:r>
            <a:r>
              <a:rPr lang="en-US" sz="1200" b="1" dirty="0" err="1">
                <a:latin typeface="+mn-lt"/>
              </a:rPr>
              <a:t>stratiform</a:t>
            </a:r>
            <a:r>
              <a:rPr lang="en-US" sz="1200" b="1" dirty="0">
                <a:latin typeface="+mn-lt"/>
              </a:rPr>
              <a:t> region</a:t>
            </a:r>
          </a:p>
          <a:p>
            <a:pPr marL="285750" indent="-285750">
              <a:spcBef>
                <a:spcPts val="432"/>
              </a:spcBef>
              <a:buFont typeface="Arial" panose="020B0604020202020204" pitchFamily="34" charset="0"/>
              <a:buChar char="•"/>
            </a:pPr>
            <a:r>
              <a:rPr lang="en-US" sz="1200" b="1" dirty="0">
                <a:latin typeface="+mn-lt"/>
              </a:rPr>
              <a:t>Possibly a new type of dancing sprite </a:t>
            </a:r>
            <a:r>
              <a:rPr lang="en-US" sz="1200" b="1" dirty="0" smtClean="0">
                <a:latin typeface="+mn-lt"/>
              </a:rPr>
              <a:t>(a </a:t>
            </a:r>
            <a:r>
              <a:rPr lang="en-US" sz="1200" b="1" dirty="0">
                <a:latin typeface="+mn-lt"/>
              </a:rPr>
              <a:t>wall-like sprite group</a:t>
            </a:r>
            <a:r>
              <a:rPr lang="en-US" sz="1200" b="1" dirty="0" smtClean="0">
                <a:latin typeface="+mn-lt"/>
              </a:rPr>
              <a:t>) was produced </a:t>
            </a:r>
            <a:r>
              <a:rPr lang="en-US" sz="1200" b="1" dirty="0">
                <a:latin typeface="+mn-lt"/>
              </a:rPr>
              <a:t>by three distinct +CG strokes that occurred within 3 </a:t>
            </a:r>
            <a:r>
              <a:rPr lang="en-US" sz="1200" b="1" dirty="0" err="1" smtClean="0">
                <a:latin typeface="+mn-lt"/>
              </a:rPr>
              <a:t>ms</a:t>
            </a:r>
            <a:r>
              <a:rPr lang="da-DK" sz="1200" b="1" dirty="0">
                <a:latin typeface="+mn-lt"/>
              </a:rPr>
              <a:t/>
            </a:r>
            <a:br>
              <a:rPr lang="da-DK" sz="1200" b="1" dirty="0">
                <a:latin typeface="+mn-lt"/>
              </a:rPr>
            </a:br>
            <a:endParaRPr lang="da-DK" sz="1200" b="1" dirty="0">
              <a:latin typeface="+mn-lt"/>
            </a:endParaRPr>
          </a:p>
        </p:txBody>
      </p:sp>
      <p:sp>
        <p:nvSpPr>
          <p:cNvPr id="27" name="TextBox 26"/>
          <p:cNvSpPr txBox="1"/>
          <p:nvPr/>
        </p:nvSpPr>
        <p:spPr>
          <a:xfrm>
            <a:off x="475987" y="4830265"/>
            <a:ext cx="953214" cy="184666"/>
          </a:xfrm>
          <a:prstGeom prst="rect">
            <a:avLst/>
          </a:prstGeom>
          <a:solidFill>
            <a:srgbClr val="171748"/>
          </a:solidFill>
        </p:spPr>
        <p:style>
          <a:lnRef idx="2">
            <a:schemeClr val="dk1"/>
          </a:lnRef>
          <a:fillRef idx="1">
            <a:schemeClr val="lt1"/>
          </a:fillRef>
          <a:effectRef idx="0">
            <a:schemeClr val="dk1"/>
          </a:effectRef>
          <a:fontRef idx="minor">
            <a:schemeClr val="dk1"/>
          </a:fontRef>
        </p:style>
        <p:txBody>
          <a:bodyPr wrap="square" lIns="0" tIns="0" rIns="0" bIns="0" rtlCol="0">
            <a:spAutoFit/>
          </a:bodyPr>
          <a:lstStyle/>
          <a:p>
            <a:pPr algn="l">
              <a:spcBef>
                <a:spcPts val="432"/>
              </a:spcBef>
            </a:pPr>
            <a:r>
              <a:rPr lang="en-US" sz="1200" dirty="0">
                <a:solidFill>
                  <a:schemeClr val="bg1"/>
                </a:solidFill>
                <a:latin typeface="+mn-lt"/>
              </a:rPr>
              <a:t>Key points</a:t>
            </a:r>
            <a:endParaRPr lang="da-DK" sz="1200" dirty="0" err="1">
              <a:solidFill>
                <a:schemeClr val="bg1"/>
              </a:solidFill>
              <a:latin typeface="+mn-lt"/>
            </a:endParaRPr>
          </a:p>
        </p:txBody>
      </p:sp>
      <p:sp>
        <p:nvSpPr>
          <p:cNvPr id="31" name="TextBox 30"/>
          <p:cNvSpPr txBox="1"/>
          <p:nvPr/>
        </p:nvSpPr>
        <p:spPr>
          <a:xfrm>
            <a:off x="4116161" y="2407686"/>
            <a:ext cx="4228694" cy="184666"/>
          </a:xfrm>
          <a:prstGeom prst="rect">
            <a:avLst/>
          </a:prstGeom>
          <a:solidFill>
            <a:srgbClr val="171748"/>
          </a:solidFill>
          <a:ln>
            <a:solidFill>
              <a:srgbClr val="171748"/>
            </a:solidFill>
          </a:ln>
        </p:spPr>
        <p:style>
          <a:lnRef idx="2">
            <a:schemeClr val="dk1"/>
          </a:lnRef>
          <a:fillRef idx="1">
            <a:schemeClr val="lt1"/>
          </a:fillRef>
          <a:effectRef idx="0">
            <a:schemeClr val="dk1"/>
          </a:effectRef>
          <a:fontRef idx="minor">
            <a:schemeClr val="dk1"/>
          </a:fontRef>
        </p:style>
        <p:txBody>
          <a:bodyPr wrap="square" lIns="0" tIns="0" rIns="0" bIns="0" rtlCol="0">
            <a:spAutoFit/>
          </a:bodyPr>
          <a:lstStyle/>
          <a:p>
            <a:pPr algn="l">
              <a:spcBef>
                <a:spcPts val="432"/>
              </a:spcBef>
            </a:pPr>
            <a:r>
              <a:rPr lang="en-US" sz="1200" dirty="0">
                <a:solidFill>
                  <a:schemeClr val="bg1"/>
                </a:solidFill>
              </a:rPr>
              <a:t>Case study of dancing sprite including new type of “wall” sprite</a:t>
            </a:r>
            <a:endParaRPr lang="da-DK" sz="1200" dirty="0" err="1">
              <a:solidFill>
                <a:schemeClr val="bg1"/>
              </a:solidFill>
            </a:endParaRPr>
          </a:p>
        </p:txBody>
      </p:sp>
      <p:pic>
        <p:nvPicPr>
          <p:cNvPr id="33" name="Picture 32"/>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4556229" y="2778580"/>
            <a:ext cx="1107723" cy="676656"/>
          </a:xfrm>
          <a:prstGeom prst="rect">
            <a:avLst/>
          </a:prstGeom>
        </p:spPr>
      </p:pic>
      <p:pic>
        <p:nvPicPr>
          <p:cNvPr id="34" name="Picture 33"/>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5611092" y="2778580"/>
            <a:ext cx="1107724" cy="676656"/>
          </a:xfrm>
          <a:prstGeom prst="rect">
            <a:avLst/>
          </a:prstGeom>
        </p:spPr>
      </p:pic>
      <p:pic>
        <p:nvPicPr>
          <p:cNvPr id="35" name="Picture 34"/>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6672064" y="2783791"/>
            <a:ext cx="1106982" cy="676656"/>
          </a:xfrm>
          <a:prstGeom prst="rect">
            <a:avLst/>
          </a:prstGeom>
        </p:spPr>
      </p:pic>
      <p:sp>
        <p:nvSpPr>
          <p:cNvPr id="36" name="Diamond 35"/>
          <p:cNvSpPr>
            <a:spLocks noChangeAspect="1"/>
          </p:cNvSpPr>
          <p:nvPr/>
        </p:nvSpPr>
        <p:spPr>
          <a:xfrm>
            <a:off x="5055283" y="3004828"/>
            <a:ext cx="101846" cy="139409"/>
          </a:xfrm>
          <a:prstGeom prst="diamond">
            <a:avLst/>
          </a:prstGeom>
          <a:solidFill>
            <a:srgbClr val="4AE6E6"/>
          </a:solidFill>
          <a:ln>
            <a:solidFill>
              <a:srgbClr val="4AE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7" name="Diamond 36"/>
          <p:cNvSpPr>
            <a:spLocks noChangeAspect="1"/>
          </p:cNvSpPr>
          <p:nvPr/>
        </p:nvSpPr>
        <p:spPr>
          <a:xfrm>
            <a:off x="6279013" y="3004828"/>
            <a:ext cx="101846" cy="139409"/>
          </a:xfrm>
          <a:prstGeom prst="diamond">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8" name="Diamond 37"/>
          <p:cNvSpPr>
            <a:spLocks noChangeAspect="1"/>
          </p:cNvSpPr>
          <p:nvPr/>
        </p:nvSpPr>
        <p:spPr>
          <a:xfrm>
            <a:off x="7434314" y="2998451"/>
            <a:ext cx="101846" cy="139409"/>
          </a:xfrm>
          <a:prstGeom prst="diamond">
            <a:avLst/>
          </a:prstGeom>
          <a:solidFill>
            <a:srgbClr val="5A428E"/>
          </a:solidFill>
          <a:ln>
            <a:solidFill>
              <a:srgbClr val="5A4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39" name="Picture 38"/>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3918351" y="3429000"/>
            <a:ext cx="4625921" cy="1226570"/>
          </a:xfrm>
          <a:prstGeom prst="rect">
            <a:avLst/>
          </a:prstGeom>
        </p:spPr>
      </p:pic>
      <p:sp>
        <p:nvSpPr>
          <p:cNvPr id="26" name="TextBox 25"/>
          <p:cNvSpPr txBox="1"/>
          <p:nvPr/>
        </p:nvSpPr>
        <p:spPr>
          <a:xfrm>
            <a:off x="8576024" y="2415497"/>
            <a:ext cx="3407772" cy="184666"/>
          </a:xfrm>
          <a:prstGeom prst="rect">
            <a:avLst/>
          </a:prstGeom>
          <a:solidFill>
            <a:srgbClr val="171748"/>
          </a:solidFill>
          <a:ln>
            <a:solidFill>
              <a:srgbClr val="171748"/>
            </a:solidFill>
          </a:ln>
        </p:spPr>
        <p:style>
          <a:lnRef idx="2">
            <a:schemeClr val="dk1"/>
          </a:lnRef>
          <a:fillRef idx="1">
            <a:schemeClr val="lt1"/>
          </a:fillRef>
          <a:effectRef idx="0">
            <a:schemeClr val="dk1"/>
          </a:effectRef>
          <a:fontRef idx="minor">
            <a:schemeClr val="dk1"/>
          </a:fontRef>
        </p:style>
        <p:txBody>
          <a:bodyPr wrap="square" lIns="0" tIns="0" rIns="0" bIns="0" rtlCol="0">
            <a:spAutoFit/>
          </a:bodyPr>
          <a:lstStyle/>
          <a:p>
            <a:pPr algn="l">
              <a:spcBef>
                <a:spcPts val="432"/>
              </a:spcBef>
            </a:pPr>
            <a:r>
              <a:rPr lang="en-US" sz="1200" dirty="0">
                <a:solidFill>
                  <a:schemeClr val="bg1"/>
                </a:solidFill>
              </a:rPr>
              <a:t> SP+CG flash characteristics for all sprite events </a:t>
            </a:r>
            <a:endParaRPr lang="da-DK" sz="1200" dirty="0" err="1">
              <a:solidFill>
                <a:schemeClr val="bg1"/>
              </a:solidFill>
            </a:endParaRPr>
          </a:p>
        </p:txBody>
      </p:sp>
      <p:pic>
        <p:nvPicPr>
          <p:cNvPr id="2" name="Picture 1"/>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8622406" y="2773850"/>
            <a:ext cx="3407772" cy="1906215"/>
          </a:xfrm>
          <a:prstGeom prst="rect">
            <a:avLst/>
          </a:prstGeom>
        </p:spPr>
      </p:pic>
      <p:sp>
        <p:nvSpPr>
          <p:cNvPr id="3" name="Slide Number Placeholder 2"/>
          <p:cNvSpPr>
            <a:spLocks noGrp="1"/>
          </p:cNvSpPr>
          <p:nvPr>
            <p:ph type="sldNum" sz="quarter" idx="17"/>
          </p:nvPr>
        </p:nvSpPr>
        <p:spPr/>
        <p:txBody>
          <a:bodyPr/>
          <a:lstStyle/>
          <a:p>
            <a:fld id="{103EA872-A674-449B-A120-B97244F8E91D}" type="slidenum">
              <a:rPr lang="en-GB" smtClean="0"/>
              <a:pPr/>
              <a:t>0</a:t>
            </a:fld>
            <a:endParaRPr lang="en-GB" dirty="0"/>
          </a:p>
        </p:txBody>
      </p:sp>
      <p:pic>
        <p:nvPicPr>
          <p:cNvPr id="5" name="Picture 4"/>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10992544" y="5180163"/>
            <a:ext cx="988842" cy="1345181"/>
          </a:xfrm>
          <a:prstGeom prst="rect">
            <a:avLst/>
          </a:prstGeom>
        </p:spPr>
      </p:pic>
      <p:sp>
        <p:nvSpPr>
          <p:cNvPr id="10" name="TextBox 9"/>
          <p:cNvSpPr txBox="1"/>
          <p:nvPr/>
        </p:nvSpPr>
        <p:spPr>
          <a:xfrm>
            <a:off x="547995" y="3973181"/>
            <a:ext cx="651461" cy="379591"/>
          </a:xfrm>
          <a:prstGeom prst="rect">
            <a:avLst/>
          </a:prstGeom>
          <a:noFill/>
          <a:ln w="9525">
            <a:solidFill>
              <a:schemeClr val="bg1">
                <a:lumMod val="85000"/>
              </a:schemeClr>
            </a:solidFill>
          </a:ln>
        </p:spPr>
        <p:style>
          <a:lnRef idx="2">
            <a:schemeClr val="dk1"/>
          </a:lnRef>
          <a:fillRef idx="1">
            <a:schemeClr val="lt1"/>
          </a:fillRef>
          <a:effectRef idx="0">
            <a:schemeClr val="dk1"/>
          </a:effectRef>
          <a:fontRef idx="minor">
            <a:schemeClr val="dk1"/>
          </a:fontRef>
        </p:style>
        <p:txBody>
          <a:bodyPr wrap="square" lIns="0" tIns="0" rIns="0" bIns="0" rtlCol="0">
            <a:spAutoFit/>
          </a:bodyPr>
          <a:lstStyle/>
          <a:p>
            <a:pPr algn="l">
              <a:spcBef>
                <a:spcPts val="432"/>
              </a:spcBef>
            </a:pPr>
            <a:r>
              <a:rPr lang="en-US" sz="600" dirty="0" smtClean="0">
                <a:latin typeface="DejaVu Sans" panose="020B0603030804020204" pitchFamily="34" charset="0"/>
                <a:ea typeface="DejaVu Sans" panose="020B0603030804020204" pitchFamily="34" charset="0"/>
                <a:cs typeface="DejaVu Sans" panose="020B0603030804020204" pitchFamily="34" charset="0"/>
              </a:rPr>
              <a:t>▲ SP+CG stroke</a:t>
            </a:r>
          </a:p>
          <a:p>
            <a:pPr algn="l">
              <a:spcBef>
                <a:spcPts val="432"/>
              </a:spcBef>
            </a:pPr>
            <a:r>
              <a:rPr lang="en-US" sz="600" dirty="0" smtClean="0">
                <a:solidFill>
                  <a:srgbClr val="5E4A8C"/>
                </a:solidFill>
                <a:latin typeface="DejaVu Sans" panose="020B0603030804020204" pitchFamily="34" charset="0"/>
                <a:ea typeface="DejaVu Sans" panose="020B0603030804020204" pitchFamily="34" charset="0"/>
                <a:cs typeface="DejaVu Sans" panose="020B0603030804020204" pitchFamily="34" charset="0"/>
              </a:rPr>
              <a:t>▲ </a:t>
            </a:r>
            <a:r>
              <a:rPr lang="en-US" sz="600" dirty="0" smtClean="0">
                <a:solidFill>
                  <a:schemeClr val="tx1"/>
                </a:solidFill>
                <a:latin typeface="DejaVu Sans" panose="020B0603030804020204" pitchFamily="34" charset="0"/>
                <a:ea typeface="DejaVu Sans" panose="020B0603030804020204" pitchFamily="34" charset="0"/>
                <a:cs typeface="DejaVu Sans" panose="020B0603030804020204" pitchFamily="34" charset="0"/>
              </a:rPr>
              <a:t>+</a:t>
            </a:r>
            <a:r>
              <a:rPr lang="en-US" sz="600" dirty="0" smtClean="0">
                <a:latin typeface="DejaVu Sans" panose="020B0603030804020204" pitchFamily="34" charset="0"/>
                <a:ea typeface="DejaVu Sans" panose="020B0603030804020204" pitchFamily="34" charset="0"/>
                <a:cs typeface="DejaVu Sans" panose="020B0603030804020204" pitchFamily="34" charset="0"/>
              </a:rPr>
              <a:t>CG flash</a:t>
            </a:r>
          </a:p>
          <a:p>
            <a:pPr>
              <a:spcBef>
                <a:spcPts val="432"/>
              </a:spcBef>
            </a:pPr>
            <a:r>
              <a:rPr lang="en-US" sz="600" dirty="0" smtClean="0">
                <a:solidFill>
                  <a:srgbClr val="5E4A8C"/>
                </a:solidFill>
                <a:latin typeface="DejaVu Sans" panose="020B0603030804020204" pitchFamily="34" charset="0"/>
                <a:ea typeface="DejaVu Sans" panose="020B0603030804020204" pitchFamily="34" charset="0"/>
                <a:cs typeface="DejaVu Sans" panose="020B0603030804020204" pitchFamily="34" charset="0"/>
              </a:rPr>
              <a:t>X </a:t>
            </a:r>
            <a:r>
              <a:rPr lang="en-US" sz="600" dirty="0" smtClean="0">
                <a:solidFill>
                  <a:schemeClr val="tx1"/>
                </a:solidFill>
                <a:latin typeface="DejaVu Sans" panose="020B0603030804020204" pitchFamily="34" charset="0"/>
                <a:ea typeface="DejaVu Sans" panose="020B0603030804020204" pitchFamily="34" charset="0"/>
                <a:cs typeface="DejaVu Sans" panose="020B0603030804020204" pitchFamily="34" charset="0"/>
              </a:rPr>
              <a:t>-</a:t>
            </a:r>
            <a:r>
              <a:rPr lang="en-US" sz="600" dirty="0" smtClean="0">
                <a:latin typeface="DejaVu Sans" panose="020B0603030804020204" pitchFamily="34" charset="0"/>
                <a:ea typeface="DejaVu Sans" panose="020B0603030804020204" pitchFamily="34" charset="0"/>
                <a:cs typeface="DejaVu Sans" panose="020B0603030804020204" pitchFamily="34" charset="0"/>
              </a:rPr>
              <a:t>CG </a:t>
            </a:r>
            <a:r>
              <a:rPr lang="en-US" sz="600" dirty="0">
                <a:latin typeface="DejaVu Sans" panose="020B0603030804020204" pitchFamily="34" charset="0"/>
                <a:ea typeface="DejaVu Sans" panose="020B0603030804020204" pitchFamily="34" charset="0"/>
                <a:cs typeface="DejaVu Sans" panose="020B0603030804020204" pitchFamily="34" charset="0"/>
              </a:rPr>
              <a:t>flash </a:t>
            </a:r>
            <a:r>
              <a:rPr lang="en-US" sz="600" dirty="0" smtClean="0">
                <a:latin typeface="DejaVu Sans" panose="020B0603030804020204" pitchFamily="34" charset="0"/>
                <a:ea typeface="DejaVu Sans" panose="020B0603030804020204" pitchFamily="34" charset="0"/>
                <a:cs typeface="DejaVu Sans" panose="020B0603030804020204" pitchFamily="34" charset="0"/>
              </a:rPr>
              <a:t> </a:t>
            </a:r>
            <a:endParaRPr lang="da-DK" sz="600" dirty="0" err="1" smtClean="0">
              <a:latin typeface="DejaVu Sans" panose="020B0603030804020204" pitchFamily="34" charset="0"/>
              <a:ea typeface="DejaVu Sans" panose="020B0603030804020204" pitchFamily="34" charset="0"/>
              <a:cs typeface="DejaVu Sans" panose="020B0603030804020204" pitchFamily="34" charset="0"/>
            </a:endParaRPr>
          </a:p>
        </p:txBody>
      </p:sp>
    </p:spTree>
    <p:extLst>
      <p:ext uri="{BB962C8B-B14F-4D97-AF65-F5344CB8AC3E}">
        <p14:creationId xmlns:p14="http://schemas.microsoft.com/office/powerpoint/2010/main" val="10872728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75281" y="4592359"/>
            <a:ext cx="10841439" cy="2706458"/>
          </a:xfrm>
        </p:spPr>
        <p:txBody>
          <a:bodyPr/>
          <a:lstStyle/>
          <a:p>
            <a:pPr algn="ctr"/>
            <a:r>
              <a:rPr lang="en-US" sz="1800" dirty="0"/>
              <a:t>Maja Tomicic</a:t>
            </a:r>
            <a:r>
              <a:rPr lang="en-US" sz="1800" baseline="30000" dirty="0"/>
              <a:t>1</a:t>
            </a:r>
            <a:r>
              <a:rPr lang="en-US" sz="1800" dirty="0"/>
              <a:t>, Serge Soula</a:t>
            </a:r>
            <a:r>
              <a:rPr lang="en-US" sz="1800" baseline="30000" dirty="0"/>
              <a:t>2</a:t>
            </a:r>
            <a:r>
              <a:rPr lang="en-US" sz="1800" dirty="0"/>
              <a:t>, Eric Defer</a:t>
            </a:r>
            <a:r>
              <a:rPr lang="en-US" sz="1800" baseline="30000" dirty="0"/>
              <a:t>2</a:t>
            </a:r>
            <a:r>
              <a:rPr lang="en-US" sz="1800" dirty="0"/>
              <a:t>, Serge Prieur</a:t>
            </a:r>
            <a:r>
              <a:rPr lang="en-US" sz="1800" baseline="30000" dirty="0"/>
              <a:t>2</a:t>
            </a:r>
            <a:r>
              <a:rPr lang="en-US" sz="1800" dirty="0"/>
              <a:t>, Janusz Mlynarczyk</a:t>
            </a:r>
            <a:r>
              <a:rPr lang="en-US" sz="1800" baseline="30000" dirty="0"/>
              <a:t>3</a:t>
            </a:r>
            <a:r>
              <a:rPr lang="en-US" sz="1800" dirty="0"/>
              <a:t>, Thomas Farges</a:t>
            </a:r>
            <a:r>
              <a:rPr lang="en-US" sz="1800" baseline="30000" dirty="0"/>
              <a:t>4</a:t>
            </a:r>
            <a:r>
              <a:rPr lang="en-US" sz="1800" dirty="0"/>
              <a:t>, Olivier Chanrion</a:t>
            </a:r>
            <a:r>
              <a:rPr lang="en-US" sz="1800" baseline="30000" dirty="0"/>
              <a:t>1</a:t>
            </a:r>
            <a:r>
              <a:rPr lang="en-US" sz="1800" dirty="0"/>
              <a:t>, Christoph Köhn</a:t>
            </a:r>
            <a:r>
              <a:rPr lang="en-US" sz="1800" baseline="30000" dirty="0"/>
              <a:t>1</a:t>
            </a:r>
            <a:r>
              <a:rPr lang="en-US" sz="1800" dirty="0"/>
              <a:t> and Torsten Neubert</a:t>
            </a:r>
            <a:r>
              <a:rPr lang="en-US" sz="1800" baseline="30000" dirty="0"/>
              <a:t>1</a:t>
            </a:r>
            <a:br>
              <a:rPr lang="en-US" sz="1800" baseline="30000" dirty="0"/>
            </a:br>
            <a:r>
              <a:rPr lang="da-DK" sz="1800" dirty="0"/>
              <a:t/>
            </a:r>
            <a:br>
              <a:rPr lang="da-DK" sz="1800" dirty="0"/>
            </a:br>
            <a:r>
              <a:rPr lang="en-US" sz="1400" dirty="0"/>
              <a:t>  </a:t>
            </a:r>
            <a:r>
              <a:rPr lang="en-US" sz="1400" baseline="30000" dirty="0"/>
              <a:t>1</a:t>
            </a:r>
            <a:r>
              <a:rPr lang="en-US" sz="1400" dirty="0"/>
              <a:t>DTU Space, Technical University of Denmark, </a:t>
            </a:r>
            <a:r>
              <a:rPr lang="en-US" sz="1400" dirty="0" err="1"/>
              <a:t>Lyngby</a:t>
            </a:r>
            <a:r>
              <a:rPr lang="en-US" sz="1400" dirty="0"/>
              <a:t>, Denmark</a:t>
            </a:r>
            <a:r>
              <a:rPr lang="en-US" sz="1400" dirty="0" smtClean="0"/>
              <a:t>,</a:t>
            </a:r>
            <a:br>
              <a:rPr lang="en-US" sz="1400" dirty="0" smtClean="0"/>
            </a:br>
            <a:r>
              <a:rPr lang="fr-FR" sz="1400" baseline="30000" dirty="0" smtClean="0"/>
              <a:t>2</a:t>
            </a:r>
            <a:r>
              <a:rPr lang="fr-FR" sz="1400" dirty="0" smtClean="0"/>
              <a:t>Laboratoire </a:t>
            </a:r>
            <a:r>
              <a:rPr lang="fr-FR" sz="1400" dirty="0"/>
              <a:t>d'Aérologie, Université de Toulouse, UT3, CNRS, IRD, Toulouse, France</a:t>
            </a:r>
            <a:r>
              <a:rPr lang="fr-FR" sz="1400" dirty="0" smtClean="0"/>
              <a:t>,</a:t>
            </a:r>
            <a:br>
              <a:rPr lang="fr-FR" sz="1400" dirty="0" smtClean="0"/>
            </a:br>
            <a:r>
              <a:rPr lang="en-US" sz="1400" baseline="30000" dirty="0" smtClean="0"/>
              <a:t>3</a:t>
            </a:r>
            <a:r>
              <a:rPr lang="en-US" sz="1400" dirty="0" smtClean="0"/>
              <a:t>Department </a:t>
            </a:r>
            <a:r>
              <a:rPr lang="en-US" sz="1400" dirty="0"/>
              <a:t>of Electronics, AGH University of Science and Technology, Krakow, Poland</a:t>
            </a:r>
            <a:r>
              <a:rPr lang="en-US" sz="1400" dirty="0" smtClean="0"/>
              <a:t>,</a:t>
            </a:r>
            <a:br>
              <a:rPr lang="en-US" sz="1400" dirty="0" smtClean="0"/>
            </a:br>
            <a:r>
              <a:rPr lang="fr-FR" sz="1400" baseline="30000" dirty="0" smtClean="0"/>
              <a:t>4</a:t>
            </a:r>
            <a:r>
              <a:rPr lang="fr-FR" sz="1400" dirty="0" smtClean="0"/>
              <a:t>CEA</a:t>
            </a:r>
            <a:r>
              <a:rPr lang="fr-FR" sz="1400" dirty="0"/>
              <a:t>, DAM, DIF, F-91297, Arpajon, France</a:t>
            </a:r>
            <a:r>
              <a:rPr lang="da-DK" sz="1400" dirty="0"/>
              <a:t/>
            </a:r>
            <a:br>
              <a:rPr lang="da-DK" sz="1400" dirty="0"/>
            </a:br>
            <a:r>
              <a:rPr lang="da-DK" sz="2000" dirty="0"/>
              <a:t/>
            </a:r>
            <a:br>
              <a:rPr lang="da-DK" sz="2000" dirty="0"/>
            </a:br>
            <a:r>
              <a:rPr lang="da-DK" sz="2000" dirty="0"/>
              <a:t/>
            </a:r>
            <a:br>
              <a:rPr lang="da-DK" sz="2000" dirty="0"/>
            </a:br>
            <a:endParaRPr lang="da-DK" sz="2000" dirty="0"/>
          </a:p>
        </p:txBody>
      </p:sp>
      <p:sp>
        <p:nvSpPr>
          <p:cNvPr id="3" name="Subtitle 2"/>
          <p:cNvSpPr>
            <a:spLocks noGrp="1"/>
          </p:cNvSpPr>
          <p:nvPr>
            <p:ph type="subTitle" idx="1"/>
          </p:nvPr>
        </p:nvSpPr>
        <p:spPr>
          <a:xfrm>
            <a:off x="666509" y="2931194"/>
            <a:ext cx="10841439" cy="1660654"/>
          </a:xfrm>
        </p:spPr>
        <p:txBody>
          <a:bodyPr/>
          <a:lstStyle/>
          <a:p>
            <a:pPr algn="ctr"/>
            <a:r>
              <a:rPr lang="en-US" sz="5400" b="1" dirty="0"/>
              <a:t>Dancing Sprites Above a Lightning Mapping Array</a:t>
            </a:r>
          </a:p>
          <a:p>
            <a:pPr algn="ctr"/>
            <a:r>
              <a:rPr lang="en-US" sz="2400" b="1" dirty="0"/>
              <a:t>- an analysis of the storm and flash/sprite developments</a:t>
            </a:r>
          </a:p>
          <a:p>
            <a:pPr algn="ctr"/>
            <a:endParaRPr lang="da-DK" sz="5400" b="1" dirty="0"/>
          </a:p>
        </p:txBody>
      </p:sp>
      <p:sp>
        <p:nvSpPr>
          <p:cNvPr id="4" name="Footer Placeholder 3"/>
          <p:cNvSpPr>
            <a:spLocks noGrp="1"/>
          </p:cNvSpPr>
          <p:nvPr>
            <p:ph type="ftr" sz="quarter" idx="16"/>
          </p:nvPr>
        </p:nvSpPr>
        <p:spPr/>
        <p:txBody>
          <a:bodyPr/>
          <a:lstStyle/>
          <a:p>
            <a:endParaRPr lang="en-GB" dirty="0"/>
          </a:p>
        </p:txBody>
      </p:sp>
      <p:sp>
        <p:nvSpPr>
          <p:cNvPr id="5" name="Slide Number Placeholder 4"/>
          <p:cNvSpPr>
            <a:spLocks noGrp="1"/>
          </p:cNvSpPr>
          <p:nvPr>
            <p:ph type="sldNum" sz="quarter" idx="17"/>
          </p:nvPr>
        </p:nvSpPr>
        <p:spPr/>
        <p:txBody>
          <a:bodyPr/>
          <a:lstStyle/>
          <a:p>
            <a:fld id="{103EA872-A674-449B-A120-B97244F8E91D}" type="slidenum">
              <a:rPr lang="en-GB" smtClean="0"/>
              <a:pPr/>
              <a:t>1</a:t>
            </a:fld>
            <a:endParaRPr lang="en-GB" dirty="0"/>
          </a:p>
        </p:txBody>
      </p:sp>
      <p:sp>
        <p:nvSpPr>
          <p:cNvPr id="6" name="TextBox 5"/>
          <p:cNvSpPr txBox="1"/>
          <p:nvPr/>
        </p:nvSpPr>
        <p:spPr>
          <a:xfrm>
            <a:off x="7752184" y="295075"/>
            <a:ext cx="2315604" cy="276999"/>
          </a:xfrm>
          <a:prstGeom prst="rect">
            <a:avLst/>
          </a:prstGeom>
          <a:noFill/>
        </p:spPr>
        <p:txBody>
          <a:bodyPr wrap="square" lIns="0" tIns="0" rIns="0" bIns="0" rtlCol="0">
            <a:spAutoFit/>
          </a:bodyPr>
          <a:lstStyle/>
          <a:p>
            <a:pPr>
              <a:spcBef>
                <a:spcPts val="432"/>
              </a:spcBef>
            </a:pPr>
            <a:r>
              <a:rPr lang="da-DK" sz="1800" b="1" dirty="0">
                <a:solidFill>
                  <a:schemeClr val="bg1"/>
                </a:solidFill>
              </a:rPr>
              <a:t>EGU21-1695</a:t>
            </a:r>
            <a:endParaRPr lang="da-DK" sz="1800" b="1" dirty="0">
              <a:solidFill>
                <a:schemeClr val="bg1"/>
              </a:solidFill>
              <a:latin typeface="+mn-lt"/>
            </a:endParaRPr>
          </a:p>
        </p:txBody>
      </p:sp>
      <p:pic>
        <p:nvPicPr>
          <p:cNvPr id="7" name="Picture 6"/>
          <p:cNvPicPr/>
          <p:nvPr/>
        </p:nvPicPr>
        <p:blipFill>
          <a:blip r:embed="rId3" cstate="screen">
            <a:extLst>
              <a:ext uri="{28A0092B-C50C-407E-A947-70E740481C1C}">
                <a14:useLocalDpi xmlns:a14="http://schemas.microsoft.com/office/drawing/2010/main"/>
              </a:ext>
            </a:extLst>
          </a:blip>
          <a:stretch/>
        </p:blipFill>
        <p:spPr>
          <a:xfrm>
            <a:off x="9534968" y="-651531"/>
            <a:ext cx="2432880" cy="2432880"/>
          </a:xfrm>
          <a:prstGeom prst="rect">
            <a:avLst/>
          </a:prstGeom>
          <a:ln>
            <a:noFill/>
          </a:ln>
        </p:spPr>
      </p:pic>
      <p:pic>
        <p:nvPicPr>
          <p:cNvPr id="8" name="Picture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871251" y="239650"/>
            <a:ext cx="848485" cy="658368"/>
          </a:xfrm>
          <a:prstGeom prst="rect">
            <a:avLst/>
          </a:prstGeom>
        </p:spPr>
      </p:pic>
      <p:pic>
        <p:nvPicPr>
          <p:cNvPr id="9" name="Picture 8"/>
          <p:cNvPicPr>
            <a:picLocks noChangeAspect="1"/>
          </p:cNvPicPr>
          <p:nvPr/>
        </p:nvPicPr>
        <p:blipFill>
          <a:blip r:embed="rId5"/>
          <a:stretch>
            <a:fillRect/>
          </a:stretch>
        </p:blipFill>
        <p:spPr>
          <a:xfrm>
            <a:off x="839416" y="239650"/>
            <a:ext cx="1948023" cy="657857"/>
          </a:xfrm>
          <a:prstGeom prst="rect">
            <a:avLst/>
          </a:prstGeom>
        </p:spPr>
      </p:pic>
      <p:pic>
        <p:nvPicPr>
          <p:cNvPr id="10" name="Picture 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832622" y="239650"/>
            <a:ext cx="1039242" cy="658368"/>
          </a:xfrm>
          <a:prstGeom prst="rect">
            <a:avLst/>
          </a:prstGeom>
        </p:spPr>
      </p:pic>
    </p:spTree>
    <p:extLst>
      <p:ext uri="{BB962C8B-B14F-4D97-AF65-F5344CB8AC3E}">
        <p14:creationId xmlns:p14="http://schemas.microsoft.com/office/powerpoint/2010/main" val="39179185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0392" y="393192"/>
            <a:ext cx="9313586" cy="972716"/>
          </a:xfrm>
        </p:spPr>
        <p:txBody>
          <a:bodyPr/>
          <a:lstStyle/>
          <a:p>
            <a:r>
              <a:rPr lang="en-US" dirty="0"/>
              <a:t>Introduction</a:t>
            </a:r>
            <a:endParaRPr lang="da-DK" dirty="0"/>
          </a:p>
        </p:txBody>
      </p:sp>
      <p:sp>
        <p:nvSpPr>
          <p:cNvPr id="3" name="Content Placeholder 2"/>
          <p:cNvSpPr>
            <a:spLocks noGrp="1"/>
          </p:cNvSpPr>
          <p:nvPr>
            <p:ph idx="1"/>
          </p:nvPr>
        </p:nvSpPr>
        <p:spPr>
          <a:xfrm>
            <a:off x="839416" y="1688657"/>
            <a:ext cx="5216903" cy="4545578"/>
          </a:xfrm>
        </p:spPr>
        <p:txBody>
          <a:bodyPr/>
          <a:lstStyle/>
          <a:p>
            <a:pPr marL="197485" indent="-197485"/>
            <a:r>
              <a:rPr lang="en-US" sz="1600" dirty="0"/>
              <a:t>Sprites that occur in the form of sequential luminous emissions are called dancing or jumping sprites because the sprite elements seem to “dance” above the storm. </a:t>
            </a:r>
            <a:endParaRPr lang="da-DK" dirty="0"/>
          </a:p>
          <a:p>
            <a:pPr marL="197485" indent="-197485"/>
            <a:r>
              <a:rPr lang="en-US" sz="1600" dirty="0"/>
              <a:t>Dancing sprites occur in relatively small proportion (e.g</a:t>
            </a:r>
            <a:r>
              <a:rPr lang="en-US" sz="1600" dirty="0" smtClean="0"/>
              <a:t>. 9% in </a:t>
            </a:r>
            <a:r>
              <a:rPr lang="en-US" sz="1600" dirty="0" err="1" smtClean="0"/>
              <a:t>Bór</a:t>
            </a:r>
            <a:r>
              <a:rPr lang="en-US" sz="1600" dirty="0" smtClean="0"/>
              <a:t> </a:t>
            </a:r>
            <a:r>
              <a:rPr lang="en-US" sz="1600" dirty="0"/>
              <a:t>(2013)) and many aspects of their generation remain unknown. </a:t>
            </a:r>
            <a:endParaRPr lang="en-US" sz="1600" dirty="0">
              <a:cs typeface="Arial"/>
            </a:endParaRPr>
          </a:p>
          <a:p>
            <a:pPr marL="197485" indent="-197485"/>
            <a:r>
              <a:rPr lang="en-US" sz="1600" dirty="0"/>
              <a:t>We present a multi-instrumental analysis of a 20-hour duration Mesoscale Convective System (MCS) over the Northwestern Mediterranean sea on September 21, 2019, that produced 21 sprites, of which 19 </a:t>
            </a:r>
            <a:r>
              <a:rPr lang="en-US" sz="1600" dirty="0" smtClean="0"/>
              <a:t>(90%) were </a:t>
            </a:r>
            <a:r>
              <a:rPr lang="en-US" sz="1600" dirty="0"/>
              <a:t>dancing. </a:t>
            </a:r>
            <a:endParaRPr lang="en-US" sz="1600" dirty="0">
              <a:cs typeface="Arial"/>
            </a:endParaRPr>
          </a:p>
          <a:p>
            <a:pPr marL="197485" indent="-197485"/>
            <a:r>
              <a:rPr lang="en-US" sz="1600" dirty="0"/>
              <a:t>We aim to answer the questions : How are the dancing sprites produced and why did this storm produce so many dancing sprites? </a:t>
            </a:r>
            <a:endParaRPr lang="en-US" sz="1600" dirty="0">
              <a:cs typeface="Arial"/>
            </a:endParaRPr>
          </a:p>
          <a:p>
            <a:pPr marL="197485" indent="-197485"/>
            <a:endParaRPr lang="da-DK" sz="1600" dirty="0">
              <a:cs typeface="Arial"/>
            </a:endParaRPr>
          </a:p>
        </p:txBody>
      </p:sp>
      <p:sp>
        <p:nvSpPr>
          <p:cNvPr id="4" name="Footer Placeholder 3"/>
          <p:cNvSpPr>
            <a:spLocks noGrp="1"/>
          </p:cNvSpPr>
          <p:nvPr>
            <p:ph type="ftr" sz="quarter" idx="10"/>
          </p:nvPr>
        </p:nvSpPr>
        <p:spPr/>
        <p:txBody>
          <a:bodyPr/>
          <a:lstStyle/>
          <a:p>
            <a:endParaRPr lang="en-GB" dirty="0"/>
          </a:p>
        </p:txBody>
      </p:sp>
      <p:sp>
        <p:nvSpPr>
          <p:cNvPr id="5" name="Slide Number Placeholder 4"/>
          <p:cNvSpPr>
            <a:spLocks noGrp="1"/>
          </p:cNvSpPr>
          <p:nvPr>
            <p:ph type="sldNum" sz="quarter" idx="11"/>
          </p:nvPr>
        </p:nvSpPr>
        <p:spPr/>
        <p:txBody>
          <a:bodyPr/>
          <a:lstStyle/>
          <a:p>
            <a:fld id="{103EA872-A674-449B-A120-B97244F8E91D}" type="slidenum">
              <a:rPr lang="en-GB" smtClean="0"/>
              <a:pPr/>
              <a:t>2</a:t>
            </a:fld>
            <a:endParaRPr lang="en-GB" dirty="0"/>
          </a:p>
        </p:txBody>
      </p:sp>
      <p:pic>
        <p:nvPicPr>
          <p:cNvPr id="6" name="M20190921_203837___Slomo">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bwMode="auto">
          <a:xfrm>
            <a:off x="6816081" y="1398843"/>
            <a:ext cx="4961185" cy="3968948"/>
          </a:xfrm>
          <a:prstGeom prst="rect">
            <a:avLst/>
          </a:prstGeom>
          <a:ln/>
        </p:spPr>
        <p:style>
          <a:lnRef idx="3">
            <a:schemeClr val="lt1"/>
          </a:lnRef>
          <a:fillRef idx="1">
            <a:schemeClr val="accent4"/>
          </a:fillRef>
          <a:effectRef idx="1">
            <a:schemeClr val="accent4"/>
          </a:effectRef>
          <a:fontRef idx="minor">
            <a:schemeClr val="lt1"/>
          </a:fontRef>
        </p:style>
      </p:pic>
      <p:sp>
        <p:nvSpPr>
          <p:cNvPr id="8" name="TextBox 7"/>
          <p:cNvSpPr txBox="1"/>
          <p:nvPr/>
        </p:nvSpPr>
        <p:spPr>
          <a:xfrm>
            <a:off x="6816080" y="1052736"/>
            <a:ext cx="4961185" cy="184666"/>
          </a:xfrm>
          <a:prstGeom prst="rect">
            <a:avLst/>
          </a:prstGeom>
          <a:ln>
            <a:solidFill>
              <a:srgbClr val="171748"/>
            </a:solidFill>
          </a:ln>
        </p:spPr>
        <p:style>
          <a:lnRef idx="3">
            <a:schemeClr val="lt1"/>
          </a:lnRef>
          <a:fillRef idx="1">
            <a:schemeClr val="accent4"/>
          </a:fillRef>
          <a:effectRef idx="1">
            <a:schemeClr val="accent4"/>
          </a:effectRef>
          <a:fontRef idx="minor">
            <a:schemeClr val="lt1"/>
          </a:fontRef>
        </p:style>
        <p:txBody>
          <a:bodyPr wrap="square" lIns="0" tIns="0" rIns="0" bIns="0" rtlCol="0">
            <a:spAutoFit/>
          </a:bodyPr>
          <a:lstStyle/>
          <a:p>
            <a:pPr algn="l">
              <a:spcBef>
                <a:spcPts val="432"/>
              </a:spcBef>
            </a:pPr>
            <a:r>
              <a:rPr lang="en-US" sz="1200" dirty="0">
                <a:latin typeface="+mn-lt"/>
              </a:rPr>
              <a:t>Slowed down video of </a:t>
            </a:r>
            <a:r>
              <a:rPr lang="en-US" sz="1200" dirty="0" smtClean="0">
                <a:latin typeface="+mn-lt"/>
              </a:rPr>
              <a:t>dancing sprites with 4 sequences from this </a:t>
            </a:r>
            <a:r>
              <a:rPr lang="en-US" sz="1200" dirty="0">
                <a:latin typeface="+mn-lt"/>
              </a:rPr>
              <a:t>study</a:t>
            </a:r>
            <a:endParaRPr lang="da-DK" sz="1200" dirty="0" err="1">
              <a:latin typeface="+mn-lt"/>
            </a:endParaRPr>
          </a:p>
        </p:txBody>
      </p:sp>
    </p:spTree>
    <p:extLst>
      <p:ext uri="{BB962C8B-B14F-4D97-AF65-F5344CB8AC3E}">
        <p14:creationId xmlns:p14="http://schemas.microsoft.com/office/powerpoint/2010/main" val="406810513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0392" y="393192"/>
            <a:ext cx="9313586" cy="972716"/>
          </a:xfrm>
        </p:spPr>
        <p:txBody>
          <a:bodyPr/>
          <a:lstStyle/>
          <a:p>
            <a:r>
              <a:rPr lang="en-US" dirty="0" smtClean="0"/>
              <a:t>Instrumentation</a:t>
            </a:r>
            <a:endParaRPr lang="da-DK" dirty="0"/>
          </a:p>
        </p:txBody>
      </p:sp>
      <p:sp>
        <p:nvSpPr>
          <p:cNvPr id="3" name="Content Placeholder 2"/>
          <p:cNvSpPr>
            <a:spLocks noGrp="1"/>
          </p:cNvSpPr>
          <p:nvPr>
            <p:ph idx="1"/>
          </p:nvPr>
        </p:nvSpPr>
        <p:spPr>
          <a:xfrm>
            <a:off x="841248" y="1691734"/>
            <a:ext cx="6019336" cy="4545578"/>
          </a:xfrm>
        </p:spPr>
        <p:txBody>
          <a:bodyPr/>
          <a:lstStyle/>
          <a:p>
            <a:pPr marL="197485" indent="-197485"/>
            <a:r>
              <a:rPr lang="en-US" sz="1600" dirty="0" err="1"/>
              <a:t>Watec</a:t>
            </a:r>
            <a:r>
              <a:rPr lang="en-US" sz="1600" dirty="0"/>
              <a:t> </a:t>
            </a:r>
            <a:r>
              <a:rPr lang="en-US" sz="1600" dirty="0" smtClean="0"/>
              <a:t>902H </a:t>
            </a:r>
            <a:r>
              <a:rPr lang="en-US" sz="1600" b="1" dirty="0" smtClean="0"/>
              <a:t>camera</a:t>
            </a:r>
            <a:r>
              <a:rPr lang="en-US" sz="1600" dirty="0" smtClean="0"/>
              <a:t> installed at Atmospheric </a:t>
            </a:r>
            <a:r>
              <a:rPr lang="en-US" sz="1600" dirty="0"/>
              <a:t>Research Center (</a:t>
            </a:r>
            <a:r>
              <a:rPr lang="en-US" sz="1600" dirty="0" smtClean="0"/>
              <a:t>CRA), in </a:t>
            </a:r>
            <a:r>
              <a:rPr lang="en-US" sz="1600" dirty="0" err="1" smtClean="0"/>
              <a:t>Lannemezan</a:t>
            </a:r>
            <a:r>
              <a:rPr lang="en-US" sz="1600" dirty="0" smtClean="0"/>
              <a:t>. Same as in Soula et al. (2017).</a:t>
            </a:r>
          </a:p>
          <a:p>
            <a:pPr marL="197485" indent="-197485"/>
            <a:r>
              <a:rPr lang="en-US" sz="1600" dirty="0" smtClean="0"/>
              <a:t>SAETTA </a:t>
            </a:r>
            <a:r>
              <a:rPr lang="en-US" sz="1600" b="1" dirty="0"/>
              <a:t>Lightning </a:t>
            </a:r>
            <a:r>
              <a:rPr lang="en-US" sz="1600" b="1" dirty="0" smtClean="0"/>
              <a:t>Mapping Array </a:t>
            </a:r>
            <a:r>
              <a:rPr lang="en-US" sz="1600" dirty="0" smtClean="0"/>
              <a:t>(LMA) in </a:t>
            </a:r>
            <a:r>
              <a:rPr lang="en-US" sz="1600" dirty="0"/>
              <a:t>Corsica (</a:t>
            </a:r>
            <a:r>
              <a:rPr lang="en-US" sz="1600" dirty="0" err="1"/>
              <a:t>Coquillat</a:t>
            </a:r>
            <a:r>
              <a:rPr lang="en-US" sz="1600" dirty="0"/>
              <a:t> et al., 2019).</a:t>
            </a:r>
            <a:endParaRPr lang="en-US" sz="1600" dirty="0" smtClean="0">
              <a:cs typeface="Arial"/>
            </a:endParaRPr>
          </a:p>
          <a:p>
            <a:pPr marL="197485" indent="-197485"/>
            <a:r>
              <a:rPr lang="en-US" sz="1600" b="1" dirty="0" smtClean="0">
                <a:cs typeface="Arial"/>
              </a:rPr>
              <a:t>Lightning data </a:t>
            </a:r>
            <a:r>
              <a:rPr lang="en-US" sz="1600" dirty="0" smtClean="0">
                <a:cs typeface="Arial"/>
              </a:rPr>
              <a:t>from </a:t>
            </a:r>
            <a:r>
              <a:rPr lang="en-US" sz="1600" dirty="0" err="1" smtClean="0">
                <a:cs typeface="Arial"/>
              </a:rPr>
              <a:t>Météorage</a:t>
            </a:r>
            <a:r>
              <a:rPr lang="en-US" sz="1600" dirty="0" smtClean="0">
                <a:cs typeface="Arial"/>
              </a:rPr>
              <a:t> (MTRG) (e.g</a:t>
            </a:r>
            <a:r>
              <a:rPr lang="en-US" sz="1600" dirty="0">
                <a:cs typeface="Arial"/>
              </a:rPr>
              <a:t>. </a:t>
            </a:r>
            <a:r>
              <a:rPr lang="en-US" sz="1600" dirty="0" err="1">
                <a:cs typeface="Arial"/>
              </a:rPr>
              <a:t>Pedeboy</a:t>
            </a:r>
            <a:r>
              <a:rPr lang="en-US" sz="1600" dirty="0">
                <a:cs typeface="Arial"/>
              </a:rPr>
              <a:t> (2015</a:t>
            </a:r>
            <a:r>
              <a:rPr lang="en-US" sz="1600" dirty="0" smtClean="0">
                <a:cs typeface="Arial"/>
              </a:rPr>
              <a:t>)) and </a:t>
            </a:r>
            <a:r>
              <a:rPr lang="en-US" sz="1600" dirty="0" err="1" smtClean="0">
                <a:cs typeface="Arial"/>
              </a:rPr>
              <a:t>Vaisala</a:t>
            </a:r>
            <a:r>
              <a:rPr lang="en-US" sz="1600" dirty="0" smtClean="0">
                <a:cs typeface="Arial"/>
              </a:rPr>
              <a:t> </a:t>
            </a:r>
            <a:r>
              <a:rPr lang="en-US" sz="1600" dirty="0">
                <a:cs typeface="Arial"/>
              </a:rPr>
              <a:t>Global Lightning Dataset GLD360 (e.g. Said &amp; </a:t>
            </a:r>
            <a:r>
              <a:rPr lang="en-US" sz="1600" dirty="0" smtClean="0">
                <a:cs typeface="Arial"/>
              </a:rPr>
              <a:t>Murphy (2016)).</a:t>
            </a:r>
          </a:p>
          <a:p>
            <a:pPr marL="197485" indent="-197485"/>
            <a:r>
              <a:rPr lang="en-US" sz="1600" b="1" dirty="0" smtClean="0">
                <a:cs typeface="Arial"/>
              </a:rPr>
              <a:t>Broadband </a:t>
            </a:r>
            <a:r>
              <a:rPr lang="en-US" sz="1600" b="1" dirty="0">
                <a:cs typeface="Arial"/>
              </a:rPr>
              <a:t>ELF </a:t>
            </a:r>
            <a:r>
              <a:rPr lang="en-US" sz="1600" dirty="0">
                <a:cs typeface="Arial"/>
              </a:rPr>
              <a:t>measurement </a:t>
            </a:r>
            <a:r>
              <a:rPr lang="en-US" sz="1600" dirty="0" smtClean="0">
                <a:cs typeface="Arial"/>
              </a:rPr>
              <a:t>system (</a:t>
            </a:r>
            <a:r>
              <a:rPr lang="pl-PL" sz="1600" dirty="0">
                <a:cs typeface="Arial"/>
              </a:rPr>
              <a:t>0.02 Hz to 1.1 </a:t>
            </a:r>
            <a:r>
              <a:rPr lang="pl-PL" sz="1600" dirty="0" smtClean="0">
                <a:cs typeface="Arial"/>
              </a:rPr>
              <a:t>kHz</a:t>
            </a:r>
            <a:r>
              <a:rPr lang="en-US" sz="1600" dirty="0" smtClean="0">
                <a:cs typeface="Arial"/>
              </a:rPr>
              <a:t> at 3 kHz) </a:t>
            </a:r>
            <a:r>
              <a:rPr lang="en-US" sz="1600" dirty="0">
                <a:cs typeface="Arial"/>
              </a:rPr>
              <a:t>located </a:t>
            </a:r>
            <a:r>
              <a:rPr lang="en-US" sz="1600" dirty="0" smtClean="0">
                <a:cs typeface="Arial"/>
              </a:rPr>
              <a:t>in </a:t>
            </a:r>
            <a:r>
              <a:rPr lang="en-US" sz="1600" dirty="0">
                <a:cs typeface="Arial"/>
              </a:rPr>
              <a:t>Poland </a:t>
            </a:r>
            <a:r>
              <a:rPr lang="en-US" sz="1600" dirty="0" smtClean="0">
                <a:cs typeface="Arial"/>
              </a:rPr>
              <a:t>(~1500 </a:t>
            </a:r>
            <a:r>
              <a:rPr lang="en-US" sz="1600" dirty="0">
                <a:cs typeface="Arial"/>
              </a:rPr>
              <a:t>km from storm location) </a:t>
            </a:r>
            <a:r>
              <a:rPr lang="en-US" sz="1600" dirty="0" smtClean="0">
                <a:cs typeface="Arial"/>
              </a:rPr>
              <a:t>(Mlynarczyk </a:t>
            </a:r>
            <a:r>
              <a:rPr lang="en-US" sz="1600" dirty="0">
                <a:cs typeface="Arial"/>
              </a:rPr>
              <a:t>et al. (2015</a:t>
            </a:r>
            <a:r>
              <a:rPr lang="en-US" sz="1600" dirty="0" smtClean="0">
                <a:cs typeface="Arial"/>
              </a:rPr>
              <a:t>)).  </a:t>
            </a:r>
          </a:p>
          <a:p>
            <a:pPr marL="197485" indent="-197485"/>
            <a:r>
              <a:rPr lang="en-US" sz="1600" dirty="0" smtClean="0">
                <a:cs typeface="Arial"/>
              </a:rPr>
              <a:t>Broadband </a:t>
            </a:r>
            <a:r>
              <a:rPr lang="en-US" sz="1600" dirty="0">
                <a:cs typeface="Arial"/>
              </a:rPr>
              <a:t>(&lt;1kHz - 5 </a:t>
            </a:r>
            <a:r>
              <a:rPr lang="en-US" sz="1600" dirty="0" smtClean="0">
                <a:cs typeface="Arial"/>
              </a:rPr>
              <a:t>MHz at 12.5 MHz) </a:t>
            </a:r>
            <a:r>
              <a:rPr lang="en-US" sz="1600" dirty="0">
                <a:cs typeface="Arial"/>
              </a:rPr>
              <a:t>vertical dipole whip </a:t>
            </a:r>
            <a:r>
              <a:rPr lang="en-US" sz="1600" dirty="0" smtClean="0">
                <a:cs typeface="Arial"/>
              </a:rPr>
              <a:t>antenna in center of France (~700 </a:t>
            </a:r>
            <a:r>
              <a:rPr lang="en-US" sz="1600" dirty="0">
                <a:cs typeface="Arial"/>
              </a:rPr>
              <a:t>km from the </a:t>
            </a:r>
            <a:r>
              <a:rPr lang="en-US" sz="1600" dirty="0" smtClean="0">
                <a:cs typeface="Arial"/>
              </a:rPr>
              <a:t>storm</a:t>
            </a:r>
            <a:r>
              <a:rPr lang="en-US" sz="1600" dirty="0">
                <a:cs typeface="Arial"/>
              </a:rPr>
              <a:t>) (</a:t>
            </a:r>
            <a:r>
              <a:rPr lang="en-US" sz="1600" dirty="0" err="1">
                <a:cs typeface="Arial"/>
              </a:rPr>
              <a:t>Farges</a:t>
            </a:r>
            <a:r>
              <a:rPr lang="en-US" sz="1600" dirty="0">
                <a:cs typeface="Arial"/>
              </a:rPr>
              <a:t> &amp;</a:t>
            </a:r>
            <a:r>
              <a:rPr lang="en-US" sz="1600" dirty="0" smtClean="0">
                <a:cs typeface="Arial"/>
              </a:rPr>
              <a:t> </a:t>
            </a:r>
            <a:r>
              <a:rPr lang="en-US" sz="1600" dirty="0">
                <a:cs typeface="Arial"/>
              </a:rPr>
              <a:t>Blanc (2011</a:t>
            </a:r>
            <a:r>
              <a:rPr lang="en-US" sz="1600" dirty="0" smtClean="0">
                <a:cs typeface="Arial"/>
              </a:rPr>
              <a:t>)).</a:t>
            </a:r>
          </a:p>
          <a:p>
            <a:pPr marL="197485" indent="-197485"/>
            <a:r>
              <a:rPr lang="en-US" sz="1600" dirty="0" err="1">
                <a:cs typeface="Arial"/>
              </a:rPr>
              <a:t>Météo</a:t>
            </a:r>
            <a:r>
              <a:rPr lang="en-US" sz="1600" dirty="0">
                <a:cs typeface="Arial"/>
              </a:rPr>
              <a:t>-France </a:t>
            </a:r>
            <a:r>
              <a:rPr lang="en-US" sz="1600" dirty="0" err="1">
                <a:cs typeface="Arial"/>
              </a:rPr>
              <a:t>Collobrière</a:t>
            </a:r>
            <a:r>
              <a:rPr lang="en-US" sz="1600" dirty="0">
                <a:cs typeface="Arial"/>
              </a:rPr>
              <a:t> weather </a:t>
            </a:r>
            <a:r>
              <a:rPr lang="en-US" sz="1600" b="1" dirty="0" smtClean="0">
                <a:cs typeface="Arial"/>
              </a:rPr>
              <a:t>radar.</a:t>
            </a:r>
          </a:p>
          <a:p>
            <a:pPr marL="197485" indent="-197485"/>
            <a:r>
              <a:rPr lang="en-US" sz="1600" b="1" dirty="0" smtClean="0">
                <a:cs typeface="Arial"/>
              </a:rPr>
              <a:t>Cloud top Temperatures </a:t>
            </a:r>
            <a:r>
              <a:rPr lang="en-US" sz="1600" dirty="0" smtClean="0">
                <a:cs typeface="Arial"/>
              </a:rPr>
              <a:t>from </a:t>
            </a:r>
            <a:r>
              <a:rPr lang="en-US" sz="1600" dirty="0" err="1" smtClean="0">
                <a:cs typeface="Arial"/>
              </a:rPr>
              <a:t>Meteosat</a:t>
            </a:r>
            <a:r>
              <a:rPr lang="en-US" sz="1600" dirty="0" smtClean="0">
                <a:cs typeface="Arial"/>
              </a:rPr>
              <a:t> </a:t>
            </a:r>
            <a:r>
              <a:rPr lang="en-US" sz="1600" dirty="0">
                <a:cs typeface="Arial"/>
              </a:rPr>
              <a:t>Second Generation (MSG) Spinning </a:t>
            </a:r>
            <a:r>
              <a:rPr lang="en-US" sz="1600" dirty="0" smtClean="0">
                <a:cs typeface="Arial"/>
              </a:rPr>
              <a:t>Enhanced Visible and </a:t>
            </a:r>
            <a:r>
              <a:rPr lang="en-US" sz="1600" dirty="0" err="1" smtClean="0">
                <a:cs typeface="Arial"/>
              </a:rPr>
              <a:t>InfraRed</a:t>
            </a:r>
            <a:r>
              <a:rPr lang="en-US" sz="1600" dirty="0" smtClean="0">
                <a:cs typeface="Arial"/>
              </a:rPr>
              <a:t> Imager (</a:t>
            </a:r>
            <a:r>
              <a:rPr lang="en-US" sz="1600" dirty="0">
                <a:cs typeface="Arial"/>
              </a:rPr>
              <a:t>SEVIRI) radiometer.</a:t>
            </a:r>
          </a:p>
          <a:p>
            <a:pPr marL="197485" indent="-197485"/>
            <a:endParaRPr lang="en-US" sz="1600" dirty="0">
              <a:cs typeface="Arial"/>
            </a:endParaRPr>
          </a:p>
          <a:p>
            <a:pPr marL="197485" indent="-197485"/>
            <a:endParaRPr lang="da-DK" sz="1600" dirty="0">
              <a:cs typeface="Arial"/>
            </a:endParaRPr>
          </a:p>
        </p:txBody>
      </p:sp>
      <p:sp>
        <p:nvSpPr>
          <p:cNvPr id="4" name="Footer Placeholder 3"/>
          <p:cNvSpPr>
            <a:spLocks noGrp="1"/>
          </p:cNvSpPr>
          <p:nvPr>
            <p:ph type="ftr" sz="quarter" idx="10"/>
          </p:nvPr>
        </p:nvSpPr>
        <p:spPr/>
        <p:txBody>
          <a:bodyPr/>
          <a:lstStyle/>
          <a:p>
            <a:endParaRPr lang="en-GB" dirty="0"/>
          </a:p>
        </p:txBody>
      </p:sp>
      <p:sp>
        <p:nvSpPr>
          <p:cNvPr id="5" name="Slide Number Placeholder 4"/>
          <p:cNvSpPr>
            <a:spLocks noGrp="1"/>
          </p:cNvSpPr>
          <p:nvPr>
            <p:ph type="sldNum" sz="quarter" idx="11"/>
          </p:nvPr>
        </p:nvSpPr>
        <p:spPr/>
        <p:txBody>
          <a:bodyPr/>
          <a:lstStyle/>
          <a:p>
            <a:fld id="{103EA872-A674-449B-A120-B97244F8E91D}" type="slidenum">
              <a:rPr lang="en-GB" smtClean="0"/>
              <a:pPr/>
              <a:t>3</a:t>
            </a:fld>
            <a:endParaRPr lang="en-GB" dirty="0"/>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60584" y="1507055"/>
            <a:ext cx="5212080" cy="3440150"/>
          </a:xfrm>
          <a:prstGeom prst="rect">
            <a:avLst/>
          </a:prstGeom>
        </p:spPr>
      </p:pic>
      <p:sp>
        <p:nvSpPr>
          <p:cNvPr id="7" name="TextBox 6"/>
          <p:cNvSpPr txBox="1">
            <a:spLocks/>
          </p:cNvSpPr>
          <p:nvPr/>
        </p:nvSpPr>
        <p:spPr>
          <a:xfrm>
            <a:off x="7198340" y="4984140"/>
            <a:ext cx="4743448" cy="677108"/>
          </a:xfrm>
          <a:prstGeom prst="rect">
            <a:avLst/>
          </a:prstGeom>
          <a:noFill/>
        </p:spPr>
        <p:txBody>
          <a:bodyPr wrap="square" lIns="0" tIns="0" rIns="0" bIns="0" rtlCol="0">
            <a:spAutoFit/>
          </a:bodyPr>
          <a:lstStyle/>
          <a:p>
            <a:pPr>
              <a:spcBef>
                <a:spcPts val="432"/>
              </a:spcBef>
            </a:pPr>
            <a:r>
              <a:rPr lang="en-US" sz="1100" dirty="0">
                <a:latin typeface="+mn-lt"/>
              </a:rPr>
              <a:t>CG lightning flashes detected by </a:t>
            </a:r>
            <a:r>
              <a:rPr lang="en-US" sz="1100" b="1" dirty="0" smtClean="0">
                <a:latin typeface="+mn-lt"/>
              </a:rPr>
              <a:t>GLD360 (colored) </a:t>
            </a:r>
            <a:r>
              <a:rPr lang="en-US" sz="1100" dirty="0" smtClean="0">
                <a:latin typeface="+mn-lt"/>
              </a:rPr>
              <a:t>and </a:t>
            </a:r>
            <a:r>
              <a:rPr lang="en-US" sz="1100" b="1" dirty="0" smtClean="0">
                <a:latin typeface="+mn-lt"/>
              </a:rPr>
              <a:t>SP+CG strokes detected by MTRG (black triangles) </a:t>
            </a:r>
            <a:r>
              <a:rPr lang="en-US" sz="1100" dirty="0" smtClean="0">
                <a:latin typeface="+mn-lt"/>
              </a:rPr>
              <a:t>for the whole storm duration and (in inset) the part of storm relevant for this analysis. </a:t>
            </a:r>
            <a:r>
              <a:rPr lang="en-US" sz="1100" b="1" dirty="0" smtClean="0">
                <a:latin typeface="+mn-lt"/>
              </a:rPr>
              <a:t>Camera</a:t>
            </a:r>
            <a:r>
              <a:rPr lang="en-US" sz="1100" dirty="0" smtClean="0">
                <a:latin typeface="+mn-lt"/>
              </a:rPr>
              <a:t> location and field of view as well as </a:t>
            </a:r>
            <a:r>
              <a:rPr lang="en-US" sz="1100" b="1" dirty="0" smtClean="0">
                <a:latin typeface="+mn-lt"/>
              </a:rPr>
              <a:t>SAETTA</a:t>
            </a:r>
            <a:r>
              <a:rPr lang="en-US" sz="1100" dirty="0" smtClean="0">
                <a:latin typeface="+mn-lt"/>
              </a:rPr>
              <a:t> detection range are also indicated. </a:t>
            </a:r>
            <a:endParaRPr lang="da-DK" sz="1100" dirty="0" err="1" smtClean="0">
              <a:latin typeface="+mn-lt"/>
            </a:endParaRPr>
          </a:p>
        </p:txBody>
      </p:sp>
      <p:sp>
        <p:nvSpPr>
          <p:cNvPr id="10" name="TextBox 9"/>
          <p:cNvSpPr txBox="1"/>
          <p:nvPr/>
        </p:nvSpPr>
        <p:spPr>
          <a:xfrm>
            <a:off x="8767621" y="697888"/>
            <a:ext cx="2964814" cy="738664"/>
          </a:xfrm>
          <a:prstGeom prst="rect">
            <a:avLst/>
          </a:prstGeom>
          <a:noFill/>
        </p:spPr>
        <p:txBody>
          <a:bodyPr wrap="square" lIns="0" tIns="0" rIns="0" bIns="0" rtlCol="0">
            <a:spAutoFit/>
          </a:bodyPr>
          <a:lstStyle/>
          <a:p>
            <a:r>
              <a:rPr lang="en-US" sz="1200" b="1" dirty="0" smtClean="0">
                <a:latin typeface="+mn-lt"/>
              </a:rPr>
              <a:t>Methodology: T</a:t>
            </a:r>
            <a:r>
              <a:rPr lang="en-US" sz="1200" dirty="0" smtClean="0">
                <a:latin typeface="+mn-lt"/>
              </a:rPr>
              <a:t>he </a:t>
            </a:r>
            <a:r>
              <a:rPr lang="en-US" sz="1200" dirty="0">
                <a:latin typeface="+mn-lt"/>
              </a:rPr>
              <a:t>events </a:t>
            </a:r>
            <a:r>
              <a:rPr lang="en-US" sz="1200" dirty="0" smtClean="0">
                <a:latin typeface="+mn-lt"/>
              </a:rPr>
              <a:t>detected by </a:t>
            </a:r>
            <a:r>
              <a:rPr lang="en-US" sz="1200" dirty="0">
                <a:latin typeface="+mn-lt"/>
              </a:rPr>
              <a:t>GLD360 </a:t>
            </a:r>
            <a:r>
              <a:rPr lang="en-US" sz="1200" dirty="0" smtClean="0">
                <a:latin typeface="+mn-lt"/>
              </a:rPr>
              <a:t>were clustered into </a:t>
            </a:r>
            <a:r>
              <a:rPr lang="en-US" sz="1200" dirty="0">
                <a:latin typeface="+mn-lt"/>
              </a:rPr>
              <a:t>flashes using the criteria that events within 20 km and 0.5 s </a:t>
            </a:r>
            <a:r>
              <a:rPr lang="en-US" sz="1200" dirty="0" smtClean="0">
                <a:latin typeface="+mn-lt"/>
              </a:rPr>
              <a:t>belong </a:t>
            </a:r>
            <a:r>
              <a:rPr lang="en-US" sz="1200" dirty="0">
                <a:latin typeface="+mn-lt"/>
              </a:rPr>
              <a:t>to the same </a:t>
            </a:r>
            <a:r>
              <a:rPr lang="en-US" sz="1200" dirty="0" smtClean="0">
                <a:latin typeface="+mn-lt"/>
              </a:rPr>
              <a:t>flash.</a:t>
            </a:r>
            <a:endParaRPr lang="da-DK" sz="1200" dirty="0" err="1" smtClean="0">
              <a:latin typeface="+mn-lt"/>
            </a:endParaRPr>
          </a:p>
        </p:txBody>
      </p:sp>
      <p:sp>
        <p:nvSpPr>
          <p:cNvPr id="9" name="TextBox 8"/>
          <p:cNvSpPr txBox="1"/>
          <p:nvPr/>
        </p:nvSpPr>
        <p:spPr>
          <a:xfrm>
            <a:off x="7198340" y="4104188"/>
            <a:ext cx="841876" cy="425758"/>
          </a:xfrm>
          <a:prstGeom prst="rect">
            <a:avLst/>
          </a:prstGeom>
          <a:noFill/>
          <a:ln w="9525">
            <a:solidFill>
              <a:schemeClr val="bg1">
                <a:lumMod val="85000"/>
              </a:schemeClr>
            </a:solidFill>
          </a:ln>
        </p:spPr>
        <p:style>
          <a:lnRef idx="2">
            <a:schemeClr val="dk1"/>
          </a:lnRef>
          <a:fillRef idx="1">
            <a:schemeClr val="lt1"/>
          </a:fillRef>
          <a:effectRef idx="0">
            <a:schemeClr val="dk1"/>
          </a:effectRef>
          <a:fontRef idx="minor">
            <a:schemeClr val="dk1"/>
          </a:fontRef>
        </p:style>
        <p:txBody>
          <a:bodyPr wrap="square" lIns="0" tIns="0" rIns="0" bIns="0" rtlCol="0">
            <a:spAutoFit/>
          </a:bodyPr>
          <a:lstStyle/>
          <a:p>
            <a:pPr algn="l">
              <a:spcBef>
                <a:spcPts val="432"/>
              </a:spcBef>
            </a:pPr>
            <a:r>
              <a:rPr lang="en-US" sz="700" dirty="0" smtClean="0">
                <a:latin typeface="DejaVu Sans" panose="020B0603030804020204" pitchFamily="34" charset="0"/>
                <a:ea typeface="DejaVu Sans" panose="020B0603030804020204" pitchFamily="34" charset="0"/>
                <a:cs typeface="DejaVu Sans" panose="020B0603030804020204" pitchFamily="34" charset="0"/>
              </a:rPr>
              <a:t>▲ SP+CG stroke</a:t>
            </a:r>
          </a:p>
          <a:p>
            <a:pPr algn="l">
              <a:spcBef>
                <a:spcPts val="432"/>
              </a:spcBef>
            </a:pPr>
            <a:r>
              <a:rPr lang="en-US" sz="700" dirty="0" smtClean="0">
                <a:solidFill>
                  <a:srgbClr val="5E4A8C"/>
                </a:solidFill>
                <a:latin typeface="DejaVu Sans" panose="020B0603030804020204" pitchFamily="34" charset="0"/>
                <a:ea typeface="DejaVu Sans" panose="020B0603030804020204" pitchFamily="34" charset="0"/>
                <a:cs typeface="DejaVu Sans" panose="020B0603030804020204" pitchFamily="34" charset="0"/>
              </a:rPr>
              <a:t>▲ </a:t>
            </a:r>
            <a:r>
              <a:rPr lang="en-US" sz="700" dirty="0" smtClean="0">
                <a:solidFill>
                  <a:schemeClr val="tx1"/>
                </a:solidFill>
                <a:latin typeface="DejaVu Sans" panose="020B0603030804020204" pitchFamily="34" charset="0"/>
                <a:ea typeface="DejaVu Sans" panose="020B0603030804020204" pitchFamily="34" charset="0"/>
                <a:cs typeface="DejaVu Sans" panose="020B0603030804020204" pitchFamily="34" charset="0"/>
              </a:rPr>
              <a:t>+</a:t>
            </a:r>
            <a:r>
              <a:rPr lang="en-US" sz="700" dirty="0" smtClean="0">
                <a:latin typeface="DejaVu Sans" panose="020B0603030804020204" pitchFamily="34" charset="0"/>
                <a:ea typeface="DejaVu Sans" panose="020B0603030804020204" pitchFamily="34" charset="0"/>
                <a:cs typeface="DejaVu Sans" panose="020B0603030804020204" pitchFamily="34" charset="0"/>
              </a:rPr>
              <a:t>CG flash</a:t>
            </a:r>
          </a:p>
          <a:p>
            <a:pPr>
              <a:spcBef>
                <a:spcPts val="432"/>
              </a:spcBef>
            </a:pPr>
            <a:r>
              <a:rPr lang="en-US" sz="700" dirty="0" smtClean="0">
                <a:solidFill>
                  <a:srgbClr val="5E4A8C"/>
                </a:solidFill>
                <a:latin typeface="DejaVu Sans" panose="020B0603030804020204" pitchFamily="34" charset="0"/>
                <a:ea typeface="DejaVu Sans" panose="020B0603030804020204" pitchFamily="34" charset="0"/>
                <a:cs typeface="DejaVu Sans" panose="020B0603030804020204" pitchFamily="34" charset="0"/>
              </a:rPr>
              <a:t>X </a:t>
            </a:r>
            <a:r>
              <a:rPr lang="en-US" sz="700" dirty="0" smtClean="0">
                <a:solidFill>
                  <a:schemeClr val="tx1"/>
                </a:solidFill>
                <a:latin typeface="DejaVu Sans" panose="020B0603030804020204" pitchFamily="34" charset="0"/>
                <a:ea typeface="DejaVu Sans" panose="020B0603030804020204" pitchFamily="34" charset="0"/>
                <a:cs typeface="DejaVu Sans" panose="020B0603030804020204" pitchFamily="34" charset="0"/>
              </a:rPr>
              <a:t>-</a:t>
            </a:r>
            <a:r>
              <a:rPr lang="en-US" sz="700" dirty="0" smtClean="0">
                <a:latin typeface="DejaVu Sans" panose="020B0603030804020204" pitchFamily="34" charset="0"/>
                <a:ea typeface="DejaVu Sans" panose="020B0603030804020204" pitchFamily="34" charset="0"/>
                <a:cs typeface="DejaVu Sans" panose="020B0603030804020204" pitchFamily="34" charset="0"/>
              </a:rPr>
              <a:t>CG </a:t>
            </a:r>
            <a:r>
              <a:rPr lang="en-US" sz="700" dirty="0">
                <a:latin typeface="DejaVu Sans" panose="020B0603030804020204" pitchFamily="34" charset="0"/>
                <a:ea typeface="DejaVu Sans" panose="020B0603030804020204" pitchFamily="34" charset="0"/>
                <a:cs typeface="DejaVu Sans" panose="020B0603030804020204" pitchFamily="34" charset="0"/>
              </a:rPr>
              <a:t>flash </a:t>
            </a:r>
            <a:r>
              <a:rPr lang="en-US" sz="700" dirty="0" smtClean="0">
                <a:latin typeface="DejaVu Sans" panose="020B0603030804020204" pitchFamily="34" charset="0"/>
                <a:ea typeface="DejaVu Sans" panose="020B0603030804020204" pitchFamily="34" charset="0"/>
                <a:cs typeface="DejaVu Sans" panose="020B0603030804020204" pitchFamily="34" charset="0"/>
              </a:rPr>
              <a:t> </a:t>
            </a:r>
            <a:endParaRPr lang="da-DK" sz="700" dirty="0" err="1" smtClean="0">
              <a:latin typeface="DejaVu Sans" panose="020B0603030804020204" pitchFamily="34" charset="0"/>
              <a:ea typeface="DejaVu Sans" panose="020B0603030804020204" pitchFamily="34" charset="0"/>
              <a:cs typeface="DejaVu Sans" panose="020B0603030804020204" pitchFamily="34" charset="0"/>
            </a:endParaRPr>
          </a:p>
        </p:txBody>
      </p:sp>
    </p:spTree>
    <p:extLst>
      <p:ext uri="{BB962C8B-B14F-4D97-AF65-F5344CB8AC3E}">
        <p14:creationId xmlns:p14="http://schemas.microsoft.com/office/powerpoint/2010/main" val="21121488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0866" y="390547"/>
            <a:ext cx="9313586" cy="972716"/>
          </a:xfrm>
        </p:spPr>
        <p:txBody>
          <a:bodyPr/>
          <a:lstStyle/>
          <a:p>
            <a:r>
              <a:rPr lang="en-US" sz="3200" dirty="0"/>
              <a:t>Storm </a:t>
            </a:r>
            <a:r>
              <a:rPr lang="en-US" sz="3200" dirty="0" smtClean="0"/>
              <a:t>development and structure </a:t>
            </a:r>
            <a:endParaRPr lang="da-DK" dirty="0"/>
          </a:p>
        </p:txBody>
      </p:sp>
      <p:sp>
        <p:nvSpPr>
          <p:cNvPr id="4" name="Footer Placeholder 3"/>
          <p:cNvSpPr>
            <a:spLocks noGrp="1"/>
          </p:cNvSpPr>
          <p:nvPr>
            <p:ph type="ftr" sz="quarter" idx="10"/>
          </p:nvPr>
        </p:nvSpPr>
        <p:spPr/>
        <p:txBody>
          <a:bodyPr/>
          <a:lstStyle/>
          <a:p>
            <a:endParaRPr lang="en-GB" dirty="0"/>
          </a:p>
        </p:txBody>
      </p:sp>
      <p:sp>
        <p:nvSpPr>
          <p:cNvPr id="5" name="Slide Number Placeholder 4"/>
          <p:cNvSpPr>
            <a:spLocks noGrp="1"/>
          </p:cNvSpPr>
          <p:nvPr>
            <p:ph type="sldNum" sz="quarter" idx="11"/>
          </p:nvPr>
        </p:nvSpPr>
        <p:spPr/>
        <p:txBody>
          <a:bodyPr/>
          <a:lstStyle/>
          <a:p>
            <a:fld id="{103EA872-A674-449B-A120-B97244F8E91D}" type="slidenum">
              <a:rPr lang="en-GB" smtClean="0"/>
              <a:pPr/>
              <a:t>4</a:t>
            </a:fld>
            <a:endParaRPr lang="en-GB" dirty="0"/>
          </a:p>
        </p:txBody>
      </p:sp>
      <p:pic>
        <p:nvPicPr>
          <p:cNvPr id="9" name="Picture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79376" y="1772816"/>
            <a:ext cx="3200806" cy="2325249"/>
          </a:xfrm>
          <a:prstGeom prst="rect">
            <a:avLst/>
          </a:prstGeom>
        </p:spPr>
      </p:pic>
      <p:sp>
        <p:nvSpPr>
          <p:cNvPr id="10" name="TextBox 9"/>
          <p:cNvSpPr txBox="1"/>
          <p:nvPr/>
        </p:nvSpPr>
        <p:spPr>
          <a:xfrm>
            <a:off x="657096" y="4314089"/>
            <a:ext cx="2702599" cy="1774845"/>
          </a:xfrm>
          <a:prstGeom prst="rect">
            <a:avLst/>
          </a:prstGeom>
          <a:noFill/>
        </p:spPr>
        <p:txBody>
          <a:bodyPr wrap="square" lIns="0" tIns="0" rIns="0" bIns="0" rtlCol="0" anchor="t">
            <a:spAutoFit/>
          </a:bodyPr>
          <a:lstStyle/>
          <a:p>
            <a:pPr marL="285750" indent="-285750">
              <a:spcBef>
                <a:spcPts val="432"/>
              </a:spcBef>
              <a:buFont typeface="Arial" panose="020B0604020202020204" pitchFamily="34" charset="0"/>
              <a:buChar char="•"/>
            </a:pPr>
            <a:r>
              <a:rPr lang="en-US" dirty="0">
                <a:latin typeface="+mn-lt"/>
                <a:ea typeface="ＭＳ Ｐゴシック"/>
              </a:rPr>
              <a:t>Storm developed in </a:t>
            </a:r>
            <a:r>
              <a:rPr lang="en-US" b="1" dirty="0">
                <a:latin typeface="+mn-lt"/>
                <a:ea typeface="ＭＳ Ｐゴシック"/>
              </a:rPr>
              <a:t>extreme CAPE conditions </a:t>
            </a:r>
            <a:r>
              <a:rPr lang="en-US" dirty="0">
                <a:latin typeface="+mn-lt"/>
                <a:ea typeface="ＭＳ Ｐゴシック"/>
              </a:rPr>
              <a:t>with about 3500 J kg</a:t>
            </a:r>
            <a:r>
              <a:rPr lang="en-US" baseline="30000" dirty="0">
                <a:latin typeface="+mn-lt"/>
                <a:ea typeface="ＭＳ Ｐゴシック"/>
              </a:rPr>
              <a:t>-1</a:t>
            </a:r>
            <a:r>
              <a:rPr lang="en-US" dirty="0">
                <a:latin typeface="+mn-lt"/>
                <a:ea typeface="ＭＳ Ｐゴシック"/>
              </a:rPr>
              <a:t> within a large area over Northwestern Mediterranean Sea.</a:t>
            </a:r>
            <a:endParaRPr lang="da-DK" dirty="0">
              <a:latin typeface="+mn-lt"/>
              <a:ea typeface="ＭＳ Ｐゴシック"/>
            </a:endParaRPr>
          </a:p>
          <a:p>
            <a:pPr algn="l">
              <a:spcBef>
                <a:spcPts val="432"/>
              </a:spcBef>
            </a:pPr>
            <a:endParaRPr lang="da-DK" dirty="0" err="1">
              <a:latin typeface="+mn-lt"/>
            </a:endParaRPr>
          </a:p>
        </p:txBody>
      </p:sp>
      <p:pic>
        <p:nvPicPr>
          <p:cNvPr id="12" name="Picture 1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21950" y="1844824"/>
            <a:ext cx="8306698" cy="2723507"/>
          </a:xfrm>
          <a:prstGeom prst="rect">
            <a:avLst/>
          </a:prstGeom>
        </p:spPr>
      </p:pic>
      <p:sp>
        <p:nvSpPr>
          <p:cNvPr id="14" name="TextBox 13"/>
          <p:cNvSpPr txBox="1"/>
          <p:nvPr/>
        </p:nvSpPr>
        <p:spPr>
          <a:xfrm>
            <a:off x="3791744" y="4568331"/>
            <a:ext cx="4032448" cy="1477328"/>
          </a:xfrm>
          <a:prstGeom prst="rect">
            <a:avLst/>
          </a:prstGeom>
          <a:noFill/>
        </p:spPr>
        <p:txBody>
          <a:bodyPr wrap="square" lIns="0" tIns="0" rIns="0" bIns="0" rtlCol="0">
            <a:spAutoFit/>
          </a:bodyPr>
          <a:lstStyle/>
          <a:p>
            <a:pPr marL="285750" indent="-285750">
              <a:buFont typeface="Arial" panose="020B0604020202020204" pitchFamily="34" charset="0"/>
              <a:buChar char="•"/>
            </a:pPr>
            <a:r>
              <a:rPr lang="en-US" dirty="0">
                <a:latin typeface="+mn-lt"/>
              </a:rPr>
              <a:t>Before and during the maximum sprite production the storm exhibited a </a:t>
            </a:r>
            <a:r>
              <a:rPr lang="en-US" b="1" dirty="0">
                <a:latin typeface="+mn-lt"/>
              </a:rPr>
              <a:t>bow-echo structure in the convective line</a:t>
            </a:r>
            <a:r>
              <a:rPr lang="en-US" dirty="0">
                <a:latin typeface="+mn-lt"/>
              </a:rPr>
              <a:t> and the overall storm structure can be classified as an asymmetrical bow-echo MCS.</a:t>
            </a:r>
          </a:p>
        </p:txBody>
      </p:sp>
      <p:sp>
        <p:nvSpPr>
          <p:cNvPr id="15" name="TextBox 14"/>
          <p:cNvSpPr txBox="1"/>
          <p:nvPr/>
        </p:nvSpPr>
        <p:spPr>
          <a:xfrm>
            <a:off x="7993986" y="4665794"/>
            <a:ext cx="3960440" cy="1282402"/>
          </a:xfrm>
          <a:prstGeom prst="rect">
            <a:avLst/>
          </a:prstGeom>
          <a:noFill/>
        </p:spPr>
        <p:txBody>
          <a:bodyPr wrap="square" lIns="0" tIns="0" rIns="0" bIns="0" rtlCol="0">
            <a:spAutoFit/>
          </a:bodyPr>
          <a:lstStyle/>
          <a:p>
            <a:pPr marL="285750" indent="-285750">
              <a:buFont typeface="Arial" panose="020B0604020202020204" pitchFamily="34" charset="0"/>
              <a:buChar char="•"/>
            </a:pPr>
            <a:r>
              <a:rPr lang="en-US" dirty="0">
                <a:latin typeface="+mn-lt"/>
              </a:rPr>
              <a:t>The strong maximum of </a:t>
            </a:r>
            <a:r>
              <a:rPr lang="en-US" b="1" dirty="0">
                <a:latin typeface="+mn-lt"/>
              </a:rPr>
              <a:t>VHF source density around 5 km</a:t>
            </a:r>
            <a:r>
              <a:rPr lang="en-US" dirty="0">
                <a:latin typeface="+mn-lt"/>
              </a:rPr>
              <a:t> altitude in the bow-echo corresponds with a positive charge layer. </a:t>
            </a:r>
            <a:endParaRPr lang="da-DK" dirty="0">
              <a:latin typeface="+mn-lt"/>
            </a:endParaRPr>
          </a:p>
          <a:p>
            <a:pPr algn="l">
              <a:spcBef>
                <a:spcPts val="432"/>
              </a:spcBef>
            </a:pPr>
            <a:endParaRPr lang="da-DK" dirty="0" err="1">
              <a:latin typeface="+mn-lt"/>
            </a:endParaRPr>
          </a:p>
        </p:txBody>
      </p:sp>
      <p:cxnSp>
        <p:nvCxnSpPr>
          <p:cNvPr id="17" name="Straight Arrow Connector 16"/>
          <p:cNvCxnSpPr/>
          <p:nvPr/>
        </p:nvCxnSpPr>
        <p:spPr bwMode="auto">
          <a:xfrm flipH="1" flipV="1">
            <a:off x="5375920" y="2995972"/>
            <a:ext cx="1656184" cy="1873188"/>
          </a:xfrm>
          <a:prstGeom prst="straightConnector1">
            <a:avLst/>
          </a:prstGeom>
          <a:solidFill>
            <a:schemeClr val="accent1"/>
          </a:solidFill>
          <a:ln w="9525" cap="flat" cmpd="sng" algn="ctr">
            <a:solidFill>
              <a:schemeClr val="tx1"/>
            </a:solidFill>
            <a:prstDash val="solid"/>
            <a:miter lim="800000"/>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 name="Straight Arrow Connector 20"/>
          <p:cNvCxnSpPr/>
          <p:nvPr/>
        </p:nvCxnSpPr>
        <p:spPr bwMode="auto">
          <a:xfrm flipV="1">
            <a:off x="10848528" y="2995972"/>
            <a:ext cx="360040" cy="1669822"/>
          </a:xfrm>
          <a:prstGeom prst="straightConnector1">
            <a:avLst/>
          </a:prstGeom>
          <a:solidFill>
            <a:schemeClr val="accent1"/>
          </a:solidFill>
          <a:ln w="9525" cap="flat" cmpd="sng" algn="ctr">
            <a:solidFill>
              <a:schemeClr val="tx1"/>
            </a:solidFill>
            <a:prstDash val="solid"/>
            <a:miter lim="800000"/>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4" name="TextBox 23"/>
          <p:cNvSpPr txBox="1"/>
          <p:nvPr/>
        </p:nvSpPr>
        <p:spPr>
          <a:xfrm>
            <a:off x="4053998" y="1628800"/>
            <a:ext cx="3770194" cy="276999"/>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lIns="0" tIns="0" rIns="0" bIns="0" rtlCol="0">
            <a:spAutoFit/>
          </a:bodyPr>
          <a:lstStyle/>
          <a:p>
            <a:pPr algn="ctr">
              <a:spcBef>
                <a:spcPts val="432"/>
              </a:spcBef>
            </a:pPr>
            <a:r>
              <a:rPr lang="en-US" sz="900" dirty="0">
                <a:latin typeface="+mn-lt"/>
              </a:rPr>
              <a:t>Radar reflectivity and overlay of VHF sources from a </a:t>
            </a:r>
            <a:r>
              <a:rPr lang="en-US" sz="900" dirty="0" smtClean="0">
                <a:latin typeface="+mn-lt"/>
              </a:rPr>
              <a:t>dancing </a:t>
            </a:r>
            <a:r>
              <a:rPr lang="en-US" sz="900" dirty="0">
                <a:latin typeface="+mn-lt"/>
              </a:rPr>
              <a:t>sprite </a:t>
            </a:r>
            <a:r>
              <a:rPr lang="en-US" sz="900" dirty="0" smtClean="0">
                <a:latin typeface="+mn-lt"/>
              </a:rPr>
              <a:t>event with two sequences </a:t>
            </a:r>
            <a:endParaRPr lang="da-DK" sz="900" dirty="0" err="1">
              <a:latin typeface="+mn-lt"/>
            </a:endParaRPr>
          </a:p>
        </p:txBody>
      </p:sp>
      <p:sp>
        <p:nvSpPr>
          <p:cNvPr id="25" name="TextBox 24"/>
          <p:cNvSpPr txBox="1"/>
          <p:nvPr/>
        </p:nvSpPr>
        <p:spPr>
          <a:xfrm>
            <a:off x="8328248" y="1619513"/>
            <a:ext cx="3384376" cy="286286"/>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lIns="0" tIns="0" rIns="0" bIns="0" rtlCol="0">
            <a:spAutoFit/>
          </a:bodyPr>
          <a:lstStyle/>
          <a:p>
            <a:pPr algn="ctr">
              <a:spcBef>
                <a:spcPts val="432"/>
              </a:spcBef>
            </a:pPr>
            <a:r>
              <a:rPr lang="en-US" sz="900" dirty="0">
                <a:latin typeface="+mn-lt"/>
              </a:rPr>
              <a:t>VHF source density from SAETTA LMA 10 min around </a:t>
            </a:r>
            <a:r>
              <a:rPr lang="en-US" sz="900" dirty="0" smtClean="0">
                <a:latin typeface="+mn-lt"/>
              </a:rPr>
              <a:t>the dancing sprite event</a:t>
            </a:r>
            <a:endParaRPr lang="da-DK" sz="900" dirty="0" err="1">
              <a:latin typeface="+mn-lt"/>
            </a:endParaRPr>
          </a:p>
        </p:txBody>
      </p:sp>
      <p:sp>
        <p:nvSpPr>
          <p:cNvPr id="30" name="TextBox 29"/>
          <p:cNvSpPr txBox="1"/>
          <p:nvPr/>
        </p:nvSpPr>
        <p:spPr>
          <a:xfrm>
            <a:off x="7294359" y="3158905"/>
            <a:ext cx="838318" cy="415498"/>
          </a:xfrm>
          <a:prstGeom prst="rect">
            <a:avLst/>
          </a:prstGeom>
          <a:ln>
            <a:solidFill>
              <a:srgbClr val="171748"/>
            </a:solidFill>
          </a:ln>
        </p:spPr>
        <p:style>
          <a:lnRef idx="3">
            <a:schemeClr val="lt1"/>
          </a:lnRef>
          <a:fillRef idx="1">
            <a:schemeClr val="accent4"/>
          </a:fillRef>
          <a:effectRef idx="1">
            <a:schemeClr val="accent4"/>
          </a:effectRef>
          <a:fontRef idx="minor">
            <a:schemeClr val="lt1"/>
          </a:fontRef>
        </p:style>
        <p:txBody>
          <a:bodyPr wrap="square" lIns="0" tIns="0" rIns="0" bIns="0" rtlCol="0">
            <a:spAutoFit/>
          </a:bodyPr>
          <a:lstStyle/>
          <a:p>
            <a:pPr>
              <a:spcBef>
                <a:spcPts val="432"/>
              </a:spcBef>
            </a:pPr>
            <a:r>
              <a:rPr lang="en-US" sz="900" dirty="0">
                <a:latin typeface="Arial" panose="020B0604020202020204" pitchFamily="34" charset="0"/>
              </a:rPr>
              <a:t>The star represents the flash origin</a:t>
            </a:r>
            <a:endParaRPr lang="da-DK" sz="900" dirty="0" err="1"/>
          </a:p>
        </p:txBody>
      </p:sp>
    </p:spTree>
    <p:extLst>
      <p:ext uri="{BB962C8B-B14F-4D97-AF65-F5344CB8AC3E}">
        <p14:creationId xmlns:p14="http://schemas.microsoft.com/office/powerpoint/2010/main" val="21873474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0866" y="390547"/>
            <a:ext cx="9313586" cy="972716"/>
          </a:xfrm>
        </p:spPr>
        <p:txBody>
          <a:bodyPr/>
          <a:lstStyle/>
          <a:p>
            <a:r>
              <a:rPr lang="en-US" sz="3200" dirty="0"/>
              <a:t>Storm </a:t>
            </a:r>
            <a:r>
              <a:rPr lang="en-US" sz="3200" dirty="0" smtClean="0"/>
              <a:t>development and activity </a:t>
            </a:r>
            <a:endParaRPr lang="da-DK" dirty="0"/>
          </a:p>
        </p:txBody>
      </p:sp>
      <p:sp>
        <p:nvSpPr>
          <p:cNvPr id="4" name="Footer Placeholder 3"/>
          <p:cNvSpPr>
            <a:spLocks noGrp="1"/>
          </p:cNvSpPr>
          <p:nvPr>
            <p:ph type="ftr" sz="quarter" idx="10"/>
          </p:nvPr>
        </p:nvSpPr>
        <p:spPr/>
        <p:txBody>
          <a:bodyPr/>
          <a:lstStyle/>
          <a:p>
            <a:endParaRPr lang="en-GB" dirty="0"/>
          </a:p>
        </p:txBody>
      </p:sp>
      <p:sp>
        <p:nvSpPr>
          <p:cNvPr id="5" name="Slide Number Placeholder 4"/>
          <p:cNvSpPr>
            <a:spLocks noGrp="1"/>
          </p:cNvSpPr>
          <p:nvPr>
            <p:ph type="sldNum" sz="quarter" idx="11"/>
          </p:nvPr>
        </p:nvSpPr>
        <p:spPr/>
        <p:txBody>
          <a:bodyPr/>
          <a:lstStyle/>
          <a:p>
            <a:fld id="{103EA872-A674-449B-A120-B97244F8E91D}" type="slidenum">
              <a:rPr lang="en-GB" smtClean="0"/>
              <a:pPr/>
              <a:t>5</a:t>
            </a:fld>
            <a:endParaRPr lang="en-GB" dirty="0"/>
          </a:p>
        </p:txBody>
      </p:sp>
      <p:pic>
        <p:nvPicPr>
          <p:cNvPr id="16" name="Picture 1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87488" y="1556792"/>
            <a:ext cx="6552728" cy="3635916"/>
          </a:xfrm>
          <a:prstGeom prst="rect">
            <a:avLst/>
          </a:prstGeom>
        </p:spPr>
      </p:pic>
      <p:pic>
        <p:nvPicPr>
          <p:cNvPr id="6" name="Picture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740134" y="3735288"/>
            <a:ext cx="2913856" cy="2286000"/>
          </a:xfrm>
          <a:prstGeom prst="rect">
            <a:avLst/>
          </a:prstGeom>
        </p:spPr>
      </p:pic>
      <p:sp>
        <p:nvSpPr>
          <p:cNvPr id="11" name="TextBox 10"/>
          <p:cNvSpPr txBox="1"/>
          <p:nvPr/>
        </p:nvSpPr>
        <p:spPr>
          <a:xfrm>
            <a:off x="9120336" y="3707856"/>
            <a:ext cx="1739540" cy="161583"/>
          </a:xfrm>
          <a:prstGeom prst="rect">
            <a:avLst/>
          </a:prstGeom>
        </p:spPr>
        <p:style>
          <a:lnRef idx="3">
            <a:schemeClr val="lt1"/>
          </a:lnRef>
          <a:fillRef idx="1">
            <a:schemeClr val="accent4"/>
          </a:fillRef>
          <a:effectRef idx="1">
            <a:schemeClr val="accent4"/>
          </a:effectRef>
          <a:fontRef idx="minor">
            <a:schemeClr val="lt1"/>
          </a:fontRef>
        </p:style>
        <p:txBody>
          <a:bodyPr wrap="square" lIns="0" tIns="0" rIns="0" bIns="0" rtlCol="0">
            <a:spAutoFit/>
          </a:bodyPr>
          <a:lstStyle/>
          <a:p>
            <a:pPr algn="ctr">
              <a:spcBef>
                <a:spcPts val="432"/>
              </a:spcBef>
            </a:pPr>
            <a:r>
              <a:rPr lang="en-US" sz="1050" dirty="0"/>
              <a:t>20</a:t>
            </a:r>
            <a:r>
              <a:rPr lang="en-US" sz="1050" dirty="0">
                <a:latin typeface="+mn-lt"/>
              </a:rPr>
              <a:t>:35 UTC</a:t>
            </a:r>
            <a:endParaRPr lang="da-DK" sz="1050" dirty="0" err="1">
              <a:latin typeface="+mn-lt"/>
            </a:endParaRPr>
          </a:p>
        </p:txBody>
      </p:sp>
      <p:pic>
        <p:nvPicPr>
          <p:cNvPr id="9" name="Picture 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616280" y="1205832"/>
            <a:ext cx="3048000" cy="2286000"/>
          </a:xfrm>
          <a:prstGeom prst="rect">
            <a:avLst/>
          </a:prstGeom>
        </p:spPr>
      </p:pic>
      <p:sp>
        <p:nvSpPr>
          <p:cNvPr id="8" name="TextBox 7"/>
          <p:cNvSpPr txBox="1"/>
          <p:nvPr/>
        </p:nvSpPr>
        <p:spPr>
          <a:xfrm>
            <a:off x="9060211" y="1179576"/>
            <a:ext cx="1872208" cy="161583"/>
          </a:xfrm>
          <a:prstGeom prst="rect">
            <a:avLst/>
          </a:prstGeom>
        </p:spPr>
        <p:style>
          <a:lnRef idx="3">
            <a:schemeClr val="lt1"/>
          </a:lnRef>
          <a:fillRef idx="1">
            <a:schemeClr val="accent4"/>
          </a:fillRef>
          <a:effectRef idx="1">
            <a:schemeClr val="accent4"/>
          </a:effectRef>
          <a:fontRef idx="minor">
            <a:schemeClr val="lt1"/>
          </a:fontRef>
        </p:style>
        <p:txBody>
          <a:bodyPr wrap="square" lIns="0" tIns="0" rIns="0" bIns="0" rtlCol="0">
            <a:spAutoFit/>
          </a:bodyPr>
          <a:lstStyle/>
          <a:p>
            <a:pPr algn="ctr">
              <a:spcBef>
                <a:spcPts val="432"/>
              </a:spcBef>
            </a:pPr>
            <a:r>
              <a:rPr lang="en-US" sz="1050" dirty="0">
                <a:latin typeface="+mn-lt"/>
              </a:rPr>
              <a:t>18:35 UTC</a:t>
            </a:r>
            <a:endParaRPr lang="da-DK" sz="1050" dirty="0" err="1">
              <a:latin typeface="+mn-lt"/>
            </a:endParaRPr>
          </a:p>
        </p:txBody>
      </p:sp>
      <p:sp>
        <p:nvSpPr>
          <p:cNvPr id="7" name="TextBox 6"/>
          <p:cNvSpPr txBox="1"/>
          <p:nvPr/>
        </p:nvSpPr>
        <p:spPr>
          <a:xfrm>
            <a:off x="8780914" y="5877272"/>
            <a:ext cx="2919217" cy="507831"/>
          </a:xfrm>
          <a:prstGeom prst="rect">
            <a:avLst/>
          </a:prstGeom>
          <a:noFill/>
        </p:spPr>
        <p:txBody>
          <a:bodyPr wrap="square" lIns="0" tIns="0" rIns="0" bIns="0" rtlCol="0" anchor="t">
            <a:spAutoFit/>
          </a:bodyPr>
          <a:lstStyle/>
          <a:p>
            <a:pPr>
              <a:spcBef>
                <a:spcPts val="432"/>
              </a:spcBef>
            </a:pPr>
            <a:r>
              <a:rPr lang="da-DK" sz="1100" b="1" dirty="0">
                <a:latin typeface="+mn-lt"/>
                <a:ea typeface="ＭＳ Ｐゴシック"/>
              </a:rPr>
              <a:t>Radar </a:t>
            </a:r>
            <a:r>
              <a:rPr lang="da-DK" sz="1100" b="1" dirty="0" err="1">
                <a:latin typeface="+mn-lt"/>
                <a:ea typeface="ＭＳ Ｐゴシック"/>
              </a:rPr>
              <a:t>reflectivity</a:t>
            </a:r>
            <a:r>
              <a:rPr lang="da-DK" sz="1100" b="1" dirty="0">
                <a:latin typeface="+mn-lt"/>
                <a:ea typeface="ＭＳ Ｐゴシック"/>
              </a:rPr>
              <a:t> at </a:t>
            </a:r>
            <a:r>
              <a:rPr lang="da-DK" sz="1100" b="1" dirty="0" smtClean="0">
                <a:latin typeface="+mn-lt"/>
                <a:ea typeface="ＭＳ Ｐゴシック"/>
              </a:rPr>
              <a:t>0.8</a:t>
            </a:r>
            <a:r>
              <a:rPr lang="da-DK" sz="1100" b="1" baseline="30000" dirty="0" smtClean="0">
                <a:latin typeface="+mn-lt"/>
                <a:ea typeface="ＭＳ Ｐゴシック"/>
              </a:rPr>
              <a:t>o</a:t>
            </a:r>
            <a:r>
              <a:rPr lang="da-DK" sz="1100" b="1" dirty="0" smtClean="0">
                <a:latin typeface="+mn-lt"/>
                <a:ea typeface="ＭＳ Ｐゴシック"/>
              </a:rPr>
              <a:t> </a:t>
            </a:r>
            <a:r>
              <a:rPr lang="da-DK" sz="1100" b="1" dirty="0">
                <a:latin typeface="+mn-lt"/>
                <a:ea typeface="ＭＳ Ｐゴシック"/>
              </a:rPr>
              <a:t>elevation. </a:t>
            </a:r>
            <a:r>
              <a:rPr lang="da-DK" sz="1100" dirty="0">
                <a:latin typeface="+mn-lt"/>
                <a:ea typeface="ＭＳ Ｐゴシック"/>
              </a:rPr>
              <a:t>Rings </a:t>
            </a:r>
            <a:r>
              <a:rPr lang="da-DK" sz="1100" dirty="0" err="1">
                <a:latin typeface="+mn-lt"/>
                <a:ea typeface="ＭＳ Ｐゴシック"/>
              </a:rPr>
              <a:t>are</a:t>
            </a:r>
            <a:r>
              <a:rPr lang="da-DK" sz="1100" dirty="0">
                <a:latin typeface="+mn-lt"/>
                <a:ea typeface="ＭＳ Ｐゴシック"/>
              </a:rPr>
              <a:t> </a:t>
            </a:r>
            <a:r>
              <a:rPr lang="da-DK" sz="1100" dirty="0" err="1">
                <a:latin typeface="+mn-lt"/>
                <a:ea typeface="ＭＳ Ｐゴシック"/>
              </a:rPr>
              <a:t>centered</a:t>
            </a:r>
            <a:r>
              <a:rPr lang="da-DK" sz="1100" dirty="0">
                <a:latin typeface="+mn-lt"/>
                <a:ea typeface="ＭＳ Ｐゴシック"/>
              </a:rPr>
              <a:t> on radar location and </a:t>
            </a:r>
            <a:r>
              <a:rPr lang="da-DK" sz="1100" dirty="0" err="1">
                <a:latin typeface="+mn-lt"/>
                <a:ea typeface="ＭＳ Ｐゴシック"/>
              </a:rPr>
              <a:t>correspond</a:t>
            </a:r>
            <a:r>
              <a:rPr lang="da-DK" sz="1100" dirty="0">
                <a:latin typeface="+mn-lt"/>
                <a:ea typeface="ＭＳ Ｐゴシック"/>
              </a:rPr>
              <a:t> to 1 km, 2 km, 3 km </a:t>
            </a:r>
            <a:r>
              <a:rPr lang="da-DK" sz="1100" dirty="0" err="1">
                <a:latin typeface="+mn-lt"/>
                <a:ea typeface="ＭＳ Ｐゴシック"/>
              </a:rPr>
              <a:t>altitude</a:t>
            </a:r>
            <a:r>
              <a:rPr lang="da-DK" sz="1100" dirty="0">
                <a:latin typeface="+mn-lt"/>
                <a:ea typeface="ＭＳ Ｐゴシック"/>
              </a:rPr>
              <a:t>. </a:t>
            </a:r>
            <a:endParaRPr lang="da-DK" sz="1100" dirty="0">
              <a:latin typeface="+mn-lt"/>
            </a:endParaRPr>
          </a:p>
        </p:txBody>
      </p:sp>
      <p:sp>
        <p:nvSpPr>
          <p:cNvPr id="12" name="TextBox 11"/>
          <p:cNvSpPr txBox="1"/>
          <p:nvPr/>
        </p:nvSpPr>
        <p:spPr>
          <a:xfrm>
            <a:off x="541303" y="5135468"/>
            <a:ext cx="7603944" cy="1313180"/>
          </a:xfrm>
          <a:prstGeom prst="rect">
            <a:avLst/>
          </a:prstGeom>
          <a:noFill/>
        </p:spPr>
        <p:txBody>
          <a:bodyPr wrap="square" lIns="0" tIns="0" rIns="0" bIns="0" rtlCol="0" anchor="t">
            <a:spAutoFit/>
          </a:bodyPr>
          <a:lstStyle/>
          <a:p>
            <a:pPr algn="l">
              <a:spcBef>
                <a:spcPts val="432"/>
              </a:spcBef>
            </a:pPr>
            <a:r>
              <a:rPr lang="en-US" b="1" dirty="0">
                <a:latin typeface="+mn-lt"/>
              </a:rPr>
              <a:t>Storm size and duration</a:t>
            </a:r>
          </a:p>
          <a:p>
            <a:pPr marL="285750" indent="-285750">
              <a:spcBef>
                <a:spcPts val="432"/>
              </a:spcBef>
              <a:buFont typeface="Arial" panose="020B0604020202020204" pitchFamily="34" charset="0"/>
              <a:buChar char="•"/>
            </a:pPr>
            <a:r>
              <a:rPr lang="en-US" sz="1200" dirty="0">
                <a:latin typeface="+mn-lt"/>
                <a:ea typeface="ＭＳ Ｐゴシック"/>
              </a:rPr>
              <a:t>The MCS was of </a:t>
            </a:r>
            <a:r>
              <a:rPr lang="en-US" sz="1200" b="1" dirty="0">
                <a:latin typeface="+mn-lt"/>
                <a:ea typeface="ＭＳ Ｐゴシック"/>
              </a:rPr>
              <a:t>long duration</a:t>
            </a:r>
            <a:r>
              <a:rPr lang="en-US" sz="1200" dirty="0">
                <a:latin typeface="+mn-lt"/>
                <a:ea typeface="ＭＳ Ｐゴシック"/>
              </a:rPr>
              <a:t> (</a:t>
            </a:r>
            <a:r>
              <a:rPr lang="en-US" sz="1200" b="1" dirty="0">
                <a:latin typeface="+mn-lt"/>
                <a:ea typeface="ＭＳ Ｐゴシック"/>
              </a:rPr>
              <a:t>~20 h</a:t>
            </a:r>
            <a:r>
              <a:rPr lang="en-US" sz="1200" dirty="0">
                <a:latin typeface="+mn-lt"/>
                <a:ea typeface="ＭＳ Ｐゴシック"/>
              </a:rPr>
              <a:t>) but we focus on the evening part when the sprites were observed. </a:t>
            </a:r>
            <a:endParaRPr lang="en-US" sz="1200" dirty="0">
              <a:latin typeface="+mn-lt"/>
              <a:cs typeface="Arial"/>
            </a:endParaRPr>
          </a:p>
          <a:p>
            <a:pPr marL="285750" indent="-285750">
              <a:spcBef>
                <a:spcPts val="432"/>
              </a:spcBef>
              <a:buFont typeface="Arial" panose="020B0604020202020204" pitchFamily="34" charset="0"/>
              <a:buChar char="•"/>
            </a:pPr>
            <a:r>
              <a:rPr lang="en-US" sz="1200" dirty="0">
                <a:latin typeface="Arial"/>
                <a:ea typeface="ＭＳ Ｐゴシック"/>
                <a:cs typeface="Arial"/>
              </a:rPr>
              <a:t>The MCS covered more than </a:t>
            </a:r>
            <a:r>
              <a:rPr lang="en-US" sz="1200" b="1" dirty="0">
                <a:latin typeface="Arial"/>
                <a:ea typeface="ＭＳ Ｐゴシック"/>
                <a:cs typeface="Arial"/>
              </a:rPr>
              <a:t>140,000 km</a:t>
            </a:r>
            <a:r>
              <a:rPr lang="en-US" sz="1200" b="1" baseline="30000" dirty="0">
                <a:latin typeface="Arial"/>
                <a:ea typeface="ＭＳ Ｐゴシック"/>
                <a:cs typeface="Arial"/>
              </a:rPr>
              <a:t>2</a:t>
            </a:r>
            <a:r>
              <a:rPr lang="en-US" sz="1200" b="1" dirty="0">
                <a:latin typeface="Arial"/>
                <a:ea typeface="ＭＳ Ｐゴシック"/>
                <a:cs typeface="Arial"/>
              </a:rPr>
              <a:t> at its maximum </a:t>
            </a:r>
            <a:r>
              <a:rPr lang="en-US" sz="1200" dirty="0">
                <a:latin typeface="Arial"/>
                <a:ea typeface="ＭＳ Ｐゴシック"/>
                <a:cs typeface="Arial"/>
              </a:rPr>
              <a:t>(area with cloud top temperature &lt;-40C</a:t>
            </a:r>
            <a:r>
              <a:rPr lang="en-US" sz="1200" baseline="30000" dirty="0">
                <a:latin typeface="Arial"/>
                <a:ea typeface="ＭＳ Ｐゴシック"/>
                <a:cs typeface="Arial"/>
              </a:rPr>
              <a:t>o</a:t>
            </a:r>
            <a:r>
              <a:rPr lang="en-US" sz="1200" dirty="0">
                <a:latin typeface="Arial"/>
                <a:ea typeface="ＭＳ Ｐゴシック"/>
                <a:cs typeface="Arial"/>
              </a:rPr>
              <a:t>) and had</a:t>
            </a:r>
            <a:r>
              <a:rPr lang="da-DK" sz="1200" dirty="0">
                <a:latin typeface="+mn-lt"/>
                <a:ea typeface="ＭＳ Ｐゴシック"/>
              </a:rPr>
              <a:t> an </a:t>
            </a:r>
            <a:r>
              <a:rPr lang="da-DK" sz="1200" dirty="0" err="1" smtClean="0">
                <a:latin typeface="+mn-lt"/>
                <a:ea typeface="ＭＳ Ｐゴシック"/>
              </a:rPr>
              <a:t>area</a:t>
            </a:r>
            <a:r>
              <a:rPr lang="da-DK" sz="1200" dirty="0" smtClean="0">
                <a:latin typeface="+mn-lt"/>
                <a:ea typeface="ＭＳ Ｐゴシック"/>
              </a:rPr>
              <a:t> </a:t>
            </a:r>
            <a:r>
              <a:rPr lang="da-DK" sz="1200" b="1" dirty="0">
                <a:solidFill>
                  <a:srgbClr val="000000"/>
                </a:solidFill>
                <a:latin typeface="Arial"/>
                <a:ea typeface="ＭＳ Ｐゴシック"/>
              </a:rPr>
              <a:t>of 25,000 km</a:t>
            </a:r>
            <a:r>
              <a:rPr lang="en-US" sz="1200" b="1" baseline="30000" dirty="0">
                <a:solidFill>
                  <a:srgbClr val="000000"/>
                </a:solidFill>
                <a:latin typeface="Arial"/>
                <a:ea typeface="ＭＳ Ｐゴシック"/>
                <a:cs typeface="Arial"/>
              </a:rPr>
              <a:t>2</a:t>
            </a:r>
            <a:r>
              <a:rPr lang="da-DK" sz="1200" dirty="0" smtClean="0">
                <a:latin typeface="+mn-lt"/>
                <a:ea typeface="ＭＳ Ｐゴシック"/>
              </a:rPr>
              <a:t> </a:t>
            </a:r>
            <a:r>
              <a:rPr lang="da-DK" sz="1200" dirty="0">
                <a:latin typeface="+mn-lt"/>
                <a:ea typeface="ＭＳ Ｐゴシック"/>
              </a:rPr>
              <a:t>with cloud top temperature</a:t>
            </a:r>
            <a:r>
              <a:rPr lang="da-DK" sz="1200" b="1" dirty="0">
                <a:latin typeface="+mn-lt"/>
                <a:ea typeface="ＭＳ Ｐゴシック"/>
              </a:rPr>
              <a:t> &lt;-66</a:t>
            </a:r>
            <a:r>
              <a:rPr lang="en-US" sz="1200" b="1" dirty="0" smtClean="0">
                <a:latin typeface="Arial"/>
                <a:ea typeface="ＭＳ Ｐゴシック"/>
                <a:cs typeface="Arial"/>
              </a:rPr>
              <a:t>C</a:t>
            </a:r>
            <a:r>
              <a:rPr lang="en-US" sz="1200" b="1" baseline="30000" dirty="0" smtClean="0">
                <a:latin typeface="Arial"/>
                <a:ea typeface="ＭＳ Ｐゴシック"/>
                <a:cs typeface="Arial"/>
              </a:rPr>
              <a:t>o</a:t>
            </a:r>
            <a:r>
              <a:rPr lang="en-US" sz="1200" b="1" dirty="0" smtClean="0">
                <a:latin typeface="Arial"/>
                <a:ea typeface="ＭＳ Ｐゴシック"/>
                <a:cs typeface="Arial"/>
              </a:rPr>
              <a:t>.</a:t>
            </a:r>
          </a:p>
          <a:p>
            <a:pPr marL="285750" indent="-285750">
              <a:spcBef>
                <a:spcPts val="432"/>
              </a:spcBef>
              <a:buFont typeface="Arial" panose="020B0604020202020204" pitchFamily="34" charset="0"/>
              <a:buChar char="•"/>
            </a:pPr>
            <a:r>
              <a:rPr lang="en-US" sz="1200" dirty="0" smtClean="0">
                <a:latin typeface="Arial"/>
                <a:ea typeface="ＭＳ Ｐゴシック"/>
                <a:cs typeface="Arial"/>
              </a:rPr>
              <a:t>The </a:t>
            </a:r>
            <a:r>
              <a:rPr lang="en-US" sz="1200" b="1" dirty="0" smtClean="0">
                <a:latin typeface="Arial"/>
                <a:ea typeface="ＭＳ Ｐゴシック"/>
                <a:cs typeface="Arial"/>
              </a:rPr>
              <a:t>maximum CG flash rate was 30-35 flashes/min </a:t>
            </a:r>
            <a:r>
              <a:rPr lang="en-US" sz="1200" dirty="0">
                <a:latin typeface="Arial"/>
                <a:ea typeface="ＭＳ Ｐゴシック"/>
                <a:cs typeface="Arial"/>
              </a:rPr>
              <a:t>around 18:10 UTC.</a:t>
            </a:r>
            <a:endParaRPr lang="en-US" sz="1200" dirty="0" smtClean="0">
              <a:latin typeface="Arial"/>
              <a:ea typeface="ＭＳ Ｐゴシック"/>
              <a:cs typeface="Arial"/>
            </a:endParaRPr>
          </a:p>
          <a:p>
            <a:pPr marL="285750" indent="-285750">
              <a:spcBef>
                <a:spcPts val="432"/>
              </a:spcBef>
              <a:buFont typeface="Arial" panose="020B0604020202020204" pitchFamily="34" charset="0"/>
              <a:buChar char="•"/>
            </a:pPr>
            <a:endParaRPr lang="en-US" sz="1200" b="1" baseline="30000" dirty="0">
              <a:latin typeface="+mn-lt"/>
              <a:cs typeface="Arial"/>
            </a:endParaRPr>
          </a:p>
        </p:txBody>
      </p:sp>
      <p:sp>
        <p:nvSpPr>
          <p:cNvPr id="3" name="TextBox 2"/>
          <p:cNvSpPr txBox="1"/>
          <p:nvPr/>
        </p:nvSpPr>
        <p:spPr>
          <a:xfrm>
            <a:off x="8469316" y="613346"/>
            <a:ext cx="3455492" cy="430887"/>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lIns="0" tIns="0" rIns="0" bIns="0" rtlCol="0" anchor="t">
            <a:spAutoFit/>
          </a:bodyPr>
          <a:lstStyle/>
          <a:p>
            <a:pPr algn="ctr">
              <a:spcBef>
                <a:spcPts val="432"/>
              </a:spcBef>
            </a:pPr>
            <a:r>
              <a:rPr lang="en-US" sz="1400" dirty="0">
                <a:latin typeface="+mn-lt"/>
                <a:ea typeface="ＭＳ Ｐゴシック"/>
              </a:rPr>
              <a:t>Radar reflectivity </a:t>
            </a:r>
            <a:r>
              <a:rPr lang="en-US" sz="1400" dirty="0" smtClean="0">
                <a:latin typeface="+mn-lt"/>
                <a:ea typeface="ＭＳ Ｐゴシック"/>
              </a:rPr>
              <a:t>before (18:35) </a:t>
            </a:r>
            <a:r>
              <a:rPr lang="en-US" sz="1400" dirty="0">
                <a:latin typeface="+mn-lt"/>
                <a:ea typeface="ＭＳ Ｐゴシック"/>
              </a:rPr>
              <a:t>and during </a:t>
            </a:r>
            <a:r>
              <a:rPr lang="en-US" sz="1400" dirty="0" smtClean="0">
                <a:latin typeface="+mn-lt"/>
                <a:ea typeface="ＭＳ Ｐゴシック"/>
              </a:rPr>
              <a:t>(20:35) maximum </a:t>
            </a:r>
            <a:r>
              <a:rPr lang="en-US" sz="1400" dirty="0">
                <a:latin typeface="+mn-lt"/>
                <a:ea typeface="ＭＳ Ｐゴシック"/>
              </a:rPr>
              <a:t>sprite production </a:t>
            </a:r>
            <a:endParaRPr lang="da-DK" sz="1400" dirty="0" err="1">
              <a:latin typeface="+mn-lt"/>
            </a:endParaRPr>
          </a:p>
        </p:txBody>
      </p:sp>
    </p:spTree>
    <p:extLst>
      <p:ext uri="{BB962C8B-B14F-4D97-AF65-F5344CB8AC3E}">
        <p14:creationId xmlns:p14="http://schemas.microsoft.com/office/powerpoint/2010/main" val="38154739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0866" y="390547"/>
            <a:ext cx="9313586" cy="972716"/>
          </a:xfrm>
        </p:spPr>
        <p:txBody>
          <a:bodyPr/>
          <a:lstStyle/>
          <a:p>
            <a:r>
              <a:rPr lang="en-US" dirty="0"/>
              <a:t>Dancing sprites</a:t>
            </a:r>
            <a:endParaRPr lang="da-DK" dirty="0"/>
          </a:p>
        </p:txBody>
      </p:sp>
      <p:sp>
        <p:nvSpPr>
          <p:cNvPr id="4" name="Footer Placeholder 3"/>
          <p:cNvSpPr>
            <a:spLocks noGrp="1"/>
          </p:cNvSpPr>
          <p:nvPr>
            <p:ph type="ftr" sz="quarter" idx="10"/>
          </p:nvPr>
        </p:nvSpPr>
        <p:spPr/>
        <p:txBody>
          <a:bodyPr/>
          <a:lstStyle/>
          <a:p>
            <a:endParaRPr lang="en-GB" dirty="0"/>
          </a:p>
        </p:txBody>
      </p:sp>
      <p:sp>
        <p:nvSpPr>
          <p:cNvPr id="5" name="Slide Number Placeholder 4"/>
          <p:cNvSpPr>
            <a:spLocks noGrp="1"/>
          </p:cNvSpPr>
          <p:nvPr>
            <p:ph type="sldNum" sz="quarter" idx="11"/>
          </p:nvPr>
        </p:nvSpPr>
        <p:spPr/>
        <p:txBody>
          <a:bodyPr/>
          <a:lstStyle/>
          <a:p>
            <a:fld id="{103EA872-A674-449B-A120-B97244F8E91D}" type="slidenum">
              <a:rPr lang="en-GB" smtClean="0"/>
              <a:pPr/>
              <a:t>6</a:t>
            </a:fld>
            <a:endParaRPr lang="en-GB" dirty="0"/>
          </a:p>
        </p:txBody>
      </p:sp>
      <p:sp>
        <p:nvSpPr>
          <p:cNvPr id="6" name="Content Placeholder 9"/>
          <p:cNvSpPr>
            <a:spLocks noGrp="1"/>
          </p:cNvSpPr>
          <p:nvPr>
            <p:ph idx="1"/>
          </p:nvPr>
        </p:nvSpPr>
        <p:spPr>
          <a:xfrm>
            <a:off x="791260" y="1604660"/>
            <a:ext cx="6048671" cy="4545578"/>
          </a:xfrm>
        </p:spPr>
        <p:txBody>
          <a:bodyPr/>
          <a:lstStyle/>
          <a:p>
            <a:r>
              <a:rPr lang="en-US" sz="1600" dirty="0"/>
              <a:t>A </a:t>
            </a:r>
            <a:r>
              <a:rPr lang="en-US" sz="1600" b="1" dirty="0"/>
              <a:t>sprite event </a:t>
            </a:r>
            <a:r>
              <a:rPr lang="en-US" sz="1600" dirty="0"/>
              <a:t>is defined as one video including one or more sprite sequences </a:t>
            </a:r>
          </a:p>
          <a:p>
            <a:r>
              <a:rPr lang="en-US" sz="1600" dirty="0"/>
              <a:t>A </a:t>
            </a:r>
            <a:r>
              <a:rPr lang="en-US" sz="1600" b="1" dirty="0"/>
              <a:t>sprite sequence </a:t>
            </a:r>
            <a:r>
              <a:rPr lang="en-US" sz="1600" dirty="0"/>
              <a:t>includes all successive video fields with sprite elements separated in time by at least 20 </a:t>
            </a:r>
            <a:r>
              <a:rPr lang="en-US" sz="1600" dirty="0" err="1"/>
              <a:t>ms</a:t>
            </a:r>
            <a:r>
              <a:rPr lang="en-US" sz="1600" dirty="0"/>
              <a:t> from another sequence</a:t>
            </a:r>
          </a:p>
          <a:p>
            <a:r>
              <a:rPr lang="en-US" sz="1600" dirty="0"/>
              <a:t>We find </a:t>
            </a:r>
            <a:r>
              <a:rPr lang="en-US" sz="1600" b="1" dirty="0"/>
              <a:t>21 events</a:t>
            </a:r>
            <a:r>
              <a:rPr lang="en-US" sz="1600" dirty="0"/>
              <a:t>, of which </a:t>
            </a:r>
            <a:r>
              <a:rPr lang="en-US" sz="1600" b="1" dirty="0"/>
              <a:t>19 were dancing sprites </a:t>
            </a:r>
            <a:r>
              <a:rPr lang="en-US" sz="1600" dirty="0"/>
              <a:t>that included </a:t>
            </a:r>
            <a:r>
              <a:rPr lang="en-US" sz="1600" b="1" dirty="0"/>
              <a:t>49 sequences</a:t>
            </a:r>
          </a:p>
        </p:txBody>
      </p:sp>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3392" y="3861048"/>
            <a:ext cx="2377440" cy="2359609"/>
          </a:xfrm>
          <a:prstGeom prst="rect">
            <a:avLst/>
          </a:prstGeom>
        </p:spPr>
      </p:pic>
      <p:pic>
        <p:nvPicPr>
          <p:cNvPr id="8" name="Picture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090509" y="3861048"/>
            <a:ext cx="2377440" cy="2359609"/>
          </a:xfrm>
          <a:prstGeom prst="rect">
            <a:avLst/>
          </a:prstGeom>
        </p:spPr>
      </p:pic>
      <p:pic>
        <p:nvPicPr>
          <p:cNvPr id="9" name="Picture 8"/>
          <p:cNvPicPr>
            <a:picLocks noChangeAspect="1"/>
          </p:cNvPicPr>
          <p:nvPr/>
        </p:nvPicPr>
        <p:blipFill rotWithShape="1">
          <a:blip r:embed="rId5" cstate="screen">
            <a:extLst>
              <a:ext uri="{28A0092B-C50C-407E-A947-70E740481C1C}">
                <a14:useLocalDpi xmlns:a14="http://schemas.microsoft.com/office/drawing/2010/main"/>
              </a:ext>
            </a:extLst>
          </a:blip>
          <a:srcRect t="7466"/>
          <a:stretch/>
        </p:blipFill>
        <p:spPr>
          <a:xfrm>
            <a:off x="2834536" y="4024884"/>
            <a:ext cx="2377440" cy="2183451"/>
          </a:xfrm>
          <a:prstGeom prst="rect">
            <a:avLst/>
          </a:prstGeom>
        </p:spPr>
      </p:pic>
      <p:sp>
        <p:nvSpPr>
          <p:cNvPr id="10" name="TextBox 9"/>
          <p:cNvSpPr txBox="1"/>
          <p:nvPr/>
        </p:nvSpPr>
        <p:spPr>
          <a:xfrm>
            <a:off x="5746271" y="4146540"/>
            <a:ext cx="1328607" cy="184666"/>
          </a:xfrm>
          <a:prstGeom prst="rect">
            <a:avLst/>
          </a:prstGeom>
          <a:noFill/>
        </p:spPr>
        <p:txBody>
          <a:bodyPr wrap="square" lIns="0" tIns="0" rIns="0" bIns="0" rtlCol="0">
            <a:spAutoFit/>
          </a:bodyPr>
          <a:lstStyle/>
          <a:p>
            <a:pPr algn="l">
              <a:spcBef>
                <a:spcPts val="432"/>
              </a:spcBef>
            </a:pPr>
            <a:r>
              <a:rPr lang="en-US" sz="1200" b="1" dirty="0">
                <a:latin typeface="+mn-lt"/>
              </a:rPr>
              <a:t>Range: 40-516 </a:t>
            </a:r>
            <a:r>
              <a:rPr lang="en-US" sz="1200" b="1" dirty="0" err="1">
                <a:latin typeface="+mn-lt"/>
              </a:rPr>
              <a:t>ms</a:t>
            </a:r>
            <a:endParaRPr lang="da-DK" sz="1200" b="1" dirty="0" err="1">
              <a:latin typeface="+mn-lt"/>
            </a:endParaRPr>
          </a:p>
        </p:txBody>
      </p:sp>
      <p:sp>
        <p:nvSpPr>
          <p:cNvPr id="11" name="TextBox 10"/>
          <p:cNvSpPr txBox="1"/>
          <p:nvPr/>
        </p:nvSpPr>
        <p:spPr>
          <a:xfrm>
            <a:off x="3410600" y="4146540"/>
            <a:ext cx="1328607" cy="184666"/>
          </a:xfrm>
          <a:prstGeom prst="rect">
            <a:avLst/>
          </a:prstGeom>
          <a:noFill/>
        </p:spPr>
        <p:txBody>
          <a:bodyPr wrap="square" lIns="0" tIns="0" rIns="0" bIns="0" rtlCol="0">
            <a:spAutoFit/>
          </a:bodyPr>
          <a:lstStyle/>
          <a:p>
            <a:pPr algn="l">
              <a:spcBef>
                <a:spcPts val="432"/>
              </a:spcBef>
            </a:pPr>
            <a:r>
              <a:rPr lang="en-US" sz="1200" b="1" dirty="0">
                <a:latin typeface="+mn-lt"/>
              </a:rPr>
              <a:t>Range:2-87 km</a:t>
            </a:r>
            <a:endParaRPr lang="da-DK" sz="1200" b="1" dirty="0" err="1">
              <a:latin typeface="+mn-lt"/>
            </a:endParaRPr>
          </a:p>
        </p:txBody>
      </p:sp>
      <p:sp>
        <p:nvSpPr>
          <p:cNvPr id="12" name="TextBox 11"/>
          <p:cNvSpPr txBox="1"/>
          <p:nvPr/>
        </p:nvSpPr>
        <p:spPr>
          <a:xfrm>
            <a:off x="1132432" y="4152675"/>
            <a:ext cx="1328607" cy="184666"/>
          </a:xfrm>
          <a:prstGeom prst="rect">
            <a:avLst/>
          </a:prstGeom>
          <a:noFill/>
        </p:spPr>
        <p:txBody>
          <a:bodyPr wrap="square" lIns="0" tIns="0" rIns="0" bIns="0" rtlCol="0">
            <a:spAutoFit/>
          </a:bodyPr>
          <a:lstStyle/>
          <a:p>
            <a:pPr algn="l">
              <a:spcBef>
                <a:spcPts val="432"/>
              </a:spcBef>
            </a:pPr>
            <a:r>
              <a:rPr lang="en-US" sz="1200" b="1" dirty="0">
                <a:latin typeface="+mn-lt"/>
              </a:rPr>
              <a:t>Range:1-4 sprites</a:t>
            </a:r>
            <a:endParaRPr lang="da-DK" sz="1200" b="1" dirty="0" err="1">
              <a:latin typeface="+mn-lt"/>
            </a:endParaRPr>
          </a:p>
        </p:txBody>
      </p:sp>
      <p:graphicFrame>
        <p:nvGraphicFramePr>
          <p:cNvPr id="14" name="Chart 13"/>
          <p:cNvGraphicFramePr/>
          <p:nvPr>
            <p:extLst>
              <p:ext uri="{D42A27DB-BD31-4B8C-83A1-F6EECF244321}">
                <p14:modId xmlns:p14="http://schemas.microsoft.com/office/powerpoint/2010/main" val="1527645658"/>
              </p:ext>
            </p:extLst>
          </p:nvPr>
        </p:nvGraphicFramePr>
        <p:xfrm>
          <a:off x="7433946" y="1363263"/>
          <a:ext cx="4826638" cy="3676983"/>
        </p:xfrm>
        <a:graphic>
          <a:graphicData uri="http://schemas.openxmlformats.org/drawingml/2006/chart">
            <c:chart xmlns:c="http://schemas.openxmlformats.org/drawingml/2006/chart" xmlns:r="http://schemas.openxmlformats.org/officeDocument/2006/relationships" r:id="rId6"/>
          </a:graphicData>
        </a:graphic>
      </p:graphicFrame>
      <p:sp>
        <p:nvSpPr>
          <p:cNvPr id="3" name="TextBox 2"/>
          <p:cNvSpPr txBox="1"/>
          <p:nvPr/>
        </p:nvSpPr>
        <p:spPr>
          <a:xfrm>
            <a:off x="928486" y="3834506"/>
            <a:ext cx="6319642" cy="215444"/>
          </a:xfrm>
          <a:prstGeom prst="rect">
            <a:avLst/>
          </a:prstGeom>
          <a:solidFill>
            <a:srgbClr val="171748"/>
          </a:solidFill>
        </p:spPr>
        <p:txBody>
          <a:bodyPr wrap="square" lIns="0" tIns="0" rIns="0" bIns="0" rtlCol="0" anchor="t">
            <a:spAutoFit/>
          </a:bodyPr>
          <a:lstStyle/>
          <a:p>
            <a:pPr>
              <a:spcBef>
                <a:spcPts val="432"/>
              </a:spcBef>
            </a:pPr>
            <a:r>
              <a:rPr lang="en-US" sz="1400" dirty="0">
                <a:solidFill>
                  <a:schemeClr val="bg1"/>
                </a:solidFill>
                <a:latin typeface="+mn-lt"/>
                <a:ea typeface="ＭＳ Ｐゴシック"/>
              </a:rPr>
              <a:t>Histograms of dancing sprite characteristics – for all events</a:t>
            </a:r>
            <a:endParaRPr lang="da-DK" sz="1400" dirty="0" err="1">
              <a:solidFill>
                <a:schemeClr val="bg1"/>
              </a:solidFill>
              <a:latin typeface="+mn-lt"/>
            </a:endParaRPr>
          </a:p>
        </p:txBody>
      </p:sp>
      <p:sp>
        <p:nvSpPr>
          <p:cNvPr id="13" name="TextBox 12"/>
          <p:cNvSpPr txBox="1"/>
          <p:nvPr/>
        </p:nvSpPr>
        <p:spPr>
          <a:xfrm>
            <a:off x="8488238" y="5071076"/>
            <a:ext cx="3612356" cy="738664"/>
          </a:xfrm>
          <a:prstGeom prst="rect">
            <a:avLst/>
          </a:prstGeom>
          <a:noFill/>
        </p:spPr>
        <p:txBody>
          <a:bodyPr wrap="square" lIns="0" tIns="0" rIns="0" bIns="0" rtlCol="0">
            <a:spAutoFit/>
          </a:bodyPr>
          <a:lstStyle/>
          <a:p>
            <a:r>
              <a:rPr lang="en-US" sz="1200" dirty="0"/>
              <a:t>*In four cases </a:t>
            </a:r>
            <a:r>
              <a:rPr lang="da-DK" sz="1200" dirty="0"/>
              <a:t>the SP+CG </a:t>
            </a:r>
            <a:r>
              <a:rPr lang="en-US" sz="1200" dirty="0"/>
              <a:t>strokes were missed by the lightning locating systems. In addition, there is a small uncertainty according to the video imagery perception.</a:t>
            </a:r>
            <a:endParaRPr lang="da-DK" sz="1200" dirty="0" err="1">
              <a:latin typeface="+mn-lt"/>
            </a:endParaRPr>
          </a:p>
        </p:txBody>
      </p:sp>
      <p:sp>
        <p:nvSpPr>
          <p:cNvPr id="15" name="TextBox 14"/>
          <p:cNvSpPr txBox="1"/>
          <p:nvPr/>
        </p:nvSpPr>
        <p:spPr>
          <a:xfrm>
            <a:off x="10164452" y="4216505"/>
            <a:ext cx="288032" cy="246221"/>
          </a:xfrm>
          <a:prstGeom prst="rect">
            <a:avLst/>
          </a:prstGeom>
          <a:noFill/>
        </p:spPr>
        <p:txBody>
          <a:bodyPr wrap="square" lIns="0" tIns="0" rIns="0" bIns="0" rtlCol="0">
            <a:spAutoFit/>
          </a:bodyPr>
          <a:lstStyle/>
          <a:p>
            <a:pPr algn="l">
              <a:spcBef>
                <a:spcPts val="432"/>
              </a:spcBef>
            </a:pPr>
            <a:r>
              <a:rPr lang="en-US" dirty="0">
                <a:solidFill>
                  <a:schemeClr val="bg1"/>
                </a:solidFill>
                <a:latin typeface="+mn-lt"/>
              </a:rPr>
              <a:t>*</a:t>
            </a:r>
            <a:endParaRPr lang="da-DK" dirty="0" err="1">
              <a:solidFill>
                <a:schemeClr val="bg1"/>
              </a:solidFill>
              <a:latin typeface="+mn-lt"/>
            </a:endParaRPr>
          </a:p>
        </p:txBody>
      </p:sp>
    </p:spTree>
    <p:extLst>
      <p:ext uri="{BB962C8B-B14F-4D97-AF65-F5344CB8AC3E}">
        <p14:creationId xmlns:p14="http://schemas.microsoft.com/office/powerpoint/2010/main" val="18253381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896200" y="1340768"/>
            <a:ext cx="3864634" cy="3840480"/>
          </a:xfrm>
          <a:prstGeom prst="rect">
            <a:avLst/>
          </a:prstGeom>
        </p:spPr>
      </p:pic>
      <p:sp>
        <p:nvSpPr>
          <p:cNvPr id="3" name="TextBox 2"/>
          <p:cNvSpPr txBox="1"/>
          <p:nvPr/>
        </p:nvSpPr>
        <p:spPr>
          <a:xfrm>
            <a:off x="551384" y="5349232"/>
            <a:ext cx="11377264" cy="1015663"/>
          </a:xfrm>
          <a:prstGeom prst="rect">
            <a:avLst/>
          </a:prstGeom>
          <a:noFill/>
        </p:spPr>
        <p:txBody>
          <a:bodyPr wrap="square" lIns="0" tIns="0" rIns="0" bIns="0" rtlCol="0" anchor="t">
            <a:spAutoFit/>
          </a:bodyPr>
          <a:lstStyle/>
          <a:p>
            <a:pPr algn="l">
              <a:spcBef>
                <a:spcPts val="432"/>
              </a:spcBef>
            </a:pPr>
            <a:r>
              <a:rPr lang="en-US" sz="1400" b="1" dirty="0">
                <a:latin typeface="+mn-lt"/>
              </a:rPr>
              <a:t>Flash </a:t>
            </a:r>
            <a:r>
              <a:rPr lang="en-US" sz="1400" b="1" dirty="0" smtClean="0">
                <a:latin typeface="+mn-lt"/>
              </a:rPr>
              <a:t>propagation</a:t>
            </a:r>
            <a:endParaRPr lang="en-US" sz="1400" b="1" dirty="0">
              <a:latin typeface="+mn-lt"/>
            </a:endParaRPr>
          </a:p>
          <a:p>
            <a:pPr marL="285750" indent="-285750" algn="l">
              <a:spcBef>
                <a:spcPts val="432"/>
              </a:spcBef>
              <a:buFont typeface="Arial" panose="020B0604020202020204" pitchFamily="34" charset="0"/>
              <a:buChar char="•"/>
            </a:pPr>
            <a:r>
              <a:rPr lang="en-US" sz="1400" dirty="0">
                <a:latin typeface="+mn-lt"/>
                <a:ea typeface="ＭＳ Ｐゴシック"/>
              </a:rPr>
              <a:t>Most SP+CG flashes </a:t>
            </a:r>
            <a:r>
              <a:rPr lang="en-US" sz="1400" b="1" dirty="0" smtClean="0">
                <a:latin typeface="+mn-lt"/>
                <a:ea typeface="ＭＳ Ｐゴシック"/>
              </a:rPr>
              <a:t>initiated at the edge of </a:t>
            </a:r>
            <a:r>
              <a:rPr lang="en-US" sz="1400" b="1" dirty="0">
                <a:latin typeface="+mn-lt"/>
                <a:ea typeface="ＭＳ Ｐゴシック"/>
              </a:rPr>
              <a:t>the convective </a:t>
            </a:r>
            <a:r>
              <a:rPr lang="en-US" sz="1400" dirty="0">
                <a:latin typeface="+mn-lt"/>
                <a:ea typeface="ＭＳ Ｐゴシック"/>
              </a:rPr>
              <a:t>region and </a:t>
            </a:r>
            <a:r>
              <a:rPr lang="en-US" sz="1400" b="1" dirty="0">
                <a:latin typeface="+mn-lt"/>
                <a:ea typeface="ＭＳ Ｐゴシック"/>
              </a:rPr>
              <a:t>propagated far (up to 200 km) into the stratiform region.</a:t>
            </a:r>
            <a:endParaRPr lang="en-US" sz="1400" b="1" dirty="0">
              <a:latin typeface="+mn-lt"/>
              <a:ea typeface="ＭＳ Ｐゴシック"/>
              <a:cs typeface="Arial"/>
            </a:endParaRPr>
          </a:p>
          <a:p>
            <a:pPr marL="285750" indent="-285750" algn="l">
              <a:spcBef>
                <a:spcPts val="432"/>
              </a:spcBef>
              <a:buFont typeface="Arial" panose="020B0604020202020204" pitchFamily="34" charset="0"/>
              <a:buChar char="•"/>
            </a:pPr>
            <a:r>
              <a:rPr lang="en-US" sz="1400" dirty="0">
                <a:latin typeface="+mn-lt"/>
                <a:ea typeface="ＭＳ Ｐゴシック"/>
              </a:rPr>
              <a:t>A few SP+CG flashes initiated in the stratiform region and propagated towards the convective line.</a:t>
            </a:r>
            <a:endParaRPr lang="en-US" sz="1400" dirty="0">
              <a:latin typeface="+mn-lt"/>
              <a:ea typeface="ＭＳ Ｐゴシック"/>
              <a:cs typeface="Arial"/>
            </a:endParaRPr>
          </a:p>
          <a:p>
            <a:pPr marL="285750" indent="-285750" algn="l">
              <a:spcBef>
                <a:spcPts val="432"/>
              </a:spcBef>
              <a:buFont typeface="Arial" panose="020B0604020202020204" pitchFamily="34" charset="0"/>
              <a:buChar char="•"/>
            </a:pPr>
            <a:r>
              <a:rPr lang="en-US" sz="1400" dirty="0">
                <a:latin typeface="+mn-lt"/>
                <a:ea typeface="ＭＳ Ｐゴシック"/>
              </a:rPr>
              <a:t>The SP+CG flashes produced several CG strokes of both polarities.</a:t>
            </a:r>
            <a:endParaRPr lang="da-DK" sz="1400" dirty="0" err="1">
              <a:latin typeface="+mn-lt"/>
            </a:endParaRPr>
          </a:p>
        </p:txBody>
      </p:sp>
      <p:sp>
        <p:nvSpPr>
          <p:cNvPr id="2" name="Title 1"/>
          <p:cNvSpPr>
            <a:spLocks noGrp="1"/>
          </p:cNvSpPr>
          <p:nvPr>
            <p:ph type="title"/>
          </p:nvPr>
        </p:nvSpPr>
        <p:spPr>
          <a:xfrm>
            <a:off x="850392" y="393192"/>
            <a:ext cx="9313586" cy="972716"/>
          </a:xfrm>
        </p:spPr>
        <p:txBody>
          <a:bodyPr/>
          <a:lstStyle/>
          <a:p>
            <a:r>
              <a:rPr lang="en-US" dirty="0"/>
              <a:t>SP+CG flashes</a:t>
            </a:r>
            <a:endParaRPr lang="da-DK" dirty="0"/>
          </a:p>
        </p:txBody>
      </p:sp>
      <p:pic>
        <p:nvPicPr>
          <p:cNvPr id="6" name="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50392" y="1670663"/>
            <a:ext cx="6275933" cy="3510585"/>
          </a:xfrm>
          <a:prstGeom prst="rect">
            <a:avLst/>
          </a:prstGeom>
        </p:spPr>
      </p:pic>
      <p:sp>
        <p:nvSpPr>
          <p:cNvPr id="8" name="TextBox 7"/>
          <p:cNvSpPr txBox="1"/>
          <p:nvPr/>
        </p:nvSpPr>
        <p:spPr>
          <a:xfrm>
            <a:off x="8232442" y="662503"/>
            <a:ext cx="3528392" cy="861774"/>
          </a:xfrm>
          <a:prstGeom prst="rect">
            <a:avLst/>
          </a:prstGeom>
          <a:noFill/>
        </p:spPr>
        <p:txBody>
          <a:bodyPr wrap="square" lIns="0" tIns="0" rIns="0" bIns="0" rtlCol="0" anchor="t">
            <a:spAutoFit/>
          </a:bodyPr>
          <a:lstStyle/>
          <a:p>
            <a:pPr>
              <a:spcBef>
                <a:spcPts val="432"/>
              </a:spcBef>
            </a:pPr>
            <a:r>
              <a:rPr lang="en-US" sz="1400" b="1" dirty="0">
                <a:latin typeface="+mn-lt"/>
                <a:ea typeface="ＭＳ Ｐゴシック"/>
              </a:rPr>
              <a:t>VHF source longitude </a:t>
            </a:r>
            <a:r>
              <a:rPr lang="en-US" sz="1400" dirty="0">
                <a:latin typeface="+mn-lt"/>
                <a:ea typeface="ＭＳ Ｐゴシック"/>
              </a:rPr>
              <a:t>with time during the hour of maximum sprite production. The SP+CG flashes are annotated with the event </a:t>
            </a:r>
            <a:r>
              <a:rPr lang="en-US" sz="1400" dirty="0" smtClean="0">
                <a:latin typeface="+mn-lt"/>
                <a:ea typeface="ＭＳ Ｐゴシック"/>
              </a:rPr>
              <a:t>number </a:t>
            </a:r>
            <a:r>
              <a:rPr lang="en-US" sz="1400" dirty="0">
                <a:latin typeface="+mn-lt"/>
                <a:ea typeface="ＭＳ Ｐゴシック"/>
              </a:rPr>
              <a:t>at an arbitrary longitude of </a:t>
            </a:r>
            <a:r>
              <a:rPr lang="en-US" sz="1400" dirty="0" smtClean="0">
                <a:latin typeface="+mn-lt"/>
                <a:ea typeface="ＭＳ Ｐゴシック"/>
              </a:rPr>
              <a:t>6.5</a:t>
            </a:r>
            <a:r>
              <a:rPr lang="en-US" sz="1400" baseline="50000" dirty="0" smtClean="0">
                <a:latin typeface="+mn-lt"/>
                <a:ea typeface="ＭＳ Ｐゴシック"/>
              </a:rPr>
              <a:t>o</a:t>
            </a:r>
            <a:r>
              <a:rPr lang="en-US" sz="1400" dirty="0" smtClean="0">
                <a:latin typeface="+mn-lt"/>
                <a:ea typeface="ＭＳ Ｐゴシック"/>
              </a:rPr>
              <a:t>.</a:t>
            </a:r>
            <a:r>
              <a:rPr lang="en-US" sz="1400" dirty="0">
                <a:latin typeface="+mn-lt"/>
                <a:ea typeface="ＭＳ Ｐゴシック"/>
              </a:rPr>
              <a:t> </a:t>
            </a:r>
            <a:endParaRPr lang="da-DK" sz="1400" dirty="0" err="1">
              <a:latin typeface="+mn-lt"/>
            </a:endParaRPr>
          </a:p>
        </p:txBody>
      </p:sp>
      <p:sp>
        <p:nvSpPr>
          <p:cNvPr id="9" name="TextBox 8"/>
          <p:cNvSpPr txBox="1"/>
          <p:nvPr/>
        </p:nvSpPr>
        <p:spPr>
          <a:xfrm>
            <a:off x="1360066" y="1499012"/>
            <a:ext cx="5256584" cy="215444"/>
          </a:xfrm>
          <a:prstGeom prst="rect">
            <a:avLst/>
          </a:prstGeom>
          <a:solidFill>
            <a:srgbClr val="171748"/>
          </a:solidFill>
        </p:spPr>
        <p:txBody>
          <a:bodyPr wrap="square" lIns="0" tIns="0" rIns="0" bIns="0" rtlCol="0">
            <a:spAutoFit/>
          </a:bodyPr>
          <a:lstStyle/>
          <a:p>
            <a:pPr>
              <a:spcBef>
                <a:spcPts val="432"/>
              </a:spcBef>
            </a:pPr>
            <a:r>
              <a:rPr lang="en-US" sz="1400" dirty="0">
                <a:solidFill>
                  <a:schemeClr val="bg1"/>
                </a:solidFill>
                <a:latin typeface="+mn-lt"/>
              </a:rPr>
              <a:t>SP+CG flash characteristics – grey bars are single sprite events </a:t>
            </a:r>
            <a:endParaRPr lang="da-DK" sz="1400" dirty="0" err="1">
              <a:solidFill>
                <a:schemeClr val="bg1"/>
              </a:solidFill>
              <a:latin typeface="+mn-lt"/>
            </a:endParaRPr>
          </a:p>
        </p:txBody>
      </p:sp>
      <p:sp>
        <p:nvSpPr>
          <p:cNvPr id="4" name="Footer Placeholder 3"/>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69B329FC-7BB0-4E45-805E-32EC04D33449}" type="slidenum">
              <a:rPr lang="da-DK" smtClean="0"/>
              <a:t>7</a:t>
            </a:fld>
            <a:endParaRPr lang="da-DK"/>
          </a:p>
        </p:txBody>
      </p:sp>
      <p:sp>
        <p:nvSpPr>
          <p:cNvPr id="10" name="TextBox 9"/>
          <p:cNvSpPr txBox="1"/>
          <p:nvPr/>
        </p:nvSpPr>
        <p:spPr>
          <a:xfrm>
            <a:off x="4871864" y="792637"/>
            <a:ext cx="1944216" cy="553998"/>
          </a:xfrm>
          <a:prstGeom prst="rect">
            <a:avLst/>
          </a:prstGeom>
          <a:noFill/>
        </p:spPr>
        <p:txBody>
          <a:bodyPr wrap="square" lIns="0" tIns="0" rIns="0" bIns="0" rtlCol="0">
            <a:spAutoFit/>
          </a:bodyPr>
          <a:lstStyle/>
          <a:p>
            <a:pPr algn="l">
              <a:spcBef>
                <a:spcPts val="432"/>
              </a:spcBef>
            </a:pPr>
            <a:r>
              <a:rPr lang="en-US" sz="1200" b="1" dirty="0" smtClean="0">
                <a:latin typeface="+mn-lt"/>
              </a:rPr>
              <a:t>Methodology: </a:t>
            </a:r>
            <a:r>
              <a:rPr lang="en-US" sz="1200" dirty="0" smtClean="0">
                <a:latin typeface="+mn-lt"/>
              </a:rPr>
              <a:t>Flash extent and duration are estimated from the LMA data. </a:t>
            </a:r>
            <a:endParaRPr lang="da-DK" sz="1200" dirty="0" err="1" smtClean="0">
              <a:latin typeface="+mn-lt"/>
            </a:endParaRPr>
          </a:p>
        </p:txBody>
      </p:sp>
    </p:spTree>
    <p:extLst>
      <p:ext uri="{BB962C8B-B14F-4D97-AF65-F5344CB8AC3E}">
        <p14:creationId xmlns:p14="http://schemas.microsoft.com/office/powerpoint/2010/main" val="22768185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0392" y="393192"/>
            <a:ext cx="9313586" cy="972716"/>
          </a:xfrm>
        </p:spPr>
        <p:txBody>
          <a:bodyPr/>
          <a:lstStyle/>
          <a:p>
            <a:r>
              <a:rPr lang="en-US" dirty="0"/>
              <a:t>Typical dancing sprite</a:t>
            </a:r>
            <a:endParaRPr lang="da-DK" dirty="0"/>
          </a:p>
        </p:txBody>
      </p:sp>
      <p:sp>
        <p:nvSpPr>
          <p:cNvPr id="4" name="Footer Placeholder 3"/>
          <p:cNvSpPr>
            <a:spLocks noGrp="1"/>
          </p:cNvSpPr>
          <p:nvPr>
            <p:ph type="ftr" sz="quarter" idx="11"/>
          </p:nvPr>
        </p:nvSpPr>
        <p:spPr/>
        <p:txBody>
          <a:bodyPr/>
          <a:lstStyle/>
          <a:p>
            <a:endParaRPr lang="da-DK"/>
          </a:p>
        </p:txBody>
      </p:sp>
      <p:sp>
        <p:nvSpPr>
          <p:cNvPr id="5" name="Slide Number Placeholder 4"/>
          <p:cNvSpPr>
            <a:spLocks noGrp="1"/>
          </p:cNvSpPr>
          <p:nvPr>
            <p:ph type="sldNum" sz="quarter" idx="12"/>
          </p:nvPr>
        </p:nvSpPr>
        <p:spPr/>
        <p:txBody>
          <a:bodyPr/>
          <a:lstStyle/>
          <a:p>
            <a:fld id="{69B329FC-7BB0-4E45-805E-32EC04D33449}" type="slidenum">
              <a:rPr lang="da-DK" smtClean="0"/>
              <a:t>8</a:t>
            </a:fld>
            <a:endParaRPr lang="da-DK"/>
          </a:p>
        </p:txBody>
      </p:sp>
      <p:pic>
        <p:nvPicPr>
          <p:cNvPr id="6" name="Content Placeholder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bwMode="auto">
          <a:xfrm>
            <a:off x="179996" y="3328625"/>
            <a:ext cx="3604618" cy="22356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144654" y="3549638"/>
            <a:ext cx="8000018" cy="2024552"/>
          </a:xfrm>
          <a:prstGeom prst="rect">
            <a:avLst/>
          </a:prstGeom>
        </p:spPr>
      </p:pic>
      <p:pic>
        <p:nvPicPr>
          <p:cNvPr id="8" name="Picture 7"/>
          <p:cNvPicPr>
            <a:picLocks noChangeAspect="1"/>
          </p:cNvPicPr>
          <p:nvPr/>
        </p:nvPicPr>
        <p:blipFill>
          <a:blip r:embed="rId5"/>
          <a:stretch>
            <a:fillRect/>
          </a:stretch>
        </p:blipFill>
        <p:spPr>
          <a:xfrm>
            <a:off x="4504694" y="1844824"/>
            <a:ext cx="7200800" cy="1483801"/>
          </a:xfrm>
          <a:prstGeom prst="rect">
            <a:avLst/>
          </a:prstGeom>
        </p:spPr>
      </p:pic>
      <p:pic>
        <p:nvPicPr>
          <p:cNvPr id="9" name="Picture 8"/>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3856308" y="5620146"/>
            <a:ext cx="8576710" cy="124119"/>
          </a:xfrm>
          <a:prstGeom prst="rect">
            <a:avLst/>
          </a:prstGeom>
        </p:spPr>
      </p:pic>
      <p:cxnSp>
        <p:nvCxnSpPr>
          <p:cNvPr id="12" name="Straight Arrow Connector 11"/>
          <p:cNvCxnSpPr>
            <a:stCxn id="10" idx="1"/>
          </p:cNvCxnSpPr>
          <p:nvPr/>
        </p:nvCxnSpPr>
        <p:spPr bwMode="auto">
          <a:xfrm flipH="1">
            <a:off x="1487488" y="2801834"/>
            <a:ext cx="1526062" cy="1419254"/>
          </a:xfrm>
          <a:prstGeom prst="straightConnector1">
            <a:avLst/>
          </a:prstGeom>
          <a:ln>
            <a:headEnd type="none" w="med" len="med"/>
            <a:tailEnd type="triangle"/>
          </a:ln>
        </p:spPr>
        <p:style>
          <a:lnRef idx="2">
            <a:schemeClr val="accent4"/>
          </a:lnRef>
          <a:fillRef idx="0">
            <a:schemeClr val="accent4"/>
          </a:fillRef>
          <a:effectRef idx="1">
            <a:schemeClr val="accent4"/>
          </a:effectRef>
          <a:fontRef idx="minor">
            <a:schemeClr val="tx1"/>
          </a:fontRef>
        </p:style>
      </p:cxnSp>
      <p:cxnSp>
        <p:nvCxnSpPr>
          <p:cNvPr id="14" name="Straight Arrow Connector 13"/>
          <p:cNvCxnSpPr>
            <a:stCxn id="10" idx="1"/>
          </p:cNvCxnSpPr>
          <p:nvPr/>
        </p:nvCxnSpPr>
        <p:spPr bwMode="auto">
          <a:xfrm flipH="1">
            <a:off x="1415480" y="2801834"/>
            <a:ext cx="1598070" cy="1283555"/>
          </a:xfrm>
          <a:prstGeom prst="straightConnector1">
            <a:avLst/>
          </a:prstGeom>
          <a:ln>
            <a:headEnd type="none" w="med" len="med"/>
            <a:tailEnd type="triangle"/>
          </a:ln>
        </p:spPr>
        <p:style>
          <a:lnRef idx="2">
            <a:schemeClr val="accent4"/>
          </a:lnRef>
          <a:fillRef idx="0">
            <a:schemeClr val="accent4"/>
          </a:fillRef>
          <a:effectRef idx="1">
            <a:schemeClr val="accent4"/>
          </a:effectRef>
          <a:fontRef idx="minor">
            <a:schemeClr val="tx1"/>
          </a:fontRef>
        </p:style>
      </p:cxnSp>
      <p:cxnSp>
        <p:nvCxnSpPr>
          <p:cNvPr id="16" name="Straight Arrow Connector 15"/>
          <p:cNvCxnSpPr>
            <a:stCxn id="10" idx="3"/>
          </p:cNvCxnSpPr>
          <p:nvPr/>
        </p:nvCxnSpPr>
        <p:spPr bwMode="auto">
          <a:xfrm>
            <a:off x="4223792" y="2801834"/>
            <a:ext cx="1412006" cy="38577"/>
          </a:xfrm>
          <a:prstGeom prst="straightConnector1">
            <a:avLst/>
          </a:prstGeom>
          <a:ln>
            <a:headEnd type="none" w="med" len="med"/>
            <a:tailEnd type="triangle"/>
          </a:ln>
        </p:spPr>
        <p:style>
          <a:lnRef idx="2">
            <a:schemeClr val="accent4"/>
          </a:lnRef>
          <a:fillRef idx="0">
            <a:schemeClr val="accent4"/>
          </a:fillRef>
          <a:effectRef idx="1">
            <a:schemeClr val="accent4"/>
          </a:effectRef>
          <a:fontRef idx="minor">
            <a:schemeClr val="tx1"/>
          </a:fontRef>
        </p:style>
      </p:cxnSp>
      <p:cxnSp>
        <p:nvCxnSpPr>
          <p:cNvPr id="18" name="Straight Arrow Connector 17"/>
          <p:cNvCxnSpPr>
            <a:stCxn id="10" idx="3"/>
          </p:cNvCxnSpPr>
          <p:nvPr/>
        </p:nvCxnSpPr>
        <p:spPr bwMode="auto">
          <a:xfrm flipV="1">
            <a:off x="4223792" y="2756153"/>
            <a:ext cx="1152128" cy="45681"/>
          </a:xfrm>
          <a:prstGeom prst="straightConnector1">
            <a:avLst/>
          </a:prstGeom>
          <a:ln>
            <a:headEnd type="none" w="med" len="med"/>
            <a:tailEnd type="triangle"/>
          </a:ln>
        </p:spPr>
        <p:style>
          <a:lnRef idx="2">
            <a:schemeClr val="accent4"/>
          </a:lnRef>
          <a:fillRef idx="0">
            <a:schemeClr val="accent4"/>
          </a:fillRef>
          <a:effectRef idx="1">
            <a:schemeClr val="accent4"/>
          </a:effectRef>
          <a:fontRef idx="minor">
            <a:schemeClr val="tx1"/>
          </a:fontRef>
        </p:style>
      </p:cxnSp>
      <p:sp>
        <p:nvSpPr>
          <p:cNvPr id="10" name="TextBox 9"/>
          <p:cNvSpPr txBox="1"/>
          <p:nvPr/>
        </p:nvSpPr>
        <p:spPr>
          <a:xfrm>
            <a:off x="3013550" y="2678723"/>
            <a:ext cx="1210242" cy="246221"/>
          </a:xfrm>
          <a:prstGeom prst="rect">
            <a:avLst/>
          </a:prstGeom>
          <a:ln/>
        </p:spPr>
        <p:style>
          <a:lnRef idx="2">
            <a:schemeClr val="accent4"/>
          </a:lnRef>
          <a:fillRef idx="1">
            <a:schemeClr val="lt1"/>
          </a:fillRef>
          <a:effectRef idx="0">
            <a:schemeClr val="accent4"/>
          </a:effectRef>
          <a:fontRef idx="minor">
            <a:schemeClr val="dk1"/>
          </a:fontRef>
        </p:style>
        <p:txBody>
          <a:bodyPr wrap="square" lIns="0" tIns="0" rIns="0" bIns="0" rtlCol="0">
            <a:spAutoFit/>
          </a:bodyPr>
          <a:lstStyle/>
          <a:p>
            <a:pPr algn="l">
              <a:spcBef>
                <a:spcPts val="432"/>
              </a:spcBef>
            </a:pPr>
            <a:r>
              <a:rPr lang="en-US" dirty="0">
                <a:latin typeface="+mn-lt"/>
              </a:rPr>
              <a:t>Lines of sight</a:t>
            </a:r>
            <a:endParaRPr lang="da-DK" dirty="0" err="1">
              <a:latin typeface="+mn-lt"/>
            </a:endParaRPr>
          </a:p>
        </p:txBody>
      </p:sp>
      <p:sp>
        <p:nvSpPr>
          <p:cNvPr id="27" name="TextBox 26"/>
          <p:cNvSpPr txBox="1"/>
          <p:nvPr/>
        </p:nvSpPr>
        <p:spPr>
          <a:xfrm>
            <a:off x="332374" y="1624441"/>
            <a:ext cx="3891418" cy="1231106"/>
          </a:xfrm>
          <a:prstGeom prst="rect">
            <a:avLst/>
          </a:prstGeom>
          <a:noFill/>
        </p:spPr>
        <p:txBody>
          <a:bodyPr wrap="square" lIns="0" tIns="0" rIns="0" bIns="0" rtlCol="0">
            <a:spAutoFit/>
          </a:bodyPr>
          <a:lstStyle/>
          <a:p>
            <a:pPr marL="285750" indent="-285750" algn="l">
              <a:spcBef>
                <a:spcPts val="432"/>
              </a:spcBef>
              <a:buFont typeface="Arial" panose="020B0604020202020204" pitchFamily="34" charset="0"/>
              <a:buChar char="•"/>
            </a:pPr>
            <a:r>
              <a:rPr lang="en-US" sz="1400" dirty="0">
                <a:latin typeface="+mn-lt"/>
              </a:rPr>
              <a:t>Four sprite sequences (9a, 9b, 9c, 9d)</a:t>
            </a:r>
          </a:p>
          <a:p>
            <a:pPr marL="285750" indent="-285750" algn="l">
              <a:spcBef>
                <a:spcPts val="432"/>
              </a:spcBef>
              <a:buFont typeface="Arial" panose="020B0604020202020204" pitchFamily="34" charset="0"/>
              <a:buChar char="•"/>
            </a:pPr>
            <a:r>
              <a:rPr lang="en-US" sz="1400" dirty="0">
                <a:latin typeface="+mn-lt"/>
              </a:rPr>
              <a:t>Four SP+CG strokes separated by </a:t>
            </a:r>
            <a:r>
              <a:rPr lang="en-US" sz="1400" dirty="0" smtClean="0">
                <a:latin typeface="+mn-lt"/>
              </a:rPr>
              <a:t>~200 </a:t>
            </a:r>
            <a:r>
              <a:rPr lang="en-US" sz="1400" dirty="0" err="1">
                <a:latin typeface="+mn-lt"/>
              </a:rPr>
              <a:t>ms</a:t>
            </a:r>
            <a:endParaRPr lang="en-US" sz="1400" dirty="0">
              <a:latin typeface="+mn-lt"/>
            </a:endParaRPr>
          </a:p>
          <a:p>
            <a:pPr marL="285750" indent="-285750" algn="l">
              <a:spcBef>
                <a:spcPts val="432"/>
              </a:spcBef>
              <a:buFont typeface="Arial" panose="020B0604020202020204" pitchFamily="34" charset="0"/>
              <a:buChar char="•"/>
            </a:pPr>
            <a:r>
              <a:rPr lang="en-US" sz="1400" dirty="0" smtClean="0">
                <a:latin typeface="+mn-lt"/>
              </a:rPr>
              <a:t>Flash initiated </a:t>
            </a:r>
            <a:r>
              <a:rPr lang="en-US" sz="1400" dirty="0">
                <a:latin typeface="+mn-lt"/>
              </a:rPr>
              <a:t>in </a:t>
            </a:r>
            <a:r>
              <a:rPr lang="en-US" sz="1400" dirty="0" smtClean="0">
                <a:latin typeface="+mn-lt"/>
              </a:rPr>
              <a:t>the </a:t>
            </a:r>
            <a:r>
              <a:rPr lang="en-US" sz="1400" dirty="0" err="1" smtClean="0">
                <a:latin typeface="+mn-lt"/>
              </a:rPr>
              <a:t>stratiform</a:t>
            </a:r>
            <a:r>
              <a:rPr lang="en-US" sz="1400" dirty="0" smtClean="0">
                <a:latin typeface="+mn-lt"/>
              </a:rPr>
              <a:t> </a:t>
            </a:r>
            <a:r>
              <a:rPr lang="en-US" sz="1400" dirty="0">
                <a:latin typeface="+mn-lt"/>
              </a:rPr>
              <a:t>region (not so typical)</a:t>
            </a:r>
          </a:p>
          <a:p>
            <a:pPr marL="285750" indent="-285750" algn="l">
              <a:spcBef>
                <a:spcPts val="432"/>
              </a:spcBef>
              <a:buFont typeface="Arial" panose="020B0604020202020204" pitchFamily="34" charset="0"/>
              <a:buChar char="•"/>
            </a:pPr>
            <a:endParaRPr lang="da-DK" sz="1400" dirty="0" err="1">
              <a:latin typeface="+mn-lt"/>
            </a:endParaRPr>
          </a:p>
        </p:txBody>
      </p:sp>
      <p:sp>
        <p:nvSpPr>
          <p:cNvPr id="3" name="TextBox 2"/>
          <p:cNvSpPr txBox="1"/>
          <p:nvPr/>
        </p:nvSpPr>
        <p:spPr>
          <a:xfrm>
            <a:off x="4504694" y="3384313"/>
            <a:ext cx="7396341" cy="161583"/>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lIns="0" tIns="0" rIns="0" bIns="0" rtlCol="0">
            <a:spAutoFit/>
          </a:bodyPr>
          <a:lstStyle/>
          <a:p>
            <a:pPr algn="l">
              <a:spcBef>
                <a:spcPts val="432"/>
              </a:spcBef>
            </a:pPr>
            <a:r>
              <a:rPr lang="en-US" sz="1050" dirty="0">
                <a:latin typeface="+mn-lt"/>
              </a:rPr>
              <a:t>Altitude-time plot of VHF sources from LMA, with current moment waveform and MTRG detections (IC at 5 km CG at 0 km)</a:t>
            </a:r>
            <a:endParaRPr lang="da-DK" sz="1050" dirty="0" err="1">
              <a:latin typeface="+mn-lt"/>
            </a:endParaRPr>
          </a:p>
        </p:txBody>
      </p:sp>
      <p:sp>
        <p:nvSpPr>
          <p:cNvPr id="11" name="TextBox 10"/>
          <p:cNvSpPr txBox="1"/>
          <p:nvPr/>
        </p:nvSpPr>
        <p:spPr>
          <a:xfrm>
            <a:off x="5377896" y="5746026"/>
            <a:ext cx="1078144" cy="461665"/>
          </a:xfrm>
          <a:prstGeom prst="rect">
            <a:avLst/>
          </a:prstGeom>
          <a:noFill/>
        </p:spPr>
        <p:txBody>
          <a:bodyPr wrap="square" lIns="0" tIns="0" rIns="0" bIns="0" rtlCol="0">
            <a:spAutoFit/>
          </a:bodyPr>
          <a:lstStyle/>
          <a:p>
            <a:pPr algn="l">
              <a:spcBef>
                <a:spcPts val="432"/>
              </a:spcBef>
            </a:pPr>
            <a:r>
              <a:rPr lang="en-US" sz="1000" b="1" dirty="0">
                <a:latin typeface="+mn-lt"/>
              </a:rPr>
              <a:t>Peak current </a:t>
            </a:r>
            <a:r>
              <a:rPr lang="en-US" sz="1000" dirty="0">
                <a:latin typeface="+mn-lt"/>
              </a:rPr>
              <a:t>is only shown for SP+CG strokes </a:t>
            </a:r>
            <a:endParaRPr lang="da-DK" sz="1000" dirty="0" err="1">
              <a:latin typeface="+mn-lt"/>
            </a:endParaRPr>
          </a:p>
        </p:txBody>
      </p:sp>
      <p:cxnSp>
        <p:nvCxnSpPr>
          <p:cNvPr id="15" name="Straight Arrow Connector 14"/>
          <p:cNvCxnSpPr/>
          <p:nvPr/>
        </p:nvCxnSpPr>
        <p:spPr bwMode="auto">
          <a:xfrm flipV="1">
            <a:off x="5507185" y="5445225"/>
            <a:ext cx="409783" cy="299040"/>
          </a:xfrm>
          <a:prstGeom prst="straightConnector1">
            <a:avLst/>
          </a:prstGeom>
          <a:solidFill>
            <a:schemeClr val="accent1"/>
          </a:solidFill>
          <a:ln w="9525" cap="flat" cmpd="sng" algn="ctr">
            <a:solidFill>
              <a:schemeClr val="tx1"/>
            </a:solidFill>
            <a:prstDash val="solid"/>
            <a:miter lim="800000"/>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 name="Straight Arrow Connector 21"/>
          <p:cNvCxnSpPr/>
          <p:nvPr/>
        </p:nvCxnSpPr>
        <p:spPr bwMode="auto">
          <a:xfrm flipV="1">
            <a:off x="5507185" y="5373216"/>
            <a:ext cx="1668935" cy="371049"/>
          </a:xfrm>
          <a:prstGeom prst="straightConnector1">
            <a:avLst/>
          </a:prstGeom>
          <a:solidFill>
            <a:schemeClr val="accent1"/>
          </a:solidFill>
          <a:ln w="9525" cap="flat" cmpd="sng" algn="ctr">
            <a:solidFill>
              <a:schemeClr val="tx1"/>
            </a:solidFill>
            <a:prstDash val="solid"/>
            <a:miter lim="800000"/>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 name="TextBox 12"/>
          <p:cNvSpPr txBox="1"/>
          <p:nvPr/>
        </p:nvSpPr>
        <p:spPr>
          <a:xfrm>
            <a:off x="5495105" y="477132"/>
            <a:ext cx="6405929" cy="1107996"/>
          </a:xfrm>
          <a:prstGeom prst="rect">
            <a:avLst/>
          </a:prstGeom>
          <a:noFill/>
        </p:spPr>
        <p:txBody>
          <a:bodyPr wrap="square" lIns="0" tIns="0" rIns="0" bIns="0" rtlCol="0">
            <a:spAutoFit/>
          </a:bodyPr>
          <a:lstStyle/>
          <a:p>
            <a:pPr>
              <a:lnSpc>
                <a:spcPct val="100000"/>
              </a:lnSpc>
              <a:spcBef>
                <a:spcPts val="601"/>
              </a:spcBef>
            </a:pPr>
            <a:r>
              <a:rPr lang="en-US" sz="1200" b="1" spc="-1" dirty="0">
                <a:solidFill>
                  <a:srgbClr val="000000"/>
                </a:solidFill>
                <a:latin typeface="Arial"/>
                <a:ea typeface="ＭＳ Ｐゴシック"/>
              </a:rPr>
              <a:t>Methodology: </a:t>
            </a:r>
            <a:r>
              <a:rPr lang="en-US" sz="1200" spc="-1" dirty="0">
                <a:solidFill>
                  <a:srgbClr val="000000"/>
                </a:solidFill>
                <a:latin typeface="Arial"/>
                <a:ea typeface="ＭＳ Ｐゴシック"/>
              </a:rPr>
              <a:t>We analyzed the LMA data using typical 3D projections (e.g. </a:t>
            </a:r>
            <a:r>
              <a:rPr lang="en-US" sz="1200" spc="-1" dirty="0" err="1">
                <a:solidFill>
                  <a:srgbClr val="000000"/>
                </a:solidFill>
                <a:latin typeface="Arial"/>
                <a:ea typeface="ＭＳ Ｐゴシック"/>
              </a:rPr>
              <a:t>Coquillat</a:t>
            </a:r>
            <a:r>
              <a:rPr lang="en-US" sz="1200" spc="-1" dirty="0">
                <a:solidFill>
                  <a:srgbClr val="000000"/>
                </a:solidFill>
                <a:latin typeface="Arial"/>
                <a:ea typeface="ＭＳ Ｐゴシック"/>
              </a:rPr>
              <a:t> et al.,2019), the time-distance plot (van der Velde &amp; Montanyà, 2013) and also looked at the raw SAETTA data to identify regions with strong VHF radiation</a:t>
            </a:r>
            <a:r>
              <a:rPr lang="en-US" sz="1200" spc="-1" dirty="0">
                <a:solidFill>
                  <a:srgbClr val="C9211E"/>
                </a:solidFill>
                <a:latin typeface="Arial"/>
                <a:ea typeface="ＭＳ Ｐゴシック"/>
              </a:rPr>
              <a:t>, </a:t>
            </a:r>
            <a:r>
              <a:rPr lang="en-US" sz="1200" spc="-1" dirty="0">
                <a:solidFill>
                  <a:srgbClr val="000000"/>
                </a:solidFill>
                <a:latin typeface="Arial"/>
                <a:ea typeface="ＭＳ Ｐゴシック"/>
              </a:rPr>
              <a:t>but poor reconstruction. </a:t>
            </a:r>
            <a:r>
              <a:rPr lang="en-US" sz="1200" spc="-1" dirty="0">
                <a:solidFill>
                  <a:srgbClr val="000000"/>
                </a:solidFill>
                <a:ea typeface="ＭＳ Ｐゴシック"/>
              </a:rPr>
              <a:t>To minimize the influence of noise, VHF sources detected by at least seven stations were used in the analysis, and goodness-of-fit values were required to be ≤0.5 in the source location solutions. </a:t>
            </a:r>
            <a:endParaRPr lang="en-US" sz="1200" spc="-1" dirty="0"/>
          </a:p>
        </p:txBody>
      </p:sp>
      <p:sp>
        <p:nvSpPr>
          <p:cNvPr id="19" name="TextBox 18"/>
          <p:cNvSpPr txBox="1"/>
          <p:nvPr/>
        </p:nvSpPr>
        <p:spPr>
          <a:xfrm>
            <a:off x="9624392" y="5760325"/>
            <a:ext cx="1944216" cy="323165"/>
          </a:xfrm>
          <a:prstGeom prst="rect">
            <a:avLst/>
          </a:prstGeom>
          <a:noFill/>
        </p:spPr>
        <p:txBody>
          <a:bodyPr wrap="square" lIns="0" tIns="0" rIns="0" bIns="0" rtlCol="0">
            <a:spAutoFit/>
          </a:bodyPr>
          <a:lstStyle/>
          <a:p>
            <a:pPr algn="l">
              <a:spcBef>
                <a:spcPts val="432"/>
              </a:spcBef>
            </a:pPr>
            <a:r>
              <a:rPr lang="en-US" sz="1050" b="1" dirty="0" smtClean="0">
                <a:latin typeface="+mn-lt"/>
              </a:rPr>
              <a:t>Current moment waveform </a:t>
            </a:r>
            <a:r>
              <a:rPr lang="en-US" sz="1050" dirty="0" smtClean="0">
                <a:latin typeface="+mn-lt"/>
              </a:rPr>
              <a:t>plotted as black line</a:t>
            </a:r>
            <a:endParaRPr lang="da-DK" sz="1050" b="1" dirty="0" err="1" smtClean="0">
              <a:latin typeface="+mn-lt"/>
            </a:endParaRPr>
          </a:p>
        </p:txBody>
      </p:sp>
      <p:cxnSp>
        <p:nvCxnSpPr>
          <p:cNvPr id="21" name="Straight Arrow Connector 20"/>
          <p:cNvCxnSpPr/>
          <p:nvPr/>
        </p:nvCxnSpPr>
        <p:spPr bwMode="auto">
          <a:xfrm flipH="1" flipV="1">
            <a:off x="10992544" y="5157192"/>
            <a:ext cx="144016" cy="633029"/>
          </a:xfrm>
          <a:prstGeom prst="straightConnector1">
            <a:avLst/>
          </a:prstGeom>
          <a:solidFill>
            <a:schemeClr val="accent1"/>
          </a:solidFill>
          <a:ln w="9525" cap="flat" cmpd="sng" algn="ctr">
            <a:solidFill>
              <a:schemeClr val="tx1"/>
            </a:solidFill>
            <a:prstDash val="solid"/>
            <a:miter lim="800000"/>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939751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353062" y="2420850"/>
            <a:ext cx="7436543" cy="1828800"/>
          </a:xfrm>
          <a:prstGeom prst="rect">
            <a:avLst/>
          </a:prstGeom>
        </p:spPr>
      </p:pic>
      <p:sp>
        <p:nvSpPr>
          <p:cNvPr id="2" name="Title 1"/>
          <p:cNvSpPr>
            <a:spLocks noGrp="1"/>
          </p:cNvSpPr>
          <p:nvPr>
            <p:ph type="title"/>
          </p:nvPr>
        </p:nvSpPr>
        <p:spPr>
          <a:xfrm>
            <a:off x="850392" y="393192"/>
            <a:ext cx="9313586" cy="972716"/>
          </a:xfrm>
        </p:spPr>
        <p:txBody>
          <a:bodyPr/>
          <a:lstStyle/>
          <a:p>
            <a:r>
              <a:rPr lang="en-US" dirty="0"/>
              <a:t>Special case</a:t>
            </a:r>
            <a:endParaRPr lang="da-DK" dirty="0"/>
          </a:p>
        </p:txBody>
      </p:sp>
      <p:pic>
        <p:nvPicPr>
          <p:cNvPr id="9" name="Content Placeholder 8"/>
          <p:cNvPicPr>
            <a:picLocks noGrp="1" noChangeAspect="1"/>
          </p:cNvPicPr>
          <p:nvPr>
            <p:ph idx="1"/>
          </p:nvPr>
        </p:nvPicPr>
        <p:blipFill>
          <a:blip r:embed="rId4" cstate="screen">
            <a:extLst>
              <a:ext uri="{28A0092B-C50C-407E-A947-70E740481C1C}">
                <a14:useLocalDpi xmlns:a14="http://schemas.microsoft.com/office/drawing/2010/main"/>
              </a:ext>
            </a:extLst>
          </a:blip>
          <a:stretch>
            <a:fillRect/>
          </a:stretch>
        </p:blipFill>
        <p:spPr>
          <a:xfrm>
            <a:off x="47328" y="3717032"/>
            <a:ext cx="4005273" cy="2580929"/>
          </a:xfrm>
        </p:spPr>
      </p:pic>
      <p:pic>
        <p:nvPicPr>
          <p:cNvPr id="10" name="Picture 9"/>
          <p:cNvPicPr>
            <a:picLocks noChangeAspect="1"/>
          </p:cNvPicPr>
          <p:nvPr/>
        </p:nvPicPr>
        <p:blipFill>
          <a:blip r:embed="rId5"/>
          <a:stretch>
            <a:fillRect/>
          </a:stretch>
        </p:blipFill>
        <p:spPr>
          <a:xfrm>
            <a:off x="4511824" y="629637"/>
            <a:ext cx="5688632" cy="1526219"/>
          </a:xfrm>
          <a:prstGeom prst="rect">
            <a:avLst/>
          </a:prstGeom>
        </p:spPr>
      </p:pic>
      <p:pic>
        <p:nvPicPr>
          <p:cNvPr id="11" name="Picture 1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331385" y="4461648"/>
            <a:ext cx="7479898" cy="1991688"/>
          </a:xfrm>
          <a:prstGeom prst="rect">
            <a:avLst/>
          </a:prstGeom>
        </p:spPr>
      </p:pic>
      <p:sp>
        <p:nvSpPr>
          <p:cNvPr id="3" name="TextBox 2"/>
          <p:cNvSpPr txBox="1"/>
          <p:nvPr/>
        </p:nvSpPr>
        <p:spPr>
          <a:xfrm>
            <a:off x="7896200" y="2276872"/>
            <a:ext cx="1368152" cy="720080"/>
          </a:xfrm>
          <a:prstGeom prst="rect">
            <a:avLst/>
          </a:prstGeom>
          <a:noFill/>
        </p:spPr>
        <p:txBody>
          <a:bodyPr wrap="square" lIns="0" tIns="0" rIns="0" bIns="0" rtlCol="0">
            <a:spAutoFit/>
          </a:bodyPr>
          <a:lstStyle/>
          <a:p>
            <a:pPr algn="l">
              <a:spcBef>
                <a:spcPts val="432"/>
              </a:spcBef>
            </a:pPr>
            <a:endParaRPr lang="da-DK" dirty="0" err="1">
              <a:latin typeface="+mn-lt"/>
            </a:endParaRPr>
          </a:p>
        </p:txBody>
      </p:sp>
      <p:sp>
        <p:nvSpPr>
          <p:cNvPr id="8" name="TextBox 7"/>
          <p:cNvSpPr txBox="1"/>
          <p:nvPr/>
        </p:nvSpPr>
        <p:spPr>
          <a:xfrm>
            <a:off x="309581" y="1395739"/>
            <a:ext cx="3846585" cy="2626360"/>
          </a:xfrm>
          <a:prstGeom prst="rect">
            <a:avLst/>
          </a:prstGeom>
          <a:noFill/>
        </p:spPr>
        <p:txBody>
          <a:bodyPr wrap="square" lIns="0" tIns="0" rIns="0" bIns="0" rtlCol="0">
            <a:spAutoFit/>
          </a:bodyPr>
          <a:lstStyle/>
          <a:p>
            <a:pPr marL="285750" indent="-285750" algn="l">
              <a:spcBef>
                <a:spcPts val="432"/>
              </a:spcBef>
              <a:buFont typeface="Arial" panose="020B0604020202020204" pitchFamily="34" charset="0"/>
              <a:buChar char="•"/>
            </a:pPr>
            <a:r>
              <a:rPr lang="en-US" sz="1400" dirty="0">
                <a:latin typeface="+mn-lt"/>
              </a:rPr>
              <a:t>Three sprite sequences (6a, 6b, 6c)</a:t>
            </a:r>
          </a:p>
          <a:p>
            <a:pPr marL="285750" indent="-285750">
              <a:spcBef>
                <a:spcPts val="432"/>
              </a:spcBef>
              <a:buFont typeface="Arial" panose="020B0604020202020204" pitchFamily="34" charset="0"/>
              <a:buChar char="•"/>
            </a:pPr>
            <a:r>
              <a:rPr lang="en-US" sz="1400" dirty="0" smtClean="0">
                <a:latin typeface="+mn-lt"/>
              </a:rPr>
              <a:t>Sprite 6b </a:t>
            </a:r>
            <a:r>
              <a:rPr lang="en-US" sz="1400" dirty="0" smtClean="0">
                <a:latin typeface="Arial" panose="020B0604020202020204" pitchFamily="34" charset="0"/>
              </a:rPr>
              <a:t>produced </a:t>
            </a:r>
            <a:r>
              <a:rPr lang="en-US" sz="1400" dirty="0">
                <a:latin typeface="Arial" panose="020B0604020202020204" pitchFamily="34" charset="0"/>
              </a:rPr>
              <a:t>during the continuing current following the previous stroke and has a long duration (&lt;180 </a:t>
            </a:r>
            <a:r>
              <a:rPr lang="en-US" sz="1400" dirty="0" err="1">
                <a:latin typeface="Arial" panose="020B0604020202020204" pitchFamily="34" charset="0"/>
              </a:rPr>
              <a:t>ms</a:t>
            </a:r>
            <a:r>
              <a:rPr lang="en-US" sz="1400" dirty="0">
                <a:latin typeface="Arial" panose="020B0604020202020204" pitchFamily="34" charset="0"/>
              </a:rPr>
              <a:t>)</a:t>
            </a:r>
          </a:p>
          <a:p>
            <a:pPr marL="285750" indent="-285750">
              <a:spcBef>
                <a:spcPts val="432"/>
              </a:spcBef>
              <a:buFont typeface="Arial" panose="020B0604020202020204" pitchFamily="34" charset="0"/>
              <a:buChar char="•"/>
            </a:pPr>
            <a:r>
              <a:rPr lang="en-US" sz="1400" dirty="0" smtClean="0">
                <a:latin typeface="Arial" panose="020B0604020202020204" pitchFamily="34" charset="0"/>
              </a:rPr>
              <a:t>Sprite 6c produced </a:t>
            </a:r>
            <a:r>
              <a:rPr lang="en-US" sz="1400" dirty="0">
                <a:latin typeface="Arial" panose="020B0604020202020204" pitchFamily="34" charset="0"/>
              </a:rPr>
              <a:t>by 3 +CG strokes separated by 3 </a:t>
            </a:r>
            <a:r>
              <a:rPr lang="en-US" sz="1400" dirty="0" err="1">
                <a:latin typeface="Arial" panose="020B0604020202020204" pitchFamily="34" charset="0"/>
              </a:rPr>
              <a:t>ms</a:t>
            </a:r>
            <a:r>
              <a:rPr lang="en-US" sz="1400" dirty="0">
                <a:latin typeface="Arial" panose="020B0604020202020204" pitchFamily="34" charset="0"/>
              </a:rPr>
              <a:t> and 54 km</a:t>
            </a:r>
            <a:r>
              <a:rPr lang="en-US" sz="1400" dirty="0" smtClean="0">
                <a:latin typeface="Arial" panose="020B0604020202020204" pitchFamily="34" charset="0"/>
              </a:rPr>
              <a:t>.   </a:t>
            </a:r>
            <a:endParaRPr lang="en-US" sz="1400" dirty="0">
              <a:latin typeface="Arial" panose="020B0604020202020204" pitchFamily="34" charset="0"/>
            </a:endParaRPr>
          </a:p>
          <a:p>
            <a:pPr marL="285750" indent="-285750">
              <a:spcBef>
                <a:spcPts val="432"/>
              </a:spcBef>
              <a:buFont typeface="Arial" panose="020B0604020202020204" pitchFamily="34" charset="0"/>
              <a:buChar char="•"/>
            </a:pPr>
            <a:r>
              <a:rPr lang="en-US" sz="1400" dirty="0">
                <a:latin typeface="Arial" panose="020B0604020202020204" pitchFamily="34" charset="0"/>
              </a:rPr>
              <a:t>Negative CG strokes detected in the </a:t>
            </a:r>
            <a:r>
              <a:rPr lang="en-US" sz="1400" dirty="0" err="1">
                <a:latin typeface="Arial" panose="020B0604020202020204" pitchFamily="34" charset="0"/>
              </a:rPr>
              <a:t>stratiform</a:t>
            </a:r>
            <a:r>
              <a:rPr lang="en-US" sz="1400" dirty="0">
                <a:latin typeface="Arial" panose="020B0604020202020204" pitchFamily="34" charset="0"/>
              </a:rPr>
              <a:t> region meaning negative charge layers are also present within this region</a:t>
            </a:r>
          </a:p>
          <a:p>
            <a:pPr marL="285750" indent="-285750" algn="l">
              <a:spcBef>
                <a:spcPts val="432"/>
              </a:spcBef>
              <a:buFont typeface="Arial" panose="020B0604020202020204" pitchFamily="34" charset="0"/>
              <a:buChar char="•"/>
            </a:pPr>
            <a:endParaRPr lang="en-US" sz="1400" dirty="0">
              <a:latin typeface="Arial" panose="020B0604020202020204" pitchFamily="34" charset="0"/>
            </a:endParaRPr>
          </a:p>
          <a:p>
            <a:pPr marL="285750" indent="-285750" algn="l">
              <a:spcBef>
                <a:spcPts val="432"/>
              </a:spcBef>
              <a:buFont typeface="Arial" panose="020B0604020202020204" pitchFamily="34" charset="0"/>
              <a:buChar char="•"/>
            </a:pPr>
            <a:endParaRPr lang="da-DK" sz="1400" dirty="0" err="1">
              <a:latin typeface="+mn-lt"/>
            </a:endParaRPr>
          </a:p>
        </p:txBody>
      </p:sp>
      <p:sp>
        <p:nvSpPr>
          <p:cNvPr id="12" name="TextBox 11"/>
          <p:cNvSpPr txBox="1"/>
          <p:nvPr/>
        </p:nvSpPr>
        <p:spPr>
          <a:xfrm>
            <a:off x="4509222" y="2196080"/>
            <a:ext cx="7396341" cy="161583"/>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lIns="0" tIns="0" rIns="0" bIns="0" rtlCol="0">
            <a:spAutoFit/>
          </a:bodyPr>
          <a:lstStyle/>
          <a:p>
            <a:pPr algn="l">
              <a:spcBef>
                <a:spcPts val="432"/>
              </a:spcBef>
            </a:pPr>
            <a:r>
              <a:rPr lang="en-US" sz="1050" dirty="0">
                <a:latin typeface="+mn-lt"/>
              </a:rPr>
              <a:t>Altitude-time plot of VHF sources from LMA, with current moment waveform and MTRG detections (IC at 5 km CG at 0 km)</a:t>
            </a:r>
            <a:endParaRPr lang="da-DK" sz="1050" dirty="0" err="1">
              <a:latin typeface="+mn-lt"/>
            </a:endParaRPr>
          </a:p>
        </p:txBody>
      </p:sp>
      <p:sp>
        <p:nvSpPr>
          <p:cNvPr id="13" name="TextBox 12"/>
          <p:cNvSpPr txBox="1"/>
          <p:nvPr/>
        </p:nvSpPr>
        <p:spPr>
          <a:xfrm>
            <a:off x="4414942" y="4275529"/>
            <a:ext cx="7396341" cy="161583"/>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lIns="0" tIns="0" rIns="0" bIns="0" rtlCol="0">
            <a:spAutoFit/>
          </a:bodyPr>
          <a:lstStyle/>
          <a:p>
            <a:pPr algn="l">
              <a:spcBef>
                <a:spcPts val="432"/>
              </a:spcBef>
            </a:pPr>
            <a:r>
              <a:rPr lang="en-US" sz="1050" dirty="0">
                <a:latin typeface="+mn-lt"/>
              </a:rPr>
              <a:t>Time-distance-altitude plot of VHF sources from LMA, with MTRG detections (peak current only shown for SP+CG strokes)</a:t>
            </a:r>
            <a:endParaRPr lang="da-DK" sz="1050" dirty="0" err="1">
              <a:latin typeface="+mn-lt"/>
            </a:endParaRPr>
          </a:p>
        </p:txBody>
      </p:sp>
      <p:sp>
        <p:nvSpPr>
          <p:cNvPr id="5" name="Footer Placeholder 4"/>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69B329FC-7BB0-4E45-805E-32EC04D33449}" type="slidenum">
              <a:rPr lang="da-DK" smtClean="0"/>
              <a:t>9</a:t>
            </a:fld>
            <a:endParaRPr lang="da-DK"/>
          </a:p>
        </p:txBody>
      </p:sp>
      <p:sp>
        <p:nvSpPr>
          <p:cNvPr id="14" name="TextBox 13"/>
          <p:cNvSpPr txBox="1"/>
          <p:nvPr/>
        </p:nvSpPr>
        <p:spPr>
          <a:xfrm>
            <a:off x="10428132" y="796109"/>
            <a:ext cx="1296144" cy="861774"/>
          </a:xfrm>
          <a:prstGeom prst="rect">
            <a:avLst/>
          </a:prstGeom>
          <a:noFill/>
        </p:spPr>
        <p:txBody>
          <a:bodyPr wrap="square" lIns="0" tIns="0" rIns="0" bIns="0" rtlCol="0">
            <a:spAutoFit/>
          </a:bodyPr>
          <a:lstStyle/>
          <a:p>
            <a:pPr algn="l">
              <a:spcBef>
                <a:spcPts val="432"/>
              </a:spcBef>
            </a:pPr>
            <a:r>
              <a:rPr lang="en-US" sz="1400" dirty="0" smtClean="0">
                <a:latin typeface="+mn-lt"/>
              </a:rPr>
              <a:t>Next slide focuses on this bright and wide sprite</a:t>
            </a:r>
            <a:endParaRPr lang="da-DK" sz="1400" dirty="0" err="1" smtClean="0">
              <a:latin typeface="+mn-lt"/>
            </a:endParaRPr>
          </a:p>
        </p:txBody>
      </p:sp>
      <p:cxnSp>
        <p:nvCxnSpPr>
          <p:cNvPr id="16" name="Straight Arrow Connector 15"/>
          <p:cNvCxnSpPr>
            <a:stCxn id="14" idx="1"/>
          </p:cNvCxnSpPr>
          <p:nvPr/>
        </p:nvCxnSpPr>
        <p:spPr bwMode="auto">
          <a:xfrm flipH="1">
            <a:off x="9912424" y="1226996"/>
            <a:ext cx="515708" cy="445048"/>
          </a:xfrm>
          <a:prstGeom prst="straightConnector1">
            <a:avLst/>
          </a:prstGeom>
          <a:solidFill>
            <a:schemeClr val="accent1"/>
          </a:solidFill>
          <a:ln w="9525" cap="flat" cmpd="sng" algn="ctr">
            <a:solidFill>
              <a:schemeClr val="tx1"/>
            </a:solidFill>
            <a:prstDash val="solid"/>
            <a:miter lim="800000"/>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 name="Oval 16"/>
          <p:cNvSpPr/>
          <p:nvPr/>
        </p:nvSpPr>
        <p:spPr bwMode="auto">
          <a:xfrm rot="7887889">
            <a:off x="574890" y="4936832"/>
            <a:ext cx="877075" cy="265970"/>
          </a:xfrm>
          <a:prstGeom prst="ellipse">
            <a:avLst/>
          </a:prstGeom>
          <a:noFill/>
          <a:ln w="28575" cap="flat" cmpd="sng" algn="ctr">
            <a:solidFill>
              <a:srgbClr val="5E4A8C"/>
            </a:solidFill>
            <a:prstDash val="solid"/>
            <a:miter lim="800000"/>
            <a:headEnd type="none" w="med" len="med"/>
            <a:tailEnd type="none" w="med" len="med"/>
          </a:ln>
          <a:effectLst/>
        </p:spPr>
        <p:txBody>
          <a:bodyPr rot="0" spcFirstLastPara="0" vertOverflow="overflow" horzOverflow="overflow" vert="horz" wrap="square" lIns="90000" tIns="46800" rIns="90000" bIns="46800" numCol="1" spcCol="0" rtlCol="0" fromWordArt="0" anchor="ctr" anchorCtr="0" forceAA="0" compatLnSpc="1">
            <a:prstTxWarp prst="textNoShape">
              <a:avLst/>
            </a:prstTxWarp>
            <a:noAutofit/>
          </a:bodyPr>
          <a:lstStyle/>
          <a:p>
            <a:pPr marL="0" marR="0" indent="0" algn="ctr" defTabSz="914400" rtl="0" eaLnBrk="1" fontAlgn="base" latinLnBrk="0" hangingPunct="1">
              <a:lnSpc>
                <a:spcPct val="100000"/>
              </a:lnSpc>
              <a:spcBef>
                <a:spcPts val="432"/>
              </a:spcBef>
              <a:spcAft>
                <a:spcPct val="0"/>
              </a:spcAft>
              <a:buClrTx/>
              <a:buSzTx/>
              <a:buFontTx/>
              <a:buNone/>
              <a:tabLst/>
            </a:pPr>
            <a:endParaRPr kumimoji="0" lang="da-DK" sz="1600" b="0" i="0" u="none" strike="noStrike" cap="none" normalizeH="0" baseline="0" dirty="0" err="1" smtClean="0">
              <a:ln>
                <a:noFill/>
              </a:ln>
              <a:solidFill>
                <a:srgbClr val="FFFFFF"/>
              </a:solidFill>
              <a:effectLst/>
              <a:latin typeface="+mn-lt"/>
              <a:ea typeface="ＭＳ Ｐゴシック" pitchFamily="-80" charset="-128"/>
            </a:endParaRPr>
          </a:p>
        </p:txBody>
      </p:sp>
      <p:sp>
        <p:nvSpPr>
          <p:cNvPr id="18" name="Oval 17"/>
          <p:cNvSpPr/>
          <p:nvPr/>
        </p:nvSpPr>
        <p:spPr bwMode="auto">
          <a:xfrm rot="5225402">
            <a:off x="7455236" y="4909265"/>
            <a:ext cx="710445" cy="207819"/>
          </a:xfrm>
          <a:prstGeom prst="ellipse">
            <a:avLst/>
          </a:prstGeom>
          <a:noFill/>
          <a:ln w="19050" cap="flat" cmpd="sng" algn="ctr">
            <a:solidFill>
              <a:srgbClr val="5E4A8C"/>
            </a:solidFill>
            <a:prstDash val="solid"/>
            <a:miter lim="800000"/>
            <a:headEnd type="none" w="med" len="med"/>
            <a:tailEnd type="none" w="med" len="med"/>
          </a:ln>
          <a:effectLst/>
        </p:spPr>
        <p:txBody>
          <a:bodyPr rot="0" spcFirstLastPara="0" vertOverflow="overflow" horzOverflow="overflow" vert="horz" wrap="square" lIns="90000" tIns="46800" rIns="90000" bIns="46800" numCol="1" spcCol="0" rtlCol="0" fromWordArt="0" anchor="ctr" anchorCtr="0" forceAA="0" compatLnSpc="1">
            <a:prstTxWarp prst="textNoShape">
              <a:avLst/>
            </a:prstTxWarp>
            <a:noAutofit/>
          </a:bodyPr>
          <a:lstStyle/>
          <a:p>
            <a:pPr marL="0" marR="0" indent="0" algn="ctr" defTabSz="914400" rtl="0" eaLnBrk="1" fontAlgn="base" latinLnBrk="0" hangingPunct="1">
              <a:lnSpc>
                <a:spcPct val="100000"/>
              </a:lnSpc>
              <a:spcBef>
                <a:spcPts val="432"/>
              </a:spcBef>
              <a:spcAft>
                <a:spcPct val="0"/>
              </a:spcAft>
              <a:buClrTx/>
              <a:buSzTx/>
              <a:buFontTx/>
              <a:buNone/>
              <a:tabLst/>
            </a:pPr>
            <a:endParaRPr kumimoji="0" lang="da-DK" sz="1600" b="0" i="0" u="none" strike="noStrike" cap="none" normalizeH="0" baseline="0" dirty="0" err="1" smtClean="0">
              <a:ln>
                <a:noFill/>
              </a:ln>
              <a:solidFill>
                <a:srgbClr val="FFFFFF"/>
              </a:solidFill>
              <a:effectLst/>
              <a:latin typeface="+mn-lt"/>
              <a:ea typeface="ＭＳ Ｐゴシック" pitchFamily="-80" charset="-128"/>
            </a:endParaRPr>
          </a:p>
        </p:txBody>
      </p:sp>
      <p:sp>
        <p:nvSpPr>
          <p:cNvPr id="19" name="Oval 18"/>
          <p:cNvSpPr/>
          <p:nvPr/>
        </p:nvSpPr>
        <p:spPr bwMode="auto">
          <a:xfrm rot="5225402">
            <a:off x="7716837" y="3930068"/>
            <a:ext cx="308334" cy="178984"/>
          </a:xfrm>
          <a:prstGeom prst="ellipse">
            <a:avLst/>
          </a:prstGeom>
          <a:noFill/>
          <a:ln w="28575" cap="flat" cmpd="sng" algn="ctr">
            <a:solidFill>
              <a:srgbClr val="5E4A8C"/>
            </a:solidFill>
            <a:prstDash val="solid"/>
            <a:miter lim="800000"/>
            <a:headEnd type="none" w="med" len="med"/>
            <a:tailEnd type="none" w="med" len="med"/>
          </a:ln>
          <a:effectLst/>
        </p:spPr>
        <p:txBody>
          <a:bodyPr rot="0" spcFirstLastPara="0" vertOverflow="overflow" horzOverflow="overflow" vert="horz" wrap="square" lIns="90000" tIns="46800" rIns="90000" bIns="46800" numCol="1" spcCol="0" rtlCol="0" fromWordArt="0" anchor="ctr" anchorCtr="0" forceAA="0" compatLnSpc="1">
            <a:prstTxWarp prst="textNoShape">
              <a:avLst/>
            </a:prstTxWarp>
            <a:noAutofit/>
          </a:bodyPr>
          <a:lstStyle/>
          <a:p>
            <a:pPr marL="0" marR="0" indent="0" algn="ctr" defTabSz="914400" rtl="0" eaLnBrk="1" fontAlgn="base" latinLnBrk="0" hangingPunct="1">
              <a:lnSpc>
                <a:spcPct val="100000"/>
              </a:lnSpc>
              <a:spcBef>
                <a:spcPts val="432"/>
              </a:spcBef>
              <a:spcAft>
                <a:spcPct val="0"/>
              </a:spcAft>
              <a:buClrTx/>
              <a:buSzTx/>
              <a:buFontTx/>
              <a:buNone/>
              <a:tabLst/>
            </a:pPr>
            <a:endParaRPr kumimoji="0" lang="da-DK" sz="1600" b="0" i="0" u="none" strike="noStrike" cap="none" normalizeH="0" baseline="0" dirty="0" err="1" smtClean="0">
              <a:ln>
                <a:noFill/>
              </a:ln>
              <a:solidFill>
                <a:srgbClr val="FFFFFF"/>
              </a:solidFill>
              <a:effectLst/>
              <a:latin typeface="+mn-lt"/>
              <a:ea typeface="ＭＳ Ｐゴシック" pitchFamily="-80" charset="-128"/>
            </a:endParaRPr>
          </a:p>
        </p:txBody>
      </p:sp>
    </p:spTree>
    <p:extLst>
      <p:ext uri="{BB962C8B-B14F-4D97-AF65-F5344CB8AC3E}">
        <p14:creationId xmlns:p14="http://schemas.microsoft.com/office/powerpoint/2010/main" val="22501450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0392" y="393192"/>
            <a:ext cx="9313586" cy="972716"/>
          </a:xfrm>
        </p:spPr>
        <p:txBody>
          <a:bodyPr/>
          <a:lstStyle/>
          <a:p>
            <a:r>
              <a:rPr lang="en-US" dirty="0" smtClean="0"/>
              <a:t>Wall sprite </a:t>
            </a:r>
            <a:endParaRPr lang="da-DK" dirty="0"/>
          </a:p>
        </p:txBody>
      </p:sp>
      <p:pic>
        <p:nvPicPr>
          <p:cNvPr id="7" name="Content Placeholder 6"/>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7570655" y="557459"/>
            <a:ext cx="4369949" cy="3192491"/>
          </a:xfrm>
        </p:spPr>
      </p:pic>
      <p:sp>
        <p:nvSpPr>
          <p:cNvPr id="4" name="Footer Placeholder 3"/>
          <p:cNvSpPr>
            <a:spLocks noGrp="1"/>
          </p:cNvSpPr>
          <p:nvPr>
            <p:ph type="ftr" sz="quarter" idx="11"/>
          </p:nvPr>
        </p:nvSpPr>
        <p:spPr/>
        <p:txBody>
          <a:bodyPr/>
          <a:lstStyle/>
          <a:p>
            <a:endParaRPr lang="da-DK"/>
          </a:p>
        </p:txBody>
      </p:sp>
      <p:sp>
        <p:nvSpPr>
          <p:cNvPr id="5" name="Slide Number Placeholder 4"/>
          <p:cNvSpPr>
            <a:spLocks noGrp="1"/>
          </p:cNvSpPr>
          <p:nvPr>
            <p:ph type="sldNum" sz="quarter" idx="12"/>
          </p:nvPr>
        </p:nvSpPr>
        <p:spPr/>
        <p:txBody>
          <a:bodyPr/>
          <a:lstStyle/>
          <a:p>
            <a:fld id="{69B329FC-7BB0-4E45-805E-32EC04D33449}" type="slidenum">
              <a:rPr lang="da-DK" smtClean="0"/>
              <a:t>10</a:t>
            </a:fld>
            <a:endParaRPr lang="da-DK"/>
          </a:p>
        </p:txBody>
      </p:sp>
      <p:sp>
        <p:nvSpPr>
          <p:cNvPr id="11" name="TextBox 10"/>
          <p:cNvSpPr txBox="1"/>
          <p:nvPr/>
        </p:nvSpPr>
        <p:spPr>
          <a:xfrm>
            <a:off x="7538133" y="3909202"/>
            <a:ext cx="4448058" cy="677108"/>
          </a:xfrm>
          <a:prstGeom prst="rect">
            <a:avLst/>
          </a:prstGeom>
          <a:noFill/>
        </p:spPr>
        <p:txBody>
          <a:bodyPr wrap="square" lIns="0" tIns="0" rIns="0" bIns="0" rtlCol="0">
            <a:spAutoFit/>
          </a:bodyPr>
          <a:lstStyle/>
          <a:p>
            <a:r>
              <a:rPr lang="en-US" sz="1100" dirty="0">
                <a:latin typeface="+mn-lt"/>
              </a:rPr>
              <a:t>It is possible to distinguish </a:t>
            </a:r>
            <a:r>
              <a:rPr lang="en-US" sz="1100" b="1" dirty="0">
                <a:latin typeface="+mn-lt"/>
              </a:rPr>
              <a:t>three structures</a:t>
            </a:r>
            <a:r>
              <a:rPr lang="en-US" sz="1100" dirty="0">
                <a:latin typeface="+mn-lt"/>
              </a:rPr>
              <a:t>, each with column elements on the edges and a bright structure in the center. However, </a:t>
            </a:r>
            <a:r>
              <a:rPr lang="en-US" sz="1100" dirty="0" smtClean="0">
                <a:latin typeface="+mn-lt"/>
              </a:rPr>
              <a:t>camera </a:t>
            </a:r>
            <a:r>
              <a:rPr lang="en-US" sz="1100" dirty="0">
                <a:latin typeface="+mn-lt"/>
              </a:rPr>
              <a:t>observations in higher temporal resolution or from multiple </a:t>
            </a:r>
            <a:r>
              <a:rPr lang="en-US" sz="1100" dirty="0" smtClean="0">
                <a:latin typeface="+mn-lt"/>
              </a:rPr>
              <a:t>locations </a:t>
            </a:r>
            <a:r>
              <a:rPr lang="en-US" sz="1100" dirty="0">
                <a:latin typeface="+mn-lt"/>
              </a:rPr>
              <a:t>are necessary to </a:t>
            </a:r>
            <a:r>
              <a:rPr lang="en-US" sz="1100" dirty="0" smtClean="0">
                <a:latin typeface="+mn-lt"/>
              </a:rPr>
              <a:t>confirm this. </a:t>
            </a:r>
            <a:endParaRPr lang="da-DK" sz="1100" dirty="0" smtClean="0">
              <a:latin typeface="+mn-lt"/>
            </a:endParaRPr>
          </a:p>
        </p:txBody>
      </p:sp>
      <p:sp>
        <p:nvSpPr>
          <p:cNvPr id="12" name="TextBox 11"/>
          <p:cNvSpPr txBox="1"/>
          <p:nvPr/>
        </p:nvSpPr>
        <p:spPr>
          <a:xfrm>
            <a:off x="525281" y="1424226"/>
            <a:ext cx="6866863" cy="2800767"/>
          </a:xfrm>
          <a:prstGeom prst="rect">
            <a:avLst/>
          </a:prstGeom>
          <a:noFill/>
        </p:spPr>
        <p:txBody>
          <a:bodyPr wrap="square" lIns="0" tIns="0" rIns="0" bIns="0" rtlCol="0">
            <a:spAutoFit/>
          </a:bodyPr>
          <a:lstStyle/>
          <a:p>
            <a:pPr marL="171450" indent="-171450">
              <a:buFont typeface="Arial" panose="020B0604020202020204" pitchFamily="34" charset="0"/>
              <a:buChar char="•"/>
            </a:pPr>
            <a:r>
              <a:rPr lang="en-US" sz="1400" dirty="0" smtClean="0">
                <a:latin typeface="+mn-lt"/>
              </a:rPr>
              <a:t>This sprite followed </a:t>
            </a:r>
            <a:r>
              <a:rPr lang="en-US" sz="1400" b="1" dirty="0" smtClean="0">
                <a:latin typeface="+mn-lt"/>
              </a:rPr>
              <a:t>three +CG strokes separated by 3 </a:t>
            </a:r>
            <a:r>
              <a:rPr lang="en-US" sz="1400" b="1" dirty="0" err="1" smtClean="0">
                <a:latin typeface="+mn-lt"/>
              </a:rPr>
              <a:t>ms</a:t>
            </a:r>
            <a:r>
              <a:rPr lang="en-US" sz="1400" b="1" dirty="0" smtClean="0">
                <a:latin typeface="+mn-lt"/>
              </a:rPr>
              <a:t> and 54 km. </a:t>
            </a:r>
          </a:p>
          <a:p>
            <a:pPr marL="171450" indent="-171450">
              <a:buFont typeface="Arial" panose="020B0604020202020204" pitchFamily="34" charset="0"/>
              <a:buChar char="•"/>
            </a:pPr>
            <a:r>
              <a:rPr lang="en-US" sz="1400" dirty="0" smtClean="0">
                <a:latin typeface="+mn-lt"/>
              </a:rPr>
              <a:t>It was </a:t>
            </a:r>
            <a:r>
              <a:rPr lang="en-US" sz="1400" b="1" dirty="0">
                <a:latin typeface="+mn-lt"/>
              </a:rPr>
              <a:t>visible in one field </a:t>
            </a:r>
            <a:r>
              <a:rPr lang="en-US" sz="1400" dirty="0">
                <a:latin typeface="+mn-lt"/>
              </a:rPr>
              <a:t>(&lt; 20 </a:t>
            </a:r>
            <a:r>
              <a:rPr lang="en-US" sz="1400" dirty="0" err="1" smtClean="0">
                <a:latin typeface="+mn-lt"/>
              </a:rPr>
              <a:t>ms</a:t>
            </a:r>
            <a:r>
              <a:rPr lang="en-US" sz="1400" dirty="0" smtClean="0">
                <a:latin typeface="+mn-lt"/>
              </a:rPr>
              <a:t>), resembles </a:t>
            </a:r>
            <a:r>
              <a:rPr lang="en-US" sz="1400" dirty="0">
                <a:latin typeface="+mn-lt"/>
              </a:rPr>
              <a:t>a wall and spanned </a:t>
            </a:r>
            <a:r>
              <a:rPr lang="en-US" sz="1400" dirty="0" smtClean="0">
                <a:latin typeface="+mn-lt"/>
              </a:rPr>
              <a:t>6</a:t>
            </a:r>
            <a:r>
              <a:rPr lang="en-US" sz="1400" baseline="50000" dirty="0" smtClean="0">
                <a:latin typeface="+mn-lt"/>
              </a:rPr>
              <a:t>o</a:t>
            </a:r>
            <a:r>
              <a:rPr lang="en-US" sz="1400" dirty="0" smtClean="0">
                <a:latin typeface="+mn-lt"/>
              </a:rPr>
              <a:t> </a:t>
            </a:r>
            <a:r>
              <a:rPr lang="en-US" sz="1400" dirty="0">
                <a:latin typeface="+mn-lt"/>
              </a:rPr>
              <a:t>35’ in azimuth corresponding to around </a:t>
            </a:r>
            <a:r>
              <a:rPr lang="en-US" sz="1400" b="1" dirty="0">
                <a:latin typeface="+mn-lt"/>
              </a:rPr>
              <a:t>65 km </a:t>
            </a:r>
            <a:r>
              <a:rPr lang="en-US" sz="1400" dirty="0">
                <a:latin typeface="+mn-lt"/>
              </a:rPr>
              <a:t>at 550 km distance from the camera</a:t>
            </a:r>
            <a:r>
              <a:rPr lang="en-US" sz="1400" dirty="0" smtClean="0">
                <a:latin typeface="+mn-lt"/>
              </a:rPr>
              <a:t>.</a:t>
            </a:r>
          </a:p>
          <a:p>
            <a:pPr marL="171450" indent="-171450">
              <a:buFont typeface="Arial" panose="020B0604020202020204" pitchFamily="34" charset="0"/>
              <a:buChar char="•"/>
            </a:pPr>
            <a:r>
              <a:rPr lang="en-US" sz="1400" dirty="0" smtClean="0">
                <a:latin typeface="+mn-lt"/>
              </a:rPr>
              <a:t>Potentially, this </a:t>
            </a:r>
            <a:r>
              <a:rPr lang="en-US" sz="1400" dirty="0">
                <a:latin typeface="+mn-lt"/>
              </a:rPr>
              <a:t>sprite is a new type of sprite sequence within the dancing sprite category, where the individual sprites are triggered by strokes that are </a:t>
            </a:r>
            <a:r>
              <a:rPr lang="en-US" sz="1400" dirty="0" smtClean="0">
                <a:latin typeface="+mn-lt"/>
              </a:rPr>
              <a:t>too close in time to be resolvable </a:t>
            </a:r>
            <a:r>
              <a:rPr lang="en-US" sz="1400" dirty="0">
                <a:latin typeface="+mn-lt"/>
              </a:rPr>
              <a:t>in the video field.</a:t>
            </a:r>
          </a:p>
          <a:p>
            <a:pPr marL="171450" indent="-171450">
              <a:buFont typeface="Arial" panose="020B0604020202020204" pitchFamily="34" charset="0"/>
              <a:buChar char="•"/>
            </a:pPr>
            <a:r>
              <a:rPr lang="en-US" sz="1400" dirty="0" smtClean="0">
                <a:latin typeface="+mn-lt"/>
              </a:rPr>
              <a:t>The atypical morphological characteristics of the sprite supports this explanation, since it would mean that it consists of three sprite sequences partly overlaid in the image and thus, the dancing appearance is not seen, even if the sprite sequences are triggered one after the other.</a:t>
            </a:r>
          </a:p>
          <a:p>
            <a:pPr marL="171450" indent="-171450">
              <a:buFont typeface="Arial" panose="020B0604020202020204" pitchFamily="34" charset="0"/>
              <a:buChar char="•"/>
            </a:pPr>
            <a:endParaRPr lang="da-DK" sz="1400" dirty="0" err="1" smtClean="0">
              <a:latin typeface="+mn-lt"/>
            </a:endParaRPr>
          </a:p>
        </p:txBody>
      </p:sp>
      <p:sp>
        <p:nvSpPr>
          <p:cNvPr id="13" name="TextBox 12"/>
          <p:cNvSpPr txBox="1"/>
          <p:nvPr/>
        </p:nvSpPr>
        <p:spPr>
          <a:xfrm>
            <a:off x="10245735" y="4837802"/>
            <a:ext cx="1536519" cy="1354217"/>
          </a:xfrm>
          <a:prstGeom prst="rect">
            <a:avLst/>
          </a:prstGeom>
          <a:noFill/>
        </p:spPr>
        <p:txBody>
          <a:bodyPr wrap="square" lIns="0" tIns="0" rIns="0" bIns="0" rtlCol="0">
            <a:spAutoFit/>
          </a:bodyPr>
          <a:lstStyle/>
          <a:p>
            <a:pPr algn="l">
              <a:spcBef>
                <a:spcPts val="432"/>
              </a:spcBef>
            </a:pPr>
            <a:r>
              <a:rPr lang="en-US" sz="1100" dirty="0" smtClean="0">
                <a:latin typeface="+mn-lt"/>
              </a:rPr>
              <a:t>The three strokes blend together because of the time resolution of the ELF measurement system. The cumulative charge moment change for the three CG strokes is </a:t>
            </a:r>
            <a:r>
              <a:rPr lang="en-US" sz="1100" b="1" dirty="0" smtClean="0">
                <a:latin typeface="+mn-lt"/>
              </a:rPr>
              <a:t>4295 C km</a:t>
            </a:r>
            <a:endParaRPr lang="da-DK" sz="1100" b="1" dirty="0" err="1" smtClean="0">
              <a:latin typeface="+mn-lt"/>
            </a:endParaRPr>
          </a:p>
        </p:txBody>
      </p:sp>
      <p:pic>
        <p:nvPicPr>
          <p:cNvPr id="14" name="Picture 1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147827" y="4786576"/>
            <a:ext cx="4097908" cy="1665666"/>
          </a:xfrm>
          <a:prstGeom prst="rect">
            <a:avLst/>
          </a:prstGeom>
        </p:spPr>
      </p:pic>
      <p:pic>
        <p:nvPicPr>
          <p:cNvPr id="15" name="Picture 1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35360" y="5403747"/>
            <a:ext cx="5422674" cy="1103664"/>
          </a:xfrm>
          <a:prstGeom prst="rect">
            <a:avLst/>
          </a:prstGeom>
        </p:spPr>
      </p:pic>
      <p:sp>
        <p:nvSpPr>
          <p:cNvPr id="22" name="TextBox 21"/>
          <p:cNvSpPr txBox="1"/>
          <p:nvPr/>
        </p:nvSpPr>
        <p:spPr>
          <a:xfrm>
            <a:off x="6096000" y="3068960"/>
            <a:ext cx="72008" cy="246221"/>
          </a:xfrm>
          <a:prstGeom prst="rect">
            <a:avLst/>
          </a:prstGeom>
          <a:noFill/>
        </p:spPr>
        <p:txBody>
          <a:bodyPr wrap="square" lIns="0" tIns="0" rIns="0" bIns="0" rtlCol="0">
            <a:spAutoFit/>
          </a:bodyPr>
          <a:lstStyle/>
          <a:p>
            <a:pPr algn="l">
              <a:spcBef>
                <a:spcPts val="432"/>
              </a:spcBef>
            </a:pPr>
            <a:endParaRPr lang="da-DK" dirty="0" err="1" smtClean="0">
              <a:latin typeface="+mn-lt"/>
            </a:endParaRPr>
          </a:p>
        </p:txBody>
      </p:sp>
      <p:sp>
        <p:nvSpPr>
          <p:cNvPr id="23" name="TextBox 22"/>
          <p:cNvSpPr txBox="1"/>
          <p:nvPr/>
        </p:nvSpPr>
        <p:spPr>
          <a:xfrm>
            <a:off x="7570655" y="291546"/>
            <a:ext cx="4527344" cy="184666"/>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lIns="0" tIns="0" rIns="0" bIns="0" rtlCol="0">
            <a:spAutoFit/>
          </a:bodyPr>
          <a:lstStyle/>
          <a:p>
            <a:pPr>
              <a:spcBef>
                <a:spcPts val="432"/>
              </a:spcBef>
            </a:pPr>
            <a:r>
              <a:rPr lang="en-US" sz="1200" dirty="0">
                <a:latin typeface="+mn-lt"/>
              </a:rPr>
              <a:t>Video field </a:t>
            </a:r>
            <a:r>
              <a:rPr lang="en-US" sz="1200" dirty="0" smtClean="0">
                <a:latin typeface="+mn-lt"/>
              </a:rPr>
              <a:t>showing </a:t>
            </a:r>
            <a:r>
              <a:rPr lang="en-US" sz="1200" dirty="0">
                <a:latin typeface="+mn-lt"/>
              </a:rPr>
              <a:t>exceptionally bright sprite cluster (sprite 6c)</a:t>
            </a:r>
            <a:endParaRPr lang="da-DK" sz="1200" dirty="0" err="1" smtClean="0">
              <a:latin typeface="+mn-lt"/>
            </a:endParaRPr>
          </a:p>
        </p:txBody>
      </p:sp>
      <p:graphicFrame>
        <p:nvGraphicFramePr>
          <p:cNvPr id="24" name="Table 23"/>
          <p:cNvGraphicFramePr>
            <a:graphicFrameLocks noGrp="1"/>
          </p:cNvGraphicFramePr>
          <p:nvPr>
            <p:extLst>
              <p:ext uri="{D42A27DB-BD31-4B8C-83A1-F6EECF244321}">
                <p14:modId xmlns:p14="http://schemas.microsoft.com/office/powerpoint/2010/main" val="3680945623"/>
              </p:ext>
            </p:extLst>
          </p:nvPr>
        </p:nvGraphicFramePr>
        <p:xfrm>
          <a:off x="643197" y="4124392"/>
          <a:ext cx="4156659" cy="1005840"/>
        </p:xfrm>
        <a:graphic>
          <a:graphicData uri="http://schemas.openxmlformats.org/drawingml/2006/table">
            <a:tbl>
              <a:tblPr firstRow="1" bandRow="1">
                <a:tableStyleId>{B301B821-A1FF-4177-AEE7-76D212191A09}</a:tableStyleId>
              </a:tblPr>
              <a:tblGrid>
                <a:gridCol w="1109133">
                  <a:extLst>
                    <a:ext uri="{9D8B030D-6E8A-4147-A177-3AD203B41FA5}">
                      <a16:colId xmlns:a16="http://schemas.microsoft.com/office/drawing/2014/main" val="616324165"/>
                    </a:ext>
                  </a:extLst>
                </a:gridCol>
                <a:gridCol w="827781">
                  <a:extLst>
                    <a:ext uri="{9D8B030D-6E8A-4147-A177-3AD203B41FA5}">
                      <a16:colId xmlns:a16="http://schemas.microsoft.com/office/drawing/2014/main" val="3739058245"/>
                    </a:ext>
                  </a:extLst>
                </a:gridCol>
                <a:gridCol w="851593">
                  <a:extLst>
                    <a:ext uri="{9D8B030D-6E8A-4147-A177-3AD203B41FA5}">
                      <a16:colId xmlns:a16="http://schemas.microsoft.com/office/drawing/2014/main" val="3370798753"/>
                    </a:ext>
                  </a:extLst>
                </a:gridCol>
                <a:gridCol w="1368152">
                  <a:extLst>
                    <a:ext uri="{9D8B030D-6E8A-4147-A177-3AD203B41FA5}">
                      <a16:colId xmlns:a16="http://schemas.microsoft.com/office/drawing/2014/main" val="2653276741"/>
                    </a:ext>
                  </a:extLst>
                </a:gridCol>
              </a:tblGrid>
              <a:tr h="244034">
                <a:tc>
                  <a:txBody>
                    <a:bodyPr/>
                    <a:lstStyle/>
                    <a:p>
                      <a:r>
                        <a:rPr lang="en-US" sz="1050" dirty="0" smtClean="0"/>
                        <a:t>Time</a:t>
                      </a:r>
                      <a:endParaRPr lang="da-DK" sz="1050" dirty="0"/>
                    </a:p>
                  </a:txBody>
                  <a:tcPr/>
                </a:tc>
                <a:tc>
                  <a:txBody>
                    <a:bodyPr/>
                    <a:lstStyle/>
                    <a:p>
                      <a:r>
                        <a:rPr lang="en-US" sz="1050" dirty="0" err="1" smtClean="0"/>
                        <a:t>Lat</a:t>
                      </a:r>
                      <a:r>
                        <a:rPr lang="en-US" sz="1050" baseline="0" dirty="0" smtClean="0"/>
                        <a:t> [</a:t>
                      </a:r>
                      <a:r>
                        <a:rPr lang="en-US" sz="1050" baseline="0" dirty="0" err="1" smtClean="0"/>
                        <a:t>deg</a:t>
                      </a:r>
                      <a:r>
                        <a:rPr lang="en-US" sz="1050" baseline="0" dirty="0" smtClean="0"/>
                        <a:t>]</a:t>
                      </a:r>
                      <a:endParaRPr lang="da-DK" sz="1050" dirty="0"/>
                    </a:p>
                  </a:txBody>
                  <a:tcPr/>
                </a:tc>
                <a:tc>
                  <a:txBody>
                    <a:bodyPr/>
                    <a:lstStyle/>
                    <a:p>
                      <a:r>
                        <a:rPr lang="en-US" sz="1050" dirty="0" smtClean="0"/>
                        <a:t>Lon</a:t>
                      </a:r>
                      <a:r>
                        <a:rPr lang="en-US" sz="1050" baseline="0" dirty="0" smtClean="0"/>
                        <a:t> </a:t>
                      </a:r>
                      <a:r>
                        <a:rPr lang="en-US" sz="1050" dirty="0" smtClean="0"/>
                        <a:t>[</a:t>
                      </a:r>
                      <a:r>
                        <a:rPr lang="en-US" sz="1050" dirty="0" err="1" smtClean="0"/>
                        <a:t>deg</a:t>
                      </a:r>
                      <a:r>
                        <a:rPr lang="en-US" sz="1050" dirty="0" smtClean="0"/>
                        <a:t>]</a:t>
                      </a:r>
                      <a:endParaRPr lang="da-DK" sz="1050" dirty="0"/>
                    </a:p>
                  </a:txBody>
                  <a:tcPr/>
                </a:tc>
                <a:tc>
                  <a:txBody>
                    <a:bodyPr/>
                    <a:lstStyle/>
                    <a:p>
                      <a:r>
                        <a:rPr lang="en-US" sz="1050" dirty="0" smtClean="0"/>
                        <a:t>Peak current [kA]</a:t>
                      </a:r>
                      <a:r>
                        <a:rPr lang="en-US" sz="1050" baseline="0" dirty="0" smtClean="0"/>
                        <a:t> </a:t>
                      </a:r>
                      <a:endParaRPr lang="da-DK" sz="1050" dirty="0"/>
                    </a:p>
                  </a:txBody>
                  <a:tcPr/>
                </a:tc>
                <a:extLst>
                  <a:ext uri="{0D108BD9-81ED-4DB2-BD59-A6C34878D82A}">
                    <a16:rowId xmlns:a16="http://schemas.microsoft.com/office/drawing/2014/main" val="1560256711"/>
                  </a:ext>
                </a:extLst>
              </a:tr>
              <a:tr h="244034">
                <a:tc>
                  <a:txBody>
                    <a:bodyPr/>
                    <a:lstStyle/>
                    <a:p>
                      <a:r>
                        <a:rPr lang="en-US" sz="1050" dirty="0" smtClean="0"/>
                        <a:t>20:30:52</a:t>
                      </a:r>
                      <a:r>
                        <a:rPr lang="da-DK" sz="1050" u="none" strike="noStrike" kern="1200" baseline="0" dirty="0" smtClean="0"/>
                        <a:t>.887</a:t>
                      </a:r>
                      <a:endParaRPr lang="da-DK" sz="1050" dirty="0"/>
                    </a:p>
                  </a:txBody>
                  <a:tcPr/>
                </a:tc>
                <a:tc>
                  <a:txBody>
                    <a:bodyPr/>
                    <a:lstStyle/>
                    <a:p>
                      <a:r>
                        <a:rPr lang="en-US" sz="1050" dirty="0" smtClean="0"/>
                        <a:t>42.67</a:t>
                      </a:r>
                      <a:endParaRPr lang="da-DK" sz="1050" dirty="0"/>
                    </a:p>
                  </a:txBody>
                  <a:tcPr/>
                </a:tc>
                <a:tc>
                  <a:txBody>
                    <a:bodyPr/>
                    <a:lstStyle/>
                    <a:p>
                      <a:r>
                        <a:rPr lang="en-US" sz="1050" dirty="0" smtClean="0"/>
                        <a:t>6.81</a:t>
                      </a:r>
                      <a:endParaRPr lang="da-DK" sz="1050" dirty="0"/>
                    </a:p>
                  </a:txBody>
                  <a:tcPr/>
                </a:tc>
                <a:tc>
                  <a:txBody>
                    <a:bodyPr/>
                    <a:lstStyle/>
                    <a:p>
                      <a:r>
                        <a:rPr lang="en-US" sz="1050" dirty="0" smtClean="0"/>
                        <a:t>42</a:t>
                      </a:r>
                      <a:endParaRPr lang="da-DK" sz="1050" dirty="0"/>
                    </a:p>
                  </a:txBody>
                  <a:tcPr/>
                </a:tc>
                <a:extLst>
                  <a:ext uri="{0D108BD9-81ED-4DB2-BD59-A6C34878D82A}">
                    <a16:rowId xmlns:a16="http://schemas.microsoft.com/office/drawing/2014/main" val="166583935"/>
                  </a:ext>
                </a:extLst>
              </a:tr>
              <a:tr h="24403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50" dirty="0" smtClean="0"/>
                        <a:t>20:30:52</a:t>
                      </a:r>
                      <a:r>
                        <a:rPr lang="da-DK" sz="1050" u="none" strike="noStrike" kern="1200" baseline="0" dirty="0" smtClean="0"/>
                        <a:t>.888</a:t>
                      </a:r>
                      <a:endParaRPr lang="da-DK" sz="1050" dirty="0" smtClean="0"/>
                    </a:p>
                  </a:txBody>
                  <a:tcPr/>
                </a:tc>
                <a:tc>
                  <a:txBody>
                    <a:bodyPr/>
                    <a:lstStyle/>
                    <a:p>
                      <a:r>
                        <a:rPr lang="en-US" sz="1050" dirty="0" smtClean="0"/>
                        <a:t>42.30</a:t>
                      </a:r>
                      <a:endParaRPr lang="da-DK" sz="1050" dirty="0"/>
                    </a:p>
                  </a:txBody>
                  <a:tcPr/>
                </a:tc>
                <a:tc>
                  <a:txBody>
                    <a:bodyPr/>
                    <a:lstStyle/>
                    <a:p>
                      <a:r>
                        <a:rPr lang="en-US" sz="1050" dirty="0" smtClean="0"/>
                        <a:t>6.39</a:t>
                      </a:r>
                      <a:endParaRPr lang="da-DK" sz="1050" dirty="0"/>
                    </a:p>
                  </a:txBody>
                  <a:tcPr/>
                </a:tc>
                <a:tc>
                  <a:txBody>
                    <a:bodyPr/>
                    <a:lstStyle/>
                    <a:p>
                      <a:r>
                        <a:rPr lang="en-US" sz="1050" dirty="0" smtClean="0"/>
                        <a:t>14</a:t>
                      </a:r>
                      <a:endParaRPr lang="da-DK" sz="1050" dirty="0"/>
                    </a:p>
                  </a:txBody>
                  <a:tcPr/>
                </a:tc>
                <a:extLst>
                  <a:ext uri="{0D108BD9-81ED-4DB2-BD59-A6C34878D82A}">
                    <a16:rowId xmlns:a16="http://schemas.microsoft.com/office/drawing/2014/main" val="1895513837"/>
                  </a:ext>
                </a:extLst>
              </a:tr>
              <a:tr h="24403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50" dirty="0" smtClean="0"/>
                        <a:t>20:30:52</a:t>
                      </a:r>
                      <a:r>
                        <a:rPr lang="da-DK" sz="1050" u="none" strike="noStrike" kern="1200" baseline="0" dirty="0" smtClean="0"/>
                        <a:t>.890</a:t>
                      </a:r>
                      <a:endParaRPr lang="da-DK" sz="1050" dirty="0" smtClean="0"/>
                    </a:p>
                  </a:txBody>
                  <a:tcPr/>
                </a:tc>
                <a:tc>
                  <a:txBody>
                    <a:bodyPr/>
                    <a:lstStyle/>
                    <a:p>
                      <a:r>
                        <a:rPr lang="en-US" sz="1050" dirty="0" smtClean="0"/>
                        <a:t>42.51</a:t>
                      </a:r>
                      <a:endParaRPr lang="da-DK" sz="1050" dirty="0"/>
                    </a:p>
                  </a:txBody>
                  <a:tcPr/>
                </a:tc>
                <a:tc>
                  <a:txBody>
                    <a:bodyPr/>
                    <a:lstStyle/>
                    <a:p>
                      <a:r>
                        <a:rPr lang="en-US" sz="1050" dirty="0" smtClean="0"/>
                        <a:t>6.57</a:t>
                      </a:r>
                      <a:endParaRPr lang="da-DK" sz="1050" dirty="0"/>
                    </a:p>
                  </a:txBody>
                  <a:tcPr/>
                </a:tc>
                <a:tc>
                  <a:txBody>
                    <a:bodyPr/>
                    <a:lstStyle/>
                    <a:p>
                      <a:r>
                        <a:rPr lang="en-US" sz="1050" dirty="0" smtClean="0"/>
                        <a:t>78</a:t>
                      </a:r>
                      <a:endParaRPr lang="da-DK" sz="1050" dirty="0"/>
                    </a:p>
                  </a:txBody>
                  <a:tcPr/>
                </a:tc>
                <a:extLst>
                  <a:ext uri="{0D108BD9-81ED-4DB2-BD59-A6C34878D82A}">
                    <a16:rowId xmlns:a16="http://schemas.microsoft.com/office/drawing/2014/main" val="4095824974"/>
                  </a:ext>
                </a:extLst>
              </a:tr>
            </a:tbl>
          </a:graphicData>
        </a:graphic>
      </p:graphicFrame>
      <p:sp>
        <p:nvSpPr>
          <p:cNvPr id="25" name="TextBox 24"/>
          <p:cNvSpPr txBox="1"/>
          <p:nvPr/>
        </p:nvSpPr>
        <p:spPr>
          <a:xfrm>
            <a:off x="645867" y="3892406"/>
            <a:ext cx="4153989" cy="184666"/>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lIns="0" tIns="0" rIns="0" bIns="0" rtlCol="0">
            <a:spAutoFit/>
          </a:bodyPr>
          <a:lstStyle/>
          <a:p>
            <a:pPr algn="l">
              <a:spcBef>
                <a:spcPts val="432"/>
              </a:spcBef>
            </a:pPr>
            <a:r>
              <a:rPr lang="en-US" sz="1200" dirty="0" smtClean="0">
                <a:latin typeface="+mn-lt"/>
              </a:rPr>
              <a:t>Characteristics of the three SP+CG strokes from MTRG </a:t>
            </a:r>
            <a:endParaRPr lang="da-DK" sz="1200" dirty="0" err="1" smtClean="0">
              <a:latin typeface="+mn-lt"/>
            </a:endParaRPr>
          </a:p>
        </p:txBody>
      </p:sp>
      <p:sp>
        <p:nvSpPr>
          <p:cNvPr id="26" name="TextBox 25"/>
          <p:cNvSpPr txBox="1"/>
          <p:nvPr/>
        </p:nvSpPr>
        <p:spPr>
          <a:xfrm>
            <a:off x="617256" y="5188550"/>
            <a:ext cx="4542639" cy="184666"/>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lIns="0" tIns="0" rIns="0" bIns="0" rtlCol="0">
            <a:spAutoFit/>
          </a:bodyPr>
          <a:lstStyle/>
          <a:p>
            <a:pPr>
              <a:spcBef>
                <a:spcPts val="432"/>
              </a:spcBef>
            </a:pPr>
            <a:r>
              <a:rPr lang="en-US" sz="1200" dirty="0"/>
              <a:t>Vertical electric field </a:t>
            </a:r>
            <a:r>
              <a:rPr lang="en-US" sz="1200" dirty="0" smtClean="0"/>
              <a:t>(&lt;2 kHz) during </a:t>
            </a:r>
            <a:r>
              <a:rPr lang="en-US" sz="1200" dirty="0"/>
              <a:t>the event</a:t>
            </a:r>
            <a:endParaRPr lang="da-DK" sz="1200" dirty="0" err="1" smtClean="0">
              <a:latin typeface="+mn-lt"/>
            </a:endParaRPr>
          </a:p>
        </p:txBody>
      </p:sp>
      <p:sp>
        <p:nvSpPr>
          <p:cNvPr id="27" name="TextBox 26"/>
          <p:cNvSpPr txBox="1"/>
          <p:nvPr/>
        </p:nvSpPr>
        <p:spPr>
          <a:xfrm>
            <a:off x="3287688" y="5793996"/>
            <a:ext cx="648072" cy="323165"/>
          </a:xfrm>
          <a:prstGeom prst="rect">
            <a:avLst/>
          </a:prstGeom>
          <a:noFill/>
        </p:spPr>
        <p:txBody>
          <a:bodyPr wrap="square" lIns="0" tIns="0" rIns="0" bIns="0" rtlCol="0">
            <a:spAutoFit/>
          </a:bodyPr>
          <a:lstStyle/>
          <a:p>
            <a:pPr algn="l">
              <a:spcBef>
                <a:spcPts val="432"/>
              </a:spcBef>
            </a:pPr>
            <a:r>
              <a:rPr lang="en-US" sz="1050" dirty="0" smtClean="0">
                <a:latin typeface="+mn-lt"/>
              </a:rPr>
              <a:t>Sprite current</a:t>
            </a:r>
            <a:endParaRPr lang="da-DK" sz="1050" dirty="0" err="1" smtClean="0">
              <a:latin typeface="+mn-lt"/>
            </a:endParaRPr>
          </a:p>
        </p:txBody>
      </p:sp>
      <p:cxnSp>
        <p:nvCxnSpPr>
          <p:cNvPr id="30" name="Straight Arrow Connector 29"/>
          <p:cNvCxnSpPr/>
          <p:nvPr/>
        </p:nvCxnSpPr>
        <p:spPr bwMode="auto">
          <a:xfrm flipH="1" flipV="1">
            <a:off x="3124840" y="5589240"/>
            <a:ext cx="162848" cy="204756"/>
          </a:xfrm>
          <a:prstGeom prst="straightConnector1">
            <a:avLst/>
          </a:prstGeom>
          <a:solidFill>
            <a:schemeClr val="accent1"/>
          </a:solidFill>
          <a:ln w="9525" cap="flat" cmpd="sng" algn="ctr">
            <a:solidFill>
              <a:schemeClr val="tx1"/>
            </a:solidFill>
            <a:prstDash val="solid"/>
            <a:miter lim="800000"/>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2" name="TextBox 31"/>
          <p:cNvSpPr txBox="1"/>
          <p:nvPr/>
        </p:nvSpPr>
        <p:spPr>
          <a:xfrm>
            <a:off x="1387271" y="5947488"/>
            <a:ext cx="621970" cy="323165"/>
          </a:xfrm>
          <a:prstGeom prst="rect">
            <a:avLst/>
          </a:prstGeom>
          <a:noFill/>
        </p:spPr>
        <p:txBody>
          <a:bodyPr wrap="square" lIns="0" tIns="0" rIns="0" bIns="0" rtlCol="0">
            <a:spAutoFit/>
          </a:bodyPr>
          <a:lstStyle/>
          <a:p>
            <a:pPr algn="l">
              <a:spcBef>
                <a:spcPts val="432"/>
              </a:spcBef>
            </a:pPr>
            <a:r>
              <a:rPr lang="en-US" sz="1050" dirty="0" smtClean="0">
                <a:latin typeface="+mn-lt"/>
              </a:rPr>
              <a:t>1</a:t>
            </a:r>
            <a:r>
              <a:rPr lang="en-US" sz="1050" baseline="30000" dirty="0" smtClean="0">
                <a:latin typeface="+mn-lt"/>
              </a:rPr>
              <a:t>st</a:t>
            </a:r>
            <a:r>
              <a:rPr lang="en-US" sz="1050" dirty="0" smtClean="0">
                <a:latin typeface="+mn-lt"/>
              </a:rPr>
              <a:t> and 2</a:t>
            </a:r>
            <a:r>
              <a:rPr lang="en-US" sz="1050" baseline="30000" dirty="0" smtClean="0">
                <a:latin typeface="+mn-lt"/>
              </a:rPr>
              <a:t>nd</a:t>
            </a:r>
            <a:r>
              <a:rPr lang="en-US" sz="1050" dirty="0" smtClean="0">
                <a:latin typeface="+mn-lt"/>
              </a:rPr>
              <a:t> +CG</a:t>
            </a:r>
            <a:endParaRPr lang="da-DK" sz="1050" dirty="0" err="1" smtClean="0">
              <a:latin typeface="+mn-lt"/>
            </a:endParaRPr>
          </a:p>
        </p:txBody>
      </p:sp>
      <p:sp>
        <p:nvSpPr>
          <p:cNvPr id="33" name="TextBox 32"/>
          <p:cNvSpPr txBox="1"/>
          <p:nvPr/>
        </p:nvSpPr>
        <p:spPr>
          <a:xfrm>
            <a:off x="2403788" y="5955578"/>
            <a:ext cx="491491" cy="161583"/>
          </a:xfrm>
          <a:prstGeom prst="rect">
            <a:avLst/>
          </a:prstGeom>
          <a:noFill/>
        </p:spPr>
        <p:txBody>
          <a:bodyPr wrap="square" lIns="0" tIns="0" rIns="0" bIns="0" rtlCol="0">
            <a:spAutoFit/>
          </a:bodyPr>
          <a:lstStyle/>
          <a:p>
            <a:pPr algn="l">
              <a:spcBef>
                <a:spcPts val="432"/>
              </a:spcBef>
            </a:pPr>
            <a:r>
              <a:rPr lang="en-US" sz="1050" dirty="0" smtClean="0">
                <a:latin typeface="+mn-lt"/>
              </a:rPr>
              <a:t>3</a:t>
            </a:r>
            <a:r>
              <a:rPr lang="en-US" sz="1050" baseline="30000" dirty="0" smtClean="0">
                <a:latin typeface="+mn-lt"/>
              </a:rPr>
              <a:t>rd</a:t>
            </a:r>
            <a:r>
              <a:rPr lang="en-US" sz="1050" dirty="0" smtClean="0">
                <a:latin typeface="+mn-lt"/>
              </a:rPr>
              <a:t> +CG</a:t>
            </a:r>
            <a:endParaRPr lang="da-DK" sz="1050" dirty="0" err="1" smtClean="0">
              <a:latin typeface="+mn-lt"/>
            </a:endParaRPr>
          </a:p>
        </p:txBody>
      </p:sp>
      <p:cxnSp>
        <p:nvCxnSpPr>
          <p:cNvPr id="35" name="Straight Arrow Connector 34"/>
          <p:cNvCxnSpPr>
            <a:stCxn id="32" idx="0"/>
          </p:cNvCxnSpPr>
          <p:nvPr/>
        </p:nvCxnSpPr>
        <p:spPr bwMode="auto">
          <a:xfrm flipH="1" flipV="1">
            <a:off x="1387271" y="5793996"/>
            <a:ext cx="310985" cy="153492"/>
          </a:xfrm>
          <a:prstGeom prst="straightConnector1">
            <a:avLst/>
          </a:prstGeom>
          <a:solidFill>
            <a:schemeClr val="accent1"/>
          </a:solidFill>
          <a:ln w="9525" cap="flat" cmpd="sng" algn="ctr">
            <a:solidFill>
              <a:schemeClr val="tx1"/>
            </a:solidFill>
            <a:prstDash val="solid"/>
            <a:miter lim="800000"/>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7" name="Straight Arrow Connector 36"/>
          <p:cNvCxnSpPr>
            <a:stCxn id="33" idx="0"/>
          </p:cNvCxnSpPr>
          <p:nvPr/>
        </p:nvCxnSpPr>
        <p:spPr bwMode="auto">
          <a:xfrm flipH="1" flipV="1">
            <a:off x="2090665" y="5793996"/>
            <a:ext cx="558869" cy="161582"/>
          </a:xfrm>
          <a:prstGeom prst="straightConnector1">
            <a:avLst/>
          </a:prstGeom>
          <a:solidFill>
            <a:schemeClr val="accent1"/>
          </a:solidFill>
          <a:ln w="9525" cap="flat" cmpd="sng" algn="ctr">
            <a:solidFill>
              <a:schemeClr val="tx1"/>
            </a:solidFill>
            <a:prstDash val="solid"/>
            <a:miter lim="800000"/>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0" name="TextBox 39"/>
          <p:cNvSpPr txBox="1"/>
          <p:nvPr/>
        </p:nvSpPr>
        <p:spPr>
          <a:xfrm>
            <a:off x="7032104" y="4653136"/>
            <a:ext cx="3004531" cy="184666"/>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lIns="0" tIns="0" rIns="0" bIns="0" rtlCol="0">
            <a:spAutoFit/>
          </a:bodyPr>
          <a:lstStyle/>
          <a:p>
            <a:pPr algn="l">
              <a:spcBef>
                <a:spcPts val="432"/>
              </a:spcBef>
            </a:pPr>
            <a:r>
              <a:rPr lang="en-US" sz="1200" dirty="0" smtClean="0"/>
              <a:t>Current moment waveform </a:t>
            </a:r>
            <a:endParaRPr lang="da-DK" sz="1200" dirty="0" err="1" smtClean="0">
              <a:latin typeface="+mn-lt"/>
            </a:endParaRPr>
          </a:p>
        </p:txBody>
      </p:sp>
    </p:spTree>
    <p:extLst>
      <p:ext uri="{BB962C8B-B14F-4D97-AF65-F5344CB8AC3E}">
        <p14:creationId xmlns:p14="http://schemas.microsoft.com/office/powerpoint/2010/main" val="425834498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50392" y="1365908"/>
            <a:ext cx="9313586" cy="4545578"/>
          </a:xfrm>
        </p:spPr>
        <p:txBody>
          <a:bodyPr/>
          <a:lstStyle/>
          <a:p>
            <a:pPr marL="0" indent="0">
              <a:buNone/>
            </a:pPr>
            <a:endParaRPr lang="en-US" sz="1600" dirty="0"/>
          </a:p>
          <a:p>
            <a:pPr marL="197485" indent="-197485"/>
            <a:r>
              <a:rPr lang="en-US" sz="1600" dirty="0"/>
              <a:t>A very high percentage (90%) of dancing sprites </a:t>
            </a:r>
            <a:r>
              <a:rPr lang="en-US" sz="1600" dirty="0" smtClean="0"/>
              <a:t>was </a:t>
            </a:r>
            <a:r>
              <a:rPr lang="en-US" sz="1600" dirty="0"/>
              <a:t>produced by a large long duration asymmetric </a:t>
            </a:r>
            <a:r>
              <a:rPr lang="en-US" sz="1600" dirty="0" smtClean="0"/>
              <a:t>MCS.</a:t>
            </a:r>
            <a:endParaRPr lang="en-US" sz="1600" dirty="0">
              <a:cs typeface="Arial"/>
            </a:endParaRPr>
          </a:p>
          <a:p>
            <a:pPr marL="0" indent="0">
              <a:buNone/>
            </a:pPr>
            <a:endParaRPr lang="en-US" sz="1600" dirty="0"/>
          </a:p>
          <a:p>
            <a:pPr marL="197485" indent="-197485"/>
            <a:r>
              <a:rPr lang="en-US" sz="1600" dirty="0"/>
              <a:t>94% of the dancing sprite sequences were produced by distinct SP+CG strokes. The rest by current surges during continuing current phases</a:t>
            </a:r>
            <a:r>
              <a:rPr lang="en-US" sz="1600" dirty="0" smtClean="0"/>
              <a:t>.</a:t>
            </a:r>
          </a:p>
          <a:p>
            <a:pPr marL="197485" indent="-197485"/>
            <a:endParaRPr lang="en-US" sz="1600" dirty="0" smtClean="0"/>
          </a:p>
          <a:p>
            <a:pPr marL="197485" indent="-197485"/>
            <a:r>
              <a:rPr lang="en-US" sz="1600" dirty="0"/>
              <a:t>Possibly a new type of dancing sprite, resembling a wall, was produced by three distinct +CG strokes separated in time by 3 </a:t>
            </a:r>
            <a:r>
              <a:rPr lang="en-US" sz="1600" dirty="0" err="1"/>
              <a:t>ms</a:t>
            </a:r>
            <a:r>
              <a:rPr lang="en-US" sz="1600" dirty="0"/>
              <a:t> or less</a:t>
            </a:r>
            <a:r>
              <a:rPr lang="en-US" sz="1600" dirty="0" smtClean="0"/>
              <a:t>.</a:t>
            </a:r>
            <a:endParaRPr lang="en-US" sz="1600" dirty="0">
              <a:cs typeface="Arial"/>
            </a:endParaRPr>
          </a:p>
          <a:p>
            <a:pPr marL="0" indent="0">
              <a:buNone/>
            </a:pPr>
            <a:r>
              <a:rPr lang="en-US" sz="1600" dirty="0"/>
              <a:t> </a:t>
            </a:r>
            <a:endParaRPr lang="da-DK" sz="1600" dirty="0"/>
          </a:p>
          <a:p>
            <a:pPr marL="197485" indent="-197485"/>
            <a:r>
              <a:rPr lang="da-DK" sz="1600" dirty="0"/>
              <a:t>Strong </a:t>
            </a:r>
            <a:r>
              <a:rPr lang="da-DK" sz="1600" dirty="0" err="1"/>
              <a:t>convective</a:t>
            </a:r>
            <a:r>
              <a:rPr lang="da-DK" sz="1600" dirty="0"/>
              <a:t> con</a:t>
            </a:r>
            <a:r>
              <a:rPr lang="en-US" sz="1600" dirty="0" err="1" smtClean="0"/>
              <a:t>ditions</a:t>
            </a:r>
            <a:r>
              <a:rPr lang="en-US" sz="1600" dirty="0"/>
              <a:t> (CAPE at 3500 J/kg) and the long </a:t>
            </a:r>
            <a:r>
              <a:rPr lang="en-US" sz="1600" dirty="0" smtClean="0"/>
              <a:t>lifetime (~20 h) </a:t>
            </a:r>
            <a:r>
              <a:rPr lang="en-US" sz="1600" dirty="0"/>
              <a:t>of the storm allowed for an evolution of the main charge structure to an inverted dipole during the phase of a bow echo and for an extensive stratiform region with large amount of charge of both polarities.</a:t>
            </a:r>
            <a:endParaRPr lang="en-US" sz="1600" dirty="0">
              <a:cs typeface="Arial"/>
            </a:endParaRPr>
          </a:p>
          <a:p>
            <a:pPr marL="0" indent="0">
              <a:buNone/>
            </a:pPr>
            <a:endParaRPr lang="en-US" sz="1600" dirty="0"/>
          </a:p>
          <a:p>
            <a:pPr marL="197485" indent="-197485"/>
            <a:r>
              <a:rPr lang="en-US" sz="1600" dirty="0"/>
              <a:t>This enabled the SP+CG flashes to propagate over large distances (up to 200 km) from convective to stratiform regions and reverse producing multiple CG strokes. The +CG strokes of the same flash discharged a substantial amount of charges in a sequential manner which is reflected above the storm by triggering a sequence of sprites that then appears to be dancing</a:t>
            </a:r>
            <a:r>
              <a:rPr lang="en-US" sz="1600" dirty="0" smtClean="0"/>
              <a:t>.</a:t>
            </a:r>
          </a:p>
          <a:p>
            <a:pPr marL="197485" indent="-197485"/>
            <a:endParaRPr lang="en-US" sz="1600" dirty="0" smtClean="0"/>
          </a:p>
          <a:p>
            <a:pPr marL="0" indent="0">
              <a:buNone/>
            </a:pPr>
            <a:endParaRPr lang="en-US" sz="1400" dirty="0"/>
          </a:p>
        </p:txBody>
      </p:sp>
      <p:sp>
        <p:nvSpPr>
          <p:cNvPr id="4" name="Footer Placeholder 3"/>
          <p:cNvSpPr>
            <a:spLocks noGrp="1"/>
          </p:cNvSpPr>
          <p:nvPr>
            <p:ph type="ftr" sz="quarter" idx="11"/>
          </p:nvPr>
        </p:nvSpPr>
        <p:spPr/>
        <p:txBody>
          <a:bodyPr/>
          <a:lstStyle/>
          <a:p>
            <a:endParaRPr lang="da-DK"/>
          </a:p>
        </p:txBody>
      </p:sp>
      <p:sp>
        <p:nvSpPr>
          <p:cNvPr id="5" name="Slide Number Placeholder 4"/>
          <p:cNvSpPr>
            <a:spLocks noGrp="1"/>
          </p:cNvSpPr>
          <p:nvPr>
            <p:ph type="sldNum" sz="quarter" idx="12"/>
          </p:nvPr>
        </p:nvSpPr>
        <p:spPr/>
        <p:txBody>
          <a:bodyPr/>
          <a:lstStyle/>
          <a:p>
            <a:fld id="{69B329FC-7BB0-4E45-805E-32EC04D33449}" type="slidenum">
              <a:rPr lang="da-DK" smtClean="0"/>
              <a:t>11</a:t>
            </a:fld>
            <a:endParaRPr lang="da-DK"/>
          </a:p>
        </p:txBody>
      </p:sp>
      <p:sp>
        <p:nvSpPr>
          <p:cNvPr id="6" name="Title 5"/>
          <p:cNvSpPr>
            <a:spLocks noGrp="1"/>
          </p:cNvSpPr>
          <p:nvPr>
            <p:ph type="title"/>
          </p:nvPr>
        </p:nvSpPr>
        <p:spPr>
          <a:xfrm>
            <a:off x="850392" y="393192"/>
            <a:ext cx="9313586" cy="972716"/>
          </a:xfrm>
        </p:spPr>
        <p:txBody>
          <a:bodyPr/>
          <a:lstStyle/>
          <a:p>
            <a:r>
              <a:rPr lang="en-US" dirty="0" smtClean="0"/>
              <a:t>Conclusions</a:t>
            </a:r>
            <a:endParaRPr lang="da-DK" dirty="0"/>
          </a:p>
        </p:txBody>
      </p:sp>
    </p:spTree>
    <p:extLst>
      <p:ext uri="{BB962C8B-B14F-4D97-AF65-F5344CB8AC3E}">
        <p14:creationId xmlns:p14="http://schemas.microsoft.com/office/powerpoint/2010/main" val="411474265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0392" y="393192"/>
            <a:ext cx="9313586" cy="972716"/>
          </a:xfrm>
        </p:spPr>
        <p:txBody>
          <a:bodyPr/>
          <a:lstStyle/>
          <a:p>
            <a:r>
              <a:rPr lang="en-US" dirty="0" smtClean="0"/>
              <a:t>References </a:t>
            </a:r>
            <a:endParaRPr lang="da-DK" dirty="0"/>
          </a:p>
        </p:txBody>
      </p:sp>
      <p:sp>
        <p:nvSpPr>
          <p:cNvPr id="4" name="Footer Placeholder 3"/>
          <p:cNvSpPr>
            <a:spLocks noGrp="1"/>
          </p:cNvSpPr>
          <p:nvPr>
            <p:ph type="ftr" sz="quarter" idx="11"/>
          </p:nvPr>
        </p:nvSpPr>
        <p:spPr/>
        <p:txBody>
          <a:bodyPr/>
          <a:lstStyle/>
          <a:p>
            <a:endParaRPr lang="da-DK"/>
          </a:p>
        </p:txBody>
      </p:sp>
      <p:sp>
        <p:nvSpPr>
          <p:cNvPr id="5" name="Slide Number Placeholder 4"/>
          <p:cNvSpPr>
            <a:spLocks noGrp="1"/>
          </p:cNvSpPr>
          <p:nvPr>
            <p:ph type="sldNum" sz="quarter" idx="12"/>
          </p:nvPr>
        </p:nvSpPr>
        <p:spPr/>
        <p:txBody>
          <a:bodyPr/>
          <a:lstStyle/>
          <a:p>
            <a:fld id="{69B329FC-7BB0-4E45-805E-32EC04D33449}" type="slidenum">
              <a:rPr lang="da-DK" smtClean="0"/>
              <a:t>12</a:t>
            </a:fld>
            <a:endParaRPr lang="da-DK"/>
          </a:p>
        </p:txBody>
      </p:sp>
      <p:sp>
        <p:nvSpPr>
          <p:cNvPr id="6" name="TextBox 5"/>
          <p:cNvSpPr txBox="1"/>
          <p:nvPr/>
        </p:nvSpPr>
        <p:spPr>
          <a:xfrm>
            <a:off x="850392" y="1628800"/>
            <a:ext cx="9638096" cy="3423434"/>
          </a:xfrm>
          <a:prstGeom prst="rect">
            <a:avLst/>
          </a:prstGeom>
          <a:noFill/>
        </p:spPr>
        <p:txBody>
          <a:bodyPr wrap="square" lIns="0" tIns="0" rIns="0" bIns="0" numCol="2" rtlCol="0">
            <a:spAutoFit/>
          </a:bodyPr>
          <a:lstStyle/>
          <a:p>
            <a:r>
              <a:rPr lang="en-US" sz="1100" b="1" dirty="0" err="1">
                <a:latin typeface="+mn-lt"/>
              </a:rPr>
              <a:t>Bór</a:t>
            </a:r>
            <a:r>
              <a:rPr lang="en-US" sz="1100" b="1" dirty="0">
                <a:latin typeface="+mn-lt"/>
              </a:rPr>
              <a:t>, J. (2013). </a:t>
            </a:r>
            <a:r>
              <a:rPr lang="en-US" sz="1100" dirty="0">
                <a:latin typeface="+mn-lt"/>
              </a:rPr>
              <a:t>Optically perceptible characteristics of sprites observed in Central Europe in 2007-2009. Journal of Atmospheric and Solar-Terrestrial Physics,92, 151–177. </a:t>
            </a:r>
            <a:r>
              <a:rPr lang="en-US" sz="1100" dirty="0" err="1">
                <a:latin typeface="+mn-lt"/>
              </a:rPr>
              <a:t>doi</a:t>
            </a:r>
            <a:r>
              <a:rPr lang="en-US" sz="1100" dirty="0">
                <a:latin typeface="+mn-lt"/>
              </a:rPr>
              <a:t>: </a:t>
            </a:r>
            <a:r>
              <a:rPr lang="en-US" sz="1100" dirty="0" smtClean="0">
                <a:latin typeface="+mn-lt"/>
              </a:rPr>
              <a:t>10.1016/j.jastp.2012.10.008</a:t>
            </a:r>
            <a:endParaRPr lang="da-DK" sz="1100" dirty="0" smtClean="0">
              <a:latin typeface="+mn-lt"/>
            </a:endParaRPr>
          </a:p>
          <a:p>
            <a:r>
              <a:rPr lang="da-DK" sz="1100" b="1" dirty="0" err="1" smtClean="0">
                <a:latin typeface="+mn-lt"/>
              </a:rPr>
              <a:t>Coquillat</a:t>
            </a:r>
            <a:r>
              <a:rPr lang="da-DK" sz="1100" b="1" dirty="0">
                <a:latin typeface="+mn-lt"/>
              </a:rPr>
              <a:t>, </a:t>
            </a:r>
            <a:r>
              <a:rPr lang="da-DK" sz="1100" b="1" dirty="0" smtClean="0">
                <a:latin typeface="+mn-lt"/>
              </a:rPr>
              <a:t>S. et al.</a:t>
            </a:r>
            <a:r>
              <a:rPr lang="en-US" sz="1100" b="1" dirty="0" smtClean="0">
                <a:latin typeface="+mn-lt"/>
              </a:rPr>
              <a:t>(</a:t>
            </a:r>
            <a:r>
              <a:rPr lang="en-US" sz="1100" b="1" dirty="0">
                <a:latin typeface="+mn-lt"/>
              </a:rPr>
              <a:t>2019). </a:t>
            </a:r>
            <a:r>
              <a:rPr lang="en-US" sz="1100" dirty="0">
                <a:latin typeface="+mn-lt"/>
              </a:rPr>
              <a:t>SAETTA : high-resolution 3-D mapping of the total </a:t>
            </a:r>
            <a:r>
              <a:rPr lang="en-US" sz="1100" dirty="0" smtClean="0">
                <a:latin typeface="+mn-lt"/>
              </a:rPr>
              <a:t>lightning activity </a:t>
            </a:r>
            <a:r>
              <a:rPr lang="en-US" sz="1100" dirty="0">
                <a:latin typeface="+mn-lt"/>
              </a:rPr>
              <a:t>in the </a:t>
            </a:r>
            <a:r>
              <a:rPr lang="en-US" sz="1100" dirty="0" err="1" smtClean="0">
                <a:latin typeface="+mn-lt"/>
              </a:rPr>
              <a:t>mediterranean</a:t>
            </a:r>
            <a:r>
              <a:rPr lang="en-US" sz="1100" dirty="0" smtClean="0">
                <a:latin typeface="+mn-lt"/>
              </a:rPr>
              <a:t> </a:t>
            </a:r>
            <a:r>
              <a:rPr lang="en-US" sz="1100" dirty="0">
                <a:latin typeface="+mn-lt"/>
              </a:rPr>
              <a:t>Basin over Corsica , with a </a:t>
            </a:r>
            <a:r>
              <a:rPr lang="en-US" sz="1100" dirty="0" smtClean="0">
                <a:latin typeface="+mn-lt"/>
              </a:rPr>
              <a:t>focus </a:t>
            </a:r>
            <a:r>
              <a:rPr lang="en-US" sz="1100" dirty="0">
                <a:latin typeface="+mn-lt"/>
              </a:rPr>
              <a:t>on a </a:t>
            </a:r>
            <a:r>
              <a:rPr lang="en-US" sz="1100" dirty="0" smtClean="0">
                <a:latin typeface="+mn-lt"/>
              </a:rPr>
              <a:t>mesoscale</a:t>
            </a:r>
            <a:r>
              <a:rPr lang="da-DK" sz="1100" dirty="0" smtClean="0">
                <a:latin typeface="+mn-lt"/>
              </a:rPr>
              <a:t> </a:t>
            </a:r>
            <a:r>
              <a:rPr lang="da-DK" sz="1100" dirty="0" err="1">
                <a:latin typeface="+mn-lt"/>
              </a:rPr>
              <a:t>convective</a:t>
            </a:r>
            <a:r>
              <a:rPr lang="da-DK" sz="1100" dirty="0">
                <a:latin typeface="+mn-lt"/>
              </a:rPr>
              <a:t> system event. </a:t>
            </a:r>
            <a:r>
              <a:rPr lang="da-DK" sz="1100" dirty="0" err="1">
                <a:latin typeface="+mn-lt"/>
              </a:rPr>
              <a:t>Atmospheric</a:t>
            </a:r>
            <a:r>
              <a:rPr lang="da-DK" sz="1100" dirty="0">
                <a:latin typeface="+mn-lt"/>
              </a:rPr>
              <a:t> Measurement </a:t>
            </a:r>
            <a:r>
              <a:rPr lang="da-DK" sz="1100" dirty="0" err="1">
                <a:latin typeface="+mn-lt"/>
              </a:rPr>
              <a:t>Techniques</a:t>
            </a:r>
            <a:r>
              <a:rPr lang="da-DK" sz="1100" dirty="0">
                <a:latin typeface="+mn-lt"/>
              </a:rPr>
              <a:t>, 12 , </a:t>
            </a:r>
            <a:r>
              <a:rPr lang="da-DK" sz="1100" dirty="0" smtClean="0">
                <a:latin typeface="+mn-lt"/>
              </a:rPr>
              <a:t>5765–867 </a:t>
            </a:r>
            <a:r>
              <a:rPr lang="da-DK" sz="1100" dirty="0">
                <a:latin typeface="+mn-lt"/>
              </a:rPr>
              <a:t>5790. </a:t>
            </a:r>
            <a:r>
              <a:rPr lang="da-DK" sz="1100" dirty="0" err="1">
                <a:latin typeface="+mn-lt"/>
              </a:rPr>
              <a:t>doi</a:t>
            </a:r>
            <a:r>
              <a:rPr lang="da-DK" sz="1100" dirty="0">
                <a:latin typeface="+mn-lt"/>
              </a:rPr>
              <a:t>: </a:t>
            </a:r>
            <a:r>
              <a:rPr lang="da-DK" sz="1100" dirty="0" smtClean="0">
                <a:latin typeface="+mn-lt"/>
              </a:rPr>
              <a:t>10.5194/amt-12-5765-2019</a:t>
            </a:r>
          </a:p>
          <a:p>
            <a:r>
              <a:rPr lang="fr-FR" sz="1100" b="1" dirty="0" err="1">
                <a:latin typeface="+mn-lt"/>
              </a:rPr>
              <a:t>Farges</a:t>
            </a:r>
            <a:r>
              <a:rPr lang="fr-FR" sz="1100" b="1" dirty="0">
                <a:latin typeface="+mn-lt"/>
              </a:rPr>
              <a:t>, T., &amp; Blanc, E. (2011). </a:t>
            </a:r>
            <a:r>
              <a:rPr lang="fr-FR" sz="1100" dirty="0">
                <a:latin typeface="+mn-lt"/>
              </a:rPr>
              <a:t>Champs électriques induits par les éclairs et </a:t>
            </a:r>
            <a:r>
              <a:rPr lang="fr-FR" sz="1100" dirty="0" smtClean="0">
                <a:latin typeface="+mn-lt"/>
              </a:rPr>
              <a:t>les événements </a:t>
            </a:r>
            <a:r>
              <a:rPr lang="fr-FR" sz="1100" dirty="0">
                <a:latin typeface="+mn-lt"/>
              </a:rPr>
              <a:t>lumineux transitoires et leur effet sur l’ionosphère. Comptes </a:t>
            </a:r>
            <a:r>
              <a:rPr lang="fr-FR" sz="1100" dirty="0" smtClean="0">
                <a:latin typeface="+mn-lt"/>
              </a:rPr>
              <a:t>Rendus </a:t>
            </a:r>
            <a:r>
              <a:rPr lang="fr-FR" sz="1100" dirty="0">
                <a:latin typeface="+mn-lt"/>
              </a:rPr>
              <a:t>Physique, 12 (2), 171–179. </a:t>
            </a:r>
            <a:r>
              <a:rPr lang="fr-FR" sz="1100" dirty="0" err="1">
                <a:latin typeface="+mn-lt"/>
              </a:rPr>
              <a:t>Retrieved</a:t>
            </a:r>
            <a:r>
              <a:rPr lang="fr-FR" sz="1100" dirty="0">
                <a:latin typeface="+mn-lt"/>
              </a:rPr>
              <a:t> </a:t>
            </a:r>
            <a:r>
              <a:rPr lang="fr-FR" sz="1100" dirty="0" err="1">
                <a:latin typeface="+mn-lt"/>
              </a:rPr>
              <a:t>from</a:t>
            </a:r>
            <a:r>
              <a:rPr lang="fr-FR" sz="1100" dirty="0">
                <a:latin typeface="+mn-lt"/>
              </a:rPr>
              <a:t> http://</a:t>
            </a:r>
            <a:r>
              <a:rPr lang="fr-FR" sz="1100" dirty="0" smtClean="0">
                <a:latin typeface="+mn-lt"/>
              </a:rPr>
              <a:t>dx.doi.org/10.1016/j </a:t>
            </a:r>
            <a:r>
              <a:rPr lang="fr-FR" sz="1100" dirty="0">
                <a:latin typeface="+mn-lt"/>
              </a:rPr>
              <a:t>.crhy.2011.01.013 </a:t>
            </a:r>
            <a:r>
              <a:rPr lang="fr-FR" sz="1100" dirty="0" smtClean="0">
                <a:latin typeface="+mn-lt"/>
              </a:rPr>
              <a:t>doi:0.1016/j.crhy.2011.01.013</a:t>
            </a:r>
          </a:p>
          <a:p>
            <a:r>
              <a:rPr lang="en-US" sz="1100" b="1" dirty="0">
                <a:latin typeface="+mn-lt"/>
              </a:rPr>
              <a:t>Mlynarczyk, J</a:t>
            </a:r>
            <a:r>
              <a:rPr lang="en-US" sz="1100" b="1" dirty="0" smtClean="0">
                <a:latin typeface="+mn-lt"/>
              </a:rPr>
              <a:t>. et al.(2015</a:t>
            </a:r>
            <a:r>
              <a:rPr lang="en-US" sz="1100" b="1" dirty="0">
                <a:latin typeface="+mn-lt"/>
              </a:rPr>
              <a:t>). </a:t>
            </a:r>
            <a:r>
              <a:rPr lang="en-US" sz="1100" dirty="0">
                <a:latin typeface="+mn-lt"/>
              </a:rPr>
              <a:t>An unusual sequence of sprites followed by a secondary TLE: An analysis of ELF radio measurements and optical observations. Journal of Geophysical </a:t>
            </a:r>
            <a:r>
              <a:rPr lang="en-US" sz="1100" dirty="0" smtClean="0">
                <a:latin typeface="+mn-lt"/>
              </a:rPr>
              <a:t>Research: </a:t>
            </a:r>
            <a:r>
              <a:rPr lang="en-US" sz="1100" dirty="0">
                <a:latin typeface="+mn-lt"/>
              </a:rPr>
              <a:t>Space Physics, 120 , 2241–2254. </a:t>
            </a:r>
            <a:r>
              <a:rPr lang="en-US" sz="1100" dirty="0" err="1">
                <a:latin typeface="+mn-lt"/>
              </a:rPr>
              <a:t>doi</a:t>
            </a:r>
            <a:r>
              <a:rPr lang="en-US" sz="1100" dirty="0">
                <a:latin typeface="+mn-lt"/>
              </a:rPr>
              <a:t>: </a:t>
            </a:r>
            <a:r>
              <a:rPr lang="en-US" sz="1100" dirty="0" smtClean="0">
                <a:latin typeface="+mn-lt"/>
              </a:rPr>
              <a:t>10.1002/2014JA020780</a:t>
            </a:r>
          </a:p>
          <a:p>
            <a:r>
              <a:rPr lang="en-US" sz="1100" b="1" dirty="0" err="1">
                <a:latin typeface="+mn-lt"/>
              </a:rPr>
              <a:t>Pedeboy</a:t>
            </a:r>
            <a:r>
              <a:rPr lang="en-US" sz="1100" b="1" dirty="0">
                <a:latin typeface="+mn-lt"/>
              </a:rPr>
              <a:t>, S. (2015). </a:t>
            </a:r>
            <a:r>
              <a:rPr lang="en-US" sz="1100" dirty="0">
                <a:latin typeface="+mn-lt"/>
              </a:rPr>
              <a:t>Analysis of the French lightning locating system location </a:t>
            </a:r>
            <a:r>
              <a:rPr lang="en-US" sz="1100" dirty="0" smtClean="0">
                <a:latin typeface="+mn-lt"/>
              </a:rPr>
              <a:t>accuracy</a:t>
            </a:r>
            <a:r>
              <a:rPr lang="en-US" sz="1100" dirty="0">
                <a:latin typeface="+mn-lt"/>
              </a:rPr>
              <a:t>. 2015 International Symposium on Lightning Protection, XIII </a:t>
            </a:r>
            <a:r>
              <a:rPr lang="en-US" sz="1100" dirty="0" smtClean="0">
                <a:latin typeface="+mn-lt"/>
              </a:rPr>
              <a:t>SIPDA </a:t>
            </a:r>
            <a:r>
              <a:rPr lang="en-US" sz="1100" dirty="0">
                <a:latin typeface="+mn-lt"/>
              </a:rPr>
              <a:t>2015 , 337–341. </a:t>
            </a:r>
            <a:r>
              <a:rPr lang="en-US" sz="1100" dirty="0" err="1">
                <a:latin typeface="+mn-lt"/>
              </a:rPr>
              <a:t>doi</a:t>
            </a:r>
            <a:r>
              <a:rPr lang="en-US" sz="1100" dirty="0">
                <a:latin typeface="+mn-lt"/>
              </a:rPr>
              <a:t>: </a:t>
            </a:r>
            <a:r>
              <a:rPr lang="en-US" sz="1100" dirty="0" smtClean="0">
                <a:latin typeface="+mn-lt"/>
              </a:rPr>
              <a:t>10.1109/SIPDA.2015.7339299</a:t>
            </a:r>
          </a:p>
          <a:p>
            <a:r>
              <a:rPr lang="en-US" sz="1100" b="1" dirty="0" smtClean="0">
                <a:latin typeface="+mn-lt"/>
              </a:rPr>
              <a:t>Said</a:t>
            </a:r>
            <a:r>
              <a:rPr lang="en-US" sz="1100" b="1" dirty="0">
                <a:latin typeface="+mn-lt"/>
              </a:rPr>
              <a:t>, R. K., &amp; Murphy, M. J. (2016). </a:t>
            </a:r>
            <a:r>
              <a:rPr lang="en-US" sz="1100" dirty="0">
                <a:latin typeface="+mn-lt"/>
              </a:rPr>
              <a:t>GLD360 Upgrade: Performance Analysis </a:t>
            </a:r>
            <a:r>
              <a:rPr lang="en-US" sz="1100" dirty="0" smtClean="0">
                <a:latin typeface="+mn-lt"/>
              </a:rPr>
              <a:t>and </a:t>
            </a:r>
            <a:r>
              <a:rPr lang="en-US" sz="1100" dirty="0">
                <a:latin typeface="+mn-lt"/>
              </a:rPr>
              <a:t>Applications. In 24th international lightning detection </a:t>
            </a:r>
            <a:r>
              <a:rPr lang="en-US" sz="1100" dirty="0" smtClean="0">
                <a:latin typeface="+mn-lt"/>
              </a:rPr>
              <a:t>conference. </a:t>
            </a:r>
          </a:p>
          <a:p>
            <a:r>
              <a:rPr lang="fr-FR" sz="1100" b="1" dirty="0">
                <a:latin typeface="+mn-lt"/>
              </a:rPr>
              <a:t>Soula, S</a:t>
            </a:r>
            <a:r>
              <a:rPr lang="fr-FR" sz="1100" b="1" dirty="0" smtClean="0">
                <a:latin typeface="+mn-lt"/>
              </a:rPr>
              <a:t>. et al. </a:t>
            </a:r>
            <a:r>
              <a:rPr lang="fr-FR" sz="1100" b="1" dirty="0">
                <a:latin typeface="+mn-lt"/>
              </a:rPr>
              <a:t>(2017). </a:t>
            </a:r>
            <a:r>
              <a:rPr lang="fr-FR" sz="1100" dirty="0">
                <a:latin typeface="+mn-lt"/>
              </a:rPr>
              <a:t>Dancing </a:t>
            </a:r>
            <a:r>
              <a:rPr lang="fr-FR" sz="1100" dirty="0" err="1">
                <a:latin typeface="+mn-lt"/>
              </a:rPr>
              <a:t>sprites</a:t>
            </a:r>
            <a:r>
              <a:rPr lang="fr-FR" sz="1100" dirty="0">
                <a:latin typeface="+mn-lt"/>
              </a:rPr>
              <a:t>: </a:t>
            </a:r>
            <a:r>
              <a:rPr lang="fr-FR" sz="1100" dirty="0" err="1">
                <a:latin typeface="+mn-lt"/>
              </a:rPr>
              <a:t>Detailed</a:t>
            </a:r>
            <a:r>
              <a:rPr lang="fr-FR" sz="1100" dirty="0">
                <a:latin typeface="+mn-lt"/>
              </a:rPr>
              <a:t> </a:t>
            </a:r>
            <a:r>
              <a:rPr lang="fr-FR" sz="1100" dirty="0" err="1">
                <a:latin typeface="+mn-lt"/>
              </a:rPr>
              <a:t>analysis</a:t>
            </a:r>
            <a:r>
              <a:rPr lang="fr-FR" sz="1100" dirty="0">
                <a:latin typeface="+mn-lt"/>
              </a:rPr>
              <a:t> of </a:t>
            </a:r>
            <a:r>
              <a:rPr lang="fr-FR" sz="1100" dirty="0" err="1" smtClean="0">
                <a:latin typeface="+mn-lt"/>
              </a:rPr>
              <a:t>two</a:t>
            </a:r>
            <a:r>
              <a:rPr lang="fr-FR" sz="1100" dirty="0" smtClean="0">
                <a:latin typeface="+mn-lt"/>
              </a:rPr>
              <a:t> </a:t>
            </a:r>
            <a:r>
              <a:rPr lang="fr-FR" sz="1100" dirty="0">
                <a:latin typeface="+mn-lt"/>
              </a:rPr>
              <a:t>case </a:t>
            </a:r>
            <a:r>
              <a:rPr lang="fr-FR" sz="1100" dirty="0" err="1">
                <a:latin typeface="+mn-lt"/>
              </a:rPr>
              <a:t>studies</a:t>
            </a:r>
            <a:r>
              <a:rPr lang="fr-FR" sz="1100" dirty="0">
                <a:latin typeface="+mn-lt"/>
              </a:rPr>
              <a:t>. Journal of </a:t>
            </a:r>
            <a:r>
              <a:rPr lang="fr-FR" sz="1100" dirty="0" err="1">
                <a:latin typeface="+mn-lt"/>
              </a:rPr>
              <a:t>Geophysical</a:t>
            </a:r>
            <a:r>
              <a:rPr lang="fr-FR" sz="1100" dirty="0">
                <a:latin typeface="+mn-lt"/>
              </a:rPr>
              <a:t> </a:t>
            </a:r>
            <a:r>
              <a:rPr lang="fr-FR" sz="1100" dirty="0" err="1">
                <a:latin typeface="+mn-lt"/>
              </a:rPr>
              <a:t>Research</a:t>
            </a:r>
            <a:r>
              <a:rPr lang="fr-FR" sz="1100" dirty="0">
                <a:latin typeface="+mn-lt"/>
              </a:rPr>
              <a:t>, 122 (6), 3173–3192. </a:t>
            </a:r>
            <a:r>
              <a:rPr lang="fr-FR" sz="1100" dirty="0" smtClean="0">
                <a:latin typeface="+mn-lt"/>
              </a:rPr>
              <a:t>doi:10.1002/2016JD025548</a:t>
            </a:r>
          </a:p>
          <a:p>
            <a:r>
              <a:rPr lang="en-US" sz="1100" b="1" dirty="0">
                <a:latin typeface="+mn-lt"/>
              </a:rPr>
              <a:t>van der Velde, O. A., &amp; Montanyà, J. (2013). </a:t>
            </a:r>
            <a:r>
              <a:rPr lang="en-US" sz="1100" dirty="0">
                <a:latin typeface="+mn-lt"/>
              </a:rPr>
              <a:t>Asymmetries in bidirectional </a:t>
            </a:r>
            <a:r>
              <a:rPr lang="en-US" sz="1100" dirty="0" smtClean="0">
                <a:latin typeface="+mn-lt"/>
              </a:rPr>
              <a:t>leader development </a:t>
            </a:r>
            <a:r>
              <a:rPr lang="en-US" sz="1100" dirty="0">
                <a:latin typeface="+mn-lt"/>
              </a:rPr>
              <a:t>of lightning flashes. Journal of Geophysical Research </a:t>
            </a:r>
            <a:r>
              <a:rPr lang="en-US" sz="1100" dirty="0" smtClean="0">
                <a:latin typeface="+mn-lt"/>
              </a:rPr>
              <a:t>Atmospheres</a:t>
            </a:r>
            <a:r>
              <a:rPr lang="en-US" sz="1100" dirty="0">
                <a:latin typeface="+mn-lt"/>
              </a:rPr>
              <a:t>, 118 (24), 13504–13519. </a:t>
            </a:r>
            <a:r>
              <a:rPr lang="en-US" sz="1100" dirty="0" err="1">
                <a:latin typeface="+mn-lt"/>
              </a:rPr>
              <a:t>doi</a:t>
            </a:r>
            <a:r>
              <a:rPr lang="en-US" sz="1100" dirty="0">
                <a:latin typeface="+mn-lt"/>
              </a:rPr>
              <a:t>: 10.1002/2013JD020257</a:t>
            </a:r>
            <a:endParaRPr lang="fr-FR" sz="1100" dirty="0" smtClean="0">
              <a:latin typeface="+mn-lt"/>
            </a:endParaRPr>
          </a:p>
          <a:p>
            <a:endParaRPr lang="en-US" sz="1050" dirty="0" smtClean="0">
              <a:latin typeface="+mn-lt"/>
            </a:endParaRPr>
          </a:p>
          <a:p>
            <a:endParaRPr lang="da-DK" sz="1050" dirty="0" smtClean="0">
              <a:latin typeface="+mn-lt"/>
            </a:endParaRPr>
          </a:p>
        </p:txBody>
      </p:sp>
    </p:spTree>
    <p:extLst>
      <p:ext uri="{BB962C8B-B14F-4D97-AF65-F5344CB8AC3E}">
        <p14:creationId xmlns:p14="http://schemas.microsoft.com/office/powerpoint/2010/main" val="405667081"/>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SDNEW" val="False"/>
</p:tagLst>
</file>

<file path=ppt/tags/tag2.xml><?xml version="1.0" encoding="utf-8"?>
<p:tagLst xmlns:a="http://schemas.openxmlformats.org/drawingml/2006/main" xmlns:r="http://schemas.openxmlformats.org/officeDocument/2006/relationships" xmlns:p="http://schemas.openxmlformats.org/presentationml/2006/main">
  <p:tag name="SHAPE_LOCKS" val="0"/>
</p:tagLst>
</file>

<file path=ppt/tags/tag3.xml><?xml version="1.0" encoding="utf-8"?>
<p:tagLst xmlns:a="http://schemas.openxmlformats.org/drawingml/2006/main" xmlns:r="http://schemas.openxmlformats.org/officeDocument/2006/relationships" xmlns:p="http://schemas.openxmlformats.org/presentationml/2006/main">
  <p:tag name="SHAPE_LOCKS" val="0"/>
</p:tagLst>
</file>

<file path=ppt/tags/tag4.xml><?xml version="1.0" encoding="utf-8"?>
<p:tagLst xmlns:a="http://schemas.openxmlformats.org/drawingml/2006/main" xmlns:r="http://schemas.openxmlformats.org/officeDocument/2006/relationships" xmlns:p="http://schemas.openxmlformats.org/presentationml/2006/main">
  <p:tag name="SHAPE_LOCKS" val="0"/>
</p:tagLst>
</file>

<file path=ppt/tags/tag5.xml><?xml version="1.0" encoding="utf-8"?>
<p:tagLst xmlns:a="http://schemas.openxmlformats.org/drawingml/2006/main" xmlns:r="http://schemas.openxmlformats.org/officeDocument/2006/relationships" xmlns:p="http://schemas.openxmlformats.org/presentationml/2006/main">
  <p:tag name="SHAPE_LOCKS" val="0"/>
</p:tagLst>
</file>

<file path=ppt/tags/tag6.xml><?xml version="1.0" encoding="utf-8"?>
<p:tagLst xmlns:a="http://schemas.openxmlformats.org/drawingml/2006/main" xmlns:r="http://schemas.openxmlformats.org/officeDocument/2006/relationships" xmlns:p="http://schemas.openxmlformats.org/presentationml/2006/main">
  <p:tag name="SHAPE_LOCKS" val="0"/>
</p:tagLst>
</file>

<file path=ppt/tags/tag7.xml><?xml version="1.0" encoding="utf-8"?>
<p:tagLst xmlns:a="http://schemas.openxmlformats.org/drawingml/2006/main" xmlns:r="http://schemas.openxmlformats.org/officeDocument/2006/relationships" xmlns:p="http://schemas.openxmlformats.org/presentationml/2006/main">
  <p:tag name="SHAPE_LOCKS" val="0"/>
</p:tagLst>
</file>

<file path=ppt/tags/tag8.xml><?xml version="1.0" encoding="utf-8"?>
<p:tagLst xmlns:a="http://schemas.openxmlformats.org/drawingml/2006/main" xmlns:r="http://schemas.openxmlformats.org/officeDocument/2006/relationships" xmlns:p="http://schemas.openxmlformats.org/presentationml/2006/main">
  <p:tag name="SHAPE_LOCKS" val="0"/>
</p:tagLst>
</file>

<file path=ppt/tags/tag9.xml><?xml version="1.0" encoding="utf-8"?>
<p:tagLst xmlns:a="http://schemas.openxmlformats.org/drawingml/2006/main" xmlns:r="http://schemas.openxmlformats.org/officeDocument/2006/relationships" xmlns:p="http://schemas.openxmlformats.org/presentationml/2006/main">
  <p:tag name="SHAPE_LOCKS" val="0"/>
</p:tagLst>
</file>

<file path=ppt/theme/theme1.xml><?xml version="1.0" encoding="utf-8"?>
<a:theme xmlns:a="http://schemas.openxmlformats.org/drawingml/2006/main" name="Blank">
  <a:themeElements>
    <a:clrScheme name="DTU">
      <a:dk1>
        <a:srgbClr val="000000"/>
      </a:dk1>
      <a:lt1>
        <a:srgbClr val="FFFFFF"/>
      </a:lt1>
      <a:dk2>
        <a:srgbClr val="990000"/>
      </a:dk2>
      <a:lt2>
        <a:srgbClr val="79238E"/>
      </a:lt2>
      <a:accent1>
        <a:srgbClr val="990000"/>
      </a:accent1>
      <a:accent2>
        <a:srgbClr val="2F3EEA"/>
      </a:accent2>
      <a:accent3>
        <a:srgbClr val="1FD082"/>
      </a:accent3>
      <a:accent4>
        <a:srgbClr val="171748"/>
      </a:accent4>
      <a:accent5>
        <a:srgbClr val="F6D04D"/>
      </a:accent5>
      <a:accent6>
        <a:srgbClr val="FC7634"/>
      </a:accent6>
      <a:hlink>
        <a:srgbClr val="2F3EEA"/>
      </a:hlink>
      <a:folHlink>
        <a:srgbClr val="990000"/>
      </a:folHlink>
    </a:clrScheme>
    <a:fontScheme name="DTU">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4"/>
        </a:solidFill>
        <a:ln w="9525" cap="flat" cmpd="sng" algn="ctr">
          <a:solidFill>
            <a:schemeClr val="accent4"/>
          </a:solidFill>
          <a:prstDash val="solid"/>
          <a:miter lim="800000"/>
          <a:headEnd type="none" w="med" len="med"/>
          <a:tailEnd type="none" w="med" len="med"/>
        </a:ln>
        <a:effectLst/>
      </a:spPr>
      <a:bodyPr rot="0" spcFirstLastPara="0" vertOverflow="overflow" horzOverflow="overflow" vert="horz" wrap="square" lIns="90000" tIns="46800" rIns="90000" bIns="46800" numCol="1" spcCol="0" rtlCol="0" fromWordArt="0" anchor="ctr" anchorCtr="0" forceAA="0" compatLnSpc="1">
        <a:prstTxWarp prst="textNoShape">
          <a:avLst/>
        </a:prstTxWarp>
        <a:noAutofit/>
      </a:bodyPr>
      <a:lstStyle>
        <a:defPPr marL="0" marR="0" indent="0" algn="ctr" defTabSz="914400" rtl="0" eaLnBrk="1" fontAlgn="base" latinLnBrk="0" hangingPunct="1">
          <a:lnSpc>
            <a:spcPct val="100000"/>
          </a:lnSpc>
          <a:spcBef>
            <a:spcPts val="432"/>
          </a:spcBef>
          <a:spcAft>
            <a:spcPct val="0"/>
          </a:spcAft>
          <a:buClrTx/>
          <a:buSzTx/>
          <a:buFontTx/>
          <a:buNone/>
          <a:tabLst/>
          <a:defRPr kumimoji="0" sz="1600" b="0" i="0" u="none" strike="noStrike" cap="none" normalizeH="0" baseline="0" dirty="0" err="1" smtClean="0">
            <a:ln>
              <a:noFill/>
            </a:ln>
            <a:solidFill>
              <a:srgbClr val="FFFFFF"/>
            </a:solidFill>
            <a:effectLst/>
            <a:latin typeface="+mn-lt"/>
            <a:ea typeface="ＭＳ Ｐゴシック" pitchFamily="-80" charset="-128"/>
          </a:defRPr>
        </a:defPPr>
      </a:lstStyle>
    </a:spDef>
    <a:lnDef>
      <a:spPr bwMode="auto">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txDef>
      <a:spPr>
        <a:noFill/>
      </a:spPr>
      <a:bodyPr wrap="square" lIns="0" tIns="0" rIns="0" bIns="0" rtlCol="0">
        <a:spAutoFit/>
      </a:bodyPr>
      <a:lstStyle>
        <a:defPPr algn="l">
          <a:spcBef>
            <a:spcPts val="432"/>
          </a:spcBef>
          <a:defRPr dirty="0" err="1" smtClean="0">
            <a:latin typeface="+mn-lt"/>
          </a:defRPr>
        </a:defPPr>
      </a:lstStyle>
    </a:txDef>
  </a:objectDefaults>
  <a:extraClrSchemeLst/>
  <a:extLst>
    <a:ext uri="{05A4C25C-085E-4340-85A3-A5531E510DB2}">
      <thm15:themeFamily xmlns:thm15="http://schemas.microsoft.com/office/thememl/2012/main" name="1 DTU Template.potx" id="{DCBB0D47-5BC6-435C-9126-D3D343B0B928}" vid="{2DC669D5-2566-4482-AB47-A5699F5A4350}"/>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item1.xml><?xml version="1.0" encoding="utf-8"?>
<TemplafyTemplateConfiguration><![CDATA[{"elementsMetadata":[{"type":"shape","id":"916c0111-33f4-4965-adf6-b409c0eba3e8","elementConfiguration":{"binding":"UserProfile.Offices.Workarea_{{DocumentLanguage}}","disableUpdates":false,"type":"text"}},{"type":"shape","id":"c3fae471-bd2e-428d-bf3d-bec42c7997fa","elementConfiguration":{"format":"{{DateFormats.GeneralDate}}","binding":"Form.Date","disableUpdates":false,"type":"date"}},{"type":"shape","id":"72534304-6c0f-429b-9c8c-33b896f4f6d8","elementConfiguration":{"binding":"Form.PresentationTitle","disableUpdates":false,"type":"text"}}],"transformationConfigurations":[{"language":"{{DocumentLanguage}}","disableUpdates":false,"type":"proofingLanguage"}],"templateName":"","templateDescription":"","enableDocumentContentUpdater":true,"version":"1.2"}]]></TemplafyTemplateConfiguration>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5E39D403970A7C489F5179FFFE68E30B" ma:contentTypeVersion="13" ma:contentTypeDescription="Opret et nyt dokument." ma:contentTypeScope="" ma:versionID="53628b1e90c7e1264139161bb1cb4ffa">
  <xsd:schema xmlns:xsd="http://www.w3.org/2001/XMLSchema" xmlns:xs="http://www.w3.org/2001/XMLSchema" xmlns:p="http://schemas.microsoft.com/office/2006/metadata/properties" xmlns:ns3="da88d043-bd82-4dc7-b9a6-53d1bb5e60ef" xmlns:ns4="51132bc0-7c04-4c8b-98be-95116bccb7c8" targetNamespace="http://schemas.microsoft.com/office/2006/metadata/properties" ma:root="true" ma:fieldsID="5caf98c55a9310ee738b3b48c91ccddb" ns3:_="" ns4:_="">
    <xsd:import namespace="da88d043-bd82-4dc7-b9a6-53d1bb5e60ef"/>
    <xsd:import namespace="51132bc0-7c04-4c8b-98be-95116bccb7c8"/>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DateTaken" minOccurs="0"/>
                <xsd:element ref="ns4:SharedWithUsers" minOccurs="0"/>
                <xsd:element ref="ns4:SharedWithDetails" minOccurs="0"/>
                <xsd:element ref="ns4:SharingHintHash" minOccurs="0"/>
                <xsd:element ref="ns3:MediaServiceAutoKeyPoints" minOccurs="0"/>
                <xsd:element ref="ns3:MediaServiceKeyPoints" minOccurs="0"/>
                <xsd:element ref="ns3:MediaServiceGenerationTime" minOccurs="0"/>
                <xsd:element ref="ns3:MediaServiceEventHashCode"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a88d043-bd82-4dc7-b9a6-53d1bb5e60e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OCR" ma:index="11" nillable="true" ma:displayName="MediaServiceOCR"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1132bc0-7c04-4c8b-98be-95116bccb7c8" elementFormDefault="qualified">
    <xsd:import namespace="http://schemas.microsoft.com/office/2006/documentManagement/types"/>
    <xsd:import namespace="http://schemas.microsoft.com/office/infopath/2007/PartnerControls"/>
    <xsd:element name="SharedWithUsers" ma:index="13"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Delt med detaljer" ma:internalName="SharedWithDetails" ma:readOnly="true">
      <xsd:simpleType>
        <xsd:restriction base="dms:Note">
          <xsd:maxLength value="255"/>
        </xsd:restriction>
      </xsd:simpleType>
    </xsd:element>
    <xsd:element name="SharingHintHash" ma:index="15" nillable="true" ma:displayName="Hashværdi for deling"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TemplafyFormConfiguration><![CDATA[{"formFields":[{"required":false,"helpTexts":{"prefix":"","postfix":""},"spacing":{},"type":"datePicker","name":"Date","label":"Date","fullyQualifiedName":"Date"},{"required":false,"placeholder":"","lines":0,"helpTexts":{"prefix":"","postfix":""},"spacing":{},"type":"textBox","name":"PresentationTitle","label":"Presentation title","fullyQualifiedName":"PresentationTitle"}],"formDataEntries":[{"name":"Date","value":"+p0EC1pYeQjPukCqnBlp9A=="}]}]]></TemplafyFormConfiguration>
</file>

<file path=customXml/item5.xml><?xml version="1.0" encoding="utf-8"?>
<?mso-contentType ?>
<FormTemplates xmlns="http://schemas.microsoft.com/sharepoint/v3/contenttype/forms">
  <Display>DocumentLibraryForm</Display>
  <Edit>DocumentLibraryForm</Edit>
  <New>DocumentLibraryForm</New>
</FormTemplates>
</file>

<file path=customXml/item6.xml><?xml version="1.0" encoding="utf-8"?>
<TemplafySlideFormConfiguration><![CDATA[{"formFields":[],"formDataEntries":[]}]]></TemplafySlideFormConfiguration>
</file>

<file path=customXml/item7.xml><?xml version="1.0" encoding="utf-8"?>
<TemplafySlideTemplateConfiguration><![CDATA[{"documentContentValidatorConfiguration":{"enableDocumentContentValidator":false,"documentContentValidatorVersion":0},"elementsMetadata":[],"slideId":"636957681584817741","enableDocumentContentUpdater":true,"version":"1.2"}]]></TemplafySlideTemplateConfiguration>
</file>

<file path=customXml/itemProps1.xml><?xml version="1.0" encoding="utf-8"?>
<ds:datastoreItem xmlns:ds="http://schemas.openxmlformats.org/officeDocument/2006/customXml" ds:itemID="{1334258C-C3E7-4029-A615-C886A240FB15}">
  <ds:schemaRefs/>
</ds:datastoreItem>
</file>

<file path=customXml/itemProps2.xml><?xml version="1.0" encoding="utf-8"?>
<ds:datastoreItem xmlns:ds="http://schemas.openxmlformats.org/officeDocument/2006/customXml" ds:itemID="{48DF74EE-1A9D-4AE1-9A6C-079A2CCF180B}">
  <ds:schemaRefs>
    <ds:schemaRef ds:uri="http://schemas.microsoft.com/office/2006/metadata/properties"/>
    <ds:schemaRef ds:uri="http://purl.org/dc/elements/1.1/"/>
    <ds:schemaRef ds:uri="http://schemas.openxmlformats.org/package/2006/metadata/core-properties"/>
    <ds:schemaRef ds:uri="http://purl.org/dc/terms/"/>
    <ds:schemaRef ds:uri="http://schemas.microsoft.com/office/infopath/2007/PartnerControls"/>
    <ds:schemaRef ds:uri="51132bc0-7c04-4c8b-98be-95116bccb7c8"/>
    <ds:schemaRef ds:uri="http://schemas.microsoft.com/office/2006/documentManagement/types"/>
    <ds:schemaRef ds:uri="da88d043-bd82-4dc7-b9a6-53d1bb5e60ef"/>
    <ds:schemaRef ds:uri="http://www.w3.org/XML/1998/namespace"/>
    <ds:schemaRef ds:uri="http://purl.org/dc/dcmitype/"/>
  </ds:schemaRefs>
</ds:datastoreItem>
</file>

<file path=customXml/itemProps3.xml><?xml version="1.0" encoding="utf-8"?>
<ds:datastoreItem xmlns:ds="http://schemas.openxmlformats.org/officeDocument/2006/customXml" ds:itemID="{C28DD241-3657-4CF7-AE3C-DAD605FCCAF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a88d043-bd82-4dc7-b9a6-53d1bb5e60ef"/>
    <ds:schemaRef ds:uri="51132bc0-7c04-4c8b-98be-95116bccb7c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5B29B696-7354-412C-9B8E-ED20D22F6B23}">
  <ds:schemaRefs/>
</ds:datastoreItem>
</file>

<file path=customXml/itemProps5.xml><?xml version="1.0" encoding="utf-8"?>
<ds:datastoreItem xmlns:ds="http://schemas.openxmlformats.org/officeDocument/2006/customXml" ds:itemID="{D4E25133-9685-400D-8815-0032C3215CD9}">
  <ds:schemaRefs>
    <ds:schemaRef ds:uri="http://schemas.microsoft.com/sharepoint/v3/contenttype/forms"/>
  </ds:schemaRefs>
</ds:datastoreItem>
</file>

<file path=customXml/itemProps6.xml><?xml version="1.0" encoding="utf-8"?>
<ds:datastoreItem xmlns:ds="http://schemas.openxmlformats.org/officeDocument/2006/customXml" ds:itemID="{A5211637-BEE7-4AAE-A4E7-A8EE3F203F81}">
  <ds:schemaRefs/>
</ds:datastoreItem>
</file>

<file path=customXml/itemProps7.xml><?xml version="1.0" encoding="utf-8"?>
<ds:datastoreItem xmlns:ds="http://schemas.openxmlformats.org/officeDocument/2006/customXml" ds:itemID="{A21E89D4-F487-4C26-905C-EE6B6998C9D1}">
  <ds:schemaRefs/>
</ds:datastoreItem>
</file>

<file path=docProps/app.xml><?xml version="1.0" encoding="utf-8"?>
<Properties xmlns="http://schemas.openxmlformats.org/officeDocument/2006/extended-properties" xmlns:vt="http://schemas.openxmlformats.org/officeDocument/2006/docPropsVTypes">
  <Template/>
  <TotalTime>3780</TotalTime>
  <Words>1937</Words>
  <Application>Microsoft Office PowerPoint</Application>
  <PresentationFormat>Widescreen</PresentationFormat>
  <Paragraphs>166</Paragraphs>
  <Slides>13</Slides>
  <Notes>11</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ＭＳ Ｐゴシック</vt:lpstr>
      <vt:lpstr>Arial</vt:lpstr>
      <vt:lpstr>DejaVu Sans</vt:lpstr>
      <vt:lpstr>Verdana</vt:lpstr>
      <vt:lpstr>Blank</vt:lpstr>
      <vt:lpstr>PowerPoint Presentation</vt:lpstr>
      <vt:lpstr>Maja Tomicic1, Serge Soula2, Eric Defer2, Serge Prieur2, Janusz Mlynarczyk3, Thomas Farges4, Olivier Chanrion1, Christoph Köhn1 and Torsten Neubert1    1DTU Space, Technical University of Denmark, Lyngby, Denmark, 2Laboratoire d'Aérologie, Université de Toulouse, UT3, CNRS, IRD, Toulouse, France, 3Department of Electronics, AGH University of Science and Technology, Krakow, Poland, 4CEA, DAM, DIF, F-91297, Arpajon, France   </vt:lpstr>
      <vt:lpstr>Introduction</vt:lpstr>
      <vt:lpstr>Instrumentation</vt:lpstr>
      <vt:lpstr>Storm development and structure </vt:lpstr>
      <vt:lpstr>Storm development and activity </vt:lpstr>
      <vt:lpstr>Dancing sprites</vt:lpstr>
      <vt:lpstr>SP+CG flashes</vt:lpstr>
      <vt:lpstr>Typical dancing sprite</vt:lpstr>
      <vt:lpstr>Special case</vt:lpstr>
      <vt:lpstr>Wall sprite </vt:lpstr>
      <vt:lpstr>Conclusions</vt:lpstr>
      <vt:lpstr>References </vt:lpstr>
    </vt:vector>
  </TitlesOfParts>
  <Company>DTU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DTU</dc:creator>
  <cp:lastModifiedBy>Maja Tomicic</cp:lastModifiedBy>
  <cp:revision>287</cp:revision>
  <dcterms:created xsi:type="dcterms:W3CDTF">2017-07-31T08:31:56Z</dcterms:created>
  <dcterms:modified xsi:type="dcterms:W3CDTF">2021-04-28T10:45:32Z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dIsCodeFreeTemplate">
    <vt:lpwstr>True</vt:lpwstr>
  </property>
  <property fmtid="{D5CDD505-2E9C-101B-9397-08002B2CF9AE}" pid="3" name="TemplafyTenantId">
    <vt:lpwstr>dtu</vt:lpwstr>
  </property>
  <property fmtid="{D5CDD505-2E9C-101B-9397-08002B2CF9AE}" pid="4" name="TemplafyTemplateId">
    <vt:lpwstr>636806498806910458</vt:lpwstr>
  </property>
  <property fmtid="{D5CDD505-2E9C-101B-9397-08002B2CF9AE}" pid="5" name="TemplafyUserProfileId">
    <vt:lpwstr>636734723477085281</vt:lpwstr>
  </property>
  <property fmtid="{D5CDD505-2E9C-101B-9397-08002B2CF9AE}" pid="6" name="TemplafyLanguageCode">
    <vt:lpwstr>en-GB</vt:lpwstr>
  </property>
  <property fmtid="{D5CDD505-2E9C-101B-9397-08002B2CF9AE}" pid="7" name="ContentTypeId">
    <vt:lpwstr>0x0101005E39D403970A7C489F5179FFFE68E30B</vt:lpwstr>
  </property>
</Properties>
</file>