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83D3EB-5B0D-491D-8E05-245B2EB1C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05DCED-5F41-498E-8D64-4F8CF2FB6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677F47-E0FC-401F-99A7-78FA06A5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0443BB-5B53-44CC-8F30-AACD1DE8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A573DC-4D38-460A-8207-77AAFB8C6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180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39F298-7297-49B7-AE02-863732C9A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019ECE-EC72-4645-8992-96495D99E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5190CF-86DE-4EC8-A185-4CE531DC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29DD32-FC02-4F08-B5D0-A91A244C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E960B0-D45A-47CE-BF16-F986F4CB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7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BC01D1A-0249-4F6E-8500-4288EBDD69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2FD0DD-0FDB-4944-BDA4-A5AD257E1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6326A5-8F09-4B48-98E0-C9C56818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1C959F-25E7-4375-9DE7-9CBB3D798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AAE8C1-A86A-4EDC-9169-FF8A31E0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616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335DB7-4514-40F6-A533-0E0EAF65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F717B2-0D2F-47BA-9797-FD31CCB5D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590F1E-6161-492F-8F32-E3DFCC43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C6FD00-ABD2-4A1D-B6FD-5196D0EB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C64519-C2FE-4D5A-8024-EDF3CC28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15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B788C1-3424-490B-9C29-6E78F8F5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0EAB30-4678-488D-AFED-121FC4F4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F246F2-4096-46E5-A120-85401D71B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9B8812-62D5-42E7-9DA4-1146BBA2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1BD657-32B5-49C5-B0D7-E87CFD92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097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8A5870-E805-4124-B88C-D0934741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3C803C-A833-4D79-9D12-56A791496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10B942-7449-4005-822F-354525C88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20572B-FDCF-4D57-A890-AB9D3619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28409C-054E-487F-B846-71B14862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B98DBA-31E2-4285-BB00-E9A3E16A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78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9A1EC-20DE-41C8-AE9D-7C541259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47446D-F519-44A4-AD37-845358399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35372F-1CCC-41CA-89BF-FAF819554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8F7742A-2CAA-46CC-A9A7-90694F4F0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FC42F9-FB2E-4025-92BC-5EBD90D1BE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0D7969-C847-4F16-AD87-095F2741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765ED0-C7AE-4EB9-BC84-CC0ACB608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96CE8D-6D9A-4492-AD64-D6273A7B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4814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299B6-7FF3-4850-9E78-0580BA2EB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907CF5-D780-4C45-9C10-1DE9ECA9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87B293-BF83-4DCA-8BFA-FA7318E51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F54D6F-D116-4562-963E-F35AE056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928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3E52D6-F47B-489F-83FB-B6FB2BB21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23BD28-BB84-4114-9453-BAEF1F73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4A2502-1AFA-41A8-B792-6D1E2C92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757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540EE-EF2A-47F0-B4A7-698A75D2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1A0709-EA63-40D0-A8F2-9661CE216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CE6383-31D8-4E04-A55D-D7CD37713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30B19D-83C6-4CF9-A2C2-3618F88F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4C183B-97F0-4C1A-9177-82F4120F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D1B6D0-B029-489A-879D-FC9B064B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320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2BC2E-C1E6-43E6-AE2E-ABEB8777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44BF04-1FB2-4CA4-BD5F-98176C355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2F84EF-57E7-43E4-9422-088DDA2B1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BF07C1-7C9B-45E2-9FD7-F21A1DB8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1C073C-FF76-491A-82C0-A7199352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F2C712-72CB-4439-BDE6-48A20D12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141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C8061D8-EFD9-4FFE-91AC-E637236A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5AB6EC-D91B-458A-AD9D-752BCC669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73A208-7D1D-4798-BB81-4668AD2DD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09F95-F620-4D7E-92DF-9D7DA6EFA429}" type="datetimeFigureOut">
              <a:rPr lang="fr-MA" smtClean="0"/>
              <a:t>24/04/2021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76B8D-F4C5-4D7F-80C7-95351E98C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DD660A-72F9-4ECC-98D6-1F1543989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7DA7-82F3-40DB-9612-576B158E9E93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100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jpg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6F8D86EE-873A-4474-B2F8-458F756D3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"/>
          <a:stretch/>
        </p:blipFill>
        <p:spPr>
          <a:xfrm>
            <a:off x="4393244" y="2581788"/>
            <a:ext cx="3655211" cy="41556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EFC662-FC55-4020-9012-90D963FE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929" y="30634"/>
            <a:ext cx="2399071" cy="9075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A05517-6B98-4244-9139-F3A8CDAFE4D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1463040" cy="126073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9C45254-404B-4088-86EF-E2558B62D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21" y="584445"/>
            <a:ext cx="107448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Laila BOUBKARI</a:t>
            </a:r>
            <a:r>
              <a:rPr lang="fr-FR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, Otmane RAJI</a:t>
            </a:r>
            <a:r>
              <a:rPr lang="fr-FR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, Mohammed ACHALHI</a:t>
            </a:r>
            <a:r>
              <a:rPr lang="fr-MA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MA" sz="1200" b="1" dirty="0">
                <a:latin typeface="Arial" panose="020B0604020202020204" pitchFamily="34" charset="0"/>
                <a:cs typeface="Arial" panose="020B0604020202020204" pitchFamily="34" charset="0"/>
              </a:rPr>
              <a:t>Muhammad OUABID</a:t>
            </a:r>
            <a:r>
              <a:rPr lang="fr-FR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Jean louis BODINIER</a:t>
            </a:r>
            <a:r>
              <a:rPr lang="fr-FR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M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9743AD-61E4-4567-B07D-101369C4F0C1}"/>
              </a:ext>
            </a:extLst>
          </p:cNvPr>
          <p:cNvSpPr/>
          <p:nvPr/>
        </p:nvSpPr>
        <p:spPr>
          <a:xfrm>
            <a:off x="1364716" y="824686"/>
            <a:ext cx="9627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1 : Geology and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Mining, Mohammed VI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Polytechnic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Lot 660, Hay Moulay Rachid, Ben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Guerir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43150, Maroc, </a:t>
            </a:r>
          </a:p>
          <a:p>
            <a:pPr algn="just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2 :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Sciences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National Superior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of Mining of Rabat (Ex. ENIM), Avenue Hadj Ahmed Cherkaoui - B.P 753 Agdal – Rabat, Maroc,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93B0F-8F19-47D2-B28D-959542A6630F}"/>
              </a:ext>
            </a:extLst>
          </p:cNvPr>
          <p:cNvSpPr/>
          <p:nvPr/>
        </p:nvSpPr>
        <p:spPr>
          <a:xfrm>
            <a:off x="19666" y="1492633"/>
            <a:ext cx="4475561" cy="3163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67"/>
              </a:spcAft>
            </a:pPr>
            <a:r>
              <a:rPr lang="en-US" sz="1467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Neogene basins of the western Mediterranean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F8D7D4-0415-446F-8903-7A07460642FF}"/>
              </a:ext>
            </a:extLst>
          </p:cNvPr>
          <p:cNvSpPr txBox="1"/>
          <p:nvPr/>
        </p:nvSpPr>
        <p:spPr>
          <a:xfrm>
            <a:off x="1224467" y="-15966"/>
            <a:ext cx="864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Biogenic</a:t>
            </a:r>
            <a:r>
              <a:rPr lang="fr-FR" b="1" dirty="0"/>
              <a:t> native </a:t>
            </a:r>
            <a:r>
              <a:rPr lang="fr-FR" b="1" dirty="0" err="1"/>
              <a:t>Sulfur</a:t>
            </a:r>
            <a:r>
              <a:rPr lang="fr-FR" b="1" dirty="0"/>
              <a:t> </a:t>
            </a:r>
            <a:r>
              <a:rPr lang="fr-FR" b="1" dirty="0" err="1"/>
              <a:t>linked</a:t>
            </a:r>
            <a:r>
              <a:rPr lang="fr-FR" b="1" dirty="0"/>
              <a:t> to the </a:t>
            </a:r>
            <a:r>
              <a:rPr lang="fr-FR" b="1" dirty="0" err="1"/>
              <a:t>Neogene</a:t>
            </a:r>
            <a:r>
              <a:rPr lang="fr-FR" b="1" dirty="0"/>
              <a:t> </a:t>
            </a:r>
            <a:r>
              <a:rPr lang="fr-FR" b="1" dirty="0" err="1"/>
              <a:t>deposits</a:t>
            </a:r>
            <a:r>
              <a:rPr lang="fr-FR" b="1" dirty="0"/>
              <a:t> </a:t>
            </a:r>
            <a:r>
              <a:rPr lang="fr-FR" b="1" dirty="0" err="1"/>
              <a:t>from</a:t>
            </a:r>
            <a:r>
              <a:rPr lang="fr-FR" b="1" dirty="0"/>
              <a:t> the </a:t>
            </a:r>
            <a:r>
              <a:rPr lang="fr-FR" b="1" dirty="0" err="1"/>
              <a:t>Riffian</a:t>
            </a:r>
            <a:r>
              <a:rPr lang="fr-FR" b="1" dirty="0"/>
              <a:t> Corridors (</a:t>
            </a:r>
            <a:r>
              <a:rPr lang="fr-FR" b="1" dirty="0" err="1"/>
              <a:t>Northern</a:t>
            </a:r>
            <a:r>
              <a:rPr lang="fr-FR" b="1" dirty="0"/>
              <a:t> Morocco): </a:t>
            </a:r>
            <a:r>
              <a:rPr lang="fr-FR" b="1" dirty="0" err="1"/>
              <a:t>preliminary</a:t>
            </a:r>
            <a:r>
              <a:rPr lang="fr-FR" b="1" dirty="0"/>
              <a:t> </a:t>
            </a:r>
            <a:r>
              <a:rPr lang="fr-FR" b="1" dirty="0" err="1"/>
              <a:t>study</a:t>
            </a:r>
            <a:r>
              <a:rPr lang="fr-FR" b="1" dirty="0"/>
              <a:t>  and  </a:t>
            </a:r>
            <a:r>
              <a:rPr lang="fr-FR" b="1" dirty="0" err="1"/>
              <a:t>characterization</a:t>
            </a:r>
            <a:endParaRPr lang="fr-FR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B0B41E-F098-4AAB-9656-F878C2C9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6793" r="58971"/>
          <a:stretch/>
        </p:blipFill>
        <p:spPr>
          <a:xfrm>
            <a:off x="-19665" y="1837290"/>
            <a:ext cx="4514892" cy="4005024"/>
          </a:xfrm>
          <a:prstGeom prst="rect">
            <a:avLst/>
          </a:prstGeom>
        </p:spPr>
      </p:pic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B2EB2C5F-8E69-47A1-8EB9-2068F62ACB2C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1878420" y="4659629"/>
            <a:ext cx="2514824" cy="882657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44D2D20-C3B8-4126-88FA-F0F9910561A7}"/>
              </a:ext>
            </a:extLst>
          </p:cNvPr>
          <p:cNvSpPr/>
          <p:nvPr/>
        </p:nvSpPr>
        <p:spPr>
          <a:xfrm>
            <a:off x="-45140" y="5881034"/>
            <a:ext cx="41902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Simplified geological map </a:t>
            </a:r>
            <a:r>
              <a:rPr lang="fr-FR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the </a:t>
            </a:r>
            <a:r>
              <a:rPr lang="fr-FR" altLang="fr-FR" sz="14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Neogene</a:t>
            </a:r>
            <a:r>
              <a:rPr lang="fr-FR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deposits</a:t>
            </a:r>
            <a:r>
              <a:rPr lang="fr-FR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fr-FR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altLang="fr-FR" sz="14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mediterranean</a:t>
            </a:r>
            <a:r>
              <a:rPr lang="fr-FR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fr-FR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altLang="fr-FR" sz="14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Sicily</a:t>
            </a:r>
            <a:r>
              <a:rPr lang="fr-FR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(A), </a:t>
            </a:r>
            <a:r>
              <a:rPr lang="fr-FR" altLang="fr-FR" sz="14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</a:t>
            </a:r>
            <a:r>
              <a:rPr lang="fr-FR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Spain (B), and </a:t>
            </a:r>
            <a:r>
              <a:rPr lang="fr-FR" altLang="fr-FR" sz="1400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</a:t>
            </a:r>
            <a:r>
              <a:rPr lang="fr-FR" altLang="fr-FR" sz="14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Morocco (C).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1F29829-61BE-4C91-B78F-91FFDC18A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49" t="32794" r="17663" b="20753"/>
          <a:stretch/>
        </p:blipFill>
        <p:spPr>
          <a:xfrm rot="10800000">
            <a:off x="4912177" y="1386665"/>
            <a:ext cx="2257362" cy="12916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54FC2BB-D8D1-4759-B781-5423E5E175B0}"/>
              </a:ext>
            </a:extLst>
          </p:cNvPr>
          <p:cNvSpPr/>
          <p:nvPr/>
        </p:nvSpPr>
        <p:spPr>
          <a:xfrm>
            <a:off x="5655047" y="2686158"/>
            <a:ext cx="1217701" cy="767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CDB8A2-F8AE-470E-AEF5-7955384A126D}"/>
              </a:ext>
            </a:extLst>
          </p:cNvPr>
          <p:cNvSpPr/>
          <p:nvPr/>
        </p:nvSpPr>
        <p:spPr>
          <a:xfrm>
            <a:off x="5884376" y="2431167"/>
            <a:ext cx="759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MA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cm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3068EA-3615-405A-8A64-6302673E573E}"/>
              </a:ext>
            </a:extLst>
          </p:cNvPr>
          <p:cNvSpPr/>
          <p:nvPr/>
        </p:nvSpPr>
        <p:spPr>
          <a:xfrm>
            <a:off x="7338860" y="2846193"/>
            <a:ext cx="4908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Panoramic view of the Oued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Amlil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section; </a:t>
            </a:r>
            <a:endParaRPr lang="fr-MA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65E20F09-F239-4F3B-AFF3-AA381038F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7635" y="4361228"/>
            <a:ext cx="3097036" cy="2402032"/>
          </a:xfrm>
          <a:prstGeom prst="rect">
            <a:avLst/>
          </a:prstGeom>
        </p:spPr>
      </p:pic>
      <p:pic>
        <p:nvPicPr>
          <p:cNvPr id="21" name="Picture 8" descr="Image00008.jpg">
            <a:extLst>
              <a:ext uri="{FF2B5EF4-FFF2-40B4-BE49-F238E27FC236}">
                <a16:creationId xmlns:a16="http://schemas.microsoft.com/office/drawing/2014/main" id="{CAA1E682-C89F-400C-9506-B17F99297EEC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2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6387" y="4461694"/>
            <a:ext cx="1991627" cy="232419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C727930-7EB5-4116-AFFD-1EBF674457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24" y="1348431"/>
            <a:ext cx="4912176" cy="30792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A3D5730-A15B-45C5-A597-DA9A9CDDB66E}"/>
              </a:ext>
            </a:extLst>
          </p:cNvPr>
          <p:cNvSpPr/>
          <p:nvPr/>
        </p:nvSpPr>
        <p:spPr>
          <a:xfrm>
            <a:off x="10098989" y="5607651"/>
            <a:ext cx="21464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chemical composition (Fe, S, Ca)</a:t>
            </a:r>
          </a:p>
        </p:txBody>
      </p:sp>
      <p:pic>
        <p:nvPicPr>
          <p:cNvPr id="22" name="Picture 9" descr="Image00009.jpg">
            <a:extLst>
              <a:ext uri="{FF2B5EF4-FFF2-40B4-BE49-F238E27FC236}">
                <a16:creationId xmlns:a16="http://schemas.microsoft.com/office/drawing/2014/main" id="{0EE4CB7F-5B91-42BD-B40A-E723F4BD001F}"/>
              </a:ext>
            </a:extLst>
          </p:cNvPr>
          <p:cNvPicPr/>
          <p:nvPr/>
        </p:nvPicPr>
        <p:blipFill rotWithShape="1">
          <a:blip r:embed="rId12" cstate="print"/>
          <a:srcRect r="33994" b="49894"/>
          <a:stretch/>
        </p:blipFill>
        <p:spPr>
          <a:xfrm>
            <a:off x="11420762" y="6196848"/>
            <a:ext cx="747252" cy="638293"/>
          </a:xfrm>
          <a:prstGeom prst="rect">
            <a:avLst/>
          </a:prstGeom>
        </p:spPr>
      </p:pic>
      <p:cxnSp>
        <p:nvCxnSpPr>
          <p:cNvPr id="45" name="Connecteur : en arc 44">
            <a:extLst>
              <a:ext uri="{FF2B5EF4-FFF2-40B4-BE49-F238E27FC236}">
                <a16:creationId xmlns:a16="http://schemas.microsoft.com/office/drawing/2014/main" id="{AF4A20E4-0C7E-4659-BF5B-18382EFC64E6}"/>
              </a:ext>
            </a:extLst>
          </p:cNvPr>
          <p:cNvCxnSpPr/>
          <p:nvPr/>
        </p:nvCxnSpPr>
        <p:spPr>
          <a:xfrm flipV="1">
            <a:off x="5112774" y="2431167"/>
            <a:ext cx="432819" cy="415026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906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148</Words>
  <Application>Microsoft Office PowerPoint</Application>
  <PresentationFormat>Grand écran</PresentationFormat>
  <Paragraphs>9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Otmane RAJI</dc:creator>
  <cp:lastModifiedBy>Laila BOUBKARI</cp:lastModifiedBy>
  <cp:revision>9</cp:revision>
  <dcterms:created xsi:type="dcterms:W3CDTF">2021-04-24T14:09:30Z</dcterms:created>
  <dcterms:modified xsi:type="dcterms:W3CDTF">2021-04-24T18:03:12Z</dcterms:modified>
</cp:coreProperties>
</file>