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56" r:id="rId2"/>
    <p:sldId id="281" r:id="rId3"/>
    <p:sldId id="282" r:id="rId4"/>
    <p:sldId id="283" r:id="rId5"/>
    <p:sldId id="286" r:id="rId6"/>
    <p:sldId id="287" r:id="rId7"/>
    <p:sldId id="284" r:id="rId8"/>
    <p:sldId id="288" r:id="rId9"/>
    <p:sldId id="285" r:id="rId10"/>
    <p:sldId id="289" r:id="rId11"/>
    <p:sldId id="291" r:id="rId12"/>
    <p:sldId id="290" r:id="rId13"/>
  </p:sldIdLst>
  <p:sldSz cx="12192000" cy="6858000"/>
  <p:notesSz cx="6858000" cy="9144000"/>
  <p:defaultTextStyle>
    <a:defPPr>
      <a:defRPr lang="en-US"/>
    </a:defPPr>
    <a:lvl1pPr marL="0" algn="l" defTabSz="3507730" rtl="0" eaLnBrk="1" latinLnBrk="0" hangingPunct="1">
      <a:defRPr sz="6905" kern="1200">
        <a:solidFill>
          <a:schemeClr val="tx1"/>
        </a:solidFill>
        <a:latin typeface="+mn-lt"/>
        <a:ea typeface="+mn-ea"/>
        <a:cs typeface="+mn-cs"/>
      </a:defRPr>
    </a:lvl1pPr>
    <a:lvl2pPr marL="1753865" algn="l" defTabSz="3507730" rtl="0" eaLnBrk="1" latinLnBrk="0" hangingPunct="1">
      <a:defRPr sz="6905" kern="1200">
        <a:solidFill>
          <a:schemeClr val="tx1"/>
        </a:solidFill>
        <a:latin typeface="+mn-lt"/>
        <a:ea typeface="+mn-ea"/>
        <a:cs typeface="+mn-cs"/>
      </a:defRPr>
    </a:lvl2pPr>
    <a:lvl3pPr marL="3507730" algn="l" defTabSz="3507730" rtl="0" eaLnBrk="1" latinLnBrk="0" hangingPunct="1">
      <a:defRPr sz="6905" kern="1200">
        <a:solidFill>
          <a:schemeClr val="tx1"/>
        </a:solidFill>
        <a:latin typeface="+mn-lt"/>
        <a:ea typeface="+mn-ea"/>
        <a:cs typeface="+mn-cs"/>
      </a:defRPr>
    </a:lvl3pPr>
    <a:lvl4pPr marL="5261595" algn="l" defTabSz="3507730" rtl="0" eaLnBrk="1" latinLnBrk="0" hangingPunct="1">
      <a:defRPr sz="6905" kern="1200">
        <a:solidFill>
          <a:schemeClr val="tx1"/>
        </a:solidFill>
        <a:latin typeface="+mn-lt"/>
        <a:ea typeface="+mn-ea"/>
        <a:cs typeface="+mn-cs"/>
      </a:defRPr>
    </a:lvl4pPr>
    <a:lvl5pPr marL="7015460" algn="l" defTabSz="3507730" rtl="0" eaLnBrk="1" latinLnBrk="0" hangingPunct="1">
      <a:defRPr sz="6905" kern="1200">
        <a:solidFill>
          <a:schemeClr val="tx1"/>
        </a:solidFill>
        <a:latin typeface="+mn-lt"/>
        <a:ea typeface="+mn-ea"/>
        <a:cs typeface="+mn-cs"/>
      </a:defRPr>
    </a:lvl5pPr>
    <a:lvl6pPr marL="8769325" algn="l" defTabSz="3507730" rtl="0" eaLnBrk="1" latinLnBrk="0" hangingPunct="1">
      <a:defRPr sz="6905" kern="1200">
        <a:solidFill>
          <a:schemeClr val="tx1"/>
        </a:solidFill>
        <a:latin typeface="+mn-lt"/>
        <a:ea typeface="+mn-ea"/>
        <a:cs typeface="+mn-cs"/>
      </a:defRPr>
    </a:lvl6pPr>
    <a:lvl7pPr marL="10523190" algn="l" defTabSz="3507730" rtl="0" eaLnBrk="1" latinLnBrk="0" hangingPunct="1">
      <a:defRPr sz="6905" kern="1200">
        <a:solidFill>
          <a:schemeClr val="tx1"/>
        </a:solidFill>
        <a:latin typeface="+mn-lt"/>
        <a:ea typeface="+mn-ea"/>
        <a:cs typeface="+mn-cs"/>
      </a:defRPr>
    </a:lvl7pPr>
    <a:lvl8pPr marL="12277054" algn="l" defTabSz="3507730" rtl="0" eaLnBrk="1" latinLnBrk="0" hangingPunct="1">
      <a:defRPr sz="6905" kern="1200">
        <a:solidFill>
          <a:schemeClr val="tx1"/>
        </a:solidFill>
        <a:latin typeface="+mn-lt"/>
        <a:ea typeface="+mn-ea"/>
        <a:cs typeface="+mn-cs"/>
      </a:defRPr>
    </a:lvl8pPr>
    <a:lvl9pPr marL="14030919" algn="l" defTabSz="3507730" rtl="0" eaLnBrk="1" latinLnBrk="0" hangingPunct="1">
      <a:defRPr sz="69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C2AA"/>
    <a:srgbClr val="EFC9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384F00-D1DF-400A-91E1-38DDD5B16E7B}" v="82" dt="2021-04-22T08:37:03.3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0709" autoAdjust="0"/>
  </p:normalViewPr>
  <p:slideViewPr>
    <p:cSldViewPr snapToGrid="0">
      <p:cViewPr>
        <p:scale>
          <a:sx n="125" d="100"/>
          <a:sy n="125" d="100"/>
        </p:scale>
        <p:origin x="1614" y="9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lodoniuc, Pavel (Mineral Resources, Kensington WA)" userId="03224502-5b37-44eb-b662-befa5ba94520" providerId="ADAL" clId="{34384F00-D1DF-400A-91E1-38DDD5B16E7B}"/>
    <pc:docChg chg="undo redo custSel addSld delSld modSld sldOrd">
      <pc:chgData name="Golodoniuc, Pavel (Mineral Resources, Kensington WA)" userId="03224502-5b37-44eb-b662-befa5ba94520" providerId="ADAL" clId="{34384F00-D1DF-400A-91E1-38DDD5B16E7B}" dt="2021-04-22T08:38:00.977" v="2301" actId="1076"/>
      <pc:docMkLst>
        <pc:docMk/>
      </pc:docMkLst>
      <pc:sldChg chg="addSp delSp modSp mod">
        <pc:chgData name="Golodoniuc, Pavel (Mineral Resources, Kensington WA)" userId="03224502-5b37-44eb-b662-befa5ba94520" providerId="ADAL" clId="{34384F00-D1DF-400A-91E1-38DDD5B16E7B}" dt="2021-04-22T07:53:02.263" v="152"/>
        <pc:sldMkLst>
          <pc:docMk/>
          <pc:sldMk cId="1588790140" sldId="256"/>
        </pc:sldMkLst>
        <pc:spChg chg="mod">
          <ac:chgData name="Golodoniuc, Pavel (Mineral Resources, Kensington WA)" userId="03224502-5b37-44eb-b662-befa5ba94520" providerId="ADAL" clId="{34384F00-D1DF-400A-91E1-38DDD5B16E7B}" dt="2021-04-22T07:47:11.360" v="9" actId="14100"/>
          <ac:spMkLst>
            <pc:docMk/>
            <pc:sldMk cId="1588790140" sldId="256"/>
            <ac:spMk id="2" creationId="{1D74AE81-091F-486C-B839-CB53EE3F06FA}"/>
          </ac:spMkLst>
        </pc:spChg>
        <pc:spChg chg="mod">
          <ac:chgData name="Golodoniuc, Pavel (Mineral Resources, Kensington WA)" userId="03224502-5b37-44eb-b662-befa5ba94520" providerId="ADAL" clId="{34384F00-D1DF-400A-91E1-38DDD5B16E7B}" dt="2021-04-22T07:47:35.033" v="14" actId="14100"/>
          <ac:spMkLst>
            <pc:docMk/>
            <pc:sldMk cId="1588790140" sldId="256"/>
            <ac:spMk id="3" creationId="{F9B1E3B4-0584-48ED-964A-55CBAF91C366}"/>
          </ac:spMkLst>
        </pc:spChg>
        <pc:picChg chg="add del mod">
          <ac:chgData name="Golodoniuc, Pavel (Mineral Resources, Kensington WA)" userId="03224502-5b37-44eb-b662-befa5ba94520" providerId="ADAL" clId="{34384F00-D1DF-400A-91E1-38DDD5B16E7B}" dt="2021-04-22T07:53:02.263" v="152"/>
          <ac:picMkLst>
            <pc:docMk/>
            <pc:sldMk cId="1588790140" sldId="256"/>
            <ac:picMk id="9" creationId="{C60861B6-B956-4C05-A953-4A38C78BFF14}"/>
          </ac:picMkLst>
        </pc:picChg>
      </pc:sldChg>
      <pc:sldChg chg="del">
        <pc:chgData name="Golodoniuc, Pavel (Mineral Resources, Kensington WA)" userId="03224502-5b37-44eb-b662-befa5ba94520" providerId="ADAL" clId="{34384F00-D1DF-400A-91E1-38DDD5B16E7B}" dt="2021-04-22T07:48:03.248" v="17" actId="2696"/>
        <pc:sldMkLst>
          <pc:docMk/>
          <pc:sldMk cId="2567351473" sldId="258"/>
        </pc:sldMkLst>
      </pc:sldChg>
      <pc:sldChg chg="del">
        <pc:chgData name="Golodoniuc, Pavel (Mineral Resources, Kensington WA)" userId="03224502-5b37-44eb-b662-befa5ba94520" providerId="ADAL" clId="{34384F00-D1DF-400A-91E1-38DDD5B16E7B}" dt="2021-04-22T08:14:16.651" v="1897" actId="47"/>
        <pc:sldMkLst>
          <pc:docMk/>
          <pc:sldMk cId="480142831" sldId="259"/>
        </pc:sldMkLst>
      </pc:sldChg>
      <pc:sldChg chg="del">
        <pc:chgData name="Golodoniuc, Pavel (Mineral Resources, Kensington WA)" userId="03224502-5b37-44eb-b662-befa5ba94520" providerId="ADAL" clId="{34384F00-D1DF-400A-91E1-38DDD5B16E7B}" dt="2021-04-22T08:14:16.651" v="1897" actId="47"/>
        <pc:sldMkLst>
          <pc:docMk/>
          <pc:sldMk cId="549952909" sldId="260"/>
        </pc:sldMkLst>
      </pc:sldChg>
      <pc:sldChg chg="del">
        <pc:chgData name="Golodoniuc, Pavel (Mineral Resources, Kensington WA)" userId="03224502-5b37-44eb-b662-befa5ba94520" providerId="ADAL" clId="{34384F00-D1DF-400A-91E1-38DDD5B16E7B}" dt="2021-04-22T08:14:16.651" v="1897" actId="47"/>
        <pc:sldMkLst>
          <pc:docMk/>
          <pc:sldMk cId="3235623034" sldId="261"/>
        </pc:sldMkLst>
      </pc:sldChg>
      <pc:sldChg chg="del">
        <pc:chgData name="Golodoniuc, Pavel (Mineral Resources, Kensington WA)" userId="03224502-5b37-44eb-b662-befa5ba94520" providerId="ADAL" clId="{34384F00-D1DF-400A-91E1-38DDD5B16E7B}" dt="2021-04-22T08:14:16.651" v="1897" actId="47"/>
        <pc:sldMkLst>
          <pc:docMk/>
          <pc:sldMk cId="3105799157" sldId="262"/>
        </pc:sldMkLst>
      </pc:sldChg>
      <pc:sldChg chg="del">
        <pc:chgData name="Golodoniuc, Pavel (Mineral Resources, Kensington WA)" userId="03224502-5b37-44eb-b662-befa5ba94520" providerId="ADAL" clId="{34384F00-D1DF-400A-91E1-38DDD5B16E7B}" dt="2021-04-22T08:14:16.651" v="1897" actId="47"/>
        <pc:sldMkLst>
          <pc:docMk/>
          <pc:sldMk cId="4108793802" sldId="263"/>
        </pc:sldMkLst>
      </pc:sldChg>
      <pc:sldChg chg="del">
        <pc:chgData name="Golodoniuc, Pavel (Mineral Resources, Kensington WA)" userId="03224502-5b37-44eb-b662-befa5ba94520" providerId="ADAL" clId="{34384F00-D1DF-400A-91E1-38DDD5B16E7B}" dt="2021-04-22T08:14:16.651" v="1897" actId="47"/>
        <pc:sldMkLst>
          <pc:docMk/>
          <pc:sldMk cId="3453228359" sldId="264"/>
        </pc:sldMkLst>
      </pc:sldChg>
      <pc:sldChg chg="del">
        <pc:chgData name="Golodoniuc, Pavel (Mineral Resources, Kensington WA)" userId="03224502-5b37-44eb-b662-befa5ba94520" providerId="ADAL" clId="{34384F00-D1DF-400A-91E1-38DDD5B16E7B}" dt="2021-04-22T08:14:16.651" v="1897" actId="47"/>
        <pc:sldMkLst>
          <pc:docMk/>
          <pc:sldMk cId="468703858" sldId="265"/>
        </pc:sldMkLst>
      </pc:sldChg>
      <pc:sldChg chg="del">
        <pc:chgData name="Golodoniuc, Pavel (Mineral Resources, Kensington WA)" userId="03224502-5b37-44eb-b662-befa5ba94520" providerId="ADAL" clId="{34384F00-D1DF-400A-91E1-38DDD5B16E7B}" dt="2021-04-22T08:14:16.651" v="1897" actId="47"/>
        <pc:sldMkLst>
          <pc:docMk/>
          <pc:sldMk cId="1266520332" sldId="266"/>
        </pc:sldMkLst>
      </pc:sldChg>
      <pc:sldChg chg="del">
        <pc:chgData name="Golodoniuc, Pavel (Mineral Resources, Kensington WA)" userId="03224502-5b37-44eb-b662-befa5ba94520" providerId="ADAL" clId="{34384F00-D1DF-400A-91E1-38DDD5B16E7B}" dt="2021-04-22T08:14:16.651" v="1897" actId="47"/>
        <pc:sldMkLst>
          <pc:docMk/>
          <pc:sldMk cId="1604242134" sldId="268"/>
        </pc:sldMkLst>
      </pc:sldChg>
      <pc:sldChg chg="del">
        <pc:chgData name="Golodoniuc, Pavel (Mineral Resources, Kensington WA)" userId="03224502-5b37-44eb-b662-befa5ba94520" providerId="ADAL" clId="{34384F00-D1DF-400A-91E1-38DDD5B16E7B}" dt="2021-04-22T08:34:50.747" v="2262" actId="2696"/>
        <pc:sldMkLst>
          <pc:docMk/>
          <pc:sldMk cId="3507571648" sldId="276"/>
        </pc:sldMkLst>
      </pc:sldChg>
      <pc:sldChg chg="del">
        <pc:chgData name="Golodoniuc, Pavel (Mineral Resources, Kensington WA)" userId="03224502-5b37-44eb-b662-befa5ba94520" providerId="ADAL" clId="{34384F00-D1DF-400A-91E1-38DDD5B16E7B}" dt="2021-04-22T08:14:16.651" v="1897" actId="47"/>
        <pc:sldMkLst>
          <pc:docMk/>
          <pc:sldMk cId="969110867" sldId="278"/>
        </pc:sldMkLst>
      </pc:sldChg>
      <pc:sldChg chg="del">
        <pc:chgData name="Golodoniuc, Pavel (Mineral Resources, Kensington WA)" userId="03224502-5b37-44eb-b662-befa5ba94520" providerId="ADAL" clId="{34384F00-D1DF-400A-91E1-38DDD5B16E7B}" dt="2021-04-22T08:14:16.651" v="1897" actId="47"/>
        <pc:sldMkLst>
          <pc:docMk/>
          <pc:sldMk cId="3911057632" sldId="280"/>
        </pc:sldMkLst>
      </pc:sldChg>
      <pc:sldChg chg="addSp delSp modSp new mod setBg setClrOvrMap">
        <pc:chgData name="Golodoniuc, Pavel (Mineral Resources, Kensington WA)" userId="03224502-5b37-44eb-b662-befa5ba94520" providerId="ADAL" clId="{34384F00-D1DF-400A-91E1-38DDD5B16E7B}" dt="2021-04-22T08:18:27.370" v="1985" actId="14100"/>
        <pc:sldMkLst>
          <pc:docMk/>
          <pc:sldMk cId="88342686" sldId="281"/>
        </pc:sldMkLst>
        <pc:spChg chg="del">
          <ac:chgData name="Golodoniuc, Pavel (Mineral Resources, Kensington WA)" userId="03224502-5b37-44eb-b662-befa5ba94520" providerId="ADAL" clId="{34384F00-D1DF-400A-91E1-38DDD5B16E7B}" dt="2021-04-22T07:47:57.547" v="16"/>
          <ac:spMkLst>
            <pc:docMk/>
            <pc:sldMk cId="88342686" sldId="281"/>
            <ac:spMk id="2" creationId="{AF37D9B4-EAB1-413A-B430-A830F5498AC0}"/>
          </ac:spMkLst>
        </pc:spChg>
        <pc:spChg chg="del">
          <ac:chgData name="Golodoniuc, Pavel (Mineral Resources, Kensington WA)" userId="03224502-5b37-44eb-b662-befa5ba94520" providerId="ADAL" clId="{34384F00-D1DF-400A-91E1-38DDD5B16E7B}" dt="2021-04-22T07:47:57.547" v="16"/>
          <ac:spMkLst>
            <pc:docMk/>
            <pc:sldMk cId="88342686" sldId="281"/>
            <ac:spMk id="3" creationId="{EC1C1D9C-648B-493D-817F-39D198E82959}"/>
          </ac:spMkLst>
        </pc:spChg>
        <pc:spChg chg="add mod">
          <ac:chgData name="Golodoniuc, Pavel (Mineral Resources, Kensington WA)" userId="03224502-5b37-44eb-b662-befa5ba94520" providerId="ADAL" clId="{34384F00-D1DF-400A-91E1-38DDD5B16E7B}" dt="2021-04-22T07:53:22.692" v="164" actId="404"/>
          <ac:spMkLst>
            <pc:docMk/>
            <pc:sldMk cId="88342686" sldId="281"/>
            <ac:spMk id="4" creationId="{4E74E5BE-F378-4220-AF52-CFB54548C5A6}"/>
          </ac:spMkLst>
        </pc:spChg>
        <pc:spChg chg="add mod ord">
          <ac:chgData name="Golodoniuc, Pavel (Mineral Resources, Kensington WA)" userId="03224502-5b37-44eb-b662-befa5ba94520" providerId="ADAL" clId="{34384F00-D1DF-400A-91E1-38DDD5B16E7B}" dt="2021-04-22T08:18:27.370" v="1985" actId="14100"/>
          <ac:spMkLst>
            <pc:docMk/>
            <pc:sldMk cId="88342686" sldId="281"/>
            <ac:spMk id="5" creationId="{2B434C26-4E8E-4176-B685-96AC6F7CC443}"/>
          </ac:spMkLst>
        </pc:spChg>
        <pc:spChg chg="add del mod">
          <ac:chgData name="Golodoniuc, Pavel (Mineral Resources, Kensington WA)" userId="03224502-5b37-44eb-b662-befa5ba94520" providerId="ADAL" clId="{34384F00-D1DF-400A-91E1-38DDD5B16E7B}" dt="2021-04-22T07:53:09.613" v="158"/>
          <ac:spMkLst>
            <pc:docMk/>
            <pc:sldMk cId="88342686" sldId="281"/>
            <ac:spMk id="6" creationId="{1468259F-7194-4373-9EA6-BCD5EDF64F51}"/>
          </ac:spMkLst>
        </pc:spChg>
        <pc:spChg chg="add del mod">
          <ac:chgData name="Golodoniuc, Pavel (Mineral Resources, Kensington WA)" userId="03224502-5b37-44eb-b662-befa5ba94520" providerId="ADAL" clId="{34384F00-D1DF-400A-91E1-38DDD5B16E7B}" dt="2021-04-22T07:52:26.117" v="128"/>
          <ac:spMkLst>
            <pc:docMk/>
            <pc:sldMk cId="88342686" sldId="281"/>
            <ac:spMk id="9" creationId="{4C4F472F-9368-4DA8-AB05-CA677E06B8F9}"/>
          </ac:spMkLst>
        </pc:spChg>
        <pc:spChg chg="add del mod">
          <ac:chgData name="Golodoniuc, Pavel (Mineral Resources, Kensington WA)" userId="03224502-5b37-44eb-b662-befa5ba94520" providerId="ADAL" clId="{34384F00-D1DF-400A-91E1-38DDD5B16E7B}" dt="2021-04-22T07:53:09.613" v="158"/>
          <ac:spMkLst>
            <pc:docMk/>
            <pc:sldMk cId="88342686" sldId="281"/>
            <ac:spMk id="11" creationId="{DBFC0025-A7BF-4965-B982-0BB1273CA2B5}"/>
          </ac:spMkLst>
        </pc:spChg>
        <pc:spChg chg="add del mod">
          <ac:chgData name="Golodoniuc, Pavel (Mineral Resources, Kensington WA)" userId="03224502-5b37-44eb-b662-befa5ba94520" providerId="ADAL" clId="{34384F00-D1DF-400A-91E1-38DDD5B16E7B}" dt="2021-04-22T07:53:09.613" v="158"/>
          <ac:spMkLst>
            <pc:docMk/>
            <pc:sldMk cId="88342686" sldId="281"/>
            <ac:spMk id="12" creationId="{AD2A77B1-8B7E-4E09-B4AF-03744398ED68}"/>
          </ac:spMkLst>
        </pc:spChg>
        <pc:spChg chg="add del mod">
          <ac:chgData name="Golodoniuc, Pavel (Mineral Resources, Kensington WA)" userId="03224502-5b37-44eb-b662-befa5ba94520" providerId="ADAL" clId="{34384F00-D1DF-400A-91E1-38DDD5B16E7B}" dt="2021-04-22T07:53:17.054" v="160" actId="478"/>
          <ac:spMkLst>
            <pc:docMk/>
            <pc:sldMk cId="88342686" sldId="281"/>
            <ac:spMk id="13" creationId="{4EF489CA-399A-4E15-958F-F5C4E176A05B}"/>
          </ac:spMkLst>
        </pc:spChg>
        <pc:spChg chg="add del">
          <ac:chgData name="Golodoniuc, Pavel (Mineral Resources, Kensington WA)" userId="03224502-5b37-44eb-b662-befa5ba94520" providerId="ADAL" clId="{34384F00-D1DF-400A-91E1-38DDD5B16E7B}" dt="2021-04-22T07:52:38.341" v="135" actId="26606"/>
          <ac:spMkLst>
            <pc:docMk/>
            <pc:sldMk cId="88342686" sldId="281"/>
            <ac:spMk id="15" creationId="{A3BAF07C-C39E-42EB-BB22-8D46691D9735}"/>
          </ac:spMkLst>
        </pc:spChg>
        <pc:spChg chg="add del">
          <ac:chgData name="Golodoniuc, Pavel (Mineral Resources, Kensington WA)" userId="03224502-5b37-44eb-b662-befa5ba94520" providerId="ADAL" clId="{34384F00-D1DF-400A-91E1-38DDD5B16E7B}" dt="2021-04-22T07:52:59.360" v="147" actId="26606"/>
          <ac:spMkLst>
            <pc:docMk/>
            <pc:sldMk cId="88342686" sldId="281"/>
            <ac:spMk id="38" creationId="{2172A0AC-3DCE-4672-BCAF-28FEF91F6020}"/>
          </ac:spMkLst>
        </pc:spChg>
        <pc:spChg chg="add del">
          <ac:chgData name="Golodoniuc, Pavel (Mineral Resources, Kensington WA)" userId="03224502-5b37-44eb-b662-befa5ba94520" providerId="ADAL" clId="{34384F00-D1DF-400A-91E1-38DDD5B16E7B}" dt="2021-04-22T07:52:59.360" v="147" actId="26606"/>
          <ac:spMkLst>
            <pc:docMk/>
            <pc:sldMk cId="88342686" sldId="281"/>
            <ac:spMk id="39" creationId="{AE6F1C77-EDC9-4C5F-8C1C-62DD46BDA3C3}"/>
          </ac:spMkLst>
        </pc:spChg>
        <pc:spChg chg="add del">
          <ac:chgData name="Golodoniuc, Pavel (Mineral Resources, Kensington WA)" userId="03224502-5b37-44eb-b662-befa5ba94520" providerId="ADAL" clId="{34384F00-D1DF-400A-91E1-38DDD5B16E7B}" dt="2021-04-22T07:52:50.796" v="138" actId="26606"/>
          <ac:spMkLst>
            <pc:docMk/>
            <pc:sldMk cId="88342686" sldId="281"/>
            <ac:spMk id="44" creationId="{99F1FFA9-D672-408C-9220-ADEEC6ABDD09}"/>
          </ac:spMkLst>
        </pc:spChg>
        <pc:spChg chg="add del">
          <ac:chgData name="Golodoniuc, Pavel (Mineral Resources, Kensington WA)" userId="03224502-5b37-44eb-b662-befa5ba94520" providerId="ADAL" clId="{34384F00-D1DF-400A-91E1-38DDD5B16E7B}" dt="2021-04-22T07:52:53.678" v="140" actId="26606"/>
          <ac:spMkLst>
            <pc:docMk/>
            <pc:sldMk cId="88342686" sldId="281"/>
            <ac:spMk id="46" creationId="{2069E294-3813-4588-9E9C-AEA08F9C4DA1}"/>
          </ac:spMkLst>
        </pc:spChg>
        <pc:spChg chg="add del">
          <ac:chgData name="Golodoniuc, Pavel (Mineral Resources, Kensington WA)" userId="03224502-5b37-44eb-b662-befa5ba94520" providerId="ADAL" clId="{34384F00-D1DF-400A-91E1-38DDD5B16E7B}" dt="2021-04-22T07:52:53.678" v="140" actId="26606"/>
          <ac:spMkLst>
            <pc:docMk/>
            <pc:sldMk cId="88342686" sldId="281"/>
            <ac:spMk id="47" creationId="{AAB8EDC3-1C0D-4505-A2C7-839A5161FB53}"/>
          </ac:spMkLst>
        </pc:spChg>
        <pc:spChg chg="add del">
          <ac:chgData name="Golodoniuc, Pavel (Mineral Resources, Kensington WA)" userId="03224502-5b37-44eb-b662-befa5ba94520" providerId="ADAL" clId="{34384F00-D1DF-400A-91E1-38DDD5B16E7B}" dt="2021-04-22T07:52:55.696" v="142" actId="26606"/>
          <ac:spMkLst>
            <pc:docMk/>
            <pc:sldMk cId="88342686" sldId="281"/>
            <ac:spMk id="49" creationId="{2172A0AC-3DCE-4672-BCAF-28FEF91F6020}"/>
          </ac:spMkLst>
        </pc:spChg>
        <pc:spChg chg="add del">
          <ac:chgData name="Golodoniuc, Pavel (Mineral Resources, Kensington WA)" userId="03224502-5b37-44eb-b662-befa5ba94520" providerId="ADAL" clId="{34384F00-D1DF-400A-91E1-38DDD5B16E7B}" dt="2021-04-22T07:52:55.696" v="142" actId="26606"/>
          <ac:spMkLst>
            <pc:docMk/>
            <pc:sldMk cId="88342686" sldId="281"/>
            <ac:spMk id="50" creationId="{AE6F1C77-EDC9-4C5F-8C1C-62DD46BDA3C3}"/>
          </ac:spMkLst>
        </pc:spChg>
        <pc:spChg chg="add del">
          <ac:chgData name="Golodoniuc, Pavel (Mineral Resources, Kensington WA)" userId="03224502-5b37-44eb-b662-befa5ba94520" providerId="ADAL" clId="{34384F00-D1DF-400A-91E1-38DDD5B16E7B}" dt="2021-04-22T07:52:56.383" v="144" actId="26606"/>
          <ac:spMkLst>
            <pc:docMk/>
            <pc:sldMk cId="88342686" sldId="281"/>
            <ac:spMk id="52" creationId="{BF0F4E97-E194-4493-885A-6C7C34A446DB}"/>
          </ac:spMkLst>
        </pc:spChg>
        <pc:spChg chg="add del">
          <ac:chgData name="Golodoniuc, Pavel (Mineral Resources, Kensington WA)" userId="03224502-5b37-44eb-b662-befa5ba94520" providerId="ADAL" clId="{34384F00-D1DF-400A-91E1-38DDD5B16E7B}" dt="2021-04-22T07:52:56.383" v="144" actId="26606"/>
          <ac:spMkLst>
            <pc:docMk/>
            <pc:sldMk cId="88342686" sldId="281"/>
            <ac:spMk id="53" creationId="{9CF7FE1C-8BC5-4B0C-A2BC-93AB72C90FDD}"/>
          </ac:spMkLst>
        </pc:spChg>
        <pc:spChg chg="add del">
          <ac:chgData name="Golodoniuc, Pavel (Mineral Resources, Kensington WA)" userId="03224502-5b37-44eb-b662-befa5ba94520" providerId="ADAL" clId="{34384F00-D1DF-400A-91E1-38DDD5B16E7B}" dt="2021-04-22T07:52:59" v="146" actId="26606"/>
          <ac:spMkLst>
            <pc:docMk/>
            <pc:sldMk cId="88342686" sldId="281"/>
            <ac:spMk id="55" creationId="{2E24B5A8-B2F1-4DC0-B421-E1DC2BB684BF}"/>
          </ac:spMkLst>
        </pc:spChg>
        <pc:grpChg chg="add del">
          <ac:chgData name="Golodoniuc, Pavel (Mineral Resources, Kensington WA)" userId="03224502-5b37-44eb-b662-befa5ba94520" providerId="ADAL" clId="{34384F00-D1DF-400A-91E1-38DDD5B16E7B}" dt="2021-04-22T07:52:38.341" v="135" actId="26606"/>
          <ac:grpSpMkLst>
            <pc:docMk/>
            <pc:sldMk cId="88342686" sldId="281"/>
            <ac:grpSpMk id="17" creationId="{D8E9CF54-0466-4261-9E62-0249E60E1886}"/>
          </ac:grpSpMkLst>
        </pc:grpChg>
        <pc:picChg chg="add del mod">
          <ac:chgData name="Golodoniuc, Pavel (Mineral Resources, Kensington WA)" userId="03224502-5b37-44eb-b662-befa5ba94520" providerId="ADAL" clId="{34384F00-D1DF-400A-91E1-38DDD5B16E7B}" dt="2021-04-22T07:49:37.092" v="30" actId="21"/>
          <ac:picMkLst>
            <pc:docMk/>
            <pc:sldMk cId="88342686" sldId="281"/>
            <ac:picMk id="7" creationId="{F60CCC7B-E84D-4B7B-99EB-7940912C90CE}"/>
          </ac:picMkLst>
        </pc:picChg>
        <pc:picChg chg="add mod ord">
          <ac:chgData name="Golodoniuc, Pavel (Mineral Resources, Kensington WA)" userId="03224502-5b37-44eb-b662-befa5ba94520" providerId="ADAL" clId="{34384F00-D1DF-400A-91E1-38DDD5B16E7B}" dt="2021-04-22T07:53:25.468" v="165" actId="1076"/>
          <ac:picMkLst>
            <pc:docMk/>
            <pc:sldMk cId="88342686" sldId="281"/>
            <ac:picMk id="8" creationId="{6537D0D7-72BE-4675-A2AB-3D33C6DCB89D}"/>
          </ac:picMkLst>
        </pc:picChg>
        <pc:picChg chg="add del mod ord">
          <ac:chgData name="Golodoniuc, Pavel (Mineral Resources, Kensington WA)" userId="03224502-5b37-44eb-b662-befa5ba94520" providerId="ADAL" clId="{34384F00-D1DF-400A-91E1-38DDD5B16E7B}" dt="2021-04-22T07:53:01.017" v="150"/>
          <ac:picMkLst>
            <pc:docMk/>
            <pc:sldMk cId="88342686" sldId="281"/>
            <ac:picMk id="10" creationId="{A73CFB0F-E709-47A1-BE2F-AEDCBA4EF34B}"/>
          </ac:picMkLst>
        </pc:picChg>
      </pc:sldChg>
      <pc:sldChg chg="addSp delSp modSp add mod">
        <pc:chgData name="Golodoniuc, Pavel (Mineral Resources, Kensington WA)" userId="03224502-5b37-44eb-b662-befa5ba94520" providerId="ADAL" clId="{34384F00-D1DF-400A-91E1-38DDD5B16E7B}" dt="2021-04-22T08:18:28.431" v="1986" actId="14100"/>
        <pc:sldMkLst>
          <pc:docMk/>
          <pc:sldMk cId="2996275933" sldId="282"/>
        </pc:sldMkLst>
        <pc:spChg chg="mod">
          <ac:chgData name="Golodoniuc, Pavel (Mineral Resources, Kensington WA)" userId="03224502-5b37-44eb-b662-befa5ba94520" providerId="ADAL" clId="{34384F00-D1DF-400A-91E1-38DDD5B16E7B}" dt="2021-04-22T08:01:34.895" v="898" actId="20577"/>
          <ac:spMkLst>
            <pc:docMk/>
            <pc:sldMk cId="2996275933" sldId="282"/>
            <ac:spMk id="4" creationId="{4E74E5BE-F378-4220-AF52-CFB54548C5A6}"/>
          </ac:spMkLst>
        </pc:spChg>
        <pc:spChg chg="mod">
          <ac:chgData name="Golodoniuc, Pavel (Mineral Resources, Kensington WA)" userId="03224502-5b37-44eb-b662-befa5ba94520" providerId="ADAL" clId="{34384F00-D1DF-400A-91E1-38DDD5B16E7B}" dt="2021-04-22T08:18:28.431" v="1986" actId="14100"/>
          <ac:spMkLst>
            <pc:docMk/>
            <pc:sldMk cId="2996275933" sldId="282"/>
            <ac:spMk id="5" creationId="{2B434C26-4E8E-4176-B685-96AC6F7CC443}"/>
          </ac:spMkLst>
        </pc:spChg>
        <pc:picChg chg="del">
          <ac:chgData name="Golodoniuc, Pavel (Mineral Resources, Kensington WA)" userId="03224502-5b37-44eb-b662-befa5ba94520" providerId="ADAL" clId="{34384F00-D1DF-400A-91E1-38DDD5B16E7B}" dt="2021-04-22T08:00:34.716" v="876" actId="478"/>
          <ac:picMkLst>
            <pc:docMk/>
            <pc:sldMk cId="2996275933" sldId="282"/>
            <ac:picMk id="8" creationId="{6537D0D7-72BE-4675-A2AB-3D33C6DCB89D}"/>
          </ac:picMkLst>
        </pc:picChg>
        <pc:picChg chg="add mod">
          <ac:chgData name="Golodoniuc, Pavel (Mineral Resources, Kensington WA)" userId="03224502-5b37-44eb-b662-befa5ba94520" providerId="ADAL" clId="{34384F00-D1DF-400A-91E1-38DDD5B16E7B}" dt="2021-04-22T08:01:48.147" v="900" actId="14100"/>
          <ac:picMkLst>
            <pc:docMk/>
            <pc:sldMk cId="2996275933" sldId="282"/>
            <ac:picMk id="1026" creationId="{C5524422-04A9-4394-A65A-358CC838F253}"/>
          </ac:picMkLst>
        </pc:picChg>
      </pc:sldChg>
      <pc:sldChg chg="addSp delSp modSp new mod">
        <pc:chgData name="Golodoniuc, Pavel (Mineral Resources, Kensington WA)" userId="03224502-5b37-44eb-b662-befa5ba94520" providerId="ADAL" clId="{34384F00-D1DF-400A-91E1-38DDD5B16E7B}" dt="2021-04-22T08:31:56.274" v="2224" actId="1076"/>
        <pc:sldMkLst>
          <pc:docMk/>
          <pc:sldMk cId="4212831624" sldId="283"/>
        </pc:sldMkLst>
        <pc:spChg chg="add del mod">
          <ac:chgData name="Golodoniuc, Pavel (Mineral Resources, Kensington WA)" userId="03224502-5b37-44eb-b662-befa5ba94520" providerId="ADAL" clId="{34384F00-D1DF-400A-91E1-38DDD5B16E7B}" dt="2021-04-22T08:10:37.399" v="1828" actId="255"/>
          <ac:spMkLst>
            <pc:docMk/>
            <pc:sldMk cId="4212831624" sldId="283"/>
            <ac:spMk id="2" creationId="{8515591F-2349-4C29-AE98-6CD075FA6E67}"/>
          </ac:spMkLst>
        </pc:spChg>
        <pc:spChg chg="add del mod">
          <ac:chgData name="Golodoniuc, Pavel (Mineral Resources, Kensington WA)" userId="03224502-5b37-44eb-b662-befa5ba94520" providerId="ADAL" clId="{34384F00-D1DF-400A-91E1-38DDD5B16E7B}" dt="2021-04-22T08:11:57.300" v="1868" actId="20577"/>
          <ac:spMkLst>
            <pc:docMk/>
            <pc:sldMk cId="4212831624" sldId="283"/>
            <ac:spMk id="3" creationId="{70DE810F-F043-4A8C-B6BD-394C109A9BC9}"/>
          </ac:spMkLst>
        </pc:spChg>
        <pc:spChg chg="add del">
          <ac:chgData name="Golodoniuc, Pavel (Mineral Resources, Kensington WA)" userId="03224502-5b37-44eb-b662-befa5ba94520" providerId="ADAL" clId="{34384F00-D1DF-400A-91E1-38DDD5B16E7B}" dt="2021-04-22T08:18:35.631" v="1987" actId="478"/>
          <ac:spMkLst>
            <pc:docMk/>
            <pc:sldMk cId="4212831624" sldId="283"/>
            <ac:spMk id="4" creationId="{27B7A547-E774-446E-89E8-94968FB02BB1}"/>
          </ac:spMkLst>
        </pc:spChg>
        <pc:spChg chg="add del mod">
          <ac:chgData name="Golodoniuc, Pavel (Mineral Resources, Kensington WA)" userId="03224502-5b37-44eb-b662-befa5ba94520" providerId="ADAL" clId="{34384F00-D1DF-400A-91E1-38DDD5B16E7B}" dt="2021-04-22T08:10:29.221" v="1822"/>
          <ac:spMkLst>
            <pc:docMk/>
            <pc:sldMk cId="4212831624" sldId="283"/>
            <ac:spMk id="5" creationId="{271BEA07-DB04-4C57-8F3A-9CFB5918BCF6}"/>
          </ac:spMkLst>
        </pc:spChg>
        <pc:spChg chg="add del mod">
          <ac:chgData name="Golodoniuc, Pavel (Mineral Resources, Kensington WA)" userId="03224502-5b37-44eb-b662-befa5ba94520" providerId="ADAL" clId="{34384F00-D1DF-400A-91E1-38DDD5B16E7B}" dt="2021-04-22T08:10:29.221" v="1822"/>
          <ac:spMkLst>
            <pc:docMk/>
            <pc:sldMk cId="4212831624" sldId="283"/>
            <ac:spMk id="6" creationId="{B74E0B5A-64CB-4775-99EE-8D3D67506E92}"/>
          </ac:spMkLst>
        </pc:spChg>
        <pc:graphicFrameChg chg="add del mod">
          <ac:chgData name="Golodoniuc, Pavel (Mineral Resources, Kensington WA)" userId="03224502-5b37-44eb-b662-befa5ba94520" providerId="ADAL" clId="{34384F00-D1DF-400A-91E1-38DDD5B16E7B}" dt="2021-04-22T08:10:56.469" v="1831"/>
          <ac:graphicFrameMkLst>
            <pc:docMk/>
            <pc:sldMk cId="4212831624" sldId="283"/>
            <ac:graphicFrameMk id="7" creationId="{01B07A85-B9A4-4BD1-A4DD-7FDF21E48978}"/>
          </ac:graphicFrameMkLst>
        </pc:graphicFrameChg>
        <pc:picChg chg="add mod">
          <ac:chgData name="Golodoniuc, Pavel (Mineral Resources, Kensington WA)" userId="03224502-5b37-44eb-b662-befa5ba94520" providerId="ADAL" clId="{34384F00-D1DF-400A-91E1-38DDD5B16E7B}" dt="2021-04-22T08:31:56.274" v="2224" actId="1076"/>
          <ac:picMkLst>
            <pc:docMk/>
            <pc:sldMk cId="4212831624" sldId="283"/>
            <ac:picMk id="8" creationId="{14A4A3D1-7DCC-4512-B181-F4DA99EDB29B}"/>
          </ac:picMkLst>
        </pc:picChg>
      </pc:sldChg>
      <pc:sldChg chg="addSp delSp modSp new mod">
        <pc:chgData name="Golodoniuc, Pavel (Mineral Resources, Kensington WA)" userId="03224502-5b37-44eb-b662-befa5ba94520" providerId="ADAL" clId="{34384F00-D1DF-400A-91E1-38DDD5B16E7B}" dt="2021-04-22T08:19:18.978" v="1995" actId="1076"/>
        <pc:sldMkLst>
          <pc:docMk/>
          <pc:sldMk cId="3121688206" sldId="284"/>
        </pc:sldMkLst>
        <pc:spChg chg="del">
          <ac:chgData name="Golodoniuc, Pavel (Mineral Resources, Kensington WA)" userId="03224502-5b37-44eb-b662-befa5ba94520" providerId="ADAL" clId="{34384F00-D1DF-400A-91E1-38DDD5B16E7B}" dt="2021-04-22T08:12:47.135" v="1870"/>
          <ac:spMkLst>
            <pc:docMk/>
            <pc:sldMk cId="3121688206" sldId="284"/>
            <ac:spMk id="2" creationId="{277D19A6-07E4-4A9C-87F3-45B783246DDC}"/>
          </ac:spMkLst>
        </pc:spChg>
        <pc:spChg chg="del">
          <ac:chgData name="Golodoniuc, Pavel (Mineral Resources, Kensington WA)" userId="03224502-5b37-44eb-b662-befa5ba94520" providerId="ADAL" clId="{34384F00-D1DF-400A-91E1-38DDD5B16E7B}" dt="2021-04-22T08:12:47.135" v="1870"/>
          <ac:spMkLst>
            <pc:docMk/>
            <pc:sldMk cId="3121688206" sldId="284"/>
            <ac:spMk id="3" creationId="{F82030A6-5D3B-4C6F-B315-6C532CA62104}"/>
          </ac:spMkLst>
        </pc:spChg>
        <pc:spChg chg="del">
          <ac:chgData name="Golodoniuc, Pavel (Mineral Resources, Kensington WA)" userId="03224502-5b37-44eb-b662-befa5ba94520" providerId="ADAL" clId="{34384F00-D1DF-400A-91E1-38DDD5B16E7B}" dt="2021-04-22T08:12:47.135" v="1870"/>
          <ac:spMkLst>
            <pc:docMk/>
            <pc:sldMk cId="3121688206" sldId="284"/>
            <ac:spMk id="4" creationId="{2065AA2D-A7FC-44B6-9919-88DD88CB5088}"/>
          </ac:spMkLst>
        </pc:spChg>
        <pc:spChg chg="add del mod">
          <ac:chgData name="Golodoniuc, Pavel (Mineral Resources, Kensington WA)" userId="03224502-5b37-44eb-b662-befa5ba94520" providerId="ADAL" clId="{34384F00-D1DF-400A-91E1-38DDD5B16E7B}" dt="2021-04-22T08:16:06.559" v="1959" actId="478"/>
          <ac:spMkLst>
            <pc:docMk/>
            <pc:sldMk cId="3121688206" sldId="284"/>
            <ac:spMk id="5" creationId="{D84AE3B0-84AF-41BA-881E-607FB6640BDC}"/>
          </ac:spMkLst>
        </pc:spChg>
        <pc:spChg chg="add del mod">
          <ac:chgData name="Golodoniuc, Pavel (Mineral Resources, Kensington WA)" userId="03224502-5b37-44eb-b662-befa5ba94520" providerId="ADAL" clId="{34384F00-D1DF-400A-91E1-38DDD5B16E7B}" dt="2021-04-22T08:13:20.402" v="1876" actId="478"/>
          <ac:spMkLst>
            <pc:docMk/>
            <pc:sldMk cId="3121688206" sldId="284"/>
            <ac:spMk id="6" creationId="{38B3AC16-26A8-4199-84FD-209D5E6EE842}"/>
          </ac:spMkLst>
        </pc:spChg>
        <pc:spChg chg="add del mod">
          <ac:chgData name="Golodoniuc, Pavel (Mineral Resources, Kensington WA)" userId="03224502-5b37-44eb-b662-befa5ba94520" providerId="ADAL" clId="{34384F00-D1DF-400A-91E1-38DDD5B16E7B}" dt="2021-04-22T08:16:15.691" v="1977" actId="478"/>
          <ac:spMkLst>
            <pc:docMk/>
            <pc:sldMk cId="3121688206" sldId="284"/>
            <ac:spMk id="7" creationId="{D181520F-2482-4812-9862-5E461C764DF8}"/>
          </ac:spMkLst>
        </pc:spChg>
        <pc:spChg chg="add del mod">
          <ac:chgData name="Golodoniuc, Pavel (Mineral Resources, Kensington WA)" userId="03224502-5b37-44eb-b662-befa5ba94520" providerId="ADAL" clId="{34384F00-D1DF-400A-91E1-38DDD5B16E7B}" dt="2021-04-22T08:16:08.777" v="1961" actId="478"/>
          <ac:spMkLst>
            <pc:docMk/>
            <pc:sldMk cId="3121688206" sldId="284"/>
            <ac:spMk id="11" creationId="{D923CA79-2F1D-4959-9483-9C9F0EEF2522}"/>
          </ac:spMkLst>
        </pc:spChg>
        <pc:spChg chg="add mod">
          <ac:chgData name="Golodoniuc, Pavel (Mineral Resources, Kensington WA)" userId="03224502-5b37-44eb-b662-befa5ba94520" providerId="ADAL" clId="{34384F00-D1DF-400A-91E1-38DDD5B16E7B}" dt="2021-04-22T08:19:18.978" v="1995" actId="1076"/>
          <ac:spMkLst>
            <pc:docMk/>
            <pc:sldMk cId="3121688206" sldId="284"/>
            <ac:spMk id="12" creationId="{595D8282-B5F4-495D-917D-EBD0D364E114}"/>
          </ac:spMkLst>
        </pc:spChg>
        <pc:picChg chg="add mod">
          <ac:chgData name="Golodoniuc, Pavel (Mineral Resources, Kensington WA)" userId="03224502-5b37-44eb-b662-befa5ba94520" providerId="ADAL" clId="{34384F00-D1DF-400A-91E1-38DDD5B16E7B}" dt="2021-04-22T08:12:59.767" v="1872"/>
          <ac:picMkLst>
            <pc:docMk/>
            <pc:sldMk cId="3121688206" sldId="284"/>
            <ac:picMk id="8" creationId="{A8123937-9E63-43D9-9D57-7444DC1BBA26}"/>
          </ac:picMkLst>
        </pc:picChg>
        <pc:picChg chg="add mod">
          <ac:chgData name="Golodoniuc, Pavel (Mineral Resources, Kensington WA)" userId="03224502-5b37-44eb-b662-befa5ba94520" providerId="ADAL" clId="{34384F00-D1DF-400A-91E1-38DDD5B16E7B}" dt="2021-04-22T08:16:24.833" v="1979" actId="1076"/>
          <ac:picMkLst>
            <pc:docMk/>
            <pc:sldMk cId="3121688206" sldId="284"/>
            <ac:picMk id="9" creationId="{8C35C208-AB2D-4556-97C5-A2C6C6E3E02F}"/>
          </ac:picMkLst>
        </pc:picChg>
      </pc:sldChg>
      <pc:sldChg chg="addSp delSp modSp new mod">
        <pc:chgData name="Golodoniuc, Pavel (Mineral Resources, Kensington WA)" userId="03224502-5b37-44eb-b662-befa5ba94520" providerId="ADAL" clId="{34384F00-D1DF-400A-91E1-38DDD5B16E7B}" dt="2021-04-22T08:19:12.881" v="1994" actId="1076"/>
        <pc:sldMkLst>
          <pc:docMk/>
          <pc:sldMk cId="1937369866" sldId="285"/>
        </pc:sldMkLst>
        <pc:spChg chg="mod">
          <ac:chgData name="Golodoniuc, Pavel (Mineral Resources, Kensington WA)" userId="03224502-5b37-44eb-b662-befa5ba94520" providerId="ADAL" clId="{34384F00-D1DF-400A-91E1-38DDD5B16E7B}" dt="2021-04-22T08:19:12.881" v="1994" actId="1076"/>
          <ac:spMkLst>
            <pc:docMk/>
            <pc:sldMk cId="1937369866" sldId="285"/>
            <ac:spMk id="2" creationId="{50A40950-2C38-4801-A71B-A16FFDFA4462}"/>
          </ac:spMkLst>
        </pc:spChg>
        <pc:spChg chg="del">
          <ac:chgData name="Golodoniuc, Pavel (Mineral Resources, Kensington WA)" userId="03224502-5b37-44eb-b662-befa5ba94520" providerId="ADAL" clId="{34384F00-D1DF-400A-91E1-38DDD5B16E7B}" dt="2021-04-22T08:14:34.336" v="1903" actId="478"/>
          <ac:spMkLst>
            <pc:docMk/>
            <pc:sldMk cId="1937369866" sldId="285"/>
            <ac:spMk id="3" creationId="{0A1F9BAB-B518-4270-9755-F584952A0A07}"/>
          </ac:spMkLst>
        </pc:spChg>
        <pc:spChg chg="del">
          <ac:chgData name="Golodoniuc, Pavel (Mineral Resources, Kensington WA)" userId="03224502-5b37-44eb-b662-befa5ba94520" providerId="ADAL" clId="{34384F00-D1DF-400A-91E1-38DDD5B16E7B}" dt="2021-04-22T08:14:46.121" v="1905" actId="478"/>
          <ac:spMkLst>
            <pc:docMk/>
            <pc:sldMk cId="1937369866" sldId="285"/>
            <ac:spMk id="4" creationId="{1161AE8E-8B45-4E92-81B6-EDC54FAA6099}"/>
          </ac:spMkLst>
        </pc:spChg>
        <pc:picChg chg="add mod">
          <ac:chgData name="Golodoniuc, Pavel (Mineral Resources, Kensington WA)" userId="03224502-5b37-44eb-b662-befa5ba94520" providerId="ADAL" clId="{34384F00-D1DF-400A-91E1-38DDD5B16E7B}" dt="2021-04-22T08:15:36.023" v="1955" actId="1076"/>
          <ac:picMkLst>
            <pc:docMk/>
            <pc:sldMk cId="1937369866" sldId="285"/>
            <ac:picMk id="5" creationId="{12532FAB-C143-47E8-BF7E-2B3F89674F27}"/>
          </ac:picMkLst>
        </pc:picChg>
      </pc:sldChg>
      <pc:sldChg chg="modSp add mod">
        <pc:chgData name="Golodoniuc, Pavel (Mineral Resources, Kensington WA)" userId="03224502-5b37-44eb-b662-befa5ba94520" providerId="ADAL" clId="{34384F00-D1DF-400A-91E1-38DDD5B16E7B}" dt="2021-04-22T08:23:47.736" v="2078" actId="27636"/>
        <pc:sldMkLst>
          <pc:docMk/>
          <pc:sldMk cId="3953996281" sldId="286"/>
        </pc:sldMkLst>
        <pc:spChg chg="mod">
          <ac:chgData name="Golodoniuc, Pavel (Mineral Resources, Kensington WA)" userId="03224502-5b37-44eb-b662-befa5ba94520" providerId="ADAL" clId="{34384F00-D1DF-400A-91E1-38DDD5B16E7B}" dt="2021-04-22T08:20:51.177" v="2008" actId="20577"/>
          <ac:spMkLst>
            <pc:docMk/>
            <pc:sldMk cId="3953996281" sldId="286"/>
            <ac:spMk id="2" creationId="{8515591F-2349-4C29-AE98-6CD075FA6E67}"/>
          </ac:spMkLst>
        </pc:spChg>
        <pc:spChg chg="mod">
          <ac:chgData name="Golodoniuc, Pavel (Mineral Resources, Kensington WA)" userId="03224502-5b37-44eb-b662-befa5ba94520" providerId="ADAL" clId="{34384F00-D1DF-400A-91E1-38DDD5B16E7B}" dt="2021-04-22T08:23:47.736" v="2078" actId="27636"/>
          <ac:spMkLst>
            <pc:docMk/>
            <pc:sldMk cId="3953996281" sldId="286"/>
            <ac:spMk id="3" creationId="{70DE810F-F043-4A8C-B6BD-394C109A9BC9}"/>
          </ac:spMkLst>
        </pc:spChg>
      </pc:sldChg>
      <pc:sldChg chg="modSp add mod ord">
        <pc:chgData name="Golodoniuc, Pavel (Mineral Resources, Kensington WA)" userId="03224502-5b37-44eb-b662-befa5ba94520" providerId="ADAL" clId="{34384F00-D1DF-400A-91E1-38DDD5B16E7B}" dt="2021-04-22T08:25:50.433" v="2131"/>
        <pc:sldMkLst>
          <pc:docMk/>
          <pc:sldMk cId="1041304277" sldId="287"/>
        </pc:sldMkLst>
        <pc:spChg chg="mod">
          <ac:chgData name="Golodoniuc, Pavel (Mineral Resources, Kensington WA)" userId="03224502-5b37-44eb-b662-befa5ba94520" providerId="ADAL" clId="{34384F00-D1DF-400A-91E1-38DDD5B16E7B}" dt="2021-04-22T08:22:40.271" v="2071" actId="20577"/>
          <ac:spMkLst>
            <pc:docMk/>
            <pc:sldMk cId="1041304277" sldId="287"/>
            <ac:spMk id="2" creationId="{8515591F-2349-4C29-AE98-6CD075FA6E67}"/>
          </ac:spMkLst>
        </pc:spChg>
        <pc:spChg chg="mod">
          <ac:chgData name="Golodoniuc, Pavel (Mineral Resources, Kensington WA)" userId="03224502-5b37-44eb-b662-befa5ba94520" providerId="ADAL" clId="{34384F00-D1DF-400A-91E1-38DDD5B16E7B}" dt="2021-04-22T08:24:40.108" v="2083" actId="20577"/>
          <ac:spMkLst>
            <pc:docMk/>
            <pc:sldMk cId="1041304277" sldId="287"/>
            <ac:spMk id="3" creationId="{70DE810F-F043-4A8C-B6BD-394C109A9BC9}"/>
          </ac:spMkLst>
        </pc:spChg>
      </pc:sldChg>
      <pc:sldChg chg="modSp add mod">
        <pc:chgData name="Golodoniuc, Pavel (Mineral Resources, Kensington WA)" userId="03224502-5b37-44eb-b662-befa5ba94520" providerId="ADAL" clId="{34384F00-D1DF-400A-91E1-38DDD5B16E7B}" dt="2021-04-22T08:27:34.431" v="2159" actId="113"/>
        <pc:sldMkLst>
          <pc:docMk/>
          <pc:sldMk cId="418256544" sldId="288"/>
        </pc:sldMkLst>
        <pc:spChg chg="mod">
          <ac:chgData name="Golodoniuc, Pavel (Mineral Resources, Kensington WA)" userId="03224502-5b37-44eb-b662-befa5ba94520" providerId="ADAL" clId="{34384F00-D1DF-400A-91E1-38DDD5B16E7B}" dt="2021-04-22T08:25:34.388" v="2129" actId="20577"/>
          <ac:spMkLst>
            <pc:docMk/>
            <pc:sldMk cId="418256544" sldId="288"/>
            <ac:spMk id="2" creationId="{8515591F-2349-4C29-AE98-6CD075FA6E67}"/>
          </ac:spMkLst>
        </pc:spChg>
        <pc:spChg chg="mod">
          <ac:chgData name="Golodoniuc, Pavel (Mineral Resources, Kensington WA)" userId="03224502-5b37-44eb-b662-befa5ba94520" providerId="ADAL" clId="{34384F00-D1DF-400A-91E1-38DDD5B16E7B}" dt="2021-04-22T08:27:34.431" v="2159" actId="113"/>
          <ac:spMkLst>
            <pc:docMk/>
            <pc:sldMk cId="418256544" sldId="288"/>
            <ac:spMk id="3" creationId="{70DE810F-F043-4A8C-B6BD-394C109A9BC9}"/>
          </ac:spMkLst>
        </pc:spChg>
      </pc:sldChg>
      <pc:sldChg chg="addSp modSp add mod">
        <pc:chgData name="Golodoniuc, Pavel (Mineral Resources, Kensington WA)" userId="03224502-5b37-44eb-b662-befa5ba94520" providerId="ADAL" clId="{34384F00-D1DF-400A-91E1-38DDD5B16E7B}" dt="2021-04-22T08:32:45.248" v="2232" actId="1076"/>
        <pc:sldMkLst>
          <pc:docMk/>
          <pc:sldMk cId="2155843686" sldId="289"/>
        </pc:sldMkLst>
        <pc:spChg chg="mod">
          <ac:chgData name="Golodoniuc, Pavel (Mineral Resources, Kensington WA)" userId="03224502-5b37-44eb-b662-befa5ba94520" providerId="ADAL" clId="{34384F00-D1DF-400A-91E1-38DDD5B16E7B}" dt="2021-04-22T08:28:42.190" v="2207" actId="20577"/>
          <ac:spMkLst>
            <pc:docMk/>
            <pc:sldMk cId="2155843686" sldId="289"/>
            <ac:spMk id="2" creationId="{8515591F-2349-4C29-AE98-6CD075FA6E67}"/>
          </ac:spMkLst>
        </pc:spChg>
        <pc:spChg chg="mod">
          <ac:chgData name="Golodoniuc, Pavel (Mineral Resources, Kensington WA)" userId="03224502-5b37-44eb-b662-befa5ba94520" providerId="ADAL" clId="{34384F00-D1DF-400A-91E1-38DDD5B16E7B}" dt="2021-04-22T08:30:42.070" v="2220" actId="6549"/>
          <ac:spMkLst>
            <pc:docMk/>
            <pc:sldMk cId="2155843686" sldId="289"/>
            <ac:spMk id="3" creationId="{70DE810F-F043-4A8C-B6BD-394C109A9BC9}"/>
          </ac:spMkLst>
        </pc:spChg>
        <pc:picChg chg="add mod">
          <ac:chgData name="Golodoniuc, Pavel (Mineral Resources, Kensington WA)" userId="03224502-5b37-44eb-b662-befa5ba94520" providerId="ADAL" clId="{34384F00-D1DF-400A-91E1-38DDD5B16E7B}" dt="2021-04-22T08:32:45.248" v="2232" actId="1076"/>
          <ac:picMkLst>
            <pc:docMk/>
            <pc:sldMk cId="2155843686" sldId="289"/>
            <ac:picMk id="4" creationId="{09F52B96-87B1-4902-93EB-89EC64E83629}"/>
          </ac:picMkLst>
        </pc:picChg>
      </pc:sldChg>
      <pc:sldChg chg="modSp add mod">
        <pc:chgData name="Golodoniuc, Pavel (Mineral Resources, Kensington WA)" userId="03224502-5b37-44eb-b662-befa5ba94520" providerId="ADAL" clId="{34384F00-D1DF-400A-91E1-38DDD5B16E7B}" dt="2021-04-22T08:34:23.146" v="2261" actId="6549"/>
        <pc:sldMkLst>
          <pc:docMk/>
          <pc:sldMk cId="2240838233" sldId="290"/>
        </pc:sldMkLst>
        <pc:spChg chg="mod">
          <ac:chgData name="Golodoniuc, Pavel (Mineral Resources, Kensington WA)" userId="03224502-5b37-44eb-b662-befa5ba94520" providerId="ADAL" clId="{34384F00-D1DF-400A-91E1-38DDD5B16E7B}" dt="2021-04-22T08:33:07.081" v="2257" actId="20577"/>
          <ac:spMkLst>
            <pc:docMk/>
            <pc:sldMk cId="2240838233" sldId="290"/>
            <ac:spMk id="2" creationId="{8515591F-2349-4C29-AE98-6CD075FA6E67}"/>
          </ac:spMkLst>
        </pc:spChg>
        <pc:spChg chg="mod">
          <ac:chgData name="Golodoniuc, Pavel (Mineral Resources, Kensington WA)" userId="03224502-5b37-44eb-b662-befa5ba94520" providerId="ADAL" clId="{34384F00-D1DF-400A-91E1-38DDD5B16E7B}" dt="2021-04-22T08:34:23.146" v="2261" actId="6549"/>
          <ac:spMkLst>
            <pc:docMk/>
            <pc:sldMk cId="2240838233" sldId="290"/>
            <ac:spMk id="3" creationId="{70DE810F-F043-4A8C-B6BD-394C109A9BC9}"/>
          </ac:spMkLst>
        </pc:spChg>
      </pc:sldChg>
      <pc:sldChg chg="addSp modSp add mod">
        <pc:chgData name="Golodoniuc, Pavel (Mineral Resources, Kensington WA)" userId="03224502-5b37-44eb-b662-befa5ba94520" providerId="ADAL" clId="{34384F00-D1DF-400A-91E1-38DDD5B16E7B}" dt="2021-04-22T08:38:00.977" v="2301" actId="1076"/>
        <pc:sldMkLst>
          <pc:docMk/>
          <pc:sldMk cId="189930933" sldId="291"/>
        </pc:sldMkLst>
        <pc:spChg chg="mod">
          <ac:chgData name="Golodoniuc, Pavel (Mineral Resources, Kensington WA)" userId="03224502-5b37-44eb-b662-befa5ba94520" providerId="ADAL" clId="{34384F00-D1DF-400A-91E1-38DDD5B16E7B}" dt="2021-04-22T08:35:17.733" v="2276" actId="20577"/>
          <ac:spMkLst>
            <pc:docMk/>
            <pc:sldMk cId="189930933" sldId="291"/>
            <ac:spMk id="2" creationId="{8515591F-2349-4C29-AE98-6CD075FA6E67}"/>
          </ac:spMkLst>
        </pc:spChg>
        <pc:spChg chg="mod">
          <ac:chgData name="Golodoniuc, Pavel (Mineral Resources, Kensington WA)" userId="03224502-5b37-44eb-b662-befa5ba94520" providerId="ADAL" clId="{34384F00-D1DF-400A-91E1-38DDD5B16E7B}" dt="2021-04-22T08:36:06.233" v="2284" actId="6549"/>
          <ac:spMkLst>
            <pc:docMk/>
            <pc:sldMk cId="189930933" sldId="291"/>
            <ac:spMk id="3" creationId="{70DE810F-F043-4A8C-B6BD-394C109A9BC9}"/>
          </ac:spMkLst>
        </pc:spChg>
        <pc:spChg chg="add mod">
          <ac:chgData name="Golodoniuc, Pavel (Mineral Resources, Kensington WA)" userId="03224502-5b37-44eb-b662-befa5ba94520" providerId="ADAL" clId="{34384F00-D1DF-400A-91E1-38DDD5B16E7B}" dt="2021-04-22T08:38:00.977" v="2301" actId="1076"/>
          <ac:spMkLst>
            <pc:docMk/>
            <pc:sldMk cId="189930933" sldId="291"/>
            <ac:spMk id="6" creationId="{062B33F4-ACD4-456F-AAD2-80A21F0B95AC}"/>
          </ac:spMkLst>
        </pc:spChg>
        <pc:picChg chg="add mod">
          <ac:chgData name="Golodoniuc, Pavel (Mineral Resources, Kensington WA)" userId="03224502-5b37-44eb-b662-befa5ba94520" providerId="ADAL" clId="{34384F00-D1DF-400A-91E1-38DDD5B16E7B}" dt="2021-04-22T08:38:00.977" v="2301" actId="1076"/>
          <ac:picMkLst>
            <pc:docMk/>
            <pc:sldMk cId="189930933" sldId="291"/>
            <ac:picMk id="5" creationId="{BA6975EC-567C-4FF2-9F61-F557CB9E4FAE}"/>
          </ac:picMkLst>
        </pc:picChg>
      </pc:sldChg>
    </pc:docChg>
  </pc:docChgLst>
  <pc:docChgLst>
    <pc:chgData name="Fazio, Vincent (Mineral Resources, Clayton)" userId="cf8f24ba-e8fa-4600-bbc5-229535f507ce" providerId="ADAL" clId="{E5C67EE0-145D-4D39-B5E0-E53C1C3B9FB8}"/>
    <pc:docChg chg="undo custSel modSld">
      <pc:chgData name="Fazio, Vincent (Mineral Resources, Clayton)" userId="cf8f24ba-e8fa-4600-bbc5-229535f507ce" providerId="ADAL" clId="{E5C67EE0-145D-4D39-B5E0-E53C1C3B9FB8}" dt="2021-03-10T06:30:04.626" v="102" actId="5793"/>
      <pc:docMkLst>
        <pc:docMk/>
      </pc:docMkLst>
      <pc:sldChg chg="modSp mod">
        <pc:chgData name="Fazio, Vincent (Mineral Resources, Clayton)" userId="cf8f24ba-e8fa-4600-bbc5-229535f507ce" providerId="ADAL" clId="{E5C67EE0-145D-4D39-B5E0-E53C1C3B9FB8}" dt="2021-03-10T06:28:48.124" v="86" actId="20577"/>
        <pc:sldMkLst>
          <pc:docMk/>
          <pc:sldMk cId="3278675983" sldId="269"/>
        </pc:sldMkLst>
        <pc:spChg chg="mod">
          <ac:chgData name="Fazio, Vincent (Mineral Resources, Clayton)" userId="cf8f24ba-e8fa-4600-bbc5-229535f507ce" providerId="ADAL" clId="{E5C67EE0-145D-4D39-B5E0-E53C1C3B9FB8}" dt="2021-03-10T06:28:48.124" v="86" actId="20577"/>
          <ac:spMkLst>
            <pc:docMk/>
            <pc:sldMk cId="3278675983" sldId="269"/>
            <ac:spMk id="3" creationId="{80F3240E-6450-46B0-82C0-6AEFF3A3EB51}"/>
          </ac:spMkLst>
        </pc:spChg>
      </pc:sldChg>
      <pc:sldChg chg="modSp mod">
        <pc:chgData name="Fazio, Vincent (Mineral Resources, Clayton)" userId="cf8f24ba-e8fa-4600-bbc5-229535f507ce" providerId="ADAL" clId="{E5C67EE0-145D-4D39-B5E0-E53C1C3B9FB8}" dt="2021-03-10T06:30:04.626" v="102" actId="5793"/>
        <pc:sldMkLst>
          <pc:docMk/>
          <pc:sldMk cId="3211661009" sldId="270"/>
        </pc:sldMkLst>
        <pc:spChg chg="mod">
          <ac:chgData name="Fazio, Vincent (Mineral Resources, Clayton)" userId="cf8f24ba-e8fa-4600-bbc5-229535f507ce" providerId="ADAL" clId="{E5C67EE0-145D-4D39-B5E0-E53C1C3B9FB8}" dt="2021-03-10T06:30:04.626" v="102" actId="5793"/>
          <ac:spMkLst>
            <pc:docMk/>
            <pc:sldMk cId="3211661009" sldId="270"/>
            <ac:spMk id="3" creationId="{6788C081-59C8-428E-81A3-6521E78DB823}"/>
          </ac:spMkLst>
        </pc:spChg>
      </pc:sldChg>
    </pc:docChg>
  </pc:docChgLst>
  <pc:docChgLst>
    <pc:chgData name="Fazio, Vincent (Mineral Resources, Clayton)" userId="cf8f24ba-e8fa-4600-bbc5-229535f507ce" providerId="ADAL" clId="{490D9ED8-9366-4FA8-8C7F-1C5F26F52BCE}"/>
    <pc:docChg chg="undo redo custSel delSld modSld modMainMaster">
      <pc:chgData name="Fazio, Vincent (Mineral Resources, Clayton)" userId="cf8f24ba-e8fa-4600-bbc5-229535f507ce" providerId="ADAL" clId="{490D9ED8-9366-4FA8-8C7F-1C5F26F52BCE}" dt="2021-04-14T05:33:33.180" v="1690" actId="26606"/>
      <pc:docMkLst>
        <pc:docMk/>
      </pc:docMkLst>
      <pc:sldChg chg="addSp delSp modSp mod setBg delDesignElem">
        <pc:chgData name="Fazio, Vincent (Mineral Resources, Clayton)" userId="cf8f24ba-e8fa-4600-bbc5-229535f507ce" providerId="ADAL" clId="{490D9ED8-9366-4FA8-8C7F-1C5F26F52BCE}" dt="2021-04-14T00:28:16.776" v="165" actId="6549"/>
        <pc:sldMkLst>
          <pc:docMk/>
          <pc:sldMk cId="1588790140" sldId="256"/>
        </pc:sldMkLst>
        <pc:spChg chg="mod">
          <ac:chgData name="Fazio, Vincent (Mineral Resources, Clayton)" userId="cf8f24ba-e8fa-4600-bbc5-229535f507ce" providerId="ADAL" clId="{490D9ED8-9366-4FA8-8C7F-1C5F26F52BCE}" dt="2021-04-13T23:55:03.486" v="44" actId="5793"/>
          <ac:spMkLst>
            <pc:docMk/>
            <pc:sldMk cId="1588790140" sldId="256"/>
            <ac:spMk id="3" creationId="{F9B1E3B4-0584-48ED-964A-55CBAF91C366}"/>
          </ac:spMkLst>
        </pc:spChg>
        <pc:spChg chg="del">
          <ac:chgData name="Fazio, Vincent (Mineral Resources, Clayton)" userId="cf8f24ba-e8fa-4600-bbc5-229535f507ce" providerId="ADAL" clId="{490D9ED8-9366-4FA8-8C7F-1C5F26F52BCE}" dt="2021-04-13T23:26:26.628" v="24"/>
          <ac:spMkLst>
            <pc:docMk/>
            <pc:sldMk cId="1588790140" sldId="256"/>
            <ac:spMk id="8" creationId="{0D7B6173-1D58-48E2-83CF-37350F315F75}"/>
          </ac:spMkLst>
        </pc:spChg>
        <pc:spChg chg="del">
          <ac:chgData name="Fazio, Vincent (Mineral Resources, Clayton)" userId="cf8f24ba-e8fa-4600-bbc5-229535f507ce" providerId="ADAL" clId="{490D9ED8-9366-4FA8-8C7F-1C5F26F52BCE}" dt="2021-04-13T23:26:26.628" v="24"/>
          <ac:spMkLst>
            <pc:docMk/>
            <pc:sldMk cId="1588790140" sldId="256"/>
            <ac:spMk id="10" creationId="{C7465CB2-E160-4D8E-B8B3-B7AFCAFC5BC1}"/>
          </ac:spMkLst>
        </pc:spChg>
        <pc:spChg chg="add mod">
          <ac:chgData name="Fazio, Vincent (Mineral Resources, Clayton)" userId="cf8f24ba-e8fa-4600-bbc5-229535f507ce" providerId="ADAL" clId="{490D9ED8-9366-4FA8-8C7F-1C5F26F52BCE}" dt="2021-04-13T23:30:30.602" v="28"/>
          <ac:spMkLst>
            <pc:docMk/>
            <pc:sldMk cId="1588790140" sldId="256"/>
            <ac:spMk id="11" creationId="{D1D0CD39-8AEB-40E3-91CA-5128210F4273}"/>
          </ac:spMkLst>
        </pc:spChg>
        <pc:spChg chg="add mod">
          <ac:chgData name="Fazio, Vincent (Mineral Resources, Clayton)" userId="cf8f24ba-e8fa-4600-bbc5-229535f507ce" providerId="ADAL" clId="{490D9ED8-9366-4FA8-8C7F-1C5F26F52BCE}" dt="2021-04-13T23:30:48.138" v="34" actId="1076"/>
          <ac:spMkLst>
            <pc:docMk/>
            <pc:sldMk cId="1588790140" sldId="256"/>
            <ac:spMk id="13" creationId="{F489D758-A3F6-4CE5-AE01-3479ED79A07E}"/>
          </ac:spMkLst>
        </pc:spChg>
        <pc:spChg chg="del">
          <ac:chgData name="Fazio, Vincent (Mineral Resources, Clayton)" userId="cf8f24ba-e8fa-4600-bbc5-229535f507ce" providerId="ADAL" clId="{490D9ED8-9366-4FA8-8C7F-1C5F26F52BCE}" dt="2021-04-13T23:26:26.628" v="24"/>
          <ac:spMkLst>
            <pc:docMk/>
            <pc:sldMk cId="1588790140" sldId="256"/>
            <ac:spMk id="14" creationId="{1A8FFABF-F1A6-4C80-A0A6-29F3162FEFFE}"/>
          </ac:spMkLst>
        </pc:spChg>
        <pc:spChg chg="add mod">
          <ac:chgData name="Fazio, Vincent (Mineral Resources, Clayton)" userId="cf8f24ba-e8fa-4600-bbc5-229535f507ce" providerId="ADAL" clId="{490D9ED8-9366-4FA8-8C7F-1C5F26F52BCE}" dt="2021-04-13T23:30:45.593" v="33" actId="1076"/>
          <ac:spMkLst>
            <pc:docMk/>
            <pc:sldMk cId="1588790140" sldId="256"/>
            <ac:spMk id="15" creationId="{95A55364-7F3F-456B-8130-4AC3ED79DD24}"/>
          </ac:spMkLst>
        </pc:spChg>
        <pc:spChg chg="del">
          <ac:chgData name="Fazio, Vincent (Mineral Resources, Clayton)" userId="cf8f24ba-e8fa-4600-bbc5-229535f507ce" providerId="ADAL" clId="{490D9ED8-9366-4FA8-8C7F-1C5F26F52BCE}" dt="2021-04-13T23:26:26.628" v="24"/>
          <ac:spMkLst>
            <pc:docMk/>
            <pc:sldMk cId="1588790140" sldId="256"/>
            <ac:spMk id="16" creationId="{ED4C1E4B-EA97-41D4-855C-680107905C03}"/>
          </ac:spMkLst>
        </pc:spChg>
        <pc:spChg chg="add mod">
          <ac:chgData name="Fazio, Vincent (Mineral Resources, Clayton)" userId="cf8f24ba-e8fa-4600-bbc5-229535f507ce" providerId="ADAL" clId="{490D9ED8-9366-4FA8-8C7F-1C5F26F52BCE}" dt="2021-04-13T23:30:42.858" v="32" actId="1076"/>
          <ac:spMkLst>
            <pc:docMk/>
            <pc:sldMk cId="1588790140" sldId="256"/>
            <ac:spMk id="17" creationId="{04200431-B045-44DC-9EFA-E3C26B364714}"/>
          </ac:spMkLst>
        </pc:spChg>
        <pc:spChg chg="add mod">
          <ac:chgData name="Fazio, Vincent (Mineral Resources, Clayton)" userId="cf8f24ba-e8fa-4600-bbc5-229535f507ce" providerId="ADAL" clId="{490D9ED8-9366-4FA8-8C7F-1C5F26F52BCE}" dt="2021-04-14T00:28:16.776" v="165" actId="6549"/>
          <ac:spMkLst>
            <pc:docMk/>
            <pc:sldMk cId="1588790140" sldId="256"/>
            <ac:spMk id="18" creationId="{46DB1C3B-739B-4D59-9F0C-2B32BB8AF555}"/>
          </ac:spMkLst>
        </pc:spChg>
        <pc:picChg chg="add del mod">
          <ac:chgData name="Fazio, Vincent (Mineral Resources, Clayton)" userId="cf8f24ba-e8fa-4600-bbc5-229535f507ce" providerId="ADAL" clId="{490D9ED8-9366-4FA8-8C7F-1C5F26F52BCE}" dt="2021-04-14T00:26:01.190" v="152" actId="478"/>
          <ac:picMkLst>
            <pc:docMk/>
            <pc:sldMk cId="1588790140" sldId="256"/>
            <ac:picMk id="9" creationId="{59790973-0A81-49CB-AC94-31FE73619D44}"/>
          </ac:picMkLst>
        </pc:picChg>
        <pc:picChg chg="del">
          <ac:chgData name="Fazio, Vincent (Mineral Resources, Clayton)" userId="cf8f24ba-e8fa-4600-bbc5-229535f507ce" providerId="ADAL" clId="{490D9ED8-9366-4FA8-8C7F-1C5F26F52BCE}" dt="2021-04-13T23:26:26.628" v="24"/>
          <ac:picMkLst>
            <pc:docMk/>
            <pc:sldMk cId="1588790140" sldId="256"/>
            <ac:picMk id="12" creationId="{BF79C704-FD27-4BBA-A751-4A80EDB173B8}"/>
          </ac:picMkLst>
        </pc:picChg>
      </pc:sldChg>
      <pc:sldChg chg="del">
        <pc:chgData name="Fazio, Vincent (Mineral Resources, Clayton)" userId="cf8f24ba-e8fa-4600-bbc5-229535f507ce" providerId="ADAL" clId="{490D9ED8-9366-4FA8-8C7F-1C5F26F52BCE}" dt="2021-04-13T23:25:15.336" v="10" actId="47"/>
        <pc:sldMkLst>
          <pc:docMk/>
          <pc:sldMk cId="60946801" sldId="257"/>
        </pc:sldMkLst>
      </pc:sldChg>
      <pc:sldChg chg="addSp delSp modSp mod setBg delDesignElem modNotesTx">
        <pc:chgData name="Fazio, Vincent (Mineral Resources, Clayton)" userId="cf8f24ba-e8fa-4600-bbc5-229535f507ce" providerId="ADAL" clId="{490D9ED8-9366-4FA8-8C7F-1C5F26F52BCE}" dt="2021-04-14T04:55:00.591" v="1561" actId="5793"/>
        <pc:sldMkLst>
          <pc:docMk/>
          <pc:sldMk cId="2567351473" sldId="258"/>
        </pc:sldMkLst>
        <pc:spChg chg="mod">
          <ac:chgData name="Fazio, Vincent (Mineral Resources, Clayton)" userId="cf8f24ba-e8fa-4600-bbc5-229535f507ce" providerId="ADAL" clId="{490D9ED8-9366-4FA8-8C7F-1C5F26F52BCE}" dt="2021-04-14T01:49:37.422" v="682" actId="255"/>
          <ac:spMkLst>
            <pc:docMk/>
            <pc:sldMk cId="2567351473" sldId="258"/>
            <ac:spMk id="2" creationId="{DB66A247-A8C8-4840-954B-2D732DA4403F}"/>
          </ac:spMkLst>
        </pc:spChg>
        <pc:spChg chg="mod">
          <ac:chgData name="Fazio, Vincent (Mineral Resources, Clayton)" userId="cf8f24ba-e8fa-4600-bbc5-229535f507ce" providerId="ADAL" clId="{490D9ED8-9366-4FA8-8C7F-1C5F26F52BCE}" dt="2021-04-14T04:55:00.591" v="1561" actId="5793"/>
          <ac:spMkLst>
            <pc:docMk/>
            <pc:sldMk cId="2567351473" sldId="258"/>
            <ac:spMk id="3" creationId="{EC661C0B-D1DC-477C-BAE6-5F026AC3AB10}"/>
          </ac:spMkLst>
        </pc:spChg>
        <pc:spChg chg="add mod">
          <ac:chgData name="Fazio, Vincent (Mineral Resources, Clayton)" userId="cf8f24ba-e8fa-4600-bbc5-229535f507ce" providerId="ADAL" clId="{490D9ED8-9366-4FA8-8C7F-1C5F26F52BCE}" dt="2021-04-13T23:55:43.095" v="52"/>
          <ac:spMkLst>
            <pc:docMk/>
            <pc:sldMk cId="2567351473" sldId="258"/>
            <ac:spMk id="10" creationId="{AF6BE74D-2193-4174-9B3F-940F7821C469}"/>
          </ac:spMkLst>
        </pc:spChg>
        <pc:spChg chg="add mod">
          <ac:chgData name="Fazio, Vincent (Mineral Resources, Clayton)" userId="cf8f24ba-e8fa-4600-bbc5-229535f507ce" providerId="ADAL" clId="{490D9ED8-9366-4FA8-8C7F-1C5F26F52BCE}" dt="2021-04-13T23:56:10.418" v="58" actId="1076"/>
          <ac:spMkLst>
            <pc:docMk/>
            <pc:sldMk cId="2567351473" sldId="258"/>
            <ac:spMk id="11" creationId="{57198929-0DED-4169-B827-D09673E223F7}"/>
          </ac:spMkLst>
        </pc:spChg>
        <pc:spChg chg="add mod">
          <ac:chgData name="Fazio, Vincent (Mineral Resources, Clayton)" userId="cf8f24ba-e8fa-4600-bbc5-229535f507ce" providerId="ADAL" clId="{490D9ED8-9366-4FA8-8C7F-1C5F26F52BCE}" dt="2021-04-13T23:56:07.266" v="57" actId="1076"/>
          <ac:spMkLst>
            <pc:docMk/>
            <pc:sldMk cId="2567351473" sldId="258"/>
            <ac:spMk id="12" creationId="{4D127E61-E1A3-4A30-BCD3-717A0E914400}"/>
          </ac:spMkLst>
        </pc:spChg>
        <pc:spChg chg="add mod">
          <ac:chgData name="Fazio, Vincent (Mineral Resources, Clayton)" userId="cf8f24ba-e8fa-4600-bbc5-229535f507ce" providerId="ADAL" clId="{490D9ED8-9366-4FA8-8C7F-1C5F26F52BCE}" dt="2021-04-13T23:56:03.347" v="56" actId="1076"/>
          <ac:spMkLst>
            <pc:docMk/>
            <pc:sldMk cId="2567351473" sldId="258"/>
            <ac:spMk id="13" creationId="{8855FDEF-C2F4-4886-8D77-A5A851F9D9F7}"/>
          </ac:spMkLst>
        </pc:spChg>
        <pc:spChg chg="del">
          <ac:chgData name="Fazio, Vincent (Mineral Resources, Clayton)" userId="cf8f24ba-e8fa-4600-bbc5-229535f507ce" providerId="ADAL" clId="{490D9ED8-9366-4FA8-8C7F-1C5F26F52BCE}" dt="2021-04-13T23:26:26.628" v="24"/>
          <ac:spMkLst>
            <pc:docMk/>
            <pc:sldMk cId="2567351473" sldId="258"/>
            <ac:spMk id="14" creationId="{BBDB9CBB-F581-4208-9C34-D4E8577A9C01}"/>
          </ac:spMkLst>
        </pc:spChg>
        <pc:spChg chg="del">
          <ac:chgData name="Fazio, Vincent (Mineral Resources, Clayton)" userId="cf8f24ba-e8fa-4600-bbc5-229535f507ce" providerId="ADAL" clId="{490D9ED8-9366-4FA8-8C7F-1C5F26F52BCE}" dt="2021-04-13T23:26:26.628" v="24"/>
          <ac:spMkLst>
            <pc:docMk/>
            <pc:sldMk cId="2567351473" sldId="258"/>
            <ac:spMk id="16" creationId="{F8F2DBF4-5F7B-457C-98A0-0337482F2113}"/>
          </ac:spMkLst>
        </pc:spChg>
        <pc:picChg chg="mod">
          <ac:chgData name="Fazio, Vincent (Mineral Resources, Clayton)" userId="cf8f24ba-e8fa-4600-bbc5-229535f507ce" providerId="ADAL" clId="{490D9ED8-9366-4FA8-8C7F-1C5F26F52BCE}" dt="2021-04-14T01:00:42.779" v="372" actId="1076"/>
          <ac:picMkLst>
            <pc:docMk/>
            <pc:sldMk cId="2567351473" sldId="258"/>
            <ac:picMk id="5" creationId="{F047D348-C9A5-4CDC-A923-6FAE4BE3D857}"/>
          </ac:picMkLst>
        </pc:picChg>
        <pc:picChg chg="mod">
          <ac:chgData name="Fazio, Vincent (Mineral Resources, Clayton)" userId="cf8f24ba-e8fa-4600-bbc5-229535f507ce" providerId="ADAL" clId="{490D9ED8-9366-4FA8-8C7F-1C5F26F52BCE}" dt="2021-04-14T01:00:46.475" v="373" actId="1076"/>
          <ac:picMkLst>
            <pc:docMk/>
            <pc:sldMk cId="2567351473" sldId="258"/>
            <ac:picMk id="7" creationId="{8FBBE95A-347C-40E3-86D8-698354310008}"/>
          </ac:picMkLst>
        </pc:picChg>
        <pc:picChg chg="mod">
          <ac:chgData name="Fazio, Vincent (Mineral Resources, Clayton)" userId="cf8f24ba-e8fa-4600-bbc5-229535f507ce" providerId="ADAL" clId="{490D9ED8-9366-4FA8-8C7F-1C5F26F52BCE}" dt="2021-04-14T01:00:48.429" v="374" actId="1076"/>
          <ac:picMkLst>
            <pc:docMk/>
            <pc:sldMk cId="2567351473" sldId="258"/>
            <ac:picMk id="9" creationId="{D346FE4F-628F-44C2-8356-B8568959C85A}"/>
          </ac:picMkLst>
        </pc:picChg>
      </pc:sldChg>
      <pc:sldChg chg="addSp delSp modSp mod setBg delDesignElem">
        <pc:chgData name="Fazio, Vincent (Mineral Resources, Clayton)" userId="cf8f24ba-e8fa-4600-bbc5-229535f507ce" providerId="ADAL" clId="{490D9ED8-9366-4FA8-8C7F-1C5F26F52BCE}" dt="2021-04-14T05:28:05.960" v="1677" actId="255"/>
        <pc:sldMkLst>
          <pc:docMk/>
          <pc:sldMk cId="480142831" sldId="259"/>
        </pc:sldMkLst>
        <pc:spChg chg="mod">
          <ac:chgData name="Fazio, Vincent (Mineral Resources, Clayton)" userId="cf8f24ba-e8fa-4600-bbc5-229535f507ce" providerId="ADAL" clId="{490D9ED8-9366-4FA8-8C7F-1C5F26F52BCE}" dt="2021-04-14T01:52:15.585" v="699" actId="14100"/>
          <ac:spMkLst>
            <pc:docMk/>
            <pc:sldMk cId="480142831" sldId="259"/>
            <ac:spMk id="2" creationId="{1993BB0C-77DB-4047-909F-C4154D1C5928}"/>
          </ac:spMkLst>
        </pc:spChg>
        <pc:spChg chg="mod">
          <ac:chgData name="Fazio, Vincent (Mineral Resources, Clayton)" userId="cf8f24ba-e8fa-4600-bbc5-229535f507ce" providerId="ADAL" clId="{490D9ED8-9366-4FA8-8C7F-1C5F26F52BCE}" dt="2021-04-14T05:28:05.960" v="1677" actId="255"/>
          <ac:spMkLst>
            <pc:docMk/>
            <pc:sldMk cId="480142831" sldId="259"/>
            <ac:spMk id="4" creationId="{46BB12EB-A574-4CE1-9A4D-CD123BDBC737}"/>
          </ac:spMkLst>
        </pc:spChg>
        <pc:spChg chg="add mod">
          <ac:chgData name="Fazio, Vincent (Mineral Resources, Clayton)" userId="cf8f24ba-e8fa-4600-bbc5-229535f507ce" providerId="ADAL" clId="{490D9ED8-9366-4FA8-8C7F-1C5F26F52BCE}" dt="2021-04-13T23:55:24.243" v="45"/>
          <ac:spMkLst>
            <pc:docMk/>
            <pc:sldMk cId="480142831" sldId="259"/>
            <ac:spMk id="8" creationId="{AD1119A5-C7B0-4F0D-8A35-8DC5416F5685}"/>
          </ac:spMkLst>
        </pc:spChg>
        <pc:spChg chg="del">
          <ac:chgData name="Fazio, Vincent (Mineral Resources, Clayton)" userId="cf8f24ba-e8fa-4600-bbc5-229535f507ce" providerId="ADAL" clId="{490D9ED8-9366-4FA8-8C7F-1C5F26F52BCE}" dt="2021-04-13T23:26:26.628" v="24"/>
          <ac:spMkLst>
            <pc:docMk/>
            <pc:sldMk cId="480142831" sldId="259"/>
            <ac:spMk id="9" creationId="{6D6CDB20-394C-4D51-9C5B-8751E21338DC}"/>
          </ac:spMkLst>
        </pc:spChg>
        <pc:spChg chg="add mod">
          <ac:chgData name="Fazio, Vincent (Mineral Resources, Clayton)" userId="cf8f24ba-e8fa-4600-bbc5-229535f507ce" providerId="ADAL" clId="{490D9ED8-9366-4FA8-8C7F-1C5F26F52BCE}" dt="2021-04-13T23:55:36.346" v="51" actId="1076"/>
          <ac:spMkLst>
            <pc:docMk/>
            <pc:sldMk cId="480142831" sldId="259"/>
            <ac:spMk id="10" creationId="{195B3366-CAAE-4AB6-A073-E444A7698F3B}"/>
          </ac:spMkLst>
        </pc:spChg>
        <pc:spChg chg="del">
          <ac:chgData name="Fazio, Vincent (Mineral Resources, Clayton)" userId="cf8f24ba-e8fa-4600-bbc5-229535f507ce" providerId="ADAL" clId="{490D9ED8-9366-4FA8-8C7F-1C5F26F52BCE}" dt="2021-04-13T23:26:26.628" v="24"/>
          <ac:spMkLst>
            <pc:docMk/>
            <pc:sldMk cId="480142831" sldId="259"/>
            <ac:spMk id="11" creationId="{46DFD1E0-DCA7-47E6-B78B-6ECDDF873DD6}"/>
          </ac:spMkLst>
        </pc:spChg>
        <pc:spChg chg="add mod">
          <ac:chgData name="Fazio, Vincent (Mineral Resources, Clayton)" userId="cf8f24ba-e8fa-4600-bbc5-229535f507ce" providerId="ADAL" clId="{490D9ED8-9366-4FA8-8C7F-1C5F26F52BCE}" dt="2021-04-13T23:55:34.170" v="50" actId="1076"/>
          <ac:spMkLst>
            <pc:docMk/>
            <pc:sldMk cId="480142831" sldId="259"/>
            <ac:spMk id="12" creationId="{31E11F36-8552-43EA-8E24-BAA7DA4B4BC3}"/>
          </ac:spMkLst>
        </pc:spChg>
        <pc:spChg chg="del">
          <ac:chgData name="Fazio, Vincent (Mineral Resources, Clayton)" userId="cf8f24ba-e8fa-4600-bbc5-229535f507ce" providerId="ADAL" clId="{490D9ED8-9366-4FA8-8C7F-1C5F26F52BCE}" dt="2021-04-13T23:26:26.628" v="24"/>
          <ac:spMkLst>
            <pc:docMk/>
            <pc:sldMk cId="480142831" sldId="259"/>
            <ac:spMk id="13" creationId="{8AAB0B1E-BB97-40E0-8DCD-D1197A0E1D6A}"/>
          </ac:spMkLst>
        </pc:spChg>
        <pc:spChg chg="add mod">
          <ac:chgData name="Fazio, Vincent (Mineral Resources, Clayton)" userId="cf8f24ba-e8fa-4600-bbc5-229535f507ce" providerId="ADAL" clId="{490D9ED8-9366-4FA8-8C7F-1C5F26F52BCE}" dt="2021-04-13T23:55:30.987" v="49" actId="1076"/>
          <ac:spMkLst>
            <pc:docMk/>
            <pc:sldMk cId="480142831" sldId="259"/>
            <ac:spMk id="14" creationId="{E6CDF33B-E907-4474-9D9C-9C902992A738}"/>
          </ac:spMkLst>
        </pc:spChg>
        <pc:cxnChg chg="del">
          <ac:chgData name="Fazio, Vincent (Mineral Resources, Clayton)" userId="cf8f24ba-e8fa-4600-bbc5-229535f507ce" providerId="ADAL" clId="{490D9ED8-9366-4FA8-8C7F-1C5F26F52BCE}" dt="2021-04-13T23:26:26.628" v="24"/>
          <ac:cxnSpMkLst>
            <pc:docMk/>
            <pc:sldMk cId="480142831" sldId="259"/>
            <ac:cxnSpMk id="15" creationId="{F492F8DF-EE34-4FC5-9FFE-76EB2E3BBA95}"/>
          </ac:cxnSpMkLst>
        </pc:cxnChg>
      </pc:sldChg>
      <pc:sldChg chg="addSp delSp modSp mod setBg delDesignElem">
        <pc:chgData name="Fazio, Vincent (Mineral Resources, Clayton)" userId="cf8f24ba-e8fa-4600-bbc5-229535f507ce" providerId="ADAL" clId="{490D9ED8-9366-4FA8-8C7F-1C5F26F52BCE}" dt="2021-04-14T04:51:34.809" v="1431" actId="20577"/>
        <pc:sldMkLst>
          <pc:docMk/>
          <pc:sldMk cId="549952909" sldId="260"/>
        </pc:sldMkLst>
        <pc:spChg chg="mod">
          <ac:chgData name="Fazio, Vincent (Mineral Resources, Clayton)" userId="cf8f24ba-e8fa-4600-bbc5-229535f507ce" providerId="ADAL" clId="{490D9ED8-9366-4FA8-8C7F-1C5F26F52BCE}" dt="2021-04-14T04:03:57.038" v="869" actId="1076"/>
          <ac:spMkLst>
            <pc:docMk/>
            <pc:sldMk cId="549952909" sldId="260"/>
            <ac:spMk id="2" creationId="{E9000F07-423D-4D6F-B6CB-CAB09188F498}"/>
          </ac:spMkLst>
        </pc:spChg>
        <pc:spChg chg="mod">
          <ac:chgData name="Fazio, Vincent (Mineral Resources, Clayton)" userId="cf8f24ba-e8fa-4600-bbc5-229535f507ce" providerId="ADAL" clId="{490D9ED8-9366-4FA8-8C7F-1C5F26F52BCE}" dt="2021-04-14T04:51:34.809" v="1431" actId="20577"/>
          <ac:spMkLst>
            <pc:docMk/>
            <pc:sldMk cId="549952909" sldId="260"/>
            <ac:spMk id="3" creationId="{61D54009-B2B8-40EA-B1D2-2DD41E025AEB}"/>
          </ac:spMkLst>
        </pc:spChg>
        <pc:spChg chg="del">
          <ac:chgData name="Fazio, Vincent (Mineral Resources, Clayton)" userId="cf8f24ba-e8fa-4600-bbc5-229535f507ce" providerId="ADAL" clId="{490D9ED8-9366-4FA8-8C7F-1C5F26F52BCE}" dt="2021-04-13T23:26:26.628" v="24"/>
          <ac:spMkLst>
            <pc:docMk/>
            <pc:sldMk cId="549952909" sldId="260"/>
            <ac:spMk id="8" creationId="{6D6CDB20-394C-4D51-9C5B-8751E21338DC}"/>
          </ac:spMkLst>
        </pc:spChg>
        <pc:spChg chg="add mod">
          <ac:chgData name="Fazio, Vincent (Mineral Resources, Clayton)" userId="cf8f24ba-e8fa-4600-bbc5-229535f507ce" providerId="ADAL" clId="{490D9ED8-9366-4FA8-8C7F-1C5F26F52BCE}" dt="2021-04-13T23:57:02.197" v="64"/>
          <ac:spMkLst>
            <pc:docMk/>
            <pc:sldMk cId="549952909" sldId="260"/>
            <ac:spMk id="9" creationId="{78CBF5F0-F431-48C3-93A4-D9006E9B4659}"/>
          </ac:spMkLst>
        </pc:spChg>
        <pc:spChg chg="del">
          <ac:chgData name="Fazio, Vincent (Mineral Resources, Clayton)" userId="cf8f24ba-e8fa-4600-bbc5-229535f507ce" providerId="ADAL" clId="{490D9ED8-9366-4FA8-8C7F-1C5F26F52BCE}" dt="2021-04-13T23:26:26.628" v="24"/>
          <ac:spMkLst>
            <pc:docMk/>
            <pc:sldMk cId="549952909" sldId="260"/>
            <ac:spMk id="10" creationId="{46DFD1E0-DCA7-47E6-B78B-6ECDDF873DD6}"/>
          </ac:spMkLst>
        </pc:spChg>
        <pc:spChg chg="add mod">
          <ac:chgData name="Fazio, Vincent (Mineral Resources, Clayton)" userId="cf8f24ba-e8fa-4600-bbc5-229535f507ce" providerId="ADAL" clId="{490D9ED8-9366-4FA8-8C7F-1C5F26F52BCE}" dt="2021-04-13T23:57:12.608" v="70" actId="1076"/>
          <ac:spMkLst>
            <pc:docMk/>
            <pc:sldMk cId="549952909" sldId="260"/>
            <ac:spMk id="11" creationId="{8BCC929C-2821-42AF-A4BE-701FCC38EA95}"/>
          </ac:spMkLst>
        </pc:spChg>
        <pc:spChg chg="del">
          <ac:chgData name="Fazio, Vincent (Mineral Resources, Clayton)" userId="cf8f24ba-e8fa-4600-bbc5-229535f507ce" providerId="ADAL" clId="{490D9ED8-9366-4FA8-8C7F-1C5F26F52BCE}" dt="2021-04-13T23:26:26.628" v="24"/>
          <ac:spMkLst>
            <pc:docMk/>
            <pc:sldMk cId="549952909" sldId="260"/>
            <ac:spMk id="12" creationId="{8AAB0B1E-BB97-40E0-8DCD-D1197A0E1D6A}"/>
          </ac:spMkLst>
        </pc:spChg>
        <pc:spChg chg="add mod">
          <ac:chgData name="Fazio, Vincent (Mineral Resources, Clayton)" userId="cf8f24ba-e8fa-4600-bbc5-229535f507ce" providerId="ADAL" clId="{490D9ED8-9366-4FA8-8C7F-1C5F26F52BCE}" dt="2021-04-13T23:57:10.138" v="69" actId="1076"/>
          <ac:spMkLst>
            <pc:docMk/>
            <pc:sldMk cId="549952909" sldId="260"/>
            <ac:spMk id="13" creationId="{48E7F322-15CF-4934-9498-91FC1D140F1D}"/>
          </ac:spMkLst>
        </pc:spChg>
        <pc:spChg chg="add mod">
          <ac:chgData name="Fazio, Vincent (Mineral Resources, Clayton)" userId="cf8f24ba-e8fa-4600-bbc5-229535f507ce" providerId="ADAL" clId="{490D9ED8-9366-4FA8-8C7F-1C5F26F52BCE}" dt="2021-04-13T23:57:07.723" v="68" actId="1076"/>
          <ac:spMkLst>
            <pc:docMk/>
            <pc:sldMk cId="549952909" sldId="260"/>
            <ac:spMk id="15" creationId="{1738DB79-4977-4C8C-B411-2500F46DAA47}"/>
          </ac:spMkLst>
        </pc:spChg>
        <pc:cxnChg chg="del">
          <ac:chgData name="Fazio, Vincent (Mineral Resources, Clayton)" userId="cf8f24ba-e8fa-4600-bbc5-229535f507ce" providerId="ADAL" clId="{490D9ED8-9366-4FA8-8C7F-1C5F26F52BCE}" dt="2021-04-13T23:26:26.628" v="24"/>
          <ac:cxnSpMkLst>
            <pc:docMk/>
            <pc:sldMk cId="549952909" sldId="260"/>
            <ac:cxnSpMk id="14" creationId="{F492F8DF-EE34-4FC5-9FFE-76EB2E3BBA95}"/>
          </ac:cxnSpMkLst>
        </pc:cxnChg>
      </pc:sldChg>
      <pc:sldChg chg="addSp delSp modSp mod setBg delDesignElem">
        <pc:chgData name="Fazio, Vincent (Mineral Resources, Clayton)" userId="cf8f24ba-e8fa-4600-bbc5-229535f507ce" providerId="ADAL" clId="{490D9ED8-9366-4FA8-8C7F-1C5F26F52BCE}" dt="2021-04-14T05:09:17.766" v="1654" actId="20577"/>
        <pc:sldMkLst>
          <pc:docMk/>
          <pc:sldMk cId="3235623034" sldId="261"/>
        </pc:sldMkLst>
        <pc:spChg chg="mod">
          <ac:chgData name="Fazio, Vincent (Mineral Resources, Clayton)" userId="cf8f24ba-e8fa-4600-bbc5-229535f507ce" providerId="ADAL" clId="{490D9ED8-9366-4FA8-8C7F-1C5F26F52BCE}" dt="2021-04-14T05:09:17.766" v="1654" actId="20577"/>
          <ac:spMkLst>
            <pc:docMk/>
            <pc:sldMk cId="3235623034" sldId="261"/>
            <ac:spMk id="2" creationId="{29D1DFFF-4813-4425-BAC1-AD2FCAB33BA0}"/>
          </ac:spMkLst>
        </pc:spChg>
        <pc:spChg chg="add mod">
          <ac:chgData name="Fazio, Vincent (Mineral Resources, Clayton)" userId="cf8f24ba-e8fa-4600-bbc5-229535f507ce" providerId="ADAL" clId="{490D9ED8-9366-4FA8-8C7F-1C5F26F52BCE}" dt="2021-04-13T23:57:43.195" v="78" actId="1076"/>
          <ac:spMkLst>
            <pc:docMk/>
            <pc:sldMk cId="3235623034" sldId="261"/>
            <ac:spMk id="11" creationId="{1E22EF4E-D3A0-4FC9-A252-A46B0EE6BCD7}"/>
          </ac:spMkLst>
        </pc:spChg>
        <pc:spChg chg="add mod">
          <ac:chgData name="Fazio, Vincent (Mineral Resources, Clayton)" userId="cf8f24ba-e8fa-4600-bbc5-229535f507ce" providerId="ADAL" clId="{490D9ED8-9366-4FA8-8C7F-1C5F26F52BCE}" dt="2021-04-13T23:57:33.682" v="77" actId="1076"/>
          <ac:spMkLst>
            <pc:docMk/>
            <pc:sldMk cId="3235623034" sldId="261"/>
            <ac:spMk id="12" creationId="{8F6605EF-8C9B-4E9C-93AE-CE8AC90530C4}"/>
          </ac:spMkLst>
        </pc:spChg>
        <pc:spChg chg="add mod">
          <ac:chgData name="Fazio, Vincent (Mineral Resources, Clayton)" userId="cf8f24ba-e8fa-4600-bbc5-229535f507ce" providerId="ADAL" clId="{490D9ED8-9366-4FA8-8C7F-1C5F26F52BCE}" dt="2021-04-13T23:57:30.923" v="76" actId="1076"/>
          <ac:spMkLst>
            <pc:docMk/>
            <pc:sldMk cId="3235623034" sldId="261"/>
            <ac:spMk id="13" creationId="{10CEC41E-DEE5-4D3A-9BA8-BF878CE2B683}"/>
          </ac:spMkLst>
        </pc:spChg>
        <pc:spChg chg="add mod">
          <ac:chgData name="Fazio, Vincent (Mineral Resources, Clayton)" userId="cf8f24ba-e8fa-4600-bbc5-229535f507ce" providerId="ADAL" clId="{490D9ED8-9366-4FA8-8C7F-1C5F26F52BCE}" dt="2021-04-13T23:57:27.826" v="75" actId="1076"/>
          <ac:spMkLst>
            <pc:docMk/>
            <pc:sldMk cId="3235623034" sldId="261"/>
            <ac:spMk id="14" creationId="{E7C723F2-359F-41E3-A10F-9A7B2BD4D905}"/>
          </ac:spMkLst>
        </pc:spChg>
        <pc:spChg chg="del">
          <ac:chgData name="Fazio, Vincent (Mineral Resources, Clayton)" userId="cf8f24ba-e8fa-4600-bbc5-229535f507ce" providerId="ADAL" clId="{490D9ED8-9366-4FA8-8C7F-1C5F26F52BCE}" dt="2021-04-13T23:26:26.628" v="24"/>
          <ac:spMkLst>
            <pc:docMk/>
            <pc:sldMk cId="3235623034" sldId="261"/>
            <ac:spMk id="23" creationId="{0EC5361D-F897-4856-B945-0455A365EB24}"/>
          </ac:spMkLst>
        </pc:spChg>
        <pc:spChg chg="del">
          <ac:chgData name="Fazio, Vincent (Mineral Resources, Clayton)" userId="cf8f24ba-e8fa-4600-bbc5-229535f507ce" providerId="ADAL" clId="{490D9ED8-9366-4FA8-8C7F-1C5F26F52BCE}" dt="2021-04-13T23:26:26.628" v="24"/>
          <ac:spMkLst>
            <pc:docMk/>
            <pc:sldMk cId="3235623034" sldId="261"/>
            <ac:spMk id="24" creationId="{46D6306C-ED4F-4AAE-B4A5-EEA6AFAD726E}"/>
          </ac:spMkLst>
        </pc:spChg>
        <pc:spChg chg="del">
          <ac:chgData name="Fazio, Vincent (Mineral Resources, Clayton)" userId="cf8f24ba-e8fa-4600-bbc5-229535f507ce" providerId="ADAL" clId="{490D9ED8-9366-4FA8-8C7F-1C5F26F52BCE}" dt="2021-04-13T23:26:26.628" v="24"/>
          <ac:spMkLst>
            <pc:docMk/>
            <pc:sldMk cId="3235623034" sldId="261"/>
            <ac:spMk id="25" creationId="{4508C0C5-2268-42B5-B3C8-4D0899E05F8C}"/>
          </ac:spMkLst>
        </pc:spChg>
        <pc:spChg chg="del">
          <ac:chgData name="Fazio, Vincent (Mineral Resources, Clayton)" userId="cf8f24ba-e8fa-4600-bbc5-229535f507ce" providerId="ADAL" clId="{490D9ED8-9366-4FA8-8C7F-1C5F26F52BCE}" dt="2021-04-13T23:26:26.628" v="24"/>
          <ac:spMkLst>
            <pc:docMk/>
            <pc:sldMk cId="3235623034" sldId="261"/>
            <ac:spMk id="27" creationId="{141ACBDB-38F8-4B34-8183-BD95B4E55A62}"/>
          </ac:spMkLst>
        </pc:spChg>
        <pc:spChg chg="del">
          <ac:chgData name="Fazio, Vincent (Mineral Resources, Clayton)" userId="cf8f24ba-e8fa-4600-bbc5-229535f507ce" providerId="ADAL" clId="{490D9ED8-9366-4FA8-8C7F-1C5F26F52BCE}" dt="2021-04-13T23:26:26.628" v="24"/>
          <ac:spMkLst>
            <pc:docMk/>
            <pc:sldMk cId="3235623034" sldId="261"/>
            <ac:spMk id="29" creationId="{DE00DB52-3455-4E2F-867B-A6D0516E175B}"/>
          </ac:spMkLst>
        </pc:spChg>
        <pc:spChg chg="del">
          <ac:chgData name="Fazio, Vincent (Mineral Resources, Clayton)" userId="cf8f24ba-e8fa-4600-bbc5-229535f507ce" providerId="ADAL" clId="{490D9ED8-9366-4FA8-8C7F-1C5F26F52BCE}" dt="2021-04-13T23:26:26.628" v="24"/>
          <ac:spMkLst>
            <pc:docMk/>
            <pc:sldMk cId="3235623034" sldId="261"/>
            <ac:spMk id="31" creationId="{9E914C83-E0D8-4953-92D5-169D28CB43AE}"/>
          </ac:spMkLst>
        </pc:spChg>
        <pc:spChg chg="del">
          <ac:chgData name="Fazio, Vincent (Mineral Resources, Clayton)" userId="cf8f24ba-e8fa-4600-bbc5-229535f507ce" providerId="ADAL" clId="{490D9ED8-9366-4FA8-8C7F-1C5F26F52BCE}" dt="2021-04-13T23:26:26.628" v="24"/>
          <ac:spMkLst>
            <pc:docMk/>
            <pc:sldMk cId="3235623034" sldId="261"/>
            <ac:spMk id="33" creationId="{3512E083-F550-46AF-8490-767ECFD00CB7}"/>
          </ac:spMkLst>
        </pc:spChg>
        <pc:graphicFrameChg chg="mod">
          <ac:chgData name="Fazio, Vincent (Mineral Resources, Clayton)" userId="cf8f24ba-e8fa-4600-bbc5-229535f507ce" providerId="ADAL" clId="{490D9ED8-9366-4FA8-8C7F-1C5F26F52BCE}" dt="2021-04-14T04:43:36.694" v="1364" actId="207"/>
          <ac:graphicFrameMkLst>
            <pc:docMk/>
            <pc:sldMk cId="3235623034" sldId="261"/>
            <ac:graphicFrameMk id="5" creationId="{E510FDD5-74D5-4FA8-8854-F2EAC5B23296}"/>
          </ac:graphicFrameMkLst>
        </pc:graphicFrameChg>
      </pc:sldChg>
      <pc:sldChg chg="delSp modSp mod setBg delDesignElem">
        <pc:chgData name="Fazio, Vincent (Mineral Resources, Clayton)" userId="cf8f24ba-e8fa-4600-bbc5-229535f507ce" providerId="ADAL" clId="{490D9ED8-9366-4FA8-8C7F-1C5F26F52BCE}" dt="2021-04-14T05:31:58.022" v="1688" actId="207"/>
        <pc:sldMkLst>
          <pc:docMk/>
          <pc:sldMk cId="3105799157" sldId="262"/>
        </pc:sldMkLst>
        <pc:spChg chg="mod">
          <ac:chgData name="Fazio, Vincent (Mineral Resources, Clayton)" userId="cf8f24ba-e8fa-4600-bbc5-229535f507ce" providerId="ADAL" clId="{490D9ED8-9366-4FA8-8C7F-1C5F26F52BCE}" dt="2021-04-14T05:31:58.022" v="1688" actId="207"/>
          <ac:spMkLst>
            <pc:docMk/>
            <pc:sldMk cId="3105799157" sldId="262"/>
            <ac:spMk id="2" creationId="{E58A18FC-EA4A-433E-B6A4-A24B913540AD}"/>
          </ac:spMkLst>
        </pc:spChg>
        <pc:spChg chg="del">
          <ac:chgData name="Fazio, Vincent (Mineral Resources, Clayton)" userId="cf8f24ba-e8fa-4600-bbc5-229535f507ce" providerId="ADAL" clId="{490D9ED8-9366-4FA8-8C7F-1C5F26F52BCE}" dt="2021-04-13T23:26:26.628" v="24"/>
          <ac:spMkLst>
            <pc:docMk/>
            <pc:sldMk cId="3105799157" sldId="262"/>
            <ac:spMk id="9" creationId="{5D84EFE8-C53A-44C4-B289-D1B42CF690B8}"/>
          </ac:spMkLst>
        </pc:spChg>
        <pc:graphicFrameChg chg="mod modGraphic">
          <ac:chgData name="Fazio, Vincent (Mineral Resources, Clayton)" userId="cf8f24ba-e8fa-4600-bbc5-229535f507ce" providerId="ADAL" clId="{490D9ED8-9366-4FA8-8C7F-1C5F26F52BCE}" dt="2021-04-14T05:31:39.505" v="1687" actId="1076"/>
          <ac:graphicFrameMkLst>
            <pc:docMk/>
            <pc:sldMk cId="3105799157" sldId="262"/>
            <ac:graphicFrameMk id="5" creationId="{7BF6E202-C03A-44F1-8608-DA5DCD6FFF91}"/>
          </ac:graphicFrameMkLst>
        </pc:graphicFrameChg>
      </pc:sldChg>
      <pc:sldChg chg="delSp modSp mod setBg delDesignElem">
        <pc:chgData name="Fazio, Vincent (Mineral Resources, Clayton)" userId="cf8f24ba-e8fa-4600-bbc5-229535f507ce" providerId="ADAL" clId="{490D9ED8-9366-4FA8-8C7F-1C5F26F52BCE}" dt="2021-04-14T05:00:01.488" v="1567" actId="20577"/>
        <pc:sldMkLst>
          <pc:docMk/>
          <pc:sldMk cId="4108793802" sldId="263"/>
        </pc:sldMkLst>
        <pc:spChg chg="mod">
          <ac:chgData name="Fazio, Vincent (Mineral Resources, Clayton)" userId="cf8f24ba-e8fa-4600-bbc5-229535f507ce" providerId="ADAL" clId="{490D9ED8-9366-4FA8-8C7F-1C5F26F52BCE}" dt="2021-04-14T01:53:13.805" v="702" actId="14100"/>
          <ac:spMkLst>
            <pc:docMk/>
            <pc:sldMk cId="4108793802" sldId="263"/>
            <ac:spMk id="2" creationId="{3D6E3EBD-781E-4F2A-8386-11296671D3DD}"/>
          </ac:spMkLst>
        </pc:spChg>
        <pc:spChg chg="del">
          <ac:chgData name="Fazio, Vincent (Mineral Resources, Clayton)" userId="cf8f24ba-e8fa-4600-bbc5-229535f507ce" providerId="ADAL" clId="{490D9ED8-9366-4FA8-8C7F-1C5F26F52BCE}" dt="2021-04-13T23:26:26.628" v="24"/>
          <ac:spMkLst>
            <pc:docMk/>
            <pc:sldMk cId="4108793802" sldId="263"/>
            <ac:spMk id="9" creationId="{2E442304-DDBD-4F7B-8017-36BCC863FB40}"/>
          </ac:spMkLst>
        </pc:spChg>
        <pc:spChg chg="del">
          <ac:chgData name="Fazio, Vincent (Mineral Resources, Clayton)" userId="cf8f24ba-e8fa-4600-bbc5-229535f507ce" providerId="ADAL" clId="{490D9ED8-9366-4FA8-8C7F-1C5F26F52BCE}" dt="2021-04-13T23:26:26.628" v="24"/>
          <ac:spMkLst>
            <pc:docMk/>
            <pc:sldMk cId="4108793802" sldId="263"/>
            <ac:spMk id="11" creationId="{5E107275-3853-46FD-A241-DE4355A42675}"/>
          </ac:spMkLst>
        </pc:spChg>
        <pc:graphicFrameChg chg="mod">
          <ac:chgData name="Fazio, Vincent (Mineral Resources, Clayton)" userId="cf8f24ba-e8fa-4600-bbc5-229535f507ce" providerId="ADAL" clId="{490D9ED8-9366-4FA8-8C7F-1C5F26F52BCE}" dt="2021-04-14T05:00:01.488" v="1567" actId="20577"/>
          <ac:graphicFrameMkLst>
            <pc:docMk/>
            <pc:sldMk cId="4108793802" sldId="263"/>
            <ac:graphicFrameMk id="5" creationId="{6DF23828-EA8A-4F05-B983-5D28268E09B0}"/>
          </ac:graphicFrameMkLst>
        </pc:graphicFrameChg>
      </pc:sldChg>
      <pc:sldChg chg="delSp modSp mod setBg delDesignElem">
        <pc:chgData name="Fazio, Vincent (Mineral Resources, Clayton)" userId="cf8f24ba-e8fa-4600-bbc5-229535f507ce" providerId="ADAL" clId="{490D9ED8-9366-4FA8-8C7F-1C5F26F52BCE}" dt="2021-04-14T04:05:18.434" v="919" actId="20577"/>
        <pc:sldMkLst>
          <pc:docMk/>
          <pc:sldMk cId="3453228359" sldId="264"/>
        </pc:sldMkLst>
        <pc:spChg chg="mod">
          <ac:chgData name="Fazio, Vincent (Mineral Resources, Clayton)" userId="cf8f24ba-e8fa-4600-bbc5-229535f507ce" providerId="ADAL" clId="{490D9ED8-9366-4FA8-8C7F-1C5F26F52BCE}" dt="2021-04-14T00:50:51.378" v="289" actId="14100"/>
          <ac:spMkLst>
            <pc:docMk/>
            <pc:sldMk cId="3453228359" sldId="264"/>
            <ac:spMk id="2" creationId="{0D98B69B-7AD8-4588-8D4A-00AF2B24FD3C}"/>
          </ac:spMkLst>
        </pc:spChg>
        <pc:spChg chg="del">
          <ac:chgData name="Fazio, Vincent (Mineral Resources, Clayton)" userId="cf8f24ba-e8fa-4600-bbc5-229535f507ce" providerId="ADAL" clId="{490D9ED8-9366-4FA8-8C7F-1C5F26F52BCE}" dt="2021-04-13T23:26:26.628" v="24"/>
          <ac:spMkLst>
            <pc:docMk/>
            <pc:sldMk cId="3453228359" sldId="264"/>
            <ac:spMk id="9" creationId="{B775CD93-9DF2-48CB-9F57-1BCA9A46C7FA}"/>
          </ac:spMkLst>
        </pc:spChg>
        <pc:spChg chg="del">
          <ac:chgData name="Fazio, Vincent (Mineral Resources, Clayton)" userId="cf8f24ba-e8fa-4600-bbc5-229535f507ce" providerId="ADAL" clId="{490D9ED8-9366-4FA8-8C7F-1C5F26F52BCE}" dt="2021-04-13T23:26:26.628" v="24"/>
          <ac:spMkLst>
            <pc:docMk/>
            <pc:sldMk cId="3453228359" sldId="264"/>
            <ac:spMk id="11" creationId="{6166C6D1-23AC-49C4-BA07-238E4E9F8CEB}"/>
          </ac:spMkLst>
        </pc:spChg>
        <pc:spChg chg="del">
          <ac:chgData name="Fazio, Vincent (Mineral Resources, Clayton)" userId="cf8f24ba-e8fa-4600-bbc5-229535f507ce" providerId="ADAL" clId="{490D9ED8-9366-4FA8-8C7F-1C5F26F52BCE}" dt="2021-04-13T23:26:26.628" v="24"/>
          <ac:spMkLst>
            <pc:docMk/>
            <pc:sldMk cId="3453228359" sldId="264"/>
            <ac:spMk id="13" creationId="{1C091803-41C2-48E0-9228-5148460C7479}"/>
          </ac:spMkLst>
        </pc:spChg>
        <pc:graphicFrameChg chg="mod">
          <ac:chgData name="Fazio, Vincent (Mineral Resources, Clayton)" userId="cf8f24ba-e8fa-4600-bbc5-229535f507ce" providerId="ADAL" clId="{490D9ED8-9366-4FA8-8C7F-1C5F26F52BCE}" dt="2021-04-14T04:05:18.434" v="919" actId="20577"/>
          <ac:graphicFrameMkLst>
            <pc:docMk/>
            <pc:sldMk cId="3453228359" sldId="264"/>
            <ac:graphicFrameMk id="5" creationId="{4BFF1D7D-2AC6-4BFA-B54B-E6F46470FBD5}"/>
          </ac:graphicFrameMkLst>
        </pc:graphicFrameChg>
      </pc:sldChg>
      <pc:sldChg chg="addSp delSp modSp mod setBg delDesignElem">
        <pc:chgData name="Fazio, Vincent (Mineral Resources, Clayton)" userId="cf8f24ba-e8fa-4600-bbc5-229535f507ce" providerId="ADAL" clId="{490D9ED8-9366-4FA8-8C7F-1C5F26F52BCE}" dt="2021-04-14T05:33:33.180" v="1690" actId="26606"/>
        <pc:sldMkLst>
          <pc:docMk/>
          <pc:sldMk cId="468703858" sldId="265"/>
        </pc:sldMkLst>
        <pc:spChg chg="mod">
          <ac:chgData name="Fazio, Vincent (Mineral Resources, Clayton)" userId="cf8f24ba-e8fa-4600-bbc5-229535f507ce" providerId="ADAL" clId="{490D9ED8-9366-4FA8-8C7F-1C5F26F52BCE}" dt="2021-04-14T05:33:33.180" v="1690" actId="26606"/>
          <ac:spMkLst>
            <pc:docMk/>
            <pc:sldMk cId="468703858" sldId="265"/>
            <ac:spMk id="2" creationId="{732222C9-D4AD-43DA-B787-8DA574CE29B6}"/>
          </ac:spMkLst>
        </pc:spChg>
        <pc:spChg chg="add del">
          <ac:chgData name="Fazio, Vincent (Mineral Resources, Clayton)" userId="cf8f24ba-e8fa-4600-bbc5-229535f507ce" providerId="ADAL" clId="{490D9ED8-9366-4FA8-8C7F-1C5F26F52BCE}" dt="2021-04-14T05:33:33.180" v="1690" actId="26606"/>
          <ac:spMkLst>
            <pc:docMk/>
            <pc:sldMk cId="468703858" sldId="265"/>
            <ac:spMk id="10" creationId="{DCC231C8-C761-4B31-9B1C-C6D19248C6B3}"/>
          </ac:spMkLst>
        </pc:spChg>
        <pc:spChg chg="del">
          <ac:chgData name="Fazio, Vincent (Mineral Resources, Clayton)" userId="cf8f24ba-e8fa-4600-bbc5-229535f507ce" providerId="ADAL" clId="{490D9ED8-9366-4FA8-8C7F-1C5F26F52BCE}" dt="2021-04-13T23:26:26.628" v="24"/>
          <ac:spMkLst>
            <pc:docMk/>
            <pc:sldMk cId="468703858" sldId="265"/>
            <ac:spMk id="16" creationId="{955A2079-FA98-4876-80F0-72364A7D2EA4}"/>
          </ac:spMkLst>
        </pc:spChg>
        <pc:graphicFrameChg chg="mod modGraphic">
          <ac:chgData name="Fazio, Vincent (Mineral Resources, Clayton)" userId="cf8f24ba-e8fa-4600-bbc5-229535f507ce" providerId="ADAL" clId="{490D9ED8-9366-4FA8-8C7F-1C5F26F52BCE}" dt="2021-04-14T05:33:33.180" v="1690" actId="26606"/>
          <ac:graphicFrameMkLst>
            <pc:docMk/>
            <pc:sldMk cId="468703858" sldId="265"/>
            <ac:graphicFrameMk id="5" creationId="{B2856FFF-2B59-42D6-8653-81AD502A8A19}"/>
          </ac:graphicFrameMkLst>
        </pc:graphicFrameChg>
      </pc:sldChg>
      <pc:sldChg chg="modSp mod">
        <pc:chgData name="Fazio, Vincent (Mineral Resources, Clayton)" userId="cf8f24ba-e8fa-4600-bbc5-229535f507ce" providerId="ADAL" clId="{490D9ED8-9366-4FA8-8C7F-1C5F26F52BCE}" dt="2021-04-14T05:07:52.254" v="1645" actId="1076"/>
        <pc:sldMkLst>
          <pc:docMk/>
          <pc:sldMk cId="1266520332" sldId="266"/>
        </pc:sldMkLst>
        <pc:spChg chg="mod">
          <ac:chgData name="Fazio, Vincent (Mineral Resources, Clayton)" userId="cf8f24ba-e8fa-4600-bbc5-229535f507ce" providerId="ADAL" clId="{490D9ED8-9366-4FA8-8C7F-1C5F26F52BCE}" dt="2021-04-14T05:07:33.973" v="1644" actId="1076"/>
          <ac:spMkLst>
            <pc:docMk/>
            <pc:sldMk cId="1266520332" sldId="266"/>
            <ac:spMk id="2" creationId="{3D336B80-EDD9-4BCC-99A1-659DB942861B}"/>
          </ac:spMkLst>
        </pc:spChg>
        <pc:spChg chg="mod">
          <ac:chgData name="Fazio, Vincent (Mineral Resources, Clayton)" userId="cf8f24ba-e8fa-4600-bbc5-229535f507ce" providerId="ADAL" clId="{490D9ED8-9366-4FA8-8C7F-1C5F26F52BCE}" dt="2021-04-14T05:07:52.254" v="1645" actId="1076"/>
          <ac:spMkLst>
            <pc:docMk/>
            <pc:sldMk cId="1266520332" sldId="266"/>
            <ac:spMk id="3" creationId="{7CDBDDE2-FA56-4939-BD3E-F3025F902CAB}"/>
          </ac:spMkLst>
        </pc:spChg>
        <pc:graphicFrameChg chg="mod modGraphic">
          <ac:chgData name="Fazio, Vincent (Mineral Resources, Clayton)" userId="cf8f24ba-e8fa-4600-bbc5-229535f507ce" providerId="ADAL" clId="{490D9ED8-9366-4FA8-8C7F-1C5F26F52BCE}" dt="2021-04-14T05:07:23.126" v="1643" actId="1076"/>
          <ac:graphicFrameMkLst>
            <pc:docMk/>
            <pc:sldMk cId="1266520332" sldId="266"/>
            <ac:graphicFrameMk id="5" creationId="{5CD34F6D-3A66-4050-8C68-DB63402CB203}"/>
          </ac:graphicFrameMkLst>
        </pc:graphicFrameChg>
      </pc:sldChg>
      <pc:sldChg chg="del">
        <pc:chgData name="Fazio, Vincent (Mineral Resources, Clayton)" userId="cf8f24ba-e8fa-4600-bbc5-229535f507ce" providerId="ADAL" clId="{490D9ED8-9366-4FA8-8C7F-1C5F26F52BCE}" dt="2021-04-13T23:23:15.270" v="2" actId="47"/>
        <pc:sldMkLst>
          <pc:docMk/>
          <pc:sldMk cId="3832693783" sldId="267"/>
        </pc:sldMkLst>
      </pc:sldChg>
      <pc:sldChg chg="delSp modSp mod setBg delDesignElem">
        <pc:chgData name="Fazio, Vincent (Mineral Resources, Clayton)" userId="cf8f24ba-e8fa-4600-bbc5-229535f507ce" providerId="ADAL" clId="{490D9ED8-9366-4FA8-8C7F-1C5F26F52BCE}" dt="2021-04-14T04:26:15.368" v="1029" actId="1076"/>
        <pc:sldMkLst>
          <pc:docMk/>
          <pc:sldMk cId="1604242134" sldId="268"/>
        </pc:sldMkLst>
        <pc:spChg chg="mod">
          <ac:chgData name="Fazio, Vincent (Mineral Resources, Clayton)" userId="cf8f24ba-e8fa-4600-bbc5-229535f507ce" providerId="ADAL" clId="{490D9ED8-9366-4FA8-8C7F-1C5F26F52BCE}" dt="2021-04-14T01:55:04.828" v="727" actId="1076"/>
          <ac:spMkLst>
            <pc:docMk/>
            <pc:sldMk cId="1604242134" sldId="268"/>
            <ac:spMk id="2" creationId="{C7635E2C-782A-40BC-84A5-704181BDEA0C}"/>
          </ac:spMkLst>
        </pc:spChg>
        <pc:spChg chg="mod">
          <ac:chgData name="Fazio, Vincent (Mineral Resources, Clayton)" userId="cf8f24ba-e8fa-4600-bbc5-229535f507ce" providerId="ADAL" clId="{490D9ED8-9366-4FA8-8C7F-1C5F26F52BCE}" dt="2021-04-14T04:26:15.368" v="1029" actId="1076"/>
          <ac:spMkLst>
            <pc:docMk/>
            <pc:sldMk cId="1604242134" sldId="268"/>
            <ac:spMk id="3" creationId="{73BD9591-2A76-49A6-AA12-3C91733B4909}"/>
          </ac:spMkLst>
        </pc:spChg>
        <pc:spChg chg="del">
          <ac:chgData name="Fazio, Vincent (Mineral Resources, Clayton)" userId="cf8f24ba-e8fa-4600-bbc5-229535f507ce" providerId="ADAL" clId="{490D9ED8-9366-4FA8-8C7F-1C5F26F52BCE}" dt="2021-04-13T23:26:26.628" v="24"/>
          <ac:spMkLst>
            <pc:docMk/>
            <pc:sldMk cId="1604242134" sldId="268"/>
            <ac:spMk id="8" creationId="{B775CD93-9DF2-48CB-9F57-1BCA9A46C7FA}"/>
          </ac:spMkLst>
        </pc:spChg>
        <pc:spChg chg="del">
          <ac:chgData name="Fazio, Vincent (Mineral Resources, Clayton)" userId="cf8f24ba-e8fa-4600-bbc5-229535f507ce" providerId="ADAL" clId="{490D9ED8-9366-4FA8-8C7F-1C5F26F52BCE}" dt="2021-04-13T23:26:26.628" v="24"/>
          <ac:spMkLst>
            <pc:docMk/>
            <pc:sldMk cId="1604242134" sldId="268"/>
            <ac:spMk id="10" creationId="{6166C6D1-23AC-49C4-BA07-238E4E9F8CEB}"/>
          </ac:spMkLst>
        </pc:spChg>
        <pc:spChg chg="del">
          <ac:chgData name="Fazio, Vincent (Mineral Resources, Clayton)" userId="cf8f24ba-e8fa-4600-bbc5-229535f507ce" providerId="ADAL" clId="{490D9ED8-9366-4FA8-8C7F-1C5F26F52BCE}" dt="2021-04-13T23:26:26.628" v="24"/>
          <ac:spMkLst>
            <pc:docMk/>
            <pc:sldMk cId="1604242134" sldId="268"/>
            <ac:spMk id="17" creationId="{1C091803-41C2-48E0-9228-5148460C7479}"/>
          </ac:spMkLst>
        </pc:spChg>
      </pc:sldChg>
      <pc:sldChg chg="del">
        <pc:chgData name="Fazio, Vincent (Mineral Resources, Clayton)" userId="cf8f24ba-e8fa-4600-bbc5-229535f507ce" providerId="ADAL" clId="{490D9ED8-9366-4FA8-8C7F-1C5F26F52BCE}" dt="2021-04-13T23:23:16.435" v="3" actId="47"/>
        <pc:sldMkLst>
          <pc:docMk/>
          <pc:sldMk cId="3278675983" sldId="269"/>
        </pc:sldMkLst>
      </pc:sldChg>
      <pc:sldChg chg="del">
        <pc:chgData name="Fazio, Vincent (Mineral Resources, Clayton)" userId="cf8f24ba-e8fa-4600-bbc5-229535f507ce" providerId="ADAL" clId="{490D9ED8-9366-4FA8-8C7F-1C5F26F52BCE}" dt="2021-04-13T23:23:23.949" v="6" actId="47"/>
        <pc:sldMkLst>
          <pc:docMk/>
          <pc:sldMk cId="3211661009" sldId="270"/>
        </pc:sldMkLst>
      </pc:sldChg>
      <pc:sldChg chg="del">
        <pc:chgData name="Fazio, Vincent (Mineral Resources, Clayton)" userId="cf8f24ba-e8fa-4600-bbc5-229535f507ce" providerId="ADAL" clId="{490D9ED8-9366-4FA8-8C7F-1C5F26F52BCE}" dt="2021-04-13T23:23:22.612" v="5" actId="47"/>
        <pc:sldMkLst>
          <pc:docMk/>
          <pc:sldMk cId="1916025996" sldId="271"/>
        </pc:sldMkLst>
      </pc:sldChg>
      <pc:sldChg chg="del">
        <pc:chgData name="Fazio, Vincent (Mineral Resources, Clayton)" userId="cf8f24ba-e8fa-4600-bbc5-229535f507ce" providerId="ADAL" clId="{490D9ED8-9366-4FA8-8C7F-1C5F26F52BCE}" dt="2021-04-13T23:23:17.885" v="4" actId="47"/>
        <pc:sldMkLst>
          <pc:docMk/>
          <pc:sldMk cId="4220186994" sldId="273"/>
        </pc:sldMkLst>
      </pc:sldChg>
      <pc:sldChg chg="del">
        <pc:chgData name="Fazio, Vincent (Mineral Resources, Clayton)" userId="cf8f24ba-e8fa-4600-bbc5-229535f507ce" providerId="ADAL" clId="{490D9ED8-9366-4FA8-8C7F-1C5F26F52BCE}" dt="2021-04-13T23:23:25.393" v="7" actId="47"/>
        <pc:sldMkLst>
          <pc:docMk/>
          <pc:sldMk cId="2407459065" sldId="274"/>
        </pc:sldMkLst>
      </pc:sldChg>
      <pc:sldChg chg="del">
        <pc:chgData name="Fazio, Vincent (Mineral Resources, Clayton)" userId="cf8f24ba-e8fa-4600-bbc5-229535f507ce" providerId="ADAL" clId="{490D9ED8-9366-4FA8-8C7F-1C5F26F52BCE}" dt="2021-04-13T23:23:13.554" v="1" actId="47"/>
        <pc:sldMkLst>
          <pc:docMk/>
          <pc:sldMk cId="3034372411" sldId="275"/>
        </pc:sldMkLst>
      </pc:sldChg>
      <pc:sldChg chg="delSp modSp mod setBg delDesignElem">
        <pc:chgData name="Fazio, Vincent (Mineral Resources, Clayton)" userId="cf8f24ba-e8fa-4600-bbc5-229535f507ce" providerId="ADAL" clId="{490D9ED8-9366-4FA8-8C7F-1C5F26F52BCE}" dt="2021-04-14T05:02:41.529" v="1576" actId="255"/>
        <pc:sldMkLst>
          <pc:docMk/>
          <pc:sldMk cId="3507571648" sldId="276"/>
        </pc:sldMkLst>
        <pc:spChg chg="mod">
          <ac:chgData name="Fazio, Vincent (Mineral Resources, Clayton)" userId="cf8f24ba-e8fa-4600-bbc5-229535f507ce" providerId="ADAL" clId="{490D9ED8-9366-4FA8-8C7F-1C5F26F52BCE}" dt="2021-04-14T01:26:42.752" v="502" actId="207"/>
          <ac:spMkLst>
            <pc:docMk/>
            <pc:sldMk cId="3507571648" sldId="276"/>
            <ac:spMk id="2" creationId="{BB025981-4D74-4987-8D90-F8404563CE8B}"/>
          </ac:spMkLst>
        </pc:spChg>
        <pc:spChg chg="mod">
          <ac:chgData name="Fazio, Vincent (Mineral Resources, Clayton)" userId="cf8f24ba-e8fa-4600-bbc5-229535f507ce" providerId="ADAL" clId="{490D9ED8-9366-4FA8-8C7F-1C5F26F52BCE}" dt="2021-04-14T05:02:41.529" v="1576" actId="255"/>
          <ac:spMkLst>
            <pc:docMk/>
            <pc:sldMk cId="3507571648" sldId="276"/>
            <ac:spMk id="3" creationId="{4232277F-7DE9-45F8-AFCD-F1510D7E534A}"/>
          </ac:spMkLst>
        </pc:spChg>
        <pc:spChg chg="del">
          <ac:chgData name="Fazio, Vincent (Mineral Resources, Clayton)" userId="cf8f24ba-e8fa-4600-bbc5-229535f507ce" providerId="ADAL" clId="{490D9ED8-9366-4FA8-8C7F-1C5F26F52BCE}" dt="2021-04-13T23:26:26.628" v="24"/>
          <ac:spMkLst>
            <pc:docMk/>
            <pc:sldMk cId="3507571648" sldId="276"/>
            <ac:spMk id="8" creationId="{889C5E17-24D0-4696-A3C5-A2261FB455FA}"/>
          </ac:spMkLst>
        </pc:spChg>
        <pc:spChg chg="del">
          <ac:chgData name="Fazio, Vincent (Mineral Resources, Clayton)" userId="cf8f24ba-e8fa-4600-bbc5-229535f507ce" providerId="ADAL" clId="{490D9ED8-9366-4FA8-8C7F-1C5F26F52BCE}" dt="2021-04-13T23:26:26.628" v="24"/>
          <ac:spMkLst>
            <pc:docMk/>
            <pc:sldMk cId="3507571648" sldId="276"/>
            <ac:spMk id="10" creationId="{6929B58F-2358-44CC-ACE5-EF1BD3C6C824}"/>
          </ac:spMkLst>
        </pc:spChg>
        <pc:grpChg chg="del">
          <ac:chgData name="Fazio, Vincent (Mineral Resources, Clayton)" userId="cf8f24ba-e8fa-4600-bbc5-229535f507ce" providerId="ADAL" clId="{490D9ED8-9366-4FA8-8C7F-1C5F26F52BCE}" dt="2021-04-13T23:26:26.628" v="24"/>
          <ac:grpSpMkLst>
            <pc:docMk/>
            <pc:sldMk cId="3507571648" sldId="276"/>
            <ac:grpSpMk id="12" creationId="{09DA5303-A1AF-4830-806C-51FCD96188B7}"/>
          </ac:grpSpMkLst>
        </pc:grpChg>
      </pc:sldChg>
      <pc:sldChg chg="addSp delSp modSp del mod setBg delDesignElem">
        <pc:chgData name="Fazio, Vincent (Mineral Resources, Clayton)" userId="cf8f24ba-e8fa-4600-bbc5-229535f507ce" providerId="ADAL" clId="{490D9ED8-9366-4FA8-8C7F-1C5F26F52BCE}" dt="2021-04-14T04:58:32.374" v="1564" actId="47"/>
        <pc:sldMkLst>
          <pc:docMk/>
          <pc:sldMk cId="3311720566" sldId="277"/>
        </pc:sldMkLst>
        <pc:spChg chg="add del mod">
          <ac:chgData name="Fazio, Vincent (Mineral Resources, Clayton)" userId="cf8f24ba-e8fa-4600-bbc5-229535f507ce" providerId="ADAL" clId="{490D9ED8-9366-4FA8-8C7F-1C5F26F52BCE}" dt="2021-04-14T01:06:59.969" v="409" actId="478"/>
          <ac:spMkLst>
            <pc:docMk/>
            <pc:sldMk cId="3311720566" sldId="277"/>
            <ac:spMk id="2" creationId="{DF82532C-C9E3-4919-98E6-42E4D59AACD4}"/>
          </ac:spMkLst>
        </pc:spChg>
        <pc:spChg chg="add mod">
          <ac:chgData name="Fazio, Vincent (Mineral Resources, Clayton)" userId="cf8f24ba-e8fa-4600-bbc5-229535f507ce" providerId="ADAL" clId="{490D9ED8-9366-4FA8-8C7F-1C5F26F52BCE}" dt="2021-04-14T01:31:23.439" v="561" actId="20577"/>
          <ac:spMkLst>
            <pc:docMk/>
            <pc:sldMk cId="3311720566" sldId="277"/>
            <ac:spMk id="3" creationId="{63A3B934-58BA-42EF-97B5-269087DBD7EB}"/>
          </ac:spMkLst>
        </pc:spChg>
        <pc:spChg chg="add del mod">
          <ac:chgData name="Fazio, Vincent (Mineral Resources, Clayton)" userId="cf8f24ba-e8fa-4600-bbc5-229535f507ce" providerId="ADAL" clId="{490D9ED8-9366-4FA8-8C7F-1C5F26F52BCE}" dt="2021-04-14T01:06:59.969" v="409" actId="478"/>
          <ac:spMkLst>
            <pc:docMk/>
            <pc:sldMk cId="3311720566" sldId="277"/>
            <ac:spMk id="6" creationId="{ABE6B669-5CE8-43F9-96E9-1B92EF3F6E56}"/>
          </ac:spMkLst>
        </pc:spChg>
        <pc:spChg chg="del">
          <ac:chgData name="Fazio, Vincent (Mineral Resources, Clayton)" userId="cf8f24ba-e8fa-4600-bbc5-229535f507ce" providerId="ADAL" clId="{490D9ED8-9366-4FA8-8C7F-1C5F26F52BCE}" dt="2021-04-13T23:26:26.628" v="24"/>
          <ac:spMkLst>
            <pc:docMk/>
            <pc:sldMk cId="3311720566" sldId="277"/>
            <ac:spMk id="9" creationId="{6166C6D1-23AC-49C4-BA07-238E4E9F8CEB}"/>
          </ac:spMkLst>
        </pc:spChg>
        <pc:spChg chg="del">
          <ac:chgData name="Fazio, Vincent (Mineral Resources, Clayton)" userId="cf8f24ba-e8fa-4600-bbc5-229535f507ce" providerId="ADAL" clId="{490D9ED8-9366-4FA8-8C7F-1C5F26F52BCE}" dt="2021-04-13T23:26:26.628" v="24"/>
          <ac:spMkLst>
            <pc:docMk/>
            <pc:sldMk cId="3311720566" sldId="277"/>
            <ac:spMk id="11" creationId="{B775CD93-9DF2-48CB-9F57-1BCA9A46C7FA}"/>
          </ac:spMkLst>
        </pc:spChg>
        <pc:spChg chg="del">
          <ac:chgData name="Fazio, Vincent (Mineral Resources, Clayton)" userId="cf8f24ba-e8fa-4600-bbc5-229535f507ce" providerId="ADAL" clId="{490D9ED8-9366-4FA8-8C7F-1C5F26F52BCE}" dt="2021-04-13T23:26:26.628" v="24"/>
          <ac:spMkLst>
            <pc:docMk/>
            <pc:sldMk cId="3311720566" sldId="277"/>
            <ac:spMk id="13" creationId="{E186B68C-84BC-4A6E-99D1-EE87483C1349}"/>
          </ac:spMkLst>
        </pc:spChg>
        <pc:spChg chg="del">
          <ac:chgData name="Fazio, Vincent (Mineral Resources, Clayton)" userId="cf8f24ba-e8fa-4600-bbc5-229535f507ce" providerId="ADAL" clId="{490D9ED8-9366-4FA8-8C7F-1C5F26F52BCE}" dt="2021-04-13T23:26:26.628" v="24"/>
          <ac:spMkLst>
            <pc:docMk/>
            <pc:sldMk cId="3311720566" sldId="277"/>
            <ac:spMk id="15" creationId="{1C091803-41C2-48E0-9228-5148460C7479}"/>
          </ac:spMkLst>
        </pc:spChg>
        <pc:graphicFrameChg chg="mod">
          <ac:chgData name="Fazio, Vincent (Mineral Resources, Clayton)" userId="cf8f24ba-e8fa-4600-bbc5-229535f507ce" providerId="ADAL" clId="{490D9ED8-9366-4FA8-8C7F-1C5F26F52BCE}" dt="2021-04-14T04:08:00.837" v="991" actId="20577"/>
          <ac:graphicFrameMkLst>
            <pc:docMk/>
            <pc:sldMk cId="3311720566" sldId="277"/>
            <ac:graphicFrameMk id="5" creationId="{B2255DEB-5944-485E-BFE9-7A9ABC85B83C}"/>
          </ac:graphicFrameMkLst>
        </pc:graphicFrameChg>
      </pc:sldChg>
      <pc:sldChg chg="addSp delSp modSp mod setBg delDesignElem">
        <pc:chgData name="Fazio, Vincent (Mineral Resources, Clayton)" userId="cf8f24ba-e8fa-4600-bbc5-229535f507ce" providerId="ADAL" clId="{490D9ED8-9366-4FA8-8C7F-1C5F26F52BCE}" dt="2021-04-14T04:41:31.834" v="1344" actId="1076"/>
        <pc:sldMkLst>
          <pc:docMk/>
          <pc:sldMk cId="969110867" sldId="278"/>
        </pc:sldMkLst>
        <pc:spChg chg="add mod">
          <ac:chgData name="Fazio, Vincent (Mineral Resources, Clayton)" userId="cf8f24ba-e8fa-4600-bbc5-229535f507ce" providerId="ADAL" clId="{490D9ED8-9366-4FA8-8C7F-1C5F26F52BCE}" dt="2021-04-14T04:41:31.834" v="1344" actId="1076"/>
          <ac:spMkLst>
            <pc:docMk/>
            <pc:sldMk cId="969110867" sldId="278"/>
            <ac:spMk id="3" creationId="{6C7F35E9-6CDC-47FF-8830-A7CBABEB7A78}"/>
          </ac:spMkLst>
        </pc:spChg>
        <pc:spChg chg="add del mod">
          <ac:chgData name="Fazio, Vincent (Mineral Resources, Clayton)" userId="cf8f24ba-e8fa-4600-bbc5-229535f507ce" providerId="ADAL" clId="{490D9ED8-9366-4FA8-8C7F-1C5F26F52BCE}" dt="2021-04-14T04:40:26.707" v="1306"/>
          <ac:spMkLst>
            <pc:docMk/>
            <pc:sldMk cId="969110867" sldId="278"/>
            <ac:spMk id="4" creationId="{24FB10E0-367A-4A20-8597-FDDE551BB902}"/>
          </ac:spMkLst>
        </pc:spChg>
        <pc:spChg chg="add mod">
          <ac:chgData name="Fazio, Vincent (Mineral Resources, Clayton)" userId="cf8f24ba-e8fa-4600-bbc5-229535f507ce" providerId="ADAL" clId="{490D9ED8-9366-4FA8-8C7F-1C5F26F52BCE}" dt="2021-04-14T04:41:21.876" v="1343" actId="14100"/>
          <ac:spMkLst>
            <pc:docMk/>
            <pc:sldMk cId="969110867" sldId="278"/>
            <ac:spMk id="7" creationId="{1285CCB9-0672-4228-906C-FE5259F93D7A}"/>
          </ac:spMkLst>
        </pc:spChg>
        <pc:spChg chg="del">
          <ac:chgData name="Fazio, Vincent (Mineral Resources, Clayton)" userId="cf8f24ba-e8fa-4600-bbc5-229535f507ce" providerId="ADAL" clId="{490D9ED8-9366-4FA8-8C7F-1C5F26F52BCE}" dt="2021-04-13T23:26:26.628" v="24"/>
          <ac:spMkLst>
            <pc:docMk/>
            <pc:sldMk cId="969110867" sldId="278"/>
            <ac:spMk id="9" creationId="{6166C6D1-23AC-49C4-BA07-238E4E9F8CEB}"/>
          </ac:spMkLst>
        </pc:spChg>
        <pc:spChg chg="del">
          <ac:chgData name="Fazio, Vincent (Mineral Resources, Clayton)" userId="cf8f24ba-e8fa-4600-bbc5-229535f507ce" providerId="ADAL" clId="{490D9ED8-9366-4FA8-8C7F-1C5F26F52BCE}" dt="2021-04-13T23:26:26.628" v="24"/>
          <ac:spMkLst>
            <pc:docMk/>
            <pc:sldMk cId="969110867" sldId="278"/>
            <ac:spMk id="11" creationId="{B775CD93-9DF2-48CB-9F57-1BCA9A46C7FA}"/>
          </ac:spMkLst>
        </pc:spChg>
        <pc:spChg chg="del">
          <ac:chgData name="Fazio, Vincent (Mineral Resources, Clayton)" userId="cf8f24ba-e8fa-4600-bbc5-229535f507ce" providerId="ADAL" clId="{490D9ED8-9366-4FA8-8C7F-1C5F26F52BCE}" dt="2021-04-13T23:26:26.628" v="24"/>
          <ac:spMkLst>
            <pc:docMk/>
            <pc:sldMk cId="969110867" sldId="278"/>
            <ac:spMk id="13" creationId="{E186B68C-84BC-4A6E-99D1-EE87483C1349}"/>
          </ac:spMkLst>
        </pc:spChg>
        <pc:spChg chg="del">
          <ac:chgData name="Fazio, Vincent (Mineral Resources, Clayton)" userId="cf8f24ba-e8fa-4600-bbc5-229535f507ce" providerId="ADAL" clId="{490D9ED8-9366-4FA8-8C7F-1C5F26F52BCE}" dt="2021-04-13T23:26:26.628" v="24"/>
          <ac:spMkLst>
            <pc:docMk/>
            <pc:sldMk cId="969110867" sldId="278"/>
            <ac:spMk id="15" creationId="{1C091803-41C2-48E0-9228-5148460C7479}"/>
          </ac:spMkLst>
        </pc:spChg>
        <pc:graphicFrameChg chg="del mod">
          <ac:chgData name="Fazio, Vincent (Mineral Resources, Clayton)" userId="cf8f24ba-e8fa-4600-bbc5-229535f507ce" providerId="ADAL" clId="{490D9ED8-9366-4FA8-8C7F-1C5F26F52BCE}" dt="2021-04-14T04:40:02.805" v="1302" actId="478"/>
          <ac:graphicFrameMkLst>
            <pc:docMk/>
            <pc:sldMk cId="969110867" sldId="278"/>
            <ac:graphicFrameMk id="5" creationId="{08789ACB-12B7-4CD2-A651-2773A2740397}"/>
          </ac:graphicFrameMkLst>
        </pc:graphicFrameChg>
      </pc:sldChg>
      <pc:sldChg chg="del">
        <pc:chgData name="Fazio, Vincent (Mineral Resources, Clayton)" userId="cf8f24ba-e8fa-4600-bbc5-229535f507ce" providerId="ADAL" clId="{490D9ED8-9366-4FA8-8C7F-1C5F26F52BCE}" dt="2021-04-13T23:23:10.732" v="0" actId="47"/>
        <pc:sldMkLst>
          <pc:docMk/>
          <pc:sldMk cId="3653632683" sldId="279"/>
        </pc:sldMkLst>
      </pc:sldChg>
      <pc:sldChg chg="addSp delSp modSp mod modNotesTx">
        <pc:chgData name="Fazio, Vincent (Mineral Resources, Clayton)" userId="cf8f24ba-e8fa-4600-bbc5-229535f507ce" providerId="ADAL" clId="{490D9ED8-9366-4FA8-8C7F-1C5F26F52BCE}" dt="2021-04-14T05:23:40.515" v="1668" actId="207"/>
        <pc:sldMkLst>
          <pc:docMk/>
          <pc:sldMk cId="3911057632" sldId="280"/>
        </pc:sldMkLst>
        <pc:spChg chg="mod">
          <ac:chgData name="Fazio, Vincent (Mineral Resources, Clayton)" userId="cf8f24ba-e8fa-4600-bbc5-229535f507ce" providerId="ADAL" clId="{490D9ED8-9366-4FA8-8C7F-1C5F26F52BCE}" dt="2021-04-14T05:06:14.684" v="1590" actId="20577"/>
          <ac:spMkLst>
            <pc:docMk/>
            <pc:sldMk cId="3911057632" sldId="280"/>
            <ac:spMk id="2" creationId="{B07654E8-086C-4983-9659-903442B9D56A}"/>
          </ac:spMkLst>
        </pc:spChg>
        <pc:spChg chg="add del mod">
          <ac:chgData name="Fazio, Vincent (Mineral Resources, Clayton)" userId="cf8f24ba-e8fa-4600-bbc5-229535f507ce" providerId="ADAL" clId="{490D9ED8-9366-4FA8-8C7F-1C5F26F52BCE}" dt="2021-04-14T04:32:03.025" v="1103"/>
          <ac:spMkLst>
            <pc:docMk/>
            <pc:sldMk cId="3911057632" sldId="280"/>
            <ac:spMk id="3" creationId="{4751B0E9-A43F-462F-840B-4EF714B6EF8E}"/>
          </ac:spMkLst>
        </pc:spChg>
        <pc:graphicFrameChg chg="mod modGraphic">
          <ac:chgData name="Fazio, Vincent (Mineral Resources, Clayton)" userId="cf8f24ba-e8fa-4600-bbc5-229535f507ce" providerId="ADAL" clId="{490D9ED8-9366-4FA8-8C7F-1C5F26F52BCE}" dt="2021-04-14T05:23:40.515" v="1668" actId="207"/>
          <ac:graphicFrameMkLst>
            <pc:docMk/>
            <pc:sldMk cId="3911057632" sldId="280"/>
            <ac:graphicFrameMk id="4" creationId="{F4E82E0A-B466-45A2-BE2F-E136DDCA8AB6}"/>
          </ac:graphicFrameMkLst>
        </pc:graphicFrameChg>
      </pc:sldChg>
      <pc:sldMasterChg chg="addSp delSp modSp mod modSldLayout">
        <pc:chgData name="Fazio, Vincent (Mineral Resources, Clayton)" userId="cf8f24ba-e8fa-4600-bbc5-229535f507ce" providerId="ADAL" clId="{490D9ED8-9366-4FA8-8C7F-1C5F26F52BCE}" dt="2021-04-14T01:42:26.424" v="594" actId="14100"/>
        <pc:sldMasterMkLst>
          <pc:docMk/>
          <pc:sldMasterMk cId="3915133820" sldId="2147483684"/>
        </pc:sldMasterMkLst>
        <pc:spChg chg="add mod">
          <ac:chgData name="Fazio, Vincent (Mineral Resources, Clayton)" userId="cf8f24ba-e8fa-4600-bbc5-229535f507ce" providerId="ADAL" clId="{490D9ED8-9366-4FA8-8C7F-1C5F26F52BCE}" dt="2021-04-14T00:13:14.857" v="83"/>
          <ac:spMkLst>
            <pc:docMk/>
            <pc:sldMasterMk cId="3915133820" sldId="2147483684"/>
            <ac:spMk id="7" creationId="{2A93E484-8218-4568-BB4A-B34754B6BBC0}"/>
          </ac:spMkLst>
        </pc:spChg>
        <pc:spChg chg="add mod">
          <ac:chgData name="Fazio, Vincent (Mineral Resources, Clayton)" userId="cf8f24ba-e8fa-4600-bbc5-229535f507ce" providerId="ADAL" clId="{490D9ED8-9366-4FA8-8C7F-1C5F26F52BCE}" dt="2021-04-14T00:13:32.983" v="89" actId="1076"/>
          <ac:spMkLst>
            <pc:docMk/>
            <pc:sldMasterMk cId="3915133820" sldId="2147483684"/>
            <ac:spMk id="8" creationId="{5DD1954D-D8A9-4A55-BBAE-498A7DE3CC41}"/>
          </ac:spMkLst>
        </pc:spChg>
        <pc:spChg chg="add mod">
          <ac:chgData name="Fazio, Vincent (Mineral Resources, Clayton)" userId="cf8f24ba-e8fa-4600-bbc5-229535f507ce" providerId="ADAL" clId="{490D9ED8-9366-4FA8-8C7F-1C5F26F52BCE}" dt="2021-04-14T00:13:29.032" v="88" actId="1076"/>
          <ac:spMkLst>
            <pc:docMk/>
            <pc:sldMasterMk cId="3915133820" sldId="2147483684"/>
            <ac:spMk id="9" creationId="{07AE219F-9317-4AA9-842D-2C0C1AAA20E6}"/>
          </ac:spMkLst>
        </pc:spChg>
        <pc:spChg chg="add mod">
          <ac:chgData name="Fazio, Vincent (Mineral Resources, Clayton)" userId="cf8f24ba-e8fa-4600-bbc5-229535f507ce" providerId="ADAL" clId="{490D9ED8-9366-4FA8-8C7F-1C5F26F52BCE}" dt="2021-04-14T00:13:25.784" v="87" actId="1076"/>
          <ac:spMkLst>
            <pc:docMk/>
            <pc:sldMasterMk cId="3915133820" sldId="2147483684"/>
            <ac:spMk id="10" creationId="{0FEAB3A9-9FE6-495D-B51F-A5A673B3C210}"/>
          </ac:spMkLst>
        </pc:spChg>
        <pc:spChg chg="add del mod">
          <ac:chgData name="Fazio, Vincent (Mineral Resources, Clayton)" userId="cf8f24ba-e8fa-4600-bbc5-229535f507ce" providerId="ADAL" clId="{490D9ED8-9366-4FA8-8C7F-1C5F26F52BCE}" dt="2021-04-14T00:34:24.033" v="181"/>
          <ac:spMkLst>
            <pc:docMk/>
            <pc:sldMasterMk cId="3915133820" sldId="2147483684"/>
            <ac:spMk id="12" creationId="{D60FED4B-523E-4B57-A907-3C626A62206C}"/>
          </ac:spMkLst>
        </pc:spChg>
        <pc:spChg chg="add del mod">
          <ac:chgData name="Fazio, Vincent (Mineral Resources, Clayton)" userId="cf8f24ba-e8fa-4600-bbc5-229535f507ce" providerId="ADAL" clId="{490D9ED8-9366-4FA8-8C7F-1C5F26F52BCE}" dt="2021-04-14T00:34:44.653" v="185"/>
          <ac:spMkLst>
            <pc:docMk/>
            <pc:sldMasterMk cId="3915133820" sldId="2147483684"/>
            <ac:spMk id="13" creationId="{24383BBB-8DE3-42A8-A42E-3C9136FB6E58}"/>
          </ac:spMkLst>
        </pc:spChg>
        <pc:spChg chg="add del mod">
          <ac:chgData name="Fazio, Vincent (Mineral Resources, Clayton)" userId="cf8f24ba-e8fa-4600-bbc5-229535f507ce" providerId="ADAL" clId="{490D9ED8-9366-4FA8-8C7F-1C5F26F52BCE}" dt="2021-04-14T00:34:48.424" v="187"/>
          <ac:spMkLst>
            <pc:docMk/>
            <pc:sldMasterMk cId="3915133820" sldId="2147483684"/>
            <ac:spMk id="14" creationId="{FF046FC3-8C08-4189-AEB3-070F69AB52E0}"/>
          </ac:spMkLst>
        </pc:spChg>
        <pc:spChg chg="add del mod">
          <ac:chgData name="Fazio, Vincent (Mineral Resources, Clayton)" userId="cf8f24ba-e8fa-4600-bbc5-229535f507ce" providerId="ADAL" clId="{490D9ED8-9366-4FA8-8C7F-1C5F26F52BCE}" dt="2021-04-14T01:36:58.986" v="573" actId="21"/>
          <ac:spMkLst>
            <pc:docMk/>
            <pc:sldMasterMk cId="3915133820" sldId="2147483684"/>
            <ac:spMk id="15" creationId="{AB4445AF-65F2-4E98-A21F-2638587B0B31}"/>
          </ac:spMkLst>
        </pc:spChg>
        <pc:picChg chg="add mod">
          <ac:chgData name="Fazio, Vincent (Mineral Resources, Clayton)" userId="cf8f24ba-e8fa-4600-bbc5-229535f507ce" providerId="ADAL" clId="{490D9ED8-9366-4FA8-8C7F-1C5F26F52BCE}" dt="2021-04-14T01:42:26.424" v="594" actId="14100"/>
          <ac:picMkLst>
            <pc:docMk/>
            <pc:sldMasterMk cId="3915133820" sldId="2147483684"/>
            <ac:picMk id="11" creationId="{C7DD00F9-25B3-42B9-B93D-7A5977943833}"/>
          </ac:picMkLst>
        </pc:picChg>
        <pc:sldLayoutChg chg="addSp delSp modSp mod">
          <pc:chgData name="Fazio, Vincent (Mineral Resources, Clayton)" userId="cf8f24ba-e8fa-4600-bbc5-229535f507ce" providerId="ADAL" clId="{490D9ED8-9366-4FA8-8C7F-1C5F26F52BCE}" dt="2021-04-14T01:37:03.874" v="574"/>
          <pc:sldLayoutMkLst>
            <pc:docMk/>
            <pc:sldMasterMk cId="3915133820" sldId="2147483684"/>
            <pc:sldLayoutMk cId="1374966407" sldId="2147483685"/>
          </pc:sldLayoutMkLst>
          <pc:spChg chg="mod">
            <ac:chgData name="Fazio, Vincent (Mineral Resources, Clayton)" userId="cf8f24ba-e8fa-4600-bbc5-229535f507ce" providerId="ADAL" clId="{490D9ED8-9366-4FA8-8C7F-1C5F26F52BCE}" dt="2021-04-14T00:33:34.821" v="174" actId="1076"/>
            <ac:spMkLst>
              <pc:docMk/>
              <pc:sldMasterMk cId="3915133820" sldId="2147483684"/>
              <pc:sldLayoutMk cId="1374966407" sldId="2147483685"/>
              <ac:spMk id="4" creationId="{00000000-0000-0000-0000-000000000000}"/>
            </ac:spMkLst>
          </pc:spChg>
          <pc:spChg chg="add del mod">
            <ac:chgData name="Fazio, Vincent (Mineral Resources, Clayton)" userId="cf8f24ba-e8fa-4600-bbc5-229535f507ce" providerId="ADAL" clId="{490D9ED8-9366-4FA8-8C7F-1C5F26F52BCE}" dt="2021-04-14T00:34:57.222" v="189" actId="21"/>
            <ac:spMkLst>
              <pc:docMk/>
              <pc:sldMasterMk cId="3915133820" sldId="2147483684"/>
              <pc:sldLayoutMk cId="1374966407" sldId="2147483685"/>
              <ac:spMk id="9" creationId="{BD4669BF-5603-4137-9EE9-804B0C57B6DA}"/>
            </ac:spMkLst>
          </pc:spChg>
          <pc:spChg chg="add del mod">
            <ac:chgData name="Fazio, Vincent (Mineral Resources, Clayton)" userId="cf8f24ba-e8fa-4600-bbc5-229535f507ce" providerId="ADAL" clId="{490D9ED8-9366-4FA8-8C7F-1C5F26F52BCE}" dt="2021-04-14T01:36:47.222" v="571"/>
            <ac:spMkLst>
              <pc:docMk/>
              <pc:sldMasterMk cId="3915133820" sldId="2147483684"/>
              <pc:sldLayoutMk cId="1374966407" sldId="2147483685"/>
              <ac:spMk id="10" creationId="{31B5D7A8-A939-4F20-AB07-2A4E8B7811CD}"/>
            </ac:spMkLst>
          </pc:spChg>
          <pc:spChg chg="add mod">
            <ac:chgData name="Fazio, Vincent (Mineral Resources, Clayton)" userId="cf8f24ba-e8fa-4600-bbc5-229535f507ce" providerId="ADAL" clId="{490D9ED8-9366-4FA8-8C7F-1C5F26F52BCE}" dt="2021-04-14T01:37:03.874" v="574"/>
            <ac:spMkLst>
              <pc:docMk/>
              <pc:sldMasterMk cId="3915133820" sldId="2147483684"/>
              <pc:sldLayoutMk cId="1374966407" sldId="2147483685"/>
              <ac:spMk id="11" creationId="{871502B8-8B9A-48EB-85DD-BA1F1ECD9C3B}"/>
            </ac:spMkLst>
          </pc:spChg>
          <pc:picChg chg="add del mod">
            <ac:chgData name="Fazio, Vincent (Mineral Resources, Clayton)" userId="cf8f24ba-e8fa-4600-bbc5-229535f507ce" providerId="ADAL" clId="{490D9ED8-9366-4FA8-8C7F-1C5F26F52BCE}" dt="2021-04-14T00:33:12.923" v="171" actId="21"/>
            <ac:picMkLst>
              <pc:docMk/>
              <pc:sldMasterMk cId="3915133820" sldId="2147483684"/>
              <pc:sldLayoutMk cId="1374966407" sldId="2147483685"/>
              <ac:picMk id="7" creationId="{9C1E215D-750B-4EB6-BF1E-BC7D00C2277C}"/>
            </ac:picMkLst>
          </pc:picChg>
          <pc:picChg chg="add del mod">
            <ac:chgData name="Fazio, Vincent (Mineral Resources, Clayton)" userId="cf8f24ba-e8fa-4600-bbc5-229535f507ce" providerId="ADAL" clId="{490D9ED8-9366-4FA8-8C7F-1C5F26F52BCE}" dt="2021-04-14T00:26:24.958" v="154"/>
            <ac:picMkLst>
              <pc:docMk/>
              <pc:sldMasterMk cId="3915133820" sldId="2147483684"/>
              <pc:sldLayoutMk cId="1374966407" sldId="2147483685"/>
              <ac:picMk id="8" creationId="{AFC3BE13-01D9-4864-B0F2-E7488557DA1A}"/>
            </ac:picMkLst>
          </pc:picChg>
        </pc:sldLayoutChg>
        <pc:sldLayoutChg chg="addSp modSp">
          <pc:chgData name="Fazio, Vincent (Mineral Resources, Clayton)" userId="cf8f24ba-e8fa-4600-bbc5-229535f507ce" providerId="ADAL" clId="{490D9ED8-9366-4FA8-8C7F-1C5F26F52BCE}" dt="2021-04-14T00:28:49.593" v="166"/>
          <pc:sldLayoutMkLst>
            <pc:docMk/>
            <pc:sldMasterMk cId="3915133820" sldId="2147483684"/>
            <pc:sldLayoutMk cId="3024056613" sldId="2147483690"/>
          </pc:sldLayoutMkLst>
          <pc:picChg chg="add mod">
            <ac:chgData name="Fazio, Vincent (Mineral Resources, Clayton)" userId="cf8f24ba-e8fa-4600-bbc5-229535f507ce" providerId="ADAL" clId="{490D9ED8-9366-4FA8-8C7F-1C5F26F52BCE}" dt="2021-04-14T00:28:49.593" v="166"/>
            <ac:picMkLst>
              <pc:docMk/>
              <pc:sldMasterMk cId="3915133820" sldId="2147483684"/>
              <pc:sldLayoutMk cId="3024056613" sldId="2147483690"/>
              <ac:picMk id="6" creationId="{C48838C4-84DE-4622-A5A5-9E338AC8D9B2}"/>
            </ac:picMkLst>
          </pc:picChg>
        </pc:sldLayoutChg>
      </pc:sldMasterChg>
    </pc:docChg>
  </pc:docChgLst>
  <pc:docChgLst>
    <pc:chgData name="Fazio, Vincent (Mineral Resources, Clayton)" userId="cf8f24ba-e8fa-4600-bbc5-229535f507ce" providerId="ADAL" clId="{633BEDA9-A1CF-4A18-9614-44038C4AE721}"/>
    <pc:docChg chg="modSld">
      <pc:chgData name="Fazio, Vincent (Mineral Resources, Clayton)" userId="cf8f24ba-e8fa-4600-bbc5-229535f507ce" providerId="ADAL" clId="{633BEDA9-A1CF-4A18-9614-44038C4AE721}" dt="2021-04-13T05:51:00.638" v="1" actId="20577"/>
      <pc:docMkLst>
        <pc:docMk/>
      </pc:docMkLst>
      <pc:sldChg chg="modSp mod">
        <pc:chgData name="Fazio, Vincent (Mineral Resources, Clayton)" userId="cf8f24ba-e8fa-4600-bbc5-229535f507ce" providerId="ADAL" clId="{633BEDA9-A1CF-4A18-9614-44038C4AE721}" dt="2021-04-13T05:51:00.638" v="1" actId="20577"/>
        <pc:sldMkLst>
          <pc:docMk/>
          <pc:sldMk cId="1266520332" sldId="266"/>
        </pc:sldMkLst>
        <pc:graphicFrameChg chg="modGraphic">
          <ac:chgData name="Fazio, Vincent (Mineral Resources, Clayton)" userId="cf8f24ba-e8fa-4600-bbc5-229535f507ce" providerId="ADAL" clId="{633BEDA9-A1CF-4A18-9614-44038C4AE721}" dt="2021-04-13T05:51:00.638" v="1" actId="20577"/>
          <ac:graphicFrameMkLst>
            <pc:docMk/>
            <pc:sldMk cId="1266520332" sldId="266"/>
            <ac:graphicFrameMk id="5" creationId="{5CD34F6D-3A66-4050-8C68-DB63402CB203}"/>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6D9BDC-6E94-42FB-94A7-835183DB39C7}" type="datetimeFigureOut">
              <a:rPr lang="en-AU" smtClean="0"/>
              <a:t>22/04/2021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AE62FA-B4B4-452B-8FBD-12CAC872F865}" type="slidenum">
              <a:rPr lang="en-AU" smtClean="0"/>
              <a:t>‹#›</a:t>
            </a:fld>
            <a:endParaRPr lang="en-AU"/>
          </a:p>
        </p:txBody>
      </p:sp>
    </p:spTree>
    <p:extLst>
      <p:ext uri="{BB962C8B-B14F-4D97-AF65-F5344CB8AC3E}">
        <p14:creationId xmlns:p14="http://schemas.microsoft.com/office/powerpoint/2010/main" val="2817348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AE62FA-B4B4-452B-8FBD-12CAC872F865}" type="slidenum">
              <a:rPr lang="en-AU" smtClean="0"/>
              <a:t>1</a:t>
            </a:fld>
            <a:endParaRPr lang="en-AU"/>
          </a:p>
        </p:txBody>
      </p:sp>
    </p:spTree>
    <p:extLst>
      <p:ext uri="{BB962C8B-B14F-4D97-AF65-F5344CB8AC3E}">
        <p14:creationId xmlns:p14="http://schemas.microsoft.com/office/powerpoint/2010/main" val="1435479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AE62FA-B4B4-452B-8FBD-12CAC872F865}" type="slidenum">
              <a:rPr lang="en-AU" smtClean="0"/>
              <a:t>2</a:t>
            </a:fld>
            <a:endParaRPr lang="en-AU"/>
          </a:p>
        </p:txBody>
      </p:sp>
    </p:spTree>
    <p:extLst>
      <p:ext uri="{BB962C8B-B14F-4D97-AF65-F5344CB8AC3E}">
        <p14:creationId xmlns:p14="http://schemas.microsoft.com/office/powerpoint/2010/main" val="2370654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AE62FA-B4B4-452B-8FBD-12CAC872F865}" type="slidenum">
              <a:rPr lang="en-AU" smtClean="0"/>
              <a:t>3</a:t>
            </a:fld>
            <a:endParaRPr lang="en-AU"/>
          </a:p>
        </p:txBody>
      </p:sp>
    </p:spTree>
    <p:extLst>
      <p:ext uri="{BB962C8B-B14F-4D97-AF65-F5344CB8AC3E}">
        <p14:creationId xmlns:p14="http://schemas.microsoft.com/office/powerpoint/2010/main" val="4029040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3AE62FA-B4B4-452B-8FBD-12CAC872F865}" type="slidenum">
              <a:rPr lang="en-AU" smtClean="0"/>
              <a:t>7</a:t>
            </a:fld>
            <a:endParaRPr lang="en-AU"/>
          </a:p>
        </p:txBody>
      </p:sp>
    </p:spTree>
    <p:extLst>
      <p:ext uri="{BB962C8B-B14F-4D97-AF65-F5344CB8AC3E}">
        <p14:creationId xmlns:p14="http://schemas.microsoft.com/office/powerpoint/2010/main" val="3331464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3182"/>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273"/>
            </a:lvl1pPr>
            <a:lvl2pPr marL="242502" indent="0" algn="ctr">
              <a:buNone/>
              <a:defRPr sz="1061"/>
            </a:lvl2pPr>
            <a:lvl3pPr marL="485003" indent="0" algn="ctr">
              <a:buNone/>
              <a:defRPr sz="955"/>
            </a:lvl3pPr>
            <a:lvl4pPr marL="727505" indent="0" algn="ctr">
              <a:buNone/>
              <a:defRPr sz="849"/>
            </a:lvl4pPr>
            <a:lvl5pPr marL="970007" indent="0" algn="ctr">
              <a:buNone/>
              <a:defRPr sz="849"/>
            </a:lvl5pPr>
            <a:lvl6pPr marL="1212508" indent="0" algn="ctr">
              <a:buNone/>
              <a:defRPr sz="849"/>
            </a:lvl6pPr>
            <a:lvl7pPr marL="1455010" indent="0" algn="ctr">
              <a:buNone/>
              <a:defRPr sz="849"/>
            </a:lvl7pPr>
            <a:lvl8pPr marL="1697512" indent="0" algn="ctr">
              <a:buNone/>
              <a:defRPr sz="849"/>
            </a:lvl8pPr>
            <a:lvl9pPr marL="1940014" indent="0" algn="ctr">
              <a:buNone/>
              <a:defRPr sz="84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DBE976-3CAF-4331-BC30-143F32BF69ED}" type="datetimeFigureOut">
              <a:rPr lang="en-AU" smtClean="0"/>
              <a:t>22/04/2021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84ECAE-729A-4801-BF04-B14F9A257192}" type="slidenum">
              <a:rPr lang="en-AU" smtClean="0"/>
              <a:t>‹#›</a:t>
            </a:fld>
            <a:endParaRPr lang="en-AU"/>
          </a:p>
        </p:txBody>
      </p:sp>
      <p:sp>
        <p:nvSpPr>
          <p:cNvPr id="11" name="Content Placeholder 3">
            <a:extLst>
              <a:ext uri="{FF2B5EF4-FFF2-40B4-BE49-F238E27FC236}">
                <a16:creationId xmlns:a16="http://schemas.microsoft.com/office/drawing/2014/main" id="{871502B8-8B9A-48EB-85DD-BA1F1ECD9C3B}"/>
              </a:ext>
            </a:extLst>
          </p:cNvPr>
          <p:cNvSpPr txBox="1">
            <a:spLocks/>
          </p:cNvSpPr>
          <p:nvPr userDrawn="1"/>
        </p:nvSpPr>
        <p:spPr>
          <a:xfrm>
            <a:off x="1414818" y="6163644"/>
            <a:ext cx="9362364" cy="385413"/>
          </a:xfrm>
          <a:prstGeom prst="rect">
            <a:avLst/>
          </a:prstGeom>
        </p:spPr>
        <p:txBody>
          <a:bodyPr vert="horz" lIns="30278" tIns="15381" rIns="30763" bIns="15381" rtlCol="0">
            <a:noAutofit/>
          </a:bodyPr>
          <a:lst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marL="0" indent="0" algn="ctr">
              <a:lnSpc>
                <a:spcPct val="120000"/>
              </a:lnSpc>
              <a:spcBef>
                <a:spcPts val="606"/>
              </a:spcBef>
              <a:spcAft>
                <a:spcPts val="606"/>
              </a:spcAft>
              <a:buNone/>
            </a:pPr>
            <a:r>
              <a:rPr lang="en-AU" sz="1400" dirty="0">
                <a:solidFill>
                  <a:srgbClr val="201F50"/>
                </a:solidFill>
                <a:latin typeface="Arial" panose="020B0604020202020204" pitchFamily="34" charset="0"/>
                <a:cs typeface="Arial" panose="020B0604020202020204" pitchFamily="34" charset="0"/>
              </a:rPr>
              <a:t>Join us online:   </a:t>
            </a:r>
            <a:r>
              <a:rPr lang="en-AU" sz="1400" b="1" dirty="0">
                <a:solidFill>
                  <a:srgbClr val="201F50"/>
                </a:solidFill>
                <a:latin typeface="Arial" panose="020B0604020202020204" pitchFamily="34" charset="0"/>
                <a:cs typeface="Arial" panose="020B0604020202020204" pitchFamily="34" charset="0"/>
              </a:rPr>
              <a:t>auscope.org.au     </a:t>
            </a:r>
            <a:r>
              <a:rPr lang="en-AU" sz="1400" dirty="0">
                <a:solidFill>
                  <a:srgbClr val="201F50"/>
                </a:solidFill>
                <a:latin typeface="Arial" panose="020B0604020202020204" pitchFamily="34" charset="0"/>
                <a:cs typeface="Arial" panose="020B0604020202020204" pitchFamily="34" charset="0"/>
              </a:rPr>
              <a:t>|     Twitter, LinkedIn and YouTube @</a:t>
            </a:r>
            <a:r>
              <a:rPr lang="en-AU" sz="1400" b="1" dirty="0">
                <a:solidFill>
                  <a:srgbClr val="201F50"/>
                </a:solidFill>
                <a:latin typeface="Arial" panose="020B0604020202020204" pitchFamily="34" charset="0"/>
                <a:cs typeface="Arial" panose="020B0604020202020204" pitchFamily="34" charset="0"/>
              </a:rPr>
              <a:t>AuScope</a:t>
            </a:r>
            <a:r>
              <a:rPr lang="en-AU" sz="1400" dirty="0">
                <a:solidFill>
                  <a:srgbClr val="201F50"/>
                </a:solidFill>
                <a:latin typeface="Arial" panose="020B0604020202020204" pitchFamily="34" charset="0"/>
                <a:cs typeface="Arial" panose="020B0604020202020204" pitchFamily="34" charset="0"/>
              </a:rPr>
              <a:t>     |     </a:t>
            </a:r>
            <a:r>
              <a:rPr lang="en-AU" sz="1400" b="1" dirty="0">
                <a:solidFill>
                  <a:srgbClr val="201F50"/>
                </a:solidFill>
                <a:latin typeface="Arial" panose="020B0604020202020204" pitchFamily="34" charset="0"/>
                <a:cs typeface="Arial" panose="020B0604020202020204" pitchFamily="34" charset="0"/>
              </a:rPr>
              <a:t>info@auscope.org.au</a:t>
            </a:r>
          </a:p>
        </p:txBody>
      </p:sp>
    </p:spTree>
    <p:extLst>
      <p:ext uri="{BB962C8B-B14F-4D97-AF65-F5344CB8AC3E}">
        <p14:creationId xmlns:p14="http://schemas.microsoft.com/office/powerpoint/2010/main" val="1374966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23DBE976-3CAF-4331-BC30-143F32BF69ED}" type="datetimeFigureOut">
              <a:rPr lang="en-AU" smtClean="0"/>
              <a:t>22/04/2021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4163841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3182"/>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1273">
                <a:solidFill>
                  <a:schemeClr val="tx1"/>
                </a:solidFill>
              </a:defRPr>
            </a:lvl1pPr>
            <a:lvl2pPr marL="242502" indent="0">
              <a:buNone/>
              <a:defRPr sz="1061">
                <a:solidFill>
                  <a:schemeClr val="tx1">
                    <a:tint val="75000"/>
                  </a:schemeClr>
                </a:solidFill>
              </a:defRPr>
            </a:lvl2pPr>
            <a:lvl3pPr marL="485003" indent="0">
              <a:buNone/>
              <a:defRPr sz="955">
                <a:solidFill>
                  <a:schemeClr val="tx1">
                    <a:tint val="75000"/>
                  </a:schemeClr>
                </a:solidFill>
              </a:defRPr>
            </a:lvl3pPr>
            <a:lvl4pPr marL="727505" indent="0">
              <a:buNone/>
              <a:defRPr sz="849">
                <a:solidFill>
                  <a:schemeClr val="tx1">
                    <a:tint val="75000"/>
                  </a:schemeClr>
                </a:solidFill>
              </a:defRPr>
            </a:lvl4pPr>
            <a:lvl5pPr marL="970007" indent="0">
              <a:buNone/>
              <a:defRPr sz="849">
                <a:solidFill>
                  <a:schemeClr val="tx1">
                    <a:tint val="75000"/>
                  </a:schemeClr>
                </a:solidFill>
              </a:defRPr>
            </a:lvl5pPr>
            <a:lvl6pPr marL="1212508" indent="0">
              <a:buNone/>
              <a:defRPr sz="849">
                <a:solidFill>
                  <a:schemeClr val="tx1">
                    <a:tint val="75000"/>
                  </a:schemeClr>
                </a:solidFill>
              </a:defRPr>
            </a:lvl6pPr>
            <a:lvl7pPr marL="1455010" indent="0">
              <a:buNone/>
              <a:defRPr sz="849">
                <a:solidFill>
                  <a:schemeClr val="tx1">
                    <a:tint val="75000"/>
                  </a:schemeClr>
                </a:solidFill>
              </a:defRPr>
            </a:lvl7pPr>
            <a:lvl8pPr marL="1697512" indent="0">
              <a:buNone/>
              <a:defRPr sz="849">
                <a:solidFill>
                  <a:schemeClr val="tx1">
                    <a:tint val="75000"/>
                  </a:schemeClr>
                </a:solidFill>
              </a:defRPr>
            </a:lvl8pPr>
            <a:lvl9pPr marL="1940014" indent="0">
              <a:buNone/>
              <a:defRPr sz="84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3DBE976-3CAF-4331-BC30-143F32BF69ED}" type="datetimeFigureOut">
              <a:rPr lang="en-AU" smtClean="0"/>
              <a:t>22/04/2021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36001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DBE976-3CAF-4331-BC30-143F32BF69ED}" type="datetimeFigureOut">
              <a:rPr lang="en-AU" smtClean="0"/>
              <a:t>22/04/2021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314074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273" b="1"/>
            </a:lvl1pPr>
            <a:lvl2pPr marL="242502" indent="0">
              <a:buNone/>
              <a:defRPr sz="1061" b="1"/>
            </a:lvl2pPr>
            <a:lvl3pPr marL="485003" indent="0">
              <a:buNone/>
              <a:defRPr sz="955" b="1"/>
            </a:lvl3pPr>
            <a:lvl4pPr marL="727505" indent="0">
              <a:buNone/>
              <a:defRPr sz="849" b="1"/>
            </a:lvl4pPr>
            <a:lvl5pPr marL="970007" indent="0">
              <a:buNone/>
              <a:defRPr sz="849" b="1"/>
            </a:lvl5pPr>
            <a:lvl6pPr marL="1212508" indent="0">
              <a:buNone/>
              <a:defRPr sz="849" b="1"/>
            </a:lvl6pPr>
            <a:lvl7pPr marL="1455010" indent="0">
              <a:buNone/>
              <a:defRPr sz="849" b="1"/>
            </a:lvl7pPr>
            <a:lvl8pPr marL="1697512" indent="0">
              <a:buNone/>
              <a:defRPr sz="849" b="1"/>
            </a:lvl8pPr>
            <a:lvl9pPr marL="1940014" indent="0">
              <a:buNone/>
              <a:defRPr sz="849"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273" b="1"/>
            </a:lvl1pPr>
            <a:lvl2pPr marL="242502" indent="0">
              <a:buNone/>
              <a:defRPr sz="1061" b="1"/>
            </a:lvl2pPr>
            <a:lvl3pPr marL="485003" indent="0">
              <a:buNone/>
              <a:defRPr sz="955" b="1"/>
            </a:lvl3pPr>
            <a:lvl4pPr marL="727505" indent="0">
              <a:buNone/>
              <a:defRPr sz="849" b="1"/>
            </a:lvl4pPr>
            <a:lvl5pPr marL="970007" indent="0">
              <a:buNone/>
              <a:defRPr sz="849" b="1"/>
            </a:lvl5pPr>
            <a:lvl6pPr marL="1212508" indent="0">
              <a:buNone/>
              <a:defRPr sz="849" b="1"/>
            </a:lvl6pPr>
            <a:lvl7pPr marL="1455010" indent="0">
              <a:buNone/>
              <a:defRPr sz="849" b="1"/>
            </a:lvl7pPr>
            <a:lvl8pPr marL="1697512" indent="0">
              <a:buNone/>
              <a:defRPr sz="849" b="1"/>
            </a:lvl8pPr>
            <a:lvl9pPr marL="1940014" indent="0">
              <a:buNone/>
              <a:defRPr sz="849"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DBE976-3CAF-4331-BC30-143F32BF69ED}" type="datetimeFigureOut">
              <a:rPr lang="en-AU" smtClean="0"/>
              <a:t>22/04/2021</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3516929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DBE976-3CAF-4331-BC30-143F32BF69ED}" type="datetimeFigureOut">
              <a:rPr lang="en-AU" smtClean="0"/>
              <a:t>22/04/2021</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984ECAE-729A-4801-BF04-B14F9A257192}" type="slidenum">
              <a:rPr lang="en-AU" smtClean="0"/>
              <a:t>‹#›</a:t>
            </a:fld>
            <a:endParaRPr lang="en-AU"/>
          </a:p>
        </p:txBody>
      </p:sp>
      <p:pic>
        <p:nvPicPr>
          <p:cNvPr id="6" name="Picture 5">
            <a:extLst>
              <a:ext uri="{FF2B5EF4-FFF2-40B4-BE49-F238E27FC236}">
                <a16:creationId xmlns:a16="http://schemas.microsoft.com/office/drawing/2014/main" id="{C48838C4-84DE-4622-A5A5-9E338AC8D9B2}"/>
              </a:ext>
            </a:extLst>
          </p:cNvPr>
          <p:cNvPicPr>
            <a:picLocks noChangeAspect="1"/>
          </p:cNvPicPr>
          <p:nvPr userDrawn="1"/>
        </p:nvPicPr>
        <p:blipFill>
          <a:blip r:embed="rId2"/>
          <a:stretch>
            <a:fillRect/>
          </a:stretch>
        </p:blipFill>
        <p:spPr>
          <a:xfrm>
            <a:off x="6456147" y="136524"/>
            <a:ext cx="4308906" cy="729056"/>
          </a:xfrm>
          <a:prstGeom prst="rect">
            <a:avLst/>
          </a:prstGeom>
        </p:spPr>
      </p:pic>
    </p:spTree>
    <p:extLst>
      <p:ext uri="{BB962C8B-B14F-4D97-AF65-F5344CB8AC3E}">
        <p14:creationId xmlns:p14="http://schemas.microsoft.com/office/powerpoint/2010/main" val="3024056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DBE976-3CAF-4331-BC30-143F32BF69ED}" type="datetimeFigureOut">
              <a:rPr lang="en-AU" smtClean="0"/>
              <a:t>22/04/2021</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4188749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697"/>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1697"/>
            </a:lvl1pPr>
            <a:lvl2pPr>
              <a:defRPr sz="1485"/>
            </a:lvl2pPr>
            <a:lvl3pPr>
              <a:defRPr sz="1273"/>
            </a:lvl3pPr>
            <a:lvl4pPr>
              <a:defRPr sz="1061"/>
            </a:lvl4pPr>
            <a:lvl5pPr>
              <a:defRPr sz="1061"/>
            </a:lvl5pPr>
            <a:lvl6pPr>
              <a:defRPr sz="1061"/>
            </a:lvl6pPr>
            <a:lvl7pPr>
              <a:defRPr sz="1061"/>
            </a:lvl7pPr>
            <a:lvl8pPr>
              <a:defRPr sz="1061"/>
            </a:lvl8pPr>
            <a:lvl9pPr>
              <a:defRPr sz="10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849"/>
            </a:lvl1pPr>
            <a:lvl2pPr marL="242502" indent="0">
              <a:buNone/>
              <a:defRPr sz="743"/>
            </a:lvl2pPr>
            <a:lvl3pPr marL="485003" indent="0">
              <a:buNone/>
              <a:defRPr sz="636"/>
            </a:lvl3pPr>
            <a:lvl4pPr marL="727505" indent="0">
              <a:buNone/>
              <a:defRPr sz="530"/>
            </a:lvl4pPr>
            <a:lvl5pPr marL="970007" indent="0">
              <a:buNone/>
              <a:defRPr sz="530"/>
            </a:lvl5pPr>
            <a:lvl6pPr marL="1212508" indent="0">
              <a:buNone/>
              <a:defRPr sz="530"/>
            </a:lvl6pPr>
            <a:lvl7pPr marL="1455010" indent="0">
              <a:buNone/>
              <a:defRPr sz="530"/>
            </a:lvl7pPr>
            <a:lvl8pPr marL="1697512" indent="0">
              <a:buNone/>
              <a:defRPr sz="530"/>
            </a:lvl8pPr>
            <a:lvl9pPr marL="1940014" indent="0">
              <a:buNone/>
              <a:defRPr sz="530"/>
            </a:lvl9pPr>
          </a:lstStyle>
          <a:p>
            <a:pPr lvl="0"/>
            <a:r>
              <a:rPr lang="en-US"/>
              <a:t>Click to edit Master text styles</a:t>
            </a:r>
          </a:p>
        </p:txBody>
      </p:sp>
      <p:sp>
        <p:nvSpPr>
          <p:cNvPr id="5" name="Date Placeholder 4"/>
          <p:cNvSpPr>
            <a:spLocks noGrp="1"/>
          </p:cNvSpPr>
          <p:nvPr>
            <p:ph type="dt" sz="half" idx="10"/>
          </p:nvPr>
        </p:nvSpPr>
        <p:spPr/>
        <p:txBody>
          <a:bodyPr/>
          <a:lstStyle/>
          <a:p>
            <a:fld id="{23DBE976-3CAF-4331-BC30-143F32BF69ED}" type="datetimeFigureOut">
              <a:rPr lang="en-AU" smtClean="0"/>
              <a:t>22/04/2021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22045392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1697"/>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1697"/>
            </a:lvl1pPr>
            <a:lvl2pPr marL="242502" indent="0">
              <a:buNone/>
              <a:defRPr sz="1485"/>
            </a:lvl2pPr>
            <a:lvl3pPr marL="485003" indent="0">
              <a:buNone/>
              <a:defRPr sz="1273"/>
            </a:lvl3pPr>
            <a:lvl4pPr marL="727505" indent="0">
              <a:buNone/>
              <a:defRPr sz="1061"/>
            </a:lvl4pPr>
            <a:lvl5pPr marL="970007" indent="0">
              <a:buNone/>
              <a:defRPr sz="1061"/>
            </a:lvl5pPr>
            <a:lvl6pPr marL="1212508" indent="0">
              <a:buNone/>
              <a:defRPr sz="1061"/>
            </a:lvl6pPr>
            <a:lvl7pPr marL="1455010" indent="0">
              <a:buNone/>
              <a:defRPr sz="1061"/>
            </a:lvl7pPr>
            <a:lvl8pPr marL="1697512" indent="0">
              <a:buNone/>
              <a:defRPr sz="1061"/>
            </a:lvl8pPr>
            <a:lvl9pPr marL="1940014" indent="0">
              <a:buNone/>
              <a:defRPr sz="1061"/>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849"/>
            </a:lvl1pPr>
            <a:lvl2pPr marL="242502" indent="0">
              <a:buNone/>
              <a:defRPr sz="743"/>
            </a:lvl2pPr>
            <a:lvl3pPr marL="485003" indent="0">
              <a:buNone/>
              <a:defRPr sz="636"/>
            </a:lvl3pPr>
            <a:lvl4pPr marL="727505" indent="0">
              <a:buNone/>
              <a:defRPr sz="530"/>
            </a:lvl4pPr>
            <a:lvl5pPr marL="970007" indent="0">
              <a:buNone/>
              <a:defRPr sz="530"/>
            </a:lvl5pPr>
            <a:lvl6pPr marL="1212508" indent="0">
              <a:buNone/>
              <a:defRPr sz="530"/>
            </a:lvl6pPr>
            <a:lvl7pPr marL="1455010" indent="0">
              <a:buNone/>
              <a:defRPr sz="530"/>
            </a:lvl7pPr>
            <a:lvl8pPr marL="1697512" indent="0">
              <a:buNone/>
              <a:defRPr sz="530"/>
            </a:lvl8pPr>
            <a:lvl9pPr marL="1940014" indent="0">
              <a:buNone/>
              <a:defRPr sz="530"/>
            </a:lvl9pPr>
          </a:lstStyle>
          <a:p>
            <a:pPr lvl="0"/>
            <a:r>
              <a:rPr lang="en-US"/>
              <a:t>Click to edit Master text styles</a:t>
            </a:r>
          </a:p>
        </p:txBody>
      </p:sp>
      <p:sp>
        <p:nvSpPr>
          <p:cNvPr id="5" name="Date Placeholder 4"/>
          <p:cNvSpPr>
            <a:spLocks noGrp="1"/>
          </p:cNvSpPr>
          <p:nvPr>
            <p:ph type="dt" sz="half" idx="10"/>
          </p:nvPr>
        </p:nvSpPr>
        <p:spPr/>
        <p:txBody>
          <a:bodyPr/>
          <a:lstStyle/>
          <a:p>
            <a:fld id="{23DBE976-3CAF-4331-BC30-143F32BF69ED}" type="datetimeFigureOut">
              <a:rPr lang="en-AU" smtClean="0"/>
              <a:t>22/04/2021</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2743308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BE976-3CAF-4331-BC30-143F32BF69ED}" type="datetimeFigureOut">
              <a:rPr lang="en-AU" smtClean="0"/>
              <a:t>22/04/2021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40218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DBE976-3CAF-4331-BC30-143F32BF69ED}" type="datetimeFigureOut">
              <a:rPr lang="en-AU" smtClean="0"/>
              <a:t>22/04/2021</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984ECAE-729A-4801-BF04-B14F9A257192}" type="slidenum">
              <a:rPr lang="en-AU" smtClean="0"/>
              <a:t>‹#›</a:t>
            </a:fld>
            <a:endParaRPr lang="en-AU"/>
          </a:p>
        </p:txBody>
      </p:sp>
    </p:spTree>
    <p:extLst>
      <p:ext uri="{BB962C8B-B14F-4D97-AF65-F5344CB8AC3E}">
        <p14:creationId xmlns:p14="http://schemas.microsoft.com/office/powerpoint/2010/main" val="840677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636">
                <a:solidFill>
                  <a:schemeClr val="tx1">
                    <a:tint val="75000"/>
                  </a:schemeClr>
                </a:solidFill>
              </a:defRPr>
            </a:lvl1pPr>
          </a:lstStyle>
          <a:p>
            <a:fld id="{23DBE976-3CAF-4331-BC30-143F32BF69ED}" type="datetimeFigureOut">
              <a:rPr lang="en-AU" smtClean="0"/>
              <a:t>22/04/2021</a:t>
            </a:fld>
            <a:endParaRPr lang="en-AU"/>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636">
                <a:solidFill>
                  <a:schemeClr val="tx1">
                    <a:tint val="75000"/>
                  </a:schemeClr>
                </a:solidFill>
              </a:defRPr>
            </a:lvl1pPr>
          </a:lstStyle>
          <a:p>
            <a:endParaRPr lang="en-AU"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636">
                <a:solidFill>
                  <a:schemeClr val="tx1">
                    <a:tint val="75000"/>
                  </a:schemeClr>
                </a:solidFill>
              </a:defRPr>
            </a:lvl1pPr>
          </a:lstStyle>
          <a:p>
            <a:fld id="{D984ECAE-729A-4801-BF04-B14F9A257192}" type="slidenum">
              <a:rPr lang="en-AU" smtClean="0"/>
              <a:t>‹#›</a:t>
            </a:fld>
            <a:endParaRPr lang="en-AU" dirty="0"/>
          </a:p>
        </p:txBody>
      </p:sp>
      <p:sp>
        <p:nvSpPr>
          <p:cNvPr id="7" name="Rectangle 6">
            <a:extLst>
              <a:ext uri="{FF2B5EF4-FFF2-40B4-BE49-F238E27FC236}">
                <a16:creationId xmlns:a16="http://schemas.microsoft.com/office/drawing/2014/main" id="{2A93E484-8218-4568-BB4A-B34754B6BBC0}"/>
              </a:ext>
            </a:extLst>
          </p:cNvPr>
          <p:cNvSpPr/>
          <p:nvPr userDrawn="1"/>
        </p:nvSpPr>
        <p:spPr>
          <a:xfrm>
            <a:off x="0" y="-3962"/>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DD1954D-D8A9-4A55-BBAE-498A7DE3CC41}"/>
              </a:ext>
            </a:extLst>
          </p:cNvPr>
          <p:cNvSpPr/>
          <p:nvPr userDrawn="1"/>
        </p:nvSpPr>
        <p:spPr>
          <a:xfrm>
            <a:off x="11104690" y="5768243"/>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7AE219F-9317-4AA9-842D-2C0C1AAA20E6}"/>
              </a:ext>
            </a:extLst>
          </p:cNvPr>
          <p:cNvSpPr/>
          <p:nvPr userDrawn="1"/>
        </p:nvSpPr>
        <p:spPr>
          <a:xfrm>
            <a:off x="11104691" y="0"/>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EAB3A9-9FE6-495D-B51F-A5A673B3C210}"/>
              </a:ext>
            </a:extLst>
          </p:cNvPr>
          <p:cNvSpPr/>
          <p:nvPr userDrawn="1"/>
        </p:nvSpPr>
        <p:spPr>
          <a:xfrm>
            <a:off x="-1" y="5768244"/>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C7DD00F9-25B3-42B9-B93D-7A5977943833}"/>
              </a:ext>
            </a:extLst>
          </p:cNvPr>
          <p:cNvPicPr>
            <a:picLocks noChangeAspect="1"/>
          </p:cNvPicPr>
          <p:nvPr userDrawn="1"/>
        </p:nvPicPr>
        <p:blipFill>
          <a:blip r:embed="rId13"/>
          <a:stretch>
            <a:fillRect/>
          </a:stretch>
        </p:blipFill>
        <p:spPr>
          <a:xfrm>
            <a:off x="6456147" y="136524"/>
            <a:ext cx="4308906" cy="729056"/>
          </a:xfrm>
          <a:prstGeom prst="rect">
            <a:avLst/>
          </a:prstGeom>
        </p:spPr>
      </p:pic>
    </p:spTree>
    <p:extLst>
      <p:ext uri="{BB962C8B-B14F-4D97-AF65-F5344CB8AC3E}">
        <p14:creationId xmlns:p14="http://schemas.microsoft.com/office/powerpoint/2010/main" val="391513382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485003" rtl="0" eaLnBrk="1" latinLnBrk="0" hangingPunct="1">
        <a:lnSpc>
          <a:spcPct val="90000"/>
        </a:lnSpc>
        <a:spcBef>
          <a:spcPct val="0"/>
        </a:spcBef>
        <a:buNone/>
        <a:defRPr sz="2334" kern="1200">
          <a:solidFill>
            <a:schemeClr val="tx1"/>
          </a:solidFill>
          <a:latin typeface="+mj-lt"/>
          <a:ea typeface="+mj-ea"/>
          <a:cs typeface="+mj-cs"/>
        </a:defRPr>
      </a:lvl1pPr>
    </p:titleStyle>
    <p:bodyStyle>
      <a:lvl1pPr marL="121251" indent="-121251" algn="l" defTabSz="485003" rtl="0" eaLnBrk="1" latinLnBrk="0" hangingPunct="1">
        <a:lnSpc>
          <a:spcPct val="90000"/>
        </a:lnSpc>
        <a:spcBef>
          <a:spcPts val="530"/>
        </a:spcBef>
        <a:buFont typeface="Arial" panose="020B0604020202020204" pitchFamily="34" charset="0"/>
        <a:buChar char="•"/>
        <a:defRPr sz="1485" kern="1200">
          <a:solidFill>
            <a:schemeClr val="tx1"/>
          </a:solidFill>
          <a:latin typeface="+mn-lt"/>
          <a:ea typeface="+mn-ea"/>
          <a:cs typeface="+mn-cs"/>
        </a:defRPr>
      </a:lvl1pPr>
      <a:lvl2pPr marL="363753" indent="-121251" algn="l" defTabSz="485003" rtl="0" eaLnBrk="1" latinLnBrk="0" hangingPunct="1">
        <a:lnSpc>
          <a:spcPct val="90000"/>
        </a:lnSpc>
        <a:spcBef>
          <a:spcPts val="265"/>
        </a:spcBef>
        <a:buFont typeface="Arial" panose="020B0604020202020204" pitchFamily="34" charset="0"/>
        <a:buChar char="•"/>
        <a:defRPr sz="1273" kern="1200">
          <a:solidFill>
            <a:schemeClr val="tx1"/>
          </a:solidFill>
          <a:latin typeface="+mn-lt"/>
          <a:ea typeface="+mn-ea"/>
          <a:cs typeface="+mn-cs"/>
        </a:defRPr>
      </a:lvl2pPr>
      <a:lvl3pPr marL="606254" indent="-121251" algn="l" defTabSz="485003" rtl="0" eaLnBrk="1" latinLnBrk="0" hangingPunct="1">
        <a:lnSpc>
          <a:spcPct val="90000"/>
        </a:lnSpc>
        <a:spcBef>
          <a:spcPts val="265"/>
        </a:spcBef>
        <a:buFont typeface="Arial" panose="020B0604020202020204" pitchFamily="34" charset="0"/>
        <a:buChar char="•"/>
        <a:defRPr sz="1061" kern="1200">
          <a:solidFill>
            <a:schemeClr val="tx1"/>
          </a:solidFill>
          <a:latin typeface="+mn-lt"/>
          <a:ea typeface="+mn-ea"/>
          <a:cs typeface="+mn-cs"/>
        </a:defRPr>
      </a:lvl3pPr>
      <a:lvl4pPr marL="848756"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4pPr>
      <a:lvl5pPr marL="1091258"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5pPr>
      <a:lvl6pPr marL="1333759"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6pPr>
      <a:lvl7pPr marL="1576261"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7pPr>
      <a:lvl8pPr marL="1818763"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8pPr>
      <a:lvl9pPr marL="2061265" indent="-121251" algn="l" defTabSz="485003" rtl="0" eaLnBrk="1" latinLnBrk="0" hangingPunct="1">
        <a:lnSpc>
          <a:spcPct val="90000"/>
        </a:lnSpc>
        <a:spcBef>
          <a:spcPts val="265"/>
        </a:spcBef>
        <a:buFont typeface="Arial" panose="020B0604020202020204" pitchFamily="34" charset="0"/>
        <a:buChar char="•"/>
        <a:defRPr sz="955" kern="1200">
          <a:solidFill>
            <a:schemeClr val="tx1"/>
          </a:solidFill>
          <a:latin typeface="+mn-lt"/>
          <a:ea typeface="+mn-ea"/>
          <a:cs typeface="+mn-cs"/>
        </a:defRPr>
      </a:lvl9pPr>
    </p:bodyStyle>
    <p:otherStyle>
      <a:defPPr>
        <a:defRPr lang="en-US"/>
      </a:defPPr>
      <a:lvl1pPr marL="0" algn="l" defTabSz="485003" rtl="0" eaLnBrk="1" latinLnBrk="0" hangingPunct="1">
        <a:defRPr sz="955" kern="1200">
          <a:solidFill>
            <a:schemeClr val="tx1"/>
          </a:solidFill>
          <a:latin typeface="+mn-lt"/>
          <a:ea typeface="+mn-ea"/>
          <a:cs typeface="+mn-cs"/>
        </a:defRPr>
      </a:lvl1pPr>
      <a:lvl2pPr marL="242502" algn="l" defTabSz="485003" rtl="0" eaLnBrk="1" latinLnBrk="0" hangingPunct="1">
        <a:defRPr sz="955" kern="1200">
          <a:solidFill>
            <a:schemeClr val="tx1"/>
          </a:solidFill>
          <a:latin typeface="+mn-lt"/>
          <a:ea typeface="+mn-ea"/>
          <a:cs typeface="+mn-cs"/>
        </a:defRPr>
      </a:lvl2pPr>
      <a:lvl3pPr marL="485003" algn="l" defTabSz="485003" rtl="0" eaLnBrk="1" latinLnBrk="0" hangingPunct="1">
        <a:defRPr sz="955" kern="1200">
          <a:solidFill>
            <a:schemeClr val="tx1"/>
          </a:solidFill>
          <a:latin typeface="+mn-lt"/>
          <a:ea typeface="+mn-ea"/>
          <a:cs typeface="+mn-cs"/>
        </a:defRPr>
      </a:lvl3pPr>
      <a:lvl4pPr marL="727505" algn="l" defTabSz="485003" rtl="0" eaLnBrk="1" latinLnBrk="0" hangingPunct="1">
        <a:defRPr sz="955" kern="1200">
          <a:solidFill>
            <a:schemeClr val="tx1"/>
          </a:solidFill>
          <a:latin typeface="+mn-lt"/>
          <a:ea typeface="+mn-ea"/>
          <a:cs typeface="+mn-cs"/>
        </a:defRPr>
      </a:lvl4pPr>
      <a:lvl5pPr marL="970007" algn="l" defTabSz="485003" rtl="0" eaLnBrk="1" latinLnBrk="0" hangingPunct="1">
        <a:defRPr sz="955" kern="1200">
          <a:solidFill>
            <a:schemeClr val="tx1"/>
          </a:solidFill>
          <a:latin typeface="+mn-lt"/>
          <a:ea typeface="+mn-ea"/>
          <a:cs typeface="+mn-cs"/>
        </a:defRPr>
      </a:lvl5pPr>
      <a:lvl6pPr marL="1212508" algn="l" defTabSz="485003" rtl="0" eaLnBrk="1" latinLnBrk="0" hangingPunct="1">
        <a:defRPr sz="955" kern="1200">
          <a:solidFill>
            <a:schemeClr val="tx1"/>
          </a:solidFill>
          <a:latin typeface="+mn-lt"/>
          <a:ea typeface="+mn-ea"/>
          <a:cs typeface="+mn-cs"/>
        </a:defRPr>
      </a:lvl6pPr>
      <a:lvl7pPr marL="1455010" algn="l" defTabSz="485003" rtl="0" eaLnBrk="1" latinLnBrk="0" hangingPunct="1">
        <a:defRPr sz="955" kern="1200">
          <a:solidFill>
            <a:schemeClr val="tx1"/>
          </a:solidFill>
          <a:latin typeface="+mn-lt"/>
          <a:ea typeface="+mn-ea"/>
          <a:cs typeface="+mn-cs"/>
        </a:defRPr>
      </a:lvl7pPr>
      <a:lvl8pPr marL="1697512" algn="l" defTabSz="485003" rtl="0" eaLnBrk="1" latinLnBrk="0" hangingPunct="1">
        <a:defRPr sz="955" kern="1200">
          <a:solidFill>
            <a:schemeClr val="tx1"/>
          </a:solidFill>
          <a:latin typeface="+mn-lt"/>
          <a:ea typeface="+mn-ea"/>
          <a:cs typeface="+mn-cs"/>
        </a:defRPr>
      </a:lvl8pPr>
      <a:lvl9pPr marL="1940014" algn="l" defTabSz="485003" rtl="0" eaLnBrk="1" latinLnBrk="0" hangingPunct="1">
        <a:defRPr sz="95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avre.auscope.org/" TargetMode="External"/><Relationship Id="rId2" Type="http://schemas.openxmlformats.org/officeDocument/2006/relationships/hyperlink" Target="https://sensi.geoanalytics.group/" TargetMode="Externa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4AE81-091F-486C-B839-CB53EE3F06FA}"/>
              </a:ext>
            </a:extLst>
          </p:cNvPr>
          <p:cNvSpPr>
            <a:spLocks noGrp="1"/>
          </p:cNvSpPr>
          <p:nvPr>
            <p:ph type="ctrTitle"/>
          </p:nvPr>
        </p:nvSpPr>
        <p:spPr>
          <a:xfrm>
            <a:off x="1357793" y="1468583"/>
            <a:ext cx="9746898" cy="1801311"/>
          </a:xfrm>
        </p:spPr>
        <p:txBody>
          <a:bodyPr vert="horz" lIns="91440" tIns="45720" rIns="91440" bIns="45720" rtlCol="0" anchor="t">
            <a:normAutofit/>
          </a:bodyPr>
          <a:lstStyle/>
          <a:p>
            <a:pPr algn="l"/>
            <a:r>
              <a:rPr lang="en-AU" sz="3700" dirty="0"/>
              <a:t>Development of an interactive Cloud-based seismic network modelling application on a common Geophysical Processing Toolkit platform</a:t>
            </a:r>
            <a:endParaRPr lang="en-US" sz="3700" kern="1200" dirty="0">
              <a:solidFill>
                <a:schemeClr val="tx1"/>
              </a:solidFill>
              <a:latin typeface="+mj-lt"/>
              <a:ea typeface="+mj-ea"/>
              <a:cs typeface="+mj-cs"/>
            </a:endParaRPr>
          </a:p>
        </p:txBody>
      </p:sp>
      <p:sp>
        <p:nvSpPr>
          <p:cNvPr id="3" name="Subtitle 2">
            <a:extLst>
              <a:ext uri="{FF2B5EF4-FFF2-40B4-BE49-F238E27FC236}">
                <a16:creationId xmlns:a16="http://schemas.microsoft.com/office/drawing/2014/main" id="{F9B1E3B4-0584-48ED-964A-55CBAF91C366}"/>
              </a:ext>
            </a:extLst>
          </p:cNvPr>
          <p:cNvSpPr>
            <a:spLocks noGrp="1"/>
          </p:cNvSpPr>
          <p:nvPr>
            <p:ph type="subTitle" idx="1"/>
          </p:nvPr>
        </p:nvSpPr>
        <p:spPr>
          <a:xfrm>
            <a:off x="1357793" y="3372307"/>
            <a:ext cx="9462698" cy="2007956"/>
          </a:xfrm>
        </p:spPr>
        <p:txBody>
          <a:bodyPr vert="horz" lIns="91440" tIns="45720" rIns="91440" bIns="45720" rtlCol="0" anchor="t">
            <a:normAutofit/>
          </a:bodyPr>
          <a:lstStyle/>
          <a:p>
            <a:pPr algn="l"/>
            <a:r>
              <a:rPr lang="en-AU" sz="1600" b="1" dirty="0"/>
              <a:t>P. Golodoniuc</a:t>
            </a:r>
            <a:r>
              <a:rPr lang="en-AU" sz="1600" dirty="0"/>
              <a:t>, J. Attanayake, A. Jones, and S. Bradley</a:t>
            </a:r>
          </a:p>
        </p:txBody>
      </p:sp>
      <p:sp>
        <p:nvSpPr>
          <p:cNvPr id="11" name="Rectangle 10">
            <a:extLst>
              <a:ext uri="{FF2B5EF4-FFF2-40B4-BE49-F238E27FC236}">
                <a16:creationId xmlns:a16="http://schemas.microsoft.com/office/drawing/2014/main" id="{D1D0CD39-8AEB-40E3-91CA-5128210F4273}"/>
              </a:ext>
            </a:extLst>
          </p:cNvPr>
          <p:cNvSpPr/>
          <p:nvPr/>
        </p:nvSpPr>
        <p:spPr>
          <a:xfrm>
            <a:off x="0" y="-3962"/>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89D758-A3F6-4CE5-AE01-3479ED79A07E}"/>
              </a:ext>
            </a:extLst>
          </p:cNvPr>
          <p:cNvSpPr/>
          <p:nvPr/>
        </p:nvSpPr>
        <p:spPr>
          <a:xfrm>
            <a:off x="11104691" y="5770691"/>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5A55364-7F3F-456B-8130-4AC3ED79DD24}"/>
              </a:ext>
            </a:extLst>
          </p:cNvPr>
          <p:cNvSpPr/>
          <p:nvPr/>
        </p:nvSpPr>
        <p:spPr>
          <a:xfrm>
            <a:off x="-1" y="5770691"/>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4200431-B045-44DC-9EFA-E3C26B364714}"/>
              </a:ext>
            </a:extLst>
          </p:cNvPr>
          <p:cNvSpPr/>
          <p:nvPr/>
        </p:nvSpPr>
        <p:spPr>
          <a:xfrm>
            <a:off x="11104691" y="0"/>
            <a:ext cx="1087309" cy="1087309"/>
          </a:xfrm>
          <a:prstGeom prst="rect">
            <a:avLst/>
          </a:prstGeom>
          <a:solidFill>
            <a:srgbClr val="28257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ontent Placeholder 3">
            <a:extLst>
              <a:ext uri="{FF2B5EF4-FFF2-40B4-BE49-F238E27FC236}">
                <a16:creationId xmlns:a16="http://schemas.microsoft.com/office/drawing/2014/main" id="{46DB1C3B-739B-4D59-9F0C-2B32BB8AF555}"/>
              </a:ext>
            </a:extLst>
          </p:cNvPr>
          <p:cNvSpPr txBox="1">
            <a:spLocks/>
          </p:cNvSpPr>
          <p:nvPr/>
        </p:nvSpPr>
        <p:spPr>
          <a:xfrm>
            <a:off x="1151165" y="6118296"/>
            <a:ext cx="9584871" cy="385413"/>
          </a:xfrm>
          <a:prstGeom prst="rect">
            <a:avLst/>
          </a:prstGeom>
        </p:spPr>
        <p:txBody>
          <a:bodyPr vert="horz" lIns="30278" tIns="15381" rIns="30763" bIns="15381" rtlCol="0">
            <a:noAutofit/>
          </a:bodyPr>
          <a:lst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marL="0" indent="0" algn="ctr">
              <a:lnSpc>
                <a:spcPct val="120000"/>
              </a:lnSpc>
              <a:spcBef>
                <a:spcPts val="606"/>
              </a:spcBef>
              <a:spcAft>
                <a:spcPts val="606"/>
              </a:spcAft>
              <a:buNone/>
            </a:pPr>
            <a:endParaRPr lang="en-AU" sz="1400" b="1" dirty="0">
              <a:solidFill>
                <a:srgbClr val="201F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8790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74E5BE-F378-4220-AF52-CFB54548C5A6}"/>
              </a:ext>
            </a:extLst>
          </p:cNvPr>
          <p:cNvSpPr>
            <a:spLocks noGrp="1"/>
          </p:cNvSpPr>
          <p:nvPr>
            <p:ph type="title"/>
          </p:nvPr>
        </p:nvSpPr>
        <p:spPr/>
        <p:txBody>
          <a:bodyPr>
            <a:normAutofit/>
          </a:bodyPr>
          <a:lstStyle/>
          <a:p>
            <a:r>
              <a:rPr lang="en-AU" sz="2400" dirty="0"/>
              <a:t>Geophysical Processing Toolkit</a:t>
            </a:r>
          </a:p>
        </p:txBody>
      </p:sp>
      <p:sp>
        <p:nvSpPr>
          <p:cNvPr id="5" name="Content Placeholder 4">
            <a:extLst>
              <a:ext uri="{FF2B5EF4-FFF2-40B4-BE49-F238E27FC236}">
                <a16:creationId xmlns:a16="http://schemas.microsoft.com/office/drawing/2014/main" id="{2B434C26-4E8E-4176-B685-96AC6F7CC443}"/>
              </a:ext>
            </a:extLst>
          </p:cNvPr>
          <p:cNvSpPr>
            <a:spLocks noGrp="1"/>
          </p:cNvSpPr>
          <p:nvPr>
            <p:ph idx="1"/>
          </p:nvPr>
        </p:nvSpPr>
        <p:spPr/>
        <p:txBody>
          <a:bodyPr>
            <a:normAutofit lnSpcReduction="10000"/>
          </a:bodyPr>
          <a:lstStyle/>
          <a:p>
            <a:pPr marL="0" indent="0">
              <a:buNone/>
            </a:pPr>
            <a:r>
              <a:rPr lang="en-AU" sz="2000" dirty="0">
                <a:solidFill>
                  <a:schemeClr val="accent1"/>
                </a:solidFill>
                <a:latin typeface="+mj-lt"/>
              </a:rPr>
              <a:t>History</a:t>
            </a:r>
          </a:p>
          <a:p>
            <a:pPr marL="0" indent="0">
              <a:buNone/>
            </a:pPr>
            <a:endParaRPr lang="en-AU" sz="500" dirty="0">
              <a:latin typeface="+mj-lt"/>
            </a:endParaRPr>
          </a:p>
          <a:p>
            <a:pPr marL="0" indent="0">
              <a:buNone/>
            </a:pPr>
            <a:r>
              <a:rPr lang="en-AU" sz="1700" dirty="0">
                <a:latin typeface="+mj-lt"/>
              </a:rPr>
              <a:t>Started as an Airborne Electromagnetics (AEM) data processing and inversion framework featuring extensive interactive visualisation, Cloud-based scalable execution environment, modular architecture.</a:t>
            </a:r>
          </a:p>
          <a:p>
            <a:pPr marL="0" indent="0">
              <a:buNone/>
            </a:pPr>
            <a:endParaRPr lang="en-AU" sz="1700" dirty="0">
              <a:latin typeface="+mj-lt"/>
            </a:endParaRPr>
          </a:p>
          <a:p>
            <a:pPr marL="0" indent="0">
              <a:buNone/>
            </a:pPr>
            <a:r>
              <a:rPr lang="en-AU" sz="2000" dirty="0">
                <a:solidFill>
                  <a:schemeClr val="accent1"/>
                </a:solidFill>
                <a:latin typeface="+mj-lt"/>
              </a:rPr>
              <a:t>Evolution</a:t>
            </a:r>
          </a:p>
          <a:p>
            <a:pPr marL="0" indent="0">
              <a:buNone/>
            </a:pPr>
            <a:endParaRPr lang="en-AU" sz="500" dirty="0">
              <a:latin typeface="+mj-lt"/>
            </a:endParaRPr>
          </a:p>
          <a:p>
            <a:pPr marL="0" indent="0">
              <a:buNone/>
            </a:pPr>
            <a:r>
              <a:rPr lang="en-AU" sz="1700" dirty="0">
                <a:latin typeface="+mj-lt"/>
              </a:rPr>
              <a:t>The platform has been significantly reviewed, generalised, and rearchitected into an analytical platform to allow integration of modules not necessarily tied to geophysical processing.</a:t>
            </a:r>
          </a:p>
          <a:p>
            <a:pPr marL="0" indent="0">
              <a:buNone/>
            </a:pPr>
            <a:endParaRPr lang="en-AU" sz="1700" dirty="0">
              <a:latin typeface="+mj-lt"/>
            </a:endParaRPr>
          </a:p>
          <a:p>
            <a:pPr marL="0" indent="0">
              <a:buNone/>
            </a:pPr>
            <a:r>
              <a:rPr lang="en-AU" sz="2000" dirty="0">
                <a:solidFill>
                  <a:schemeClr val="accent1"/>
                </a:solidFill>
                <a:latin typeface="+mj-lt"/>
              </a:rPr>
              <a:t>Benefits and Capabilities</a:t>
            </a:r>
          </a:p>
          <a:p>
            <a:pPr marL="0" indent="0">
              <a:buNone/>
            </a:pPr>
            <a:endParaRPr lang="en-AU" sz="500" dirty="0">
              <a:latin typeface="+mj-lt"/>
            </a:endParaRPr>
          </a:p>
          <a:p>
            <a:r>
              <a:rPr lang="en-AU" sz="1700" dirty="0">
                <a:latin typeface="+mj-lt"/>
              </a:rPr>
              <a:t>Common platform – multiple applications</a:t>
            </a:r>
          </a:p>
          <a:p>
            <a:r>
              <a:rPr lang="en-AU" sz="1700" dirty="0">
                <a:latin typeface="+mj-lt"/>
              </a:rPr>
              <a:t>Compute- and data-intensive processing</a:t>
            </a:r>
          </a:p>
          <a:p>
            <a:r>
              <a:rPr lang="en-AU" sz="1700" dirty="0">
                <a:latin typeface="+mj-lt"/>
              </a:rPr>
              <a:t>Interactive visualisation capability</a:t>
            </a:r>
          </a:p>
          <a:p>
            <a:r>
              <a:rPr lang="en-AU" sz="1700" dirty="0">
                <a:latin typeface="+mj-lt"/>
              </a:rPr>
              <a:t>Scalability</a:t>
            </a:r>
          </a:p>
          <a:p>
            <a:r>
              <a:rPr lang="en-AU" sz="1700" dirty="0">
                <a:latin typeface="+mj-lt"/>
              </a:rPr>
              <a:t>Pathways to commercialisation</a:t>
            </a:r>
          </a:p>
        </p:txBody>
      </p:sp>
      <p:pic>
        <p:nvPicPr>
          <p:cNvPr id="8" name="Content Placeholder 5">
            <a:extLst>
              <a:ext uri="{FF2B5EF4-FFF2-40B4-BE49-F238E27FC236}">
                <a16:creationId xmlns:a16="http://schemas.microsoft.com/office/drawing/2014/main" id="{6537D0D7-72BE-4675-A2AB-3D33C6DCB89D}"/>
              </a:ext>
            </a:extLst>
          </p:cNvPr>
          <p:cNvPicPr>
            <a:picLocks noGrp="1" noChangeAspect="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836612" y="2316164"/>
            <a:ext cx="3952875" cy="2484437"/>
          </a:xfrm>
        </p:spPr>
      </p:pic>
    </p:spTree>
    <p:extLst>
      <p:ext uri="{BB962C8B-B14F-4D97-AF65-F5344CB8AC3E}">
        <p14:creationId xmlns:p14="http://schemas.microsoft.com/office/powerpoint/2010/main" val="88342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74E5BE-F378-4220-AF52-CFB54548C5A6}"/>
              </a:ext>
            </a:extLst>
          </p:cNvPr>
          <p:cNvSpPr>
            <a:spLocks noGrp="1"/>
          </p:cNvSpPr>
          <p:nvPr>
            <p:ph type="title"/>
          </p:nvPr>
        </p:nvSpPr>
        <p:spPr/>
        <p:txBody>
          <a:bodyPr>
            <a:normAutofit/>
          </a:bodyPr>
          <a:lstStyle/>
          <a:p>
            <a:r>
              <a:rPr lang="en-AU" sz="2400" dirty="0"/>
              <a:t>Seismic Network Design App a.k.a. SENSI</a:t>
            </a:r>
          </a:p>
        </p:txBody>
      </p:sp>
      <p:sp>
        <p:nvSpPr>
          <p:cNvPr id="5" name="Content Placeholder 4">
            <a:extLst>
              <a:ext uri="{FF2B5EF4-FFF2-40B4-BE49-F238E27FC236}">
                <a16:creationId xmlns:a16="http://schemas.microsoft.com/office/drawing/2014/main" id="{2B434C26-4E8E-4176-B685-96AC6F7CC443}"/>
              </a:ext>
            </a:extLst>
          </p:cNvPr>
          <p:cNvSpPr>
            <a:spLocks noGrp="1"/>
          </p:cNvSpPr>
          <p:nvPr>
            <p:ph idx="1"/>
          </p:nvPr>
        </p:nvSpPr>
        <p:spPr/>
        <p:txBody>
          <a:bodyPr>
            <a:normAutofit/>
          </a:bodyPr>
          <a:lstStyle/>
          <a:p>
            <a:pPr marL="0" indent="0">
              <a:buNone/>
            </a:pPr>
            <a:r>
              <a:rPr lang="en-AU" sz="2000" dirty="0">
                <a:solidFill>
                  <a:schemeClr val="accent1"/>
                </a:solidFill>
                <a:latin typeface="+mj-lt"/>
              </a:rPr>
              <a:t>New applications</a:t>
            </a:r>
          </a:p>
          <a:p>
            <a:pPr marL="0" indent="0">
              <a:buNone/>
            </a:pPr>
            <a:endParaRPr lang="en-AU" sz="500" dirty="0">
              <a:latin typeface="+mj-lt"/>
            </a:endParaRPr>
          </a:p>
          <a:p>
            <a:pPr marL="0" indent="0">
              <a:buNone/>
            </a:pPr>
            <a:r>
              <a:rPr lang="en-AU" sz="1700" dirty="0">
                <a:latin typeface="+mj-lt"/>
              </a:rPr>
              <a:t>The first real test of the flexibility of the Geophysical Processing Toolkit (GPT) as a common platform for building analytical applications from a diverse range of science disciplines.</a:t>
            </a:r>
          </a:p>
          <a:p>
            <a:pPr marL="0" indent="0">
              <a:buNone/>
            </a:pPr>
            <a:endParaRPr lang="en-AU" sz="1700" dirty="0">
              <a:latin typeface="+mj-lt"/>
            </a:endParaRPr>
          </a:p>
          <a:p>
            <a:pPr marL="0" indent="0">
              <a:buNone/>
            </a:pPr>
            <a:r>
              <a:rPr lang="en-AU" sz="1700" dirty="0">
                <a:latin typeface="+mj-lt"/>
              </a:rPr>
              <a:t>Developed as a collaborative project as part of the </a:t>
            </a:r>
            <a:r>
              <a:rPr lang="en-AU" sz="1700" dirty="0" err="1">
                <a:latin typeface="+mj-lt"/>
              </a:rPr>
              <a:t>AuScope</a:t>
            </a:r>
            <a:r>
              <a:rPr lang="en-AU" sz="1700" dirty="0">
                <a:latin typeface="+mj-lt"/>
              </a:rPr>
              <a:t> AVRE Engage Program with the seismology group at the University of Melbourne (UoM). The design and implementation phases took only three months to complete with the application delivered to the research community as open-access tool. SENSI application significantly leverages the capability of the existing GPT platform such as authentication, data management, visualisation capability, Cloud integration and scalability.</a:t>
            </a:r>
          </a:p>
        </p:txBody>
      </p:sp>
      <p:pic>
        <p:nvPicPr>
          <p:cNvPr id="1026" name="Picture 2" descr="Interactive visualisation of a minimum detectable earthquake magnitude modelled for a specific seismic network design. Image:  Dr Pavel Golodoniuc">
            <a:extLst>
              <a:ext uri="{FF2B5EF4-FFF2-40B4-BE49-F238E27FC236}">
                <a16:creationId xmlns:a16="http://schemas.microsoft.com/office/drawing/2014/main" id="{C5524422-04A9-4394-A65A-358CC838F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612" y="2300101"/>
            <a:ext cx="3932237" cy="2385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275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Scope</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lstStyle/>
          <a:p>
            <a:pPr marL="0" indent="0">
              <a:buNone/>
            </a:pPr>
            <a:endParaRPr lang="en-AU" dirty="0">
              <a:latin typeface="+mj-lt"/>
            </a:endParaRPr>
          </a:p>
          <a:p>
            <a:pPr marL="0" indent="0">
              <a:buNone/>
            </a:pPr>
            <a:r>
              <a:rPr lang="en-AU" dirty="0">
                <a:latin typeface="+mj-lt"/>
              </a:rPr>
              <a:t>Optimisation of the seismic array design using an analytical method called SENSI. This approach allows users to design and test seismic networks, including the </a:t>
            </a:r>
            <a:r>
              <a:rPr lang="en-AU" dirty="0" err="1">
                <a:latin typeface="+mj-lt"/>
              </a:rPr>
              <a:t>GipNet</a:t>
            </a:r>
            <a:r>
              <a:rPr lang="en-AU" dirty="0">
                <a:latin typeface="+mj-lt"/>
              </a:rPr>
              <a:t> seismic array deployed to monitor seismicity in the Gippsland region in Victoria, Australia. The underlying physics and mechanics of the method are straightforward, and when applied sensibly, it can be used as a basis for the design of seismic networks anywhere in the world.</a:t>
            </a:r>
          </a:p>
          <a:p>
            <a:pPr marL="0" indent="0">
              <a:buNone/>
            </a:pPr>
            <a:endParaRPr lang="en-AU" dirty="0">
              <a:latin typeface="+mj-lt"/>
            </a:endParaRPr>
          </a:p>
          <a:p>
            <a:pPr marL="0" indent="0">
              <a:buNone/>
            </a:pPr>
            <a:r>
              <a:rPr lang="en-AU" dirty="0">
                <a:latin typeface="+mj-lt"/>
              </a:rPr>
              <a:t>We have built an application leveraging a previously developed Geophysical Processing Toolkit (GPT) as an application platform and harnessed the scalability of a Cloud environment provided by the EASI Hub, which minimised the overall development time. The GPT application platform provided the groundwork for a web-based open-access application interface and enabled interactive visualisations to facilitate human-computer interaction and experimentation.</a:t>
            </a:r>
          </a:p>
        </p:txBody>
      </p:sp>
      <p:pic>
        <p:nvPicPr>
          <p:cNvPr id="8" name="Picture 7">
            <a:extLst>
              <a:ext uri="{FF2B5EF4-FFF2-40B4-BE49-F238E27FC236}">
                <a16:creationId xmlns:a16="http://schemas.microsoft.com/office/drawing/2014/main" id="{14A4A3D1-7DCC-4512-B181-F4DA99EDB29B}"/>
              </a:ext>
            </a:extLst>
          </p:cNvPr>
          <p:cNvPicPr/>
          <p:nvPr/>
        </p:nvPicPr>
        <p:blipFill>
          <a:blip r:embed="rId2">
            <a:extLst>
              <a:ext uri="{28A0092B-C50C-407E-A947-70E740481C1C}">
                <a14:useLocalDpi xmlns:a14="http://schemas.microsoft.com/office/drawing/2010/main" val="0"/>
              </a:ext>
            </a:extLst>
          </a:blip>
          <a:stretch>
            <a:fillRect/>
          </a:stretch>
        </p:blipFill>
        <p:spPr>
          <a:xfrm>
            <a:off x="836612" y="2976417"/>
            <a:ext cx="3932237" cy="2187430"/>
          </a:xfrm>
          <a:prstGeom prst="rect">
            <a:avLst/>
          </a:prstGeom>
        </p:spPr>
      </p:pic>
    </p:spTree>
    <p:extLst>
      <p:ext uri="{BB962C8B-B14F-4D97-AF65-F5344CB8AC3E}">
        <p14:creationId xmlns:p14="http://schemas.microsoft.com/office/powerpoint/2010/main" val="4212831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Our approach</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normAutofit lnSpcReduction="10000"/>
          </a:bodyPr>
          <a:lstStyle/>
          <a:p>
            <a:pPr marL="0" indent="0">
              <a:buNone/>
            </a:pPr>
            <a:endParaRPr lang="en-AU" dirty="0">
              <a:latin typeface="+mj-lt"/>
            </a:endParaRPr>
          </a:p>
          <a:p>
            <a:pPr marL="0" indent="0">
              <a:buNone/>
            </a:pPr>
            <a:r>
              <a:rPr lang="en-AU" dirty="0">
                <a:latin typeface="+mj-lt"/>
              </a:rPr>
              <a:t>First, we worked with the seismology team at The University of Melbourne to better understand their solution for optimising seismic array design to date: an analytical method called SENSI that has been developed by </a:t>
            </a:r>
            <a:r>
              <a:rPr lang="en-AU" dirty="0" err="1">
                <a:latin typeface="+mj-lt"/>
              </a:rPr>
              <a:t>Tramelli</a:t>
            </a:r>
            <a:r>
              <a:rPr lang="en-AU" dirty="0">
                <a:latin typeface="+mj-lt"/>
              </a:rPr>
              <a:t> et al. (2013) to design seismic networks, including the </a:t>
            </a:r>
            <a:r>
              <a:rPr lang="en-AU" dirty="0" err="1">
                <a:latin typeface="+mj-lt"/>
              </a:rPr>
              <a:t>GipNet</a:t>
            </a:r>
            <a:r>
              <a:rPr lang="en-AU" dirty="0">
                <a:latin typeface="+mj-lt"/>
              </a:rPr>
              <a:t> array deployed to monitor seismicity in the Gippsland region in Victoria, Australia.</a:t>
            </a:r>
          </a:p>
          <a:p>
            <a:pPr marL="0" indent="0">
              <a:buNone/>
            </a:pPr>
            <a:endParaRPr lang="en-AU" dirty="0">
              <a:latin typeface="+mj-lt"/>
            </a:endParaRPr>
          </a:p>
          <a:p>
            <a:pPr marL="0" indent="0">
              <a:buNone/>
            </a:pPr>
            <a:r>
              <a:rPr lang="en-AU" dirty="0">
                <a:latin typeface="+mj-lt"/>
              </a:rPr>
              <a:t>The method can flexibly handle source (source depth and stress drop), medium (density, P and S velocity, attenuation), and station parameters. The underlying physics and mechanics of the code are straightforward, and when applied sensibly, it can be used as a basis for the design of seismic networks anywhere in the world.</a:t>
            </a:r>
          </a:p>
          <a:p>
            <a:pPr marL="0" indent="0">
              <a:buNone/>
            </a:pPr>
            <a:endParaRPr lang="en-AU" dirty="0">
              <a:latin typeface="+mj-lt"/>
            </a:endParaRPr>
          </a:p>
          <a:p>
            <a:pPr marL="0" indent="0">
              <a:buNone/>
            </a:pPr>
            <a:r>
              <a:rPr lang="en-AU" dirty="0">
                <a:latin typeface="+mj-lt"/>
              </a:rPr>
              <a:t>Next, we imported this stand-alone modelling code into a scalable Cloud environment to allow for parallelisation, and built the Seismic Network Design App, a web application interface to allow interactive visualisations to facilitate human-computer interaction and experimentation. The app allows users to run simulations for a spread of input parameters and provides a variety of data visualisation options for comparative analysis.</a:t>
            </a:r>
          </a:p>
        </p:txBody>
      </p:sp>
    </p:spTree>
    <p:extLst>
      <p:ext uri="{BB962C8B-B14F-4D97-AF65-F5344CB8AC3E}">
        <p14:creationId xmlns:p14="http://schemas.microsoft.com/office/powerpoint/2010/main" val="3953996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Leveraging the GPT capability</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lstStyle/>
          <a:p>
            <a:pPr marL="0" indent="0">
              <a:buNone/>
            </a:pPr>
            <a:endParaRPr lang="en-AU" dirty="0">
              <a:latin typeface="+mj-lt"/>
            </a:endParaRPr>
          </a:p>
          <a:p>
            <a:pPr marL="0" indent="0">
              <a:buNone/>
            </a:pPr>
            <a:r>
              <a:rPr lang="en-AU" dirty="0">
                <a:latin typeface="+mj-lt"/>
              </a:rPr>
              <a:t>The GPT allows integration of custom algorithms through a web-based user interface that seamlessly connects model design visual user interface, numerical modelling workflows, and interactive visualisation tools. The chosen approach not only significantly saved development time allowing the engineering team to focus on the development of the new application logic and tailored visualisations, but allowed to leverage existing infrastructure and shared features, e.g., authentication and user accounts, data management, storage, and integration with Cloud resources.</a:t>
            </a:r>
          </a:p>
          <a:p>
            <a:pPr marL="0" indent="0">
              <a:buNone/>
            </a:pPr>
            <a:endParaRPr lang="en-AU" dirty="0">
              <a:latin typeface="+mj-lt"/>
            </a:endParaRPr>
          </a:p>
          <a:p>
            <a:pPr marL="0" indent="0">
              <a:buNone/>
            </a:pPr>
            <a:r>
              <a:rPr lang="en-AU" dirty="0">
                <a:latin typeface="+mj-lt"/>
              </a:rPr>
              <a:t>The architecture and design methodology of the GPT provides an abstraction layer allowing to integrate with custom numerical codes written in different languages and for different computing platforms (e.g., Windows, Linux, etc.) while avoiding the common pitfalls of cross-platform application development.</a:t>
            </a:r>
          </a:p>
        </p:txBody>
      </p:sp>
    </p:spTree>
    <p:extLst>
      <p:ext uri="{BB962C8B-B14F-4D97-AF65-F5344CB8AC3E}">
        <p14:creationId xmlns:p14="http://schemas.microsoft.com/office/powerpoint/2010/main" val="1041304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C35C208-AB2D-4556-97C5-A2C6C6E3E02F}"/>
              </a:ext>
            </a:extLst>
          </p:cNvPr>
          <p:cNvPicPr/>
          <p:nvPr/>
        </p:nvPicPr>
        <p:blipFill>
          <a:blip r:embed="rId3"/>
          <a:stretch>
            <a:fillRect/>
          </a:stretch>
        </p:blipFill>
        <p:spPr>
          <a:xfrm>
            <a:off x="1426464" y="1163117"/>
            <a:ext cx="9067780" cy="5694883"/>
          </a:xfrm>
          <a:prstGeom prst="rect">
            <a:avLst/>
          </a:prstGeom>
        </p:spPr>
      </p:pic>
      <p:sp>
        <p:nvSpPr>
          <p:cNvPr id="12" name="Title 1">
            <a:extLst>
              <a:ext uri="{FF2B5EF4-FFF2-40B4-BE49-F238E27FC236}">
                <a16:creationId xmlns:a16="http://schemas.microsoft.com/office/drawing/2014/main" id="{595D8282-B5F4-495D-917D-EBD0D364E114}"/>
              </a:ext>
            </a:extLst>
          </p:cNvPr>
          <p:cNvSpPr txBox="1">
            <a:spLocks/>
          </p:cNvSpPr>
          <p:nvPr/>
        </p:nvSpPr>
        <p:spPr>
          <a:xfrm>
            <a:off x="1426464" y="0"/>
            <a:ext cx="4725619" cy="705917"/>
          </a:xfrm>
          <a:prstGeom prst="rect">
            <a:avLst/>
          </a:prstGeom>
        </p:spPr>
        <p:txBody>
          <a:bodyPr vert="horz" lIns="91440" tIns="45720" rIns="91440" bIns="45720" rtlCol="0" anchor="b">
            <a:normAutofit/>
          </a:bodyPr>
          <a:lstStyle>
            <a:lvl1pPr algn="l" defTabSz="485003" rtl="0" eaLnBrk="1" latinLnBrk="0" hangingPunct="1">
              <a:lnSpc>
                <a:spcPct val="90000"/>
              </a:lnSpc>
              <a:spcBef>
                <a:spcPct val="0"/>
              </a:spcBef>
              <a:buNone/>
              <a:defRPr sz="1697" kern="1200">
                <a:solidFill>
                  <a:schemeClr val="tx1"/>
                </a:solidFill>
                <a:latin typeface="+mj-lt"/>
                <a:ea typeface="+mj-ea"/>
                <a:cs typeface="+mj-cs"/>
              </a:defRPr>
            </a:lvl1pPr>
          </a:lstStyle>
          <a:p>
            <a:r>
              <a:rPr lang="en-AU" sz="2400" dirty="0"/>
              <a:t>The application</a:t>
            </a:r>
          </a:p>
        </p:txBody>
      </p:sp>
    </p:spTree>
    <p:extLst>
      <p:ext uri="{BB962C8B-B14F-4D97-AF65-F5344CB8AC3E}">
        <p14:creationId xmlns:p14="http://schemas.microsoft.com/office/powerpoint/2010/main" val="3121688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Interactive data visualisation capability</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normAutofit/>
          </a:bodyPr>
          <a:lstStyle/>
          <a:p>
            <a:pPr marL="0" indent="0">
              <a:buNone/>
            </a:pPr>
            <a:endParaRPr lang="en-AU" dirty="0">
              <a:latin typeface="+mj-lt"/>
            </a:endParaRPr>
          </a:p>
          <a:p>
            <a:pPr marL="0" indent="0">
              <a:buNone/>
            </a:pPr>
            <a:r>
              <a:rPr lang="en-AU" dirty="0">
                <a:latin typeface="+mj-lt"/>
              </a:rPr>
              <a:t>Our objective was to equip users with the tools that would hide the technicalities and allow to focus on the main objective – </a:t>
            </a:r>
            <a:r>
              <a:rPr lang="en-AU" b="1" dirty="0">
                <a:latin typeface="+mj-lt"/>
              </a:rPr>
              <a:t>development of an analytical solution for the most cost-efficient and suitable seismic network design before field deployment</a:t>
            </a:r>
            <a:r>
              <a:rPr lang="en-AU" dirty="0">
                <a:latin typeface="+mj-lt"/>
              </a:rPr>
              <a:t>.</a:t>
            </a:r>
          </a:p>
          <a:p>
            <a:pPr marL="0" indent="0">
              <a:buNone/>
            </a:pPr>
            <a:endParaRPr lang="en-AU" dirty="0">
              <a:latin typeface="+mj-lt"/>
            </a:endParaRPr>
          </a:p>
          <a:p>
            <a:pPr marL="0" indent="0">
              <a:buNone/>
            </a:pPr>
            <a:r>
              <a:rPr lang="en-AU" dirty="0">
                <a:latin typeface="+mj-lt"/>
              </a:rPr>
              <a:t>The SENSI App features a </a:t>
            </a:r>
            <a:r>
              <a:rPr lang="en-AU" b="1" dirty="0">
                <a:latin typeface="+mj-lt"/>
              </a:rPr>
              <a:t>multi-view dashboard</a:t>
            </a:r>
            <a:r>
              <a:rPr lang="en-AU" dirty="0">
                <a:latin typeface="+mj-lt"/>
              </a:rPr>
              <a:t> to allow immediate access to different aspects of the modelling workflow. The modelling dashboard provides an interconnected layout of different panes, including a GIS-style pane for the schematical representation of the seismometer array, model configuration, Earth model definition, project management functionality, multi-mode data visualisation, and simulation jobs monitoring pane.</a:t>
            </a:r>
          </a:p>
          <a:p>
            <a:pPr marL="0" indent="0">
              <a:buNone/>
            </a:pPr>
            <a:endParaRPr lang="en-AU" dirty="0">
              <a:latin typeface="+mj-lt"/>
            </a:endParaRPr>
          </a:p>
          <a:p>
            <a:pPr marL="0" indent="0">
              <a:buNone/>
            </a:pPr>
            <a:r>
              <a:rPr lang="en-AU" dirty="0">
                <a:latin typeface="+mj-lt"/>
              </a:rPr>
              <a:t>The </a:t>
            </a:r>
            <a:r>
              <a:rPr lang="en-AU" b="1" dirty="0">
                <a:latin typeface="+mj-lt"/>
              </a:rPr>
              <a:t>data visualisation</a:t>
            </a:r>
            <a:r>
              <a:rPr lang="en-AU" dirty="0">
                <a:latin typeface="+mj-lt"/>
              </a:rPr>
              <a:t> forms an important aspect of the application. It allows users to analyse modelling results quickly, experiment and remodel seismic network design time- and cost-efficiently.</a:t>
            </a:r>
          </a:p>
        </p:txBody>
      </p:sp>
    </p:spTree>
    <p:extLst>
      <p:ext uri="{BB962C8B-B14F-4D97-AF65-F5344CB8AC3E}">
        <p14:creationId xmlns:p14="http://schemas.microsoft.com/office/powerpoint/2010/main" val="418256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0950-2C38-4801-A71B-A16FFDFA4462}"/>
              </a:ext>
            </a:extLst>
          </p:cNvPr>
          <p:cNvSpPr>
            <a:spLocks noGrp="1"/>
          </p:cNvSpPr>
          <p:nvPr>
            <p:ph type="title"/>
          </p:nvPr>
        </p:nvSpPr>
        <p:spPr>
          <a:xfrm>
            <a:off x="1426464" y="0"/>
            <a:ext cx="4725619" cy="705917"/>
          </a:xfrm>
        </p:spPr>
        <p:txBody>
          <a:bodyPr>
            <a:normAutofit/>
          </a:bodyPr>
          <a:lstStyle/>
          <a:p>
            <a:r>
              <a:rPr lang="en-AU" sz="2400" dirty="0"/>
              <a:t>Interactive visualisation capability</a:t>
            </a:r>
          </a:p>
        </p:txBody>
      </p:sp>
      <p:pic>
        <p:nvPicPr>
          <p:cNvPr id="5" name="Picture 4">
            <a:extLst>
              <a:ext uri="{FF2B5EF4-FFF2-40B4-BE49-F238E27FC236}">
                <a16:creationId xmlns:a16="http://schemas.microsoft.com/office/drawing/2014/main" id="{12532FAB-C143-47E8-BF7E-2B3F89674F2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54817" y="1163117"/>
            <a:ext cx="10208229" cy="4563033"/>
          </a:xfrm>
          <a:prstGeom prst="rect">
            <a:avLst/>
          </a:prstGeom>
        </p:spPr>
      </p:pic>
    </p:spTree>
    <p:extLst>
      <p:ext uri="{BB962C8B-B14F-4D97-AF65-F5344CB8AC3E}">
        <p14:creationId xmlns:p14="http://schemas.microsoft.com/office/powerpoint/2010/main" val="1937369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Leveraging the EASI Hub capability</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normAutofit/>
          </a:bodyPr>
          <a:lstStyle/>
          <a:p>
            <a:pPr marL="0" indent="0">
              <a:buNone/>
            </a:pPr>
            <a:endParaRPr lang="en-AU" dirty="0">
              <a:latin typeface="+mj-lt"/>
            </a:endParaRPr>
          </a:p>
          <a:p>
            <a:pPr marL="0" indent="0">
              <a:buNone/>
            </a:pPr>
            <a:r>
              <a:rPr lang="en-AU" dirty="0">
                <a:latin typeface="+mj-lt"/>
              </a:rPr>
              <a:t>The CSIRO’s EASI Hub model that is designed to </a:t>
            </a:r>
            <a:r>
              <a:rPr lang="en-AU" b="1" dirty="0">
                <a:latin typeface="+mj-lt"/>
              </a:rPr>
              <a:t>accelerating technology readiness and transfer</a:t>
            </a:r>
            <a:r>
              <a:rPr lang="en-AU" dirty="0">
                <a:latin typeface="+mj-lt"/>
              </a:rPr>
              <a:t> was chosen to provide the main mechanism to Cloud integration. The EASI Hub approach is using a </a:t>
            </a:r>
            <a:r>
              <a:rPr lang="en-AU" b="1" dirty="0">
                <a:latin typeface="+mj-lt"/>
              </a:rPr>
              <a:t>Science-as-a-Service platform </a:t>
            </a:r>
            <a:r>
              <a:rPr lang="en-AU" dirty="0">
                <a:latin typeface="+mj-lt"/>
              </a:rPr>
              <a:t>that readily supports scalable and low start-up cost access. It provided a cost-effective solution and a vehicle for science delivery to the general audience.</a:t>
            </a:r>
          </a:p>
          <a:p>
            <a:pPr marL="0" indent="0">
              <a:buNone/>
            </a:pPr>
            <a:endParaRPr lang="en-AU" dirty="0">
              <a:latin typeface="+mj-lt"/>
            </a:endParaRPr>
          </a:p>
          <a:p>
            <a:pPr marL="0" indent="0">
              <a:buNone/>
            </a:pPr>
            <a:r>
              <a:rPr lang="en-AU" dirty="0">
                <a:latin typeface="+mj-lt"/>
              </a:rPr>
              <a:t>EASI Hub has been utilised as a managed Kubernetes (K8) cluster where a workflow engine (i.e., GitLab CI) was deployed. Jobs sent to the workflow engine trigger the cluster to scale up on-demand with cost-efficient virtual machines, providing enough computation resources in the cluster to run all the jobs simultaneously. The GPT platform manages the flow of data in and out of the jobs, provides an Application Programming Interface (API) for the SENSI App to display job status information, and enable the output data flow back to the client application.</a:t>
            </a:r>
          </a:p>
        </p:txBody>
      </p:sp>
      <p:pic>
        <p:nvPicPr>
          <p:cNvPr id="4" name="Picture 3">
            <a:extLst>
              <a:ext uri="{FF2B5EF4-FFF2-40B4-BE49-F238E27FC236}">
                <a16:creationId xmlns:a16="http://schemas.microsoft.com/office/drawing/2014/main" id="{09F52B96-87B1-4902-93EB-89EC64E83629}"/>
              </a:ext>
            </a:extLst>
          </p:cNvPr>
          <p:cNvPicPr/>
          <p:nvPr/>
        </p:nvPicPr>
        <p:blipFill>
          <a:blip r:embed="rId2">
            <a:extLst>
              <a:ext uri="{28A0092B-C50C-407E-A947-70E740481C1C}">
                <a14:useLocalDpi xmlns:a14="http://schemas.microsoft.com/office/drawing/2010/main" val="0"/>
              </a:ext>
            </a:extLst>
          </a:blip>
          <a:stretch>
            <a:fillRect/>
          </a:stretch>
        </p:blipFill>
        <p:spPr>
          <a:xfrm>
            <a:off x="905193" y="2360671"/>
            <a:ext cx="3605848" cy="2831406"/>
          </a:xfrm>
          <a:prstGeom prst="rect">
            <a:avLst/>
          </a:prstGeom>
        </p:spPr>
      </p:pic>
    </p:spTree>
    <p:extLst>
      <p:ext uri="{BB962C8B-B14F-4D97-AF65-F5344CB8AC3E}">
        <p14:creationId xmlns:p14="http://schemas.microsoft.com/office/powerpoint/2010/main" val="2155843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Conclusions</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normAutofit/>
          </a:bodyPr>
          <a:lstStyle/>
          <a:p>
            <a:pPr marL="0" indent="0">
              <a:buNone/>
            </a:pPr>
            <a:endParaRPr lang="en-AU" dirty="0">
              <a:latin typeface="+mj-lt"/>
            </a:endParaRPr>
          </a:p>
          <a:p>
            <a:pPr marL="0" indent="0">
              <a:buNone/>
            </a:pPr>
            <a:r>
              <a:rPr lang="en-AU" dirty="0">
                <a:latin typeface="+mj-lt"/>
              </a:rPr>
              <a:t>The development of the SENSI Seismic Network Design App has significantly leveraged existing platforms – GPT and EASI – that have seen years of strategic investment. This approach allowed to develop a fully-fledged modelling application in a short period of time while allowing it to benefit from future upgrades to underlying platforms. The SENSI App has also provided valuable feedback into the development and further advancement of the GPT platform core functionality.</a:t>
            </a:r>
          </a:p>
          <a:p>
            <a:pPr marL="0" indent="0">
              <a:buNone/>
            </a:pPr>
            <a:endParaRPr lang="en-AU" dirty="0">
              <a:latin typeface="+mj-lt"/>
            </a:endParaRPr>
          </a:p>
          <a:p>
            <a:pPr marL="0" indent="0">
              <a:buNone/>
            </a:pPr>
            <a:r>
              <a:rPr lang="en-AU" dirty="0">
                <a:latin typeface="+mj-lt"/>
              </a:rPr>
              <a:t>The SENSI App is now released as an open-access application for the benefit of Australian national and, indeed, global audiences. It can be access at </a:t>
            </a:r>
            <a:r>
              <a:rPr lang="en-AU" dirty="0">
                <a:latin typeface="+mj-lt"/>
                <a:hlinkClick r:id="rId2"/>
              </a:rPr>
              <a:t>https://sensi.geoanalytics.group/</a:t>
            </a:r>
            <a:r>
              <a:rPr lang="en-AU" dirty="0">
                <a:latin typeface="+mj-lt"/>
              </a:rPr>
              <a:t> or via </a:t>
            </a:r>
            <a:r>
              <a:rPr lang="en-AU" dirty="0" err="1">
                <a:latin typeface="+mj-lt"/>
              </a:rPr>
              <a:t>AuScope</a:t>
            </a:r>
            <a:r>
              <a:rPr lang="en-AU" dirty="0">
                <a:latin typeface="+mj-lt"/>
              </a:rPr>
              <a:t> Virtual Research Environment store at </a:t>
            </a:r>
            <a:r>
              <a:rPr lang="en-AU" dirty="0">
                <a:latin typeface="+mj-lt"/>
                <a:hlinkClick r:id="rId3"/>
              </a:rPr>
              <a:t>http://avre.auscope.org/</a:t>
            </a:r>
            <a:r>
              <a:rPr lang="en-AU" dirty="0">
                <a:latin typeface="+mj-lt"/>
              </a:rPr>
              <a:t>.</a:t>
            </a:r>
          </a:p>
        </p:txBody>
      </p:sp>
      <p:pic>
        <p:nvPicPr>
          <p:cNvPr id="5" name="Picture 4" descr="Qr code&#10;&#10;Description automatically generated">
            <a:extLst>
              <a:ext uri="{FF2B5EF4-FFF2-40B4-BE49-F238E27FC236}">
                <a16:creationId xmlns:a16="http://schemas.microsoft.com/office/drawing/2014/main" id="{BA6975EC-567C-4FF2-9F61-F557CB9E4F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8532" y="2255519"/>
            <a:ext cx="2165985" cy="2165985"/>
          </a:xfrm>
          <a:prstGeom prst="rect">
            <a:avLst/>
          </a:prstGeom>
        </p:spPr>
      </p:pic>
      <p:sp>
        <p:nvSpPr>
          <p:cNvPr id="6" name="Rectangle 5">
            <a:extLst>
              <a:ext uri="{FF2B5EF4-FFF2-40B4-BE49-F238E27FC236}">
                <a16:creationId xmlns:a16="http://schemas.microsoft.com/office/drawing/2014/main" id="{062B33F4-ACD4-456F-AAD2-80A21F0B95AC}"/>
              </a:ext>
            </a:extLst>
          </p:cNvPr>
          <p:cNvSpPr/>
          <p:nvPr/>
        </p:nvSpPr>
        <p:spPr>
          <a:xfrm>
            <a:off x="958531" y="4421504"/>
            <a:ext cx="2165985" cy="215444"/>
          </a:xfrm>
          <a:prstGeom prst="rect">
            <a:avLst/>
          </a:prstGeom>
        </p:spPr>
        <p:txBody>
          <a:bodyPr wrap="square">
            <a:spAutoFit/>
          </a:bodyPr>
          <a:lstStyle/>
          <a:p>
            <a:pPr algn="ctr"/>
            <a:r>
              <a:rPr lang="en-AU" sz="800" dirty="0"/>
              <a:t>https://sensi.geoanalytics.group/</a:t>
            </a:r>
          </a:p>
        </p:txBody>
      </p:sp>
    </p:spTree>
    <p:extLst>
      <p:ext uri="{BB962C8B-B14F-4D97-AF65-F5344CB8AC3E}">
        <p14:creationId xmlns:p14="http://schemas.microsoft.com/office/powerpoint/2010/main" val="189930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591F-2349-4C29-AE98-6CD075FA6E67}"/>
              </a:ext>
            </a:extLst>
          </p:cNvPr>
          <p:cNvSpPr>
            <a:spLocks noGrp="1"/>
          </p:cNvSpPr>
          <p:nvPr>
            <p:ph type="title"/>
          </p:nvPr>
        </p:nvSpPr>
        <p:spPr/>
        <p:txBody>
          <a:bodyPr>
            <a:normAutofit/>
          </a:bodyPr>
          <a:lstStyle/>
          <a:p>
            <a:r>
              <a:rPr lang="en-AU" sz="2400" dirty="0"/>
              <a:t>Acknowledgements</a:t>
            </a:r>
          </a:p>
        </p:txBody>
      </p:sp>
      <p:sp>
        <p:nvSpPr>
          <p:cNvPr id="3" name="Content Placeholder 2">
            <a:extLst>
              <a:ext uri="{FF2B5EF4-FFF2-40B4-BE49-F238E27FC236}">
                <a16:creationId xmlns:a16="http://schemas.microsoft.com/office/drawing/2014/main" id="{70DE810F-F043-4A8C-B6BD-394C109A9BC9}"/>
              </a:ext>
            </a:extLst>
          </p:cNvPr>
          <p:cNvSpPr>
            <a:spLocks noGrp="1"/>
          </p:cNvSpPr>
          <p:nvPr>
            <p:ph idx="1"/>
          </p:nvPr>
        </p:nvSpPr>
        <p:spPr/>
        <p:txBody>
          <a:bodyPr>
            <a:normAutofit fontScale="85000" lnSpcReduction="20000"/>
          </a:bodyPr>
          <a:lstStyle/>
          <a:p>
            <a:pPr marL="0" indent="0">
              <a:buNone/>
            </a:pPr>
            <a:endParaRPr lang="en-AU" dirty="0">
              <a:latin typeface="+mj-lt"/>
            </a:endParaRPr>
          </a:p>
          <a:p>
            <a:pPr marL="0" indent="0">
              <a:buNone/>
            </a:pPr>
            <a:r>
              <a:rPr lang="en-AU" dirty="0">
                <a:latin typeface="+mj-lt"/>
              </a:rPr>
              <a:t>The original version of the Geophysical Processing Toolkit was developed under the Capricorn Distal Footprints project funded by the Science and Industry Endowment Fund (SIEF) as part of the Distal Footprints of Giant Ore Systems: UNCOVER Australia project (RP04-063). It was further supported and advanced via a strategic project development of CSIRO Mineral Resources.</a:t>
            </a:r>
          </a:p>
          <a:p>
            <a:pPr marL="0" indent="0">
              <a:buNone/>
            </a:pPr>
            <a:endParaRPr lang="en-AU" dirty="0">
              <a:latin typeface="+mj-lt"/>
            </a:endParaRPr>
          </a:p>
          <a:p>
            <a:pPr marL="0" indent="0">
              <a:buNone/>
            </a:pPr>
            <a:r>
              <a:rPr lang="en-AU" dirty="0">
                <a:latin typeface="+mj-lt"/>
              </a:rPr>
              <a:t>The SENSI Seismic Network Design App was developed under the </a:t>
            </a:r>
            <a:r>
              <a:rPr lang="en-AU" dirty="0" err="1">
                <a:latin typeface="+mj-lt"/>
              </a:rPr>
              <a:t>AuScope</a:t>
            </a:r>
            <a:r>
              <a:rPr lang="en-AU" dirty="0">
                <a:latin typeface="+mj-lt"/>
              </a:rPr>
              <a:t> AVRE Engage Program in collaboration with the University of Melbourne. This work was enabled by </a:t>
            </a:r>
            <a:r>
              <a:rPr lang="en-AU" dirty="0" err="1">
                <a:latin typeface="+mj-lt"/>
              </a:rPr>
              <a:t>AuScope</a:t>
            </a:r>
            <a:r>
              <a:rPr lang="en-AU" dirty="0">
                <a:latin typeface="+mj-lt"/>
              </a:rPr>
              <a:t> and the Australian Government via the National Collaborative Research Infrastructure Strategy (NCRIS). </a:t>
            </a:r>
          </a:p>
          <a:p>
            <a:pPr marL="0" indent="0">
              <a:buNone/>
            </a:pPr>
            <a:endParaRPr lang="en-AU" dirty="0">
              <a:latin typeface="+mj-lt"/>
            </a:endParaRPr>
          </a:p>
          <a:p>
            <a:pPr marL="0" indent="0">
              <a:buNone/>
            </a:pPr>
            <a:r>
              <a:rPr lang="en-AU" dirty="0">
                <a:latin typeface="+mj-lt"/>
              </a:rPr>
              <a:t>The authors acknowledge financial assistance provided through Australian National Low Emissions Coal Research and Development. ANLEC R&amp;D is supported by Low Emission Technology Australia (LETA) and the Australian Government through the Department of Industry, Science, Energy and Resources. The </a:t>
            </a:r>
            <a:r>
              <a:rPr lang="en-AU" dirty="0" err="1">
                <a:latin typeface="+mj-lt"/>
              </a:rPr>
              <a:t>GipNet</a:t>
            </a:r>
            <a:r>
              <a:rPr lang="en-AU" dirty="0">
                <a:latin typeface="+mj-lt"/>
              </a:rPr>
              <a:t> array instrumentation received financial assistance through CO2CRC’s industry members, research partners and the Australian Government through the CCS Flagships Program, Department of Education and Training Education Investment Fund (EIF).</a:t>
            </a:r>
          </a:p>
          <a:p>
            <a:pPr marL="0" indent="0">
              <a:buNone/>
            </a:pPr>
            <a:endParaRPr lang="en-AU" dirty="0">
              <a:latin typeface="+mj-lt"/>
            </a:endParaRPr>
          </a:p>
          <a:p>
            <a:pPr marL="0" indent="0">
              <a:buNone/>
            </a:pPr>
            <a:r>
              <a:rPr lang="en-AU" dirty="0">
                <a:latin typeface="+mj-lt"/>
              </a:rPr>
              <a:t>EASI arises from an Australian innovation called the “Australian Geoscience Data Cube”, originally developed out of a partnership between CSIRO, Geoscience Australia, and the National Computational Infrastructure (NCI).  Since 2017, several international partners (NASA, USGS, CEOS, UK’s Satellite Applications Catapult) have also joined the partnership, now called the Open Data Cube (ODC) platform. Integration of the SENSI Seismic Network Design App with EASI was supported by</a:t>
            </a:r>
            <a:br>
              <a:rPr lang="en-AU" dirty="0">
                <a:latin typeface="+mj-lt"/>
              </a:rPr>
            </a:br>
            <a:r>
              <a:rPr lang="en-AU" dirty="0">
                <a:latin typeface="+mj-lt"/>
              </a:rPr>
              <a:t>Dr Robert Woodcock.</a:t>
            </a:r>
          </a:p>
        </p:txBody>
      </p:sp>
    </p:spTree>
    <p:extLst>
      <p:ext uri="{BB962C8B-B14F-4D97-AF65-F5344CB8AC3E}">
        <p14:creationId xmlns:p14="http://schemas.microsoft.com/office/powerpoint/2010/main" val="2240838233"/>
      </p:ext>
    </p:extLst>
  </p:cSld>
  <p:clrMapOvr>
    <a:masterClrMapping/>
  </p:clrMapOvr>
</p:sld>
</file>

<file path=ppt/theme/theme1.xml><?xml version="1.0" encoding="utf-8"?>
<a:theme xmlns:a="http://schemas.openxmlformats.org/drawingml/2006/main" name="AuScope Poster Template – Portrai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AuScope Poster Template – Portrait</Template>
  <TotalTime>1845</TotalTime>
  <Words>1428</Words>
  <Application>Microsoft Office PowerPoint</Application>
  <PresentationFormat>Widescreen</PresentationFormat>
  <Paragraphs>74</Paragraphs>
  <Slides>12</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AuScope Poster Template – Portrait</vt:lpstr>
      <vt:lpstr>Development of an interactive Cloud-based seismic network modelling application on a common Geophysical Processing Toolkit platform</vt:lpstr>
      <vt:lpstr>Geophysical Processing Toolkit</vt:lpstr>
      <vt:lpstr>Seismic Network Design App a.k.a. SENSI</vt:lpstr>
      <vt:lpstr>Scope</vt:lpstr>
      <vt:lpstr>Our approach</vt:lpstr>
      <vt:lpstr>Leveraging the GPT capability</vt:lpstr>
      <vt:lpstr>PowerPoint Presentation</vt:lpstr>
      <vt:lpstr>Interactive data visualisation capability</vt:lpstr>
      <vt:lpstr>Interactive visualisation capability</vt:lpstr>
      <vt:lpstr>Leveraging the EASI Hub capability</vt:lpstr>
      <vt:lpstr>Conclusions</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Assembling a geoscience information portal from pieces of the open source software jigsaw puzzle</dc:title>
  <dc:creator>Fazio, Vincent (Mineral Resources, Clayton)</dc:creator>
  <cp:lastModifiedBy>Golodoniuc, Pavel (Mineral Resources, Kensington WA)</cp:lastModifiedBy>
  <cp:revision>75</cp:revision>
  <dcterms:created xsi:type="dcterms:W3CDTF">2021-03-02T03:42:30Z</dcterms:created>
  <dcterms:modified xsi:type="dcterms:W3CDTF">2021-04-22T08:38:04Z</dcterms:modified>
</cp:coreProperties>
</file>