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00"/>
    <p:restoredTop sz="96327"/>
  </p:normalViewPr>
  <p:slideViewPr>
    <p:cSldViewPr snapToGrid="0" snapToObjects="1">
      <p:cViewPr varScale="1">
        <p:scale>
          <a:sx n="99" d="100"/>
          <a:sy n="99" d="100"/>
        </p:scale>
        <p:origin x="19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70FAB-0D1B-AD4D-9D8A-6DD6522B49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747812-A2B6-6046-AC27-6D3D5BE9D4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6474E-FF01-704D-A484-DA14F2333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10B3-BEE5-3249-8558-83582C505E08}" type="datetimeFigureOut">
              <a:rPr lang="en-NO" smtClean="0"/>
              <a:t>26/04/2021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90CF3-303E-C648-A6FE-943BA940E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0AC72-90E7-F645-9A57-5F3D5CF9F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D382-0630-204C-8E64-10D1A52351C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27903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987E7-B4E5-2B4E-846A-8F6D22FF5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87889-2DFC-144C-A8AD-EBD2BA352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B4423-F678-9749-9495-71CE97F43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10B3-BEE5-3249-8558-83582C505E08}" type="datetimeFigureOut">
              <a:rPr lang="en-NO" smtClean="0"/>
              <a:t>26/04/2021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0EE54-5B48-7E46-B30E-C82C4A49C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E750F-71B9-9949-B693-76BD6249D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D382-0630-204C-8E64-10D1A52351C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37880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710E1-66D7-BD41-9541-864C3DE5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12B2BB-7376-0C43-B0E8-9FD00FC2A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3DC8E-E78B-FC48-8C32-DA7CB480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10B3-BEE5-3249-8558-83582C505E08}" type="datetimeFigureOut">
              <a:rPr lang="en-NO" smtClean="0"/>
              <a:t>26/04/2021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6DE65-CA22-014F-946A-1E91152BD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3EEB8-6A4D-DA41-AC5E-7CFD464B4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D382-0630-204C-8E64-10D1A52351C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84581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BB6D1-CE1C-574F-87F9-28458B9A0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FD1DA-C40D-584A-AAE6-3541526726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A6C04-66E9-3F41-BF68-B2D5D073D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5366A-C487-6242-B147-3C9306FE7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10B3-BEE5-3249-8558-83582C505E08}" type="datetimeFigureOut">
              <a:rPr lang="en-NO" smtClean="0"/>
              <a:t>26/04/2021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48830-0BAF-7C48-8661-EF5A61E9C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4BCEF3-F43C-254B-9643-4C983B8E5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D382-0630-204C-8E64-10D1A52351C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4610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1F54F-41C1-CD46-AED9-7DFFAF628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BA5C8E-2378-174B-B482-1C9A1E8C2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E093C2-73F0-C442-BA3A-1FFD2BFEE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72D695-5B67-7944-AA87-94A9397C76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D8C011-B27B-AA4A-B2FA-0F2D11011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167510-FB56-7846-A27E-EA4FBC7CB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10B3-BEE5-3249-8558-83582C505E08}" type="datetimeFigureOut">
              <a:rPr lang="en-NO" smtClean="0"/>
              <a:t>26/04/2021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5E7AC9-B08F-214A-B847-43B726E3B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0F6DE9-F10E-6F4E-9770-006A2DD97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D382-0630-204C-8E64-10D1A52351C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8310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6B21A-7303-4847-B36D-6B8DB93D2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A6AF63-1381-C147-BDC6-765860C67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10B3-BEE5-3249-8558-83582C505E08}" type="datetimeFigureOut">
              <a:rPr lang="en-NO" smtClean="0"/>
              <a:t>26/04/2021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1BAC6B-9757-B741-B165-CFA0383D6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FFBA42-A7BD-874F-82E1-B79FE0E9E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D382-0630-204C-8E64-10D1A52351C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25206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32E06B-92A5-F34C-8B0B-C29D7C70D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10B3-BEE5-3249-8558-83582C505E08}" type="datetimeFigureOut">
              <a:rPr lang="en-NO" smtClean="0"/>
              <a:t>26/04/2021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BCCA87-83C4-684D-A7AC-01ADBF792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8C1CB-747C-EC43-BA6B-5C3346504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D382-0630-204C-8E64-10D1A52351C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60927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1B30C-D3DD-6044-92ED-3B569709A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585B3-6D83-224D-907A-C7A902285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DAD92-C6EA-6040-BC49-A39C3830EA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3A1E25-F0F7-1347-9F34-98F8FF18F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10B3-BEE5-3249-8558-83582C505E08}" type="datetimeFigureOut">
              <a:rPr lang="en-NO" smtClean="0"/>
              <a:t>26/04/2021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A96CD1-0FD6-5D4E-9AA3-42613479F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95AAC9-177B-B740-8E80-641C2FBBE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D382-0630-204C-8E64-10D1A52351C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52846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F8250-492F-9C4F-9EE2-9EE6AA186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E2AC75-3E2D-1541-80B8-7842E190B5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0AE8D-0008-3E43-B863-5E5231373F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C4FDD6-2BFA-8948-B5A5-D683F9138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10B3-BEE5-3249-8558-83582C505E08}" type="datetimeFigureOut">
              <a:rPr lang="en-NO" smtClean="0"/>
              <a:t>26/04/2021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A1F28D-692B-0D46-A9B5-B9A2C5BDD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8DB8C4-4855-1C47-9EF6-CA1B4025B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D382-0630-204C-8E64-10D1A52351C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9657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4E30C-5A3F-0B43-BAEC-B3E43B908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753571-8F5A-B741-836F-530BD268C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CE97-6175-E442-866F-8C6198CEC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10B3-BEE5-3249-8558-83582C505E08}" type="datetimeFigureOut">
              <a:rPr lang="en-NO" smtClean="0"/>
              <a:t>26/04/2021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612C2-8492-C144-8046-A19A592E9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5CBC2-CE70-8E4D-8DEA-6D09DD1FD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D382-0630-204C-8E64-10D1A52351C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327638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D16272-B544-604B-8012-052B0BA067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D72B78-269D-9E48-9871-4823171C68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34E74-182C-6D4A-BFBC-D1B6082EA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410B3-BEE5-3249-8558-83582C505E08}" type="datetimeFigureOut">
              <a:rPr lang="en-NO" smtClean="0"/>
              <a:t>26/04/2021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6DBAA-89B9-3049-9A2B-90391BCD5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8400C-564A-E74F-8C53-2ACE144F1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AD382-0630-204C-8E64-10D1A52351C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42732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D59B44-BA2C-7947-985A-2B71E80EF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E9AA37-9656-DC46-ADFE-E2039B170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2F948-7A94-9842-8E05-84638763BA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410B3-BEE5-3249-8558-83582C505E08}" type="datetimeFigureOut">
              <a:rPr lang="en-NO" smtClean="0"/>
              <a:t>26/04/2021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E1B8B-D9C2-3F47-A7AB-E6F1687360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E448C-3898-AB4A-A37F-0F7CD4526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AD382-0630-204C-8E64-10D1A52351C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2850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mailto:jiping.xie@nersc.no" TargetMode="External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hyperlink" Target="https://omg.jpl.nasa.gov/portal/brows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A close up of a sign&#10;&#10;Description automatically generated">
            <a:extLst>
              <a:ext uri="{FF2B5EF4-FFF2-40B4-BE49-F238E27FC236}">
                <a16:creationId xmlns:a16="http://schemas.microsoft.com/office/drawing/2014/main" id="{7E2FC6A0-5AEF-D44D-9E25-E7D507241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4533" y="1286282"/>
            <a:ext cx="1032008" cy="103200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51E6E55-210B-7746-B8A6-41B3BF0E95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092" y="1448096"/>
            <a:ext cx="1676080" cy="8566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737E67-B3A2-3E45-815A-AB86EEDB6F52}"/>
              </a:ext>
            </a:extLst>
          </p:cNvPr>
          <p:cNvSpPr/>
          <p:nvPr/>
        </p:nvSpPr>
        <p:spPr>
          <a:xfrm>
            <a:off x="248485" y="564043"/>
            <a:ext cx="5552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Impacts of assimilating Arctic surface sea salinities from SMOS in a coupled ocean and sea ice reanalysis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F2987E-FB0B-6046-999C-46CB0BC2C854}"/>
              </a:ext>
            </a:extLst>
          </p:cNvPr>
          <p:cNvSpPr/>
          <p:nvPr/>
        </p:nvSpPr>
        <p:spPr>
          <a:xfrm>
            <a:off x="111032" y="174118"/>
            <a:ext cx="30642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EGU21-2150: vEGU21|19-30 April 2021</a:t>
            </a:r>
            <a:endParaRPr lang="en-NO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1E786F-D29A-2443-B510-C584AF9A7B52}"/>
              </a:ext>
            </a:extLst>
          </p:cNvPr>
          <p:cNvSpPr/>
          <p:nvPr/>
        </p:nvSpPr>
        <p:spPr>
          <a:xfrm>
            <a:off x="853123" y="1696284"/>
            <a:ext cx="48105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1. Nansen Environmental and Remote Sensing Center, Norway</a:t>
            </a:r>
          </a:p>
          <a:p>
            <a:pPr algn="ctr"/>
            <a:r>
              <a:rPr lang="en-US" sz="1100" dirty="0"/>
              <a:t>2. Barcelona Expert Center, Spain</a:t>
            </a:r>
          </a:p>
          <a:p>
            <a:pPr algn="ctr"/>
            <a:r>
              <a:rPr lang="en-US" sz="1100" dirty="0"/>
              <a:t>3. ARGANS, UK</a:t>
            </a:r>
          </a:p>
          <a:p>
            <a:r>
              <a:rPr lang="en-US" sz="1100" dirty="0"/>
              <a:t>                     Contact: </a:t>
            </a:r>
            <a:r>
              <a:rPr lang="en-US" sz="1100" dirty="0">
                <a:hlinkClick r:id="rId6"/>
              </a:rPr>
              <a:t>jiping.xie@nersc.no</a:t>
            </a:r>
            <a:endParaRPr lang="en-US" sz="1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BBB340-8519-0944-BB2A-D7A6CEA57D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202" y="56753"/>
            <a:ext cx="1065178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370827-7E36-9C4E-AFBA-AA08D71E7C57}"/>
              </a:ext>
            </a:extLst>
          </p:cNvPr>
          <p:cNvSpPr txBox="1"/>
          <p:nvPr/>
        </p:nvSpPr>
        <p:spPr>
          <a:xfrm>
            <a:off x="335837" y="2522682"/>
            <a:ext cx="5552662" cy="16004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NO" sz="1400" b="1" dirty="0"/>
              <a:t>TOPAZ assimilation setting</a:t>
            </a:r>
            <a:r>
              <a:rPr lang="en-NO" sz="1400" dirty="0"/>
              <a:t>: DEnKF with 100 member;  Weekly assimilation all ocean and ice observations;  </a:t>
            </a:r>
            <a:r>
              <a:rPr lang="en-NO" sz="1400" b="1" dirty="0"/>
              <a:t>Time period</a:t>
            </a:r>
            <a:r>
              <a:rPr lang="en-NO" sz="1400" dirty="0"/>
              <a:t>: July-Dec. 2016</a:t>
            </a:r>
            <a:endParaRPr lang="en-NO" sz="1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sz="1400" b="1" dirty="0"/>
              <a:t>Exp0</a:t>
            </a:r>
            <a:r>
              <a:rPr lang="en-NO" sz="1400" dirty="0"/>
              <a:t>: using the default assimiation setting but no SSS assimilation. (CMEMS portal: </a:t>
            </a:r>
            <a:r>
              <a:rPr lang="en-NO" sz="1400" dirty="0">
                <a:solidFill>
                  <a:srgbClr val="0432FF"/>
                </a:solidFill>
              </a:rPr>
              <a:t>ARCTIC_REANALYSIS_PHYS_002_003</a:t>
            </a:r>
            <a:r>
              <a:rPr lang="en-NO" sz="1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sz="1400" b="1" dirty="0"/>
              <a:t>ExpV2</a:t>
            </a:r>
            <a:r>
              <a:rPr lang="en-NO" sz="1400" dirty="0"/>
              <a:t>: Exp0 + Arctic SSS Version 2 from BEC (bec.icm.csic.es; released in 2018)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sz="1400" b="1" dirty="0"/>
              <a:t>ExpV3</a:t>
            </a:r>
            <a:r>
              <a:rPr lang="en-NO" sz="1400" dirty="0"/>
              <a:t>: Exp0 + Arctic SSS Version 3.1 from the ESA project: Arctic+SSS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D4D890-BE1C-614C-AB52-57FD2C1265FA}"/>
              </a:ext>
            </a:extLst>
          </p:cNvPr>
          <p:cNvGrpSpPr/>
          <p:nvPr/>
        </p:nvGrpSpPr>
        <p:grpSpPr>
          <a:xfrm>
            <a:off x="0" y="4287871"/>
            <a:ext cx="2670231" cy="2331590"/>
            <a:chOff x="6441634" y="1242399"/>
            <a:chExt cx="5560481" cy="4896000"/>
          </a:xfrm>
        </p:grpSpPr>
        <p:pic>
          <p:nvPicPr>
            <p:cNvPr id="11" name="Picture 10" descr="A close up of a map&#10;&#10;Description automatically generated">
              <a:extLst>
                <a:ext uri="{FF2B5EF4-FFF2-40B4-BE49-F238E27FC236}">
                  <a16:creationId xmlns:a16="http://schemas.microsoft.com/office/drawing/2014/main" id="{EF1CD282-8734-784A-96CE-F3FD6AE757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15425" b="18519"/>
            <a:stretch/>
          </p:blipFill>
          <p:spPr>
            <a:xfrm>
              <a:off x="6441634" y="1242399"/>
              <a:ext cx="5560481" cy="4896000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F400FC7-E18F-C842-BD81-71A82A0D691F}"/>
                </a:ext>
              </a:extLst>
            </p:cNvPr>
            <p:cNvSpPr txBox="1"/>
            <p:nvPr/>
          </p:nvSpPr>
          <p:spPr>
            <a:xfrm>
              <a:off x="7717536" y="2405860"/>
              <a:ext cx="1036320" cy="1231106"/>
            </a:xfrm>
            <a:prstGeom prst="rect">
              <a:avLst/>
            </a:prstGeom>
            <a:noFill/>
            <a:ln w="19050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NO" sz="2000" dirty="0">
                  <a:solidFill>
                    <a:srgbClr val="0432FF"/>
                  </a:solidFill>
                </a:rPr>
                <a:t>1)</a:t>
              </a:r>
            </a:p>
            <a:p>
              <a:endParaRPr lang="en-NO" dirty="0"/>
            </a:p>
            <a:p>
              <a:endParaRPr lang="en-NO" dirty="0"/>
            </a:p>
            <a:p>
              <a:endParaRPr lang="en-NO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242B6A-426C-E547-B725-C09DA8AFE899}"/>
                </a:ext>
              </a:extLst>
            </p:cNvPr>
            <p:cNvSpPr txBox="1"/>
            <p:nvPr/>
          </p:nvSpPr>
          <p:spPr>
            <a:xfrm>
              <a:off x="8577072" y="3690399"/>
              <a:ext cx="1286256" cy="2062103"/>
            </a:xfrm>
            <a:prstGeom prst="rect">
              <a:avLst/>
            </a:prstGeom>
            <a:noFill/>
            <a:ln w="19050">
              <a:solidFill>
                <a:srgbClr val="7030A0"/>
              </a:solidFill>
              <a:prstDash val="lgDash"/>
            </a:ln>
          </p:spPr>
          <p:txBody>
            <a:bodyPr wrap="square" rtlCol="0">
              <a:spAutoFit/>
            </a:bodyPr>
            <a:lstStyle/>
            <a:p>
              <a:r>
                <a:rPr lang="en-NO" sz="2000" dirty="0">
                  <a:solidFill>
                    <a:srgbClr val="0432FF"/>
                  </a:solidFill>
                </a:rPr>
                <a:t>2)</a:t>
              </a:r>
            </a:p>
            <a:p>
              <a:endParaRPr lang="en-NO" dirty="0"/>
            </a:p>
            <a:p>
              <a:endParaRPr lang="en-NO" dirty="0"/>
            </a:p>
            <a:p>
              <a:endParaRPr lang="en-NO" dirty="0"/>
            </a:p>
            <a:p>
              <a:endParaRPr lang="en-NO" dirty="0"/>
            </a:p>
            <a:p>
              <a:endParaRPr lang="en-NO" dirty="0"/>
            </a:p>
            <a:p>
              <a:endParaRPr lang="en-NO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9163949-0479-FC40-957C-66DFCE38A250}"/>
                </a:ext>
              </a:extLst>
            </p:cNvPr>
            <p:cNvSpPr txBox="1"/>
            <p:nvPr/>
          </p:nvSpPr>
          <p:spPr>
            <a:xfrm>
              <a:off x="9722665" y="3271280"/>
              <a:ext cx="1166629" cy="1785104"/>
            </a:xfrm>
            <a:prstGeom prst="rect">
              <a:avLst/>
            </a:prstGeom>
            <a:noFill/>
            <a:ln w="19050">
              <a:solidFill>
                <a:srgbClr val="7030A0"/>
              </a:solidFill>
              <a:prstDash val="lgDashDot"/>
            </a:ln>
          </p:spPr>
          <p:txBody>
            <a:bodyPr wrap="square" rtlCol="0">
              <a:spAutoFit/>
            </a:bodyPr>
            <a:lstStyle/>
            <a:p>
              <a:r>
                <a:rPr lang="en-NO" sz="2000" dirty="0">
                  <a:solidFill>
                    <a:srgbClr val="0432FF"/>
                  </a:solidFill>
                </a:rPr>
                <a:t>3)</a:t>
              </a:r>
            </a:p>
            <a:p>
              <a:endParaRPr lang="en-NO" dirty="0"/>
            </a:p>
            <a:p>
              <a:endParaRPr lang="en-NO" dirty="0"/>
            </a:p>
            <a:p>
              <a:endParaRPr lang="en-NO" dirty="0"/>
            </a:p>
            <a:p>
              <a:endParaRPr lang="en-NO" dirty="0"/>
            </a:p>
            <a:p>
              <a:endParaRPr lang="en-NO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62024C2-23E8-5A49-B2CE-EB0CF38500D7}"/>
              </a:ext>
            </a:extLst>
          </p:cNvPr>
          <p:cNvSpPr txBox="1"/>
          <p:nvPr/>
        </p:nvSpPr>
        <p:spPr>
          <a:xfrm>
            <a:off x="2503322" y="4554141"/>
            <a:ext cx="359267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BGEP: Beaufort </a:t>
            </a:r>
            <a:r>
              <a:rPr lang="nb-NO" sz="1400" dirty="0" err="1">
                <a:latin typeface="Arial" panose="020B0604020202020204" pitchFamily="34" charset="0"/>
                <a:cs typeface="Arial" panose="020B0604020202020204" pitchFamily="34" charset="0"/>
              </a:rPr>
              <a:t>Gyre</a:t>
            </a: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 Experiment Project (WHOI)</a:t>
            </a:r>
          </a:p>
          <a:p>
            <a:pPr marL="457200" indent="-457200">
              <a:buFont typeface="+mj-lt"/>
              <a:buAutoNum type="arabicParenR"/>
            </a:pPr>
            <a:r>
              <a:rPr lang="nb-NO" sz="1400" dirty="0" err="1">
                <a:latin typeface="Arial" panose="020B0604020202020204" pitchFamily="34" charset="0"/>
                <a:cs typeface="Arial" panose="020B0604020202020204" pitchFamily="34" charset="0"/>
              </a:rPr>
              <a:t>Greenland</a:t>
            </a: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dirty="0" err="1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 (NASA): OMG </a:t>
            </a: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https://omg.jpl.nasa.gov/portal/browse/</a:t>
            </a:r>
            <a:endParaRPr lang="nb-N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ICES(</a:t>
            </a:r>
            <a:r>
              <a:rPr lang="nb-NO" sz="1400" dirty="0" err="1"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nb-NO" sz="1400" dirty="0" err="1">
                <a:latin typeface="Arial" panose="020B0604020202020204" pitchFamily="34" charset="0"/>
                <a:cs typeface="Arial" panose="020B0604020202020204" pitchFamily="34" charset="0"/>
              </a:rPr>
              <a:t>ocean.ices.dk</a:t>
            </a: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nb-NO" sz="1400" dirty="0" err="1">
                <a:latin typeface="Arial" panose="020B0604020202020204" pitchFamily="34" charset="0"/>
                <a:cs typeface="Arial" panose="020B0604020202020204" pitchFamily="34" charset="0"/>
              </a:rPr>
              <a:t>HydChem</a:t>
            </a: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nb-NO" sz="1400" dirty="0" err="1">
                <a:latin typeface="Arial" panose="020B0604020202020204" pitchFamily="34" charset="0"/>
                <a:cs typeface="Arial" panose="020B0604020202020204" pitchFamily="34" charset="0"/>
              </a:rPr>
              <a:t>HydChem.aspx?plot</a:t>
            </a: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nb-NO" sz="1400" dirty="0" err="1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BA3BF7-FF67-0547-BF42-08C498BA9E28}"/>
              </a:ext>
            </a:extLst>
          </p:cNvPr>
          <p:cNvSpPr txBox="1"/>
          <p:nvPr/>
        </p:nvSpPr>
        <p:spPr>
          <a:xfrm>
            <a:off x="2519488" y="4220113"/>
            <a:ext cx="2765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600" b="1" i="1" dirty="0"/>
              <a:t>In-situ SSS for validation :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A921316-6686-B14B-A1F0-1199DEE4D3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61151" y="253297"/>
            <a:ext cx="5021028" cy="4026525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0D20F60D-BB22-B244-B357-941EC1A36DF6}"/>
              </a:ext>
            </a:extLst>
          </p:cNvPr>
          <p:cNvSpPr/>
          <p:nvPr/>
        </p:nvSpPr>
        <p:spPr>
          <a:xfrm>
            <a:off x="8607644" y="172188"/>
            <a:ext cx="33975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Salty</a:t>
            </a:r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 bias/RMSE </a:t>
            </a:r>
            <a:r>
              <a:rPr lang="nb-NO" sz="1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decreased</a:t>
            </a:r>
            <a:endParaRPr lang="nb-NO" sz="1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715056E-B997-AE41-98DE-6BAF55FC4FF5}"/>
              </a:ext>
            </a:extLst>
          </p:cNvPr>
          <p:cNvSpPr/>
          <p:nvPr/>
        </p:nvSpPr>
        <p:spPr>
          <a:xfrm>
            <a:off x="8201213" y="1098962"/>
            <a:ext cx="10967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2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15.9%/10.8%</a:t>
            </a:r>
            <a:endParaRPr lang="en-NO" sz="1200" dirty="0">
              <a:solidFill>
                <a:srgbClr val="0432FF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55A24B2-CC0F-AA42-9288-6F1587B99BB3}"/>
              </a:ext>
            </a:extLst>
          </p:cNvPr>
          <p:cNvSpPr/>
          <p:nvPr/>
        </p:nvSpPr>
        <p:spPr>
          <a:xfrm>
            <a:off x="9804147" y="1098961"/>
            <a:ext cx="10967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2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28.6%/16.2%</a:t>
            </a:r>
            <a:endParaRPr lang="en-NO" sz="1200" dirty="0">
              <a:solidFill>
                <a:srgbClr val="0432FF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406820D-C815-F941-A609-7532D8BD5CF1}"/>
              </a:ext>
            </a:extLst>
          </p:cNvPr>
          <p:cNvSpPr/>
          <p:nvPr/>
        </p:nvSpPr>
        <p:spPr>
          <a:xfrm>
            <a:off x="9780229" y="3214877"/>
            <a:ext cx="10118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2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17.3%/8.2%</a:t>
            </a:r>
            <a:endParaRPr lang="en-NO" sz="1200" dirty="0">
              <a:solidFill>
                <a:srgbClr val="0432FF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9C0E2B3-7CB4-7841-B273-952A71EAF19E}"/>
              </a:ext>
            </a:extLst>
          </p:cNvPr>
          <p:cNvSpPr/>
          <p:nvPr/>
        </p:nvSpPr>
        <p:spPr>
          <a:xfrm>
            <a:off x="6182480" y="4347835"/>
            <a:ext cx="28770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Mean Fresh Water Content (&gt;70</a:t>
            </a:r>
            <a:r>
              <a:rPr lang="en-NO" sz="1400" b="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N)          </a:t>
            </a:r>
          </a:p>
          <a:p>
            <a:r>
              <a:rPr lang="en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Proshutinsky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et al., 2009)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CDA5263-4BFD-5246-9145-56704DCDCE24}"/>
              </a:ext>
            </a:extLst>
          </p:cNvPr>
          <p:cNvSpPr/>
          <p:nvPr/>
        </p:nvSpPr>
        <p:spPr>
          <a:xfrm>
            <a:off x="2699940" y="6272847"/>
            <a:ext cx="9358245" cy="4924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latin typeface="Helvetica" pitchFamily="2" charset="0"/>
              </a:rPr>
              <a:t>Summary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</a:rPr>
              <a:t>: </a:t>
            </a:r>
            <a:r>
              <a:rPr lang="en-US" sz="1200" b="1" dirty="0">
                <a:solidFill>
                  <a:srgbClr val="000000"/>
                </a:solidFill>
                <a:latin typeface="Helvetica" pitchFamily="2" charset="0"/>
              </a:rPr>
              <a:t>A novel sea surface salinity data product from SMOS has been tested for assimilation, the results</a:t>
            </a:r>
            <a:r>
              <a:rPr lang="en-NO" sz="1200" b="1" dirty="0">
                <a:solidFill>
                  <a:srgbClr val="000000"/>
                </a:solidFill>
                <a:latin typeface="Helvetica" pitchFamily="2" charset="0"/>
              </a:rPr>
              <a:t> show</a:t>
            </a:r>
            <a:r>
              <a:rPr lang="en-NO" sz="1200" b="1" dirty="0"/>
              <a:t> the V3 product of SSS is advantager than the V2, and </a:t>
            </a:r>
            <a:r>
              <a:rPr lang="en-US" sz="1200" b="1" dirty="0">
                <a:solidFill>
                  <a:srgbClr val="000000"/>
                </a:solidFill>
                <a:latin typeface="Helvetica" pitchFamily="2" charset="0"/>
              </a:rPr>
              <a:t>therefore being more fit for the Arctic reanalysis. </a:t>
            </a:r>
            <a:endParaRPr lang="en-NO" sz="1200" b="1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1F016B83-2603-D245-B9DC-67BA8361586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199" r="15139"/>
          <a:stretch/>
        </p:blipFill>
        <p:spPr>
          <a:xfrm>
            <a:off x="7184159" y="5120482"/>
            <a:ext cx="1735761" cy="67318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2FB56159-392D-A947-8A22-F11E2F405A8A}"/>
              </a:ext>
            </a:extLst>
          </p:cNvPr>
          <p:cNvSpPr txBox="1"/>
          <p:nvPr/>
        </p:nvSpPr>
        <p:spPr>
          <a:xfrm>
            <a:off x="6383715" y="5545928"/>
            <a:ext cx="2311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2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ref</a:t>
            </a:r>
            <a:r>
              <a:rPr lang="en-US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=34.8   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Integration depth; S≤34.8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09CB954-FF1A-FB42-9E6D-F13436600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671" y="4265048"/>
            <a:ext cx="2690882" cy="194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5BD45B6D-6ECF-7E4E-972E-E9BA3CE49000}"/>
              </a:ext>
            </a:extLst>
          </p:cNvPr>
          <p:cNvCxnSpPr>
            <a:cxnSpLocks/>
          </p:cNvCxnSpPr>
          <p:nvPr/>
        </p:nvCxnSpPr>
        <p:spPr>
          <a:xfrm rot="5400000">
            <a:off x="3081309" y="3111824"/>
            <a:ext cx="6117510" cy="7369"/>
          </a:xfrm>
          <a:prstGeom prst="bentConnector3">
            <a:avLst>
              <a:gd name="adj1" fmla="val 50000"/>
            </a:avLst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>
            <a:extLst>
              <a:ext uri="{FF2B5EF4-FFF2-40B4-BE49-F238E27FC236}">
                <a16:creationId xmlns:a16="http://schemas.microsoft.com/office/drawing/2014/main" id="{2FCD3460-424C-0E4E-98A5-87C5632349CE}"/>
              </a:ext>
            </a:extLst>
          </p:cNvPr>
          <p:cNvCxnSpPr>
            <a:cxnSpLocks/>
          </p:cNvCxnSpPr>
          <p:nvPr/>
        </p:nvCxnSpPr>
        <p:spPr>
          <a:xfrm>
            <a:off x="22209" y="2435115"/>
            <a:ext cx="12169791" cy="1844707"/>
          </a:xfrm>
          <a:prstGeom prst="bentConnector3">
            <a:avLst>
              <a:gd name="adj1" fmla="val 50245"/>
            </a:avLst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084950E1-33BB-5F43-8295-49D966D77C46}"/>
              </a:ext>
            </a:extLst>
          </p:cNvPr>
          <p:cNvCxnSpPr/>
          <p:nvPr/>
        </p:nvCxnSpPr>
        <p:spPr>
          <a:xfrm>
            <a:off x="22209" y="4213644"/>
            <a:ext cx="12144612" cy="1977964"/>
          </a:xfrm>
          <a:prstGeom prst="bentConnector3">
            <a:avLst>
              <a:gd name="adj1" fmla="val 50367"/>
            </a:avLst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853BE6D7-6903-BE46-AB1D-7FF613E2A7C5}"/>
              </a:ext>
            </a:extLst>
          </p:cNvPr>
          <p:cNvCxnSpPr/>
          <p:nvPr/>
        </p:nvCxnSpPr>
        <p:spPr>
          <a:xfrm flipV="1">
            <a:off x="2670231" y="6193606"/>
            <a:ext cx="3425769" cy="664394"/>
          </a:xfrm>
          <a:prstGeom prst="bentConnector3">
            <a:avLst>
              <a:gd name="adj1" fmla="val -669"/>
            </a:avLst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11ABDD7-26A6-BF4D-80F9-465ABDA3F00E}"/>
              </a:ext>
            </a:extLst>
          </p:cNvPr>
          <p:cNvSpPr/>
          <p:nvPr/>
        </p:nvSpPr>
        <p:spPr>
          <a:xfrm>
            <a:off x="1027531" y="1243791"/>
            <a:ext cx="44990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Jiping Xie</a:t>
            </a:r>
            <a:r>
              <a:rPr lang="en-US" sz="1200" baseline="30000" dirty="0"/>
              <a:t>1</a:t>
            </a:r>
            <a:r>
              <a:rPr lang="en-US" sz="1200" dirty="0"/>
              <a:t>, </a:t>
            </a:r>
            <a:r>
              <a:rPr lang="en-US" sz="1200" dirty="0" err="1"/>
              <a:t>Roshin</a:t>
            </a:r>
            <a:r>
              <a:rPr lang="en-US" sz="1200" dirty="0"/>
              <a:t> P. Raj</a:t>
            </a:r>
            <a:r>
              <a:rPr lang="en-US" sz="1200" baseline="30000" dirty="0"/>
              <a:t>1</a:t>
            </a:r>
            <a:r>
              <a:rPr lang="en-US" sz="1200" dirty="0"/>
              <a:t>, Laurent Bertino</a:t>
            </a:r>
            <a:r>
              <a:rPr lang="en-US" sz="1200" baseline="30000" dirty="0"/>
              <a:t>1</a:t>
            </a:r>
            <a:r>
              <a:rPr lang="en-US" sz="1200" dirty="0"/>
              <a:t>, Justino Martínez</a:t>
            </a:r>
            <a:r>
              <a:rPr lang="en-US" sz="1200" baseline="30000" dirty="0"/>
              <a:t>2</a:t>
            </a:r>
            <a:r>
              <a:rPr lang="en-US" sz="1200" dirty="0"/>
              <a:t>, Carolina Gabarró</a:t>
            </a:r>
            <a:r>
              <a:rPr lang="en-US" sz="1200" baseline="30000" dirty="0"/>
              <a:t>2</a:t>
            </a:r>
            <a:r>
              <a:rPr lang="en-US" sz="1200" dirty="0"/>
              <a:t>, and Rafael Catany3</a:t>
            </a:r>
            <a:r>
              <a:rPr lang="en-US" sz="1200" baseline="30000" dirty="0"/>
              <a:t>3</a:t>
            </a:r>
            <a:r>
              <a:rPr lang="en-US" sz="1200" dirty="0"/>
              <a:t> </a:t>
            </a:r>
          </a:p>
        </p:txBody>
      </p:sp>
      <p:pic>
        <p:nvPicPr>
          <p:cNvPr id="44" name="Audio 43">
            <a:hlinkClick r:id="" action="ppaction://media"/>
            <a:extLst>
              <a:ext uri="{FF2B5EF4-FFF2-40B4-BE49-F238E27FC236}">
                <a16:creationId xmlns:a16="http://schemas.microsoft.com/office/drawing/2014/main" id="{41EC3F05-06A0-024C-B1BF-6167B2E5DF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83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390"/>
    </mc:Choice>
    <mc:Fallback>
      <p:transition spd="slow" advTm="1213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43" x="3708400" y="1912938"/>
          <p14:tracePt t="851" x="3690938" y="1897063"/>
          <p14:tracePt t="858" x="3675063" y="1862138"/>
          <p14:tracePt t="866" x="3640138" y="1846263"/>
          <p14:tracePt t="874" x="3606800" y="1795463"/>
          <p14:tracePt t="882" x="3573463" y="1744663"/>
          <p14:tracePt t="890" x="3538538" y="1693863"/>
          <p14:tracePt t="898" x="3505200" y="1658938"/>
          <p14:tracePt t="906" x="3471863" y="1608138"/>
          <p14:tracePt t="914" x="3436938" y="1557338"/>
          <p14:tracePt t="922" x="3403600" y="1506538"/>
          <p14:tracePt t="930" x="3386138" y="1490663"/>
          <p14:tracePt t="938" x="3352800" y="1404938"/>
          <p14:tracePt t="946" x="3335338" y="1389063"/>
          <p14:tracePt t="954" x="3302000" y="1338263"/>
          <p14:tracePt t="962" x="3284538" y="1320800"/>
          <p14:tracePt t="970" x="3284538" y="1270000"/>
          <p14:tracePt t="978" x="3268663" y="1236663"/>
          <p14:tracePt t="986" x="3251200" y="1201738"/>
          <p14:tracePt t="994" x="3251200" y="1168400"/>
          <p14:tracePt t="1004" x="3233738" y="1135063"/>
          <p14:tracePt t="1011" x="3233738" y="1084263"/>
          <p14:tracePt t="1020" x="3233738" y="1049338"/>
          <p14:tracePt t="1026" x="3233738" y="1016000"/>
          <p14:tracePt t="1036" x="3233738" y="982663"/>
          <p14:tracePt t="1042" x="3217863" y="947738"/>
          <p14:tracePt t="1053" x="3217863" y="931863"/>
          <p14:tracePt t="1058" x="3217863" y="914400"/>
          <p14:tracePt t="1069" x="3217863" y="896938"/>
          <p14:tracePt t="1075" x="3217863" y="881063"/>
          <p14:tracePt t="1090" x="3217863" y="863600"/>
          <p14:tracePt t="1106" x="3217863" y="846138"/>
          <p14:tracePt t="1136" x="3217863" y="830263"/>
          <p14:tracePt t="1153" x="3217863" y="812800"/>
          <p14:tracePt t="1162" x="3217863" y="795338"/>
          <p14:tracePt t="1178" x="3217863" y="779463"/>
          <p14:tracePt t="1194" x="3217863" y="762000"/>
          <p14:tracePt t="1210" x="3217863" y="744538"/>
          <p14:tracePt t="1242" x="3217863" y="728663"/>
          <p14:tracePt t="1306" x="3233738" y="728663"/>
          <p14:tracePt t="1322" x="3233738" y="711200"/>
          <p14:tracePt t="1354" x="3233738" y="693738"/>
          <p14:tracePt t="1370" x="3251200" y="693738"/>
          <p14:tracePt t="1426" x="3251200" y="677863"/>
          <p14:tracePt t="1466" x="3268663" y="660400"/>
          <p14:tracePt t="1482" x="3268663" y="642938"/>
          <p14:tracePt t="1490" x="3284538" y="642938"/>
          <p14:tracePt t="1498" x="3284538" y="627063"/>
          <p14:tracePt t="1514" x="3302000" y="609600"/>
          <p14:tracePt t="1530" x="3319463" y="592138"/>
          <p14:tracePt t="1546" x="3319463" y="576263"/>
          <p14:tracePt t="1554" x="3335338" y="576263"/>
          <p14:tracePt t="1570" x="3335338" y="558800"/>
          <p14:tracePt t="1619" x="3352800" y="558800"/>
          <p14:tracePt t="1626" x="3352800" y="541338"/>
          <p14:tracePt t="1658" x="3352800" y="525463"/>
          <p14:tracePt t="1690" x="3370263" y="525463"/>
          <p14:tracePt t="1698" x="3370263" y="508000"/>
          <p14:tracePt t="1746" x="3370263" y="490538"/>
          <p14:tracePt t="1778" x="3386138" y="474663"/>
          <p14:tracePt t="1802" x="3386138" y="457200"/>
          <p14:tracePt t="7338" x="3386138" y="474663"/>
          <p14:tracePt t="7362" x="3386138" y="490538"/>
          <p14:tracePt t="7386" x="3386138" y="508000"/>
          <p14:tracePt t="7410" x="3386138" y="525463"/>
          <p14:tracePt t="7722" x="3386138" y="541338"/>
          <p14:tracePt t="7730" x="3386138" y="558800"/>
          <p14:tracePt t="7738" x="3386138" y="576263"/>
          <p14:tracePt t="7746" x="3386138" y="592138"/>
          <p14:tracePt t="7754" x="3386138" y="609600"/>
          <p14:tracePt t="7762" x="3386138" y="627063"/>
          <p14:tracePt t="7770" x="3386138" y="642938"/>
          <p14:tracePt t="7786" x="3386138" y="660400"/>
          <p14:tracePt t="7802" x="3386138" y="677863"/>
          <p14:tracePt t="7826" x="3386138" y="693738"/>
          <p14:tracePt t="7858" x="3386138" y="711200"/>
          <p14:tracePt t="7866" x="3370263" y="711200"/>
          <p14:tracePt t="7874" x="3370263" y="728663"/>
          <p14:tracePt t="7884" x="3370263" y="744538"/>
          <p14:tracePt t="7891" x="3370263" y="762000"/>
          <p14:tracePt t="7898" x="3370263" y="779463"/>
          <p14:tracePt t="7909" x="3370263" y="795338"/>
          <p14:tracePt t="7916" x="3370263" y="812800"/>
          <p14:tracePt t="7924" x="3370263" y="830263"/>
          <p14:tracePt t="7930" x="3370263" y="846138"/>
          <p14:tracePt t="7948" x="3370263" y="863600"/>
          <p14:tracePt t="7972" x="3370263" y="881063"/>
          <p14:tracePt t="8740" x="3370263" y="896938"/>
          <p14:tracePt t="8756" x="3370263" y="914400"/>
          <p14:tracePt t="8764" x="3352800" y="914400"/>
          <p14:tracePt t="8772" x="3352800" y="931863"/>
          <p14:tracePt t="8780" x="3352800" y="947738"/>
          <p14:tracePt t="8791" x="3352800" y="965200"/>
          <p14:tracePt t="8797" x="3352800" y="982663"/>
          <p14:tracePt t="8804" x="3352800" y="998538"/>
          <p14:tracePt t="8812" x="3335338" y="1016000"/>
          <p14:tracePt t="8820" x="3335338" y="1049338"/>
          <p14:tracePt t="8828" x="3319463" y="1049338"/>
          <p14:tracePt t="8836" x="3319463" y="1066800"/>
          <p14:tracePt t="8844" x="3319463" y="1084263"/>
          <p14:tracePt t="8860" x="3319463" y="1100138"/>
          <p14:tracePt t="8876" x="3302000" y="1100138"/>
          <p14:tracePt t="8892" x="3302000" y="1117600"/>
          <p14:tracePt t="9036" x="3302000" y="1135063"/>
          <p14:tracePt t="9052" x="3302000" y="1150938"/>
          <p14:tracePt t="9060" x="3302000" y="1168400"/>
          <p14:tracePt t="9068" x="3302000" y="1185863"/>
          <p14:tracePt t="9076" x="3302000" y="1201738"/>
          <p14:tracePt t="9084" x="3302000" y="1219200"/>
          <p14:tracePt t="9092" x="3302000" y="1236663"/>
          <p14:tracePt t="9100" x="3302000" y="1252538"/>
          <p14:tracePt t="9108" x="3302000" y="1270000"/>
          <p14:tracePt t="9116" x="3302000" y="1287463"/>
          <p14:tracePt t="9125" x="3302000" y="1303338"/>
          <p14:tracePt t="9132" x="3319463" y="1320800"/>
          <p14:tracePt t="9140" x="3319463" y="1371600"/>
          <p14:tracePt t="9148" x="3335338" y="1404938"/>
          <p14:tracePt t="9156" x="3335338" y="1439863"/>
          <p14:tracePt t="9165" x="3352800" y="1490663"/>
          <p14:tracePt t="9172" x="3352800" y="1541463"/>
          <p14:tracePt t="9180" x="3352800" y="1574800"/>
          <p14:tracePt t="9188" x="3370263" y="1625600"/>
          <p14:tracePt t="9196" x="3370263" y="1658938"/>
          <p14:tracePt t="9204" x="3386138" y="1709738"/>
          <p14:tracePt t="9212" x="3403600" y="1744663"/>
          <p14:tracePt t="9220" x="3403600" y="1760538"/>
          <p14:tracePt t="9228" x="3403600" y="1778000"/>
          <p14:tracePt t="9236" x="3421063" y="1811338"/>
          <p14:tracePt t="9252" x="3436938" y="1828800"/>
          <p14:tracePt t="9270" x="3436938" y="1846263"/>
          <p14:tracePt t="9284" x="3454400" y="1862138"/>
          <p14:tracePt t="9300" x="3454400" y="1879600"/>
          <p14:tracePt t="9324" x="3454400" y="1897063"/>
          <p14:tracePt t="9590" x="3436938" y="1897063"/>
          <p14:tracePt t="9598" x="3436938" y="1912938"/>
          <p14:tracePt t="9614" x="3421063" y="1912938"/>
          <p14:tracePt t="9630" x="3403600" y="1912938"/>
          <p14:tracePt t="9654" x="3386138" y="1930400"/>
          <p14:tracePt t="9678" x="3370263" y="1930400"/>
          <p14:tracePt t="9694" x="3352800" y="1947863"/>
          <p14:tracePt t="9702" x="3335338" y="1947863"/>
          <p14:tracePt t="9710" x="3319463" y="1947863"/>
          <p14:tracePt t="9718" x="3302000" y="1963738"/>
          <p14:tracePt t="9726" x="3284538" y="1981200"/>
          <p14:tracePt t="9734" x="3268663" y="1981200"/>
          <p14:tracePt t="9746" x="3251200" y="1998663"/>
          <p14:tracePt t="9760" x="3233738" y="2014538"/>
          <p14:tracePt t="9766" x="3217863" y="2014538"/>
          <p14:tracePt t="9776" x="3217863" y="2032000"/>
          <p14:tracePt t="9782" x="3200400" y="2032000"/>
          <p14:tracePt t="9792" x="3182938" y="2049463"/>
          <p14:tracePt t="9806" x="3167063" y="2065338"/>
          <p14:tracePt t="9833" x="3149600" y="2100263"/>
          <p14:tracePt t="9859" x="3132138" y="2116138"/>
          <p14:tracePt t="9886" x="3132138" y="2133600"/>
          <p14:tracePt t="9918" x="3132138" y="2151063"/>
          <p14:tracePt t="9943" x="3132138" y="2184400"/>
          <p14:tracePt t="9975" x="3132138" y="2201863"/>
          <p14:tracePt t="9976" x="3132138" y="2217738"/>
          <p14:tracePt t="10010" x="3132138" y="2252663"/>
          <p14:tracePt t="10037" x="3132138" y="2268538"/>
          <p14:tracePt t="10038" x="3132138" y="2286000"/>
          <p14:tracePt t="10039" x="3132138" y="2303463"/>
          <p14:tracePt t="10065" x="3132138" y="2319338"/>
          <p14:tracePt t="10067" x="3149600" y="2354263"/>
          <p14:tracePt t="10096" x="3149600" y="2370138"/>
          <p14:tracePt t="10137" x="3149600" y="2387600"/>
          <p14:tracePt t="10163" x="3167063" y="2387600"/>
          <p14:tracePt t="12698" x="3167063" y="2405063"/>
          <p14:tracePt t="12722" x="3167063" y="2420938"/>
          <p14:tracePt t="12730" x="3167063" y="2438400"/>
          <p14:tracePt t="12738" x="3149600" y="2438400"/>
          <p14:tracePt t="12746" x="3149600" y="2455863"/>
          <p14:tracePt t="12754" x="3149600" y="2471738"/>
          <p14:tracePt t="12762" x="3132138" y="2471738"/>
          <p14:tracePt t="12773" x="3132138" y="2489200"/>
          <p14:tracePt t="12778" x="3116263" y="2506663"/>
          <p14:tracePt t="12786" x="3116263" y="2522538"/>
          <p14:tracePt t="12794" x="3098800" y="2540000"/>
          <p14:tracePt t="12802" x="3098800" y="2557463"/>
          <p14:tracePt t="12810" x="3098800" y="2590800"/>
          <p14:tracePt t="12818" x="3081338" y="2608263"/>
          <p14:tracePt t="12826" x="3081338" y="2659063"/>
          <p14:tracePt t="12834" x="3065463" y="2674938"/>
          <p14:tracePt t="12842" x="3065463" y="2709863"/>
          <p14:tracePt t="12850" x="3065463" y="2760663"/>
          <p14:tracePt t="12858" x="3065463" y="2794000"/>
          <p14:tracePt t="12866" x="3065463" y="2811463"/>
          <p14:tracePt t="12874" x="3065463" y="2862263"/>
          <p14:tracePt t="12882" x="3048000" y="2878138"/>
          <p14:tracePt t="12891" x="3048000" y="2913063"/>
          <p14:tracePt t="12898" x="3048000" y="2946400"/>
          <p14:tracePt t="12907" x="3048000" y="2979738"/>
          <p14:tracePt t="12914" x="3048000" y="3014663"/>
          <p14:tracePt t="12924" x="3048000" y="3030538"/>
          <p14:tracePt t="12930" x="3048000" y="3048000"/>
          <p14:tracePt t="12941" x="3048000" y="3065463"/>
          <p14:tracePt t="12946" x="3048000" y="3081338"/>
          <p14:tracePt t="12962" x="3048000" y="3098800"/>
          <p14:tracePt t="13302" x="3048000" y="3116263"/>
          <p14:tracePt t="13310" x="3048000" y="3132138"/>
          <p14:tracePt t="13320" x="3048000" y="3167063"/>
          <p14:tracePt t="13328" x="3048000" y="3200400"/>
          <p14:tracePt t="13340" x="3048000" y="3251200"/>
          <p14:tracePt t="13348" x="3048000" y="3284538"/>
          <p14:tracePt t="13353" x="3048000" y="3319463"/>
          <p14:tracePt t="13360" x="3065463" y="3352800"/>
          <p14:tracePt t="13373" x="3065463" y="3403600"/>
          <p14:tracePt t="13378" x="3081338" y="3436938"/>
          <p14:tracePt t="13385" x="3081338" y="3454400"/>
          <p14:tracePt t="13392" x="3081338" y="3487738"/>
          <p14:tracePt t="13400" x="3098800" y="3522663"/>
          <p14:tracePt t="13408" x="3098800" y="3538538"/>
          <p14:tracePt t="13416" x="3116263" y="3556000"/>
          <p14:tracePt t="13424" x="3116263" y="3573463"/>
          <p14:tracePt t="13440" x="3132138" y="3589338"/>
          <p14:tracePt t="13448" x="3132138" y="3606800"/>
          <p14:tracePt t="13457" x="3149600" y="3624263"/>
          <p14:tracePt t="13473" x="3167063" y="3624263"/>
          <p14:tracePt t="13480" x="3167063" y="3640138"/>
          <p14:tracePt t="13488" x="3182938" y="3640138"/>
          <p14:tracePt t="13496" x="3200400" y="3657600"/>
          <p14:tracePt t="13512" x="3217863" y="3657600"/>
          <p14:tracePt t="13520" x="3233738" y="3675063"/>
          <p14:tracePt t="13536" x="3251200" y="3675063"/>
          <p14:tracePt t="13537" x="3268663" y="3675063"/>
          <p14:tracePt t="13545" x="3284538" y="3675063"/>
          <p14:tracePt t="13552" x="3302000" y="3675063"/>
          <p14:tracePt t="13560" x="3319463" y="3675063"/>
          <p14:tracePt t="13576" x="3352800" y="3675063"/>
          <p14:tracePt t="13592" x="3370263" y="3675063"/>
          <p14:tracePt t="13608" x="3386138" y="3675063"/>
          <p14:tracePt t="13624" x="3403600" y="3675063"/>
          <p14:tracePt t="13648" x="3421063" y="3675063"/>
          <p14:tracePt t="13667" x="3436938" y="3675063"/>
          <p14:tracePt t="13680" x="3454400" y="3675063"/>
          <p14:tracePt t="13688" x="3454400" y="3690938"/>
          <p14:tracePt t="13696" x="3471863" y="3690938"/>
          <p14:tracePt t="13712" x="3487738" y="3690938"/>
          <p14:tracePt t="13728" x="3505200" y="3690938"/>
          <p14:tracePt t="13736" x="3522663" y="3690938"/>
          <p14:tracePt t="13744" x="3538538" y="3690938"/>
          <p14:tracePt t="13760" x="3556000" y="3690938"/>
          <p14:tracePt t="13768" x="3573463" y="3690938"/>
          <p14:tracePt t="13776" x="3589338" y="3690938"/>
          <p14:tracePt t="13784" x="3606800" y="3690938"/>
          <p14:tracePt t="13800" x="3624263" y="3690938"/>
          <p14:tracePt t="13816" x="3640138" y="3690938"/>
          <p14:tracePt t="13856" x="3657600" y="3690938"/>
          <p14:tracePt t="16362" x="3640138" y="3690938"/>
          <p14:tracePt t="16388" x="3624263" y="3690938"/>
          <p14:tracePt t="16396" x="3589338" y="3690938"/>
          <p14:tracePt t="16404" x="3556000" y="3690938"/>
          <p14:tracePt t="16412" x="3522663" y="3708400"/>
          <p14:tracePt t="16420" x="3454400" y="3708400"/>
          <p14:tracePt t="16428" x="3403600" y="3725863"/>
          <p14:tracePt t="16434" x="3335338" y="3741738"/>
          <p14:tracePt t="16447" x="3268663" y="3759200"/>
          <p14:tracePt t="16453" x="3200400" y="3759200"/>
          <p14:tracePt t="16460" x="3116263" y="3776663"/>
          <p14:tracePt t="16468" x="3030538" y="3792538"/>
          <p14:tracePt t="16476" x="2963863" y="3792538"/>
          <p14:tracePt t="16484" x="2895600" y="3792538"/>
          <p14:tracePt t="16492" x="2811463" y="3792538"/>
          <p14:tracePt t="16500" x="2743200" y="3792538"/>
          <p14:tracePt t="16508" x="2659063" y="3792538"/>
          <p14:tracePt t="16516" x="2590800" y="3792538"/>
          <p14:tracePt t="16524" x="2522538" y="3792538"/>
          <p14:tracePt t="16532" x="2455863" y="3776663"/>
          <p14:tracePt t="16540" x="2420938" y="3759200"/>
          <p14:tracePt t="16549" x="2370138" y="3741738"/>
          <p14:tracePt t="16556" x="2319338" y="3741738"/>
          <p14:tracePt t="16565" x="2286000" y="3741738"/>
          <p14:tracePt t="16572" x="2252663" y="3725863"/>
          <p14:tracePt t="16582" x="2217738" y="3725863"/>
          <p14:tracePt t="16588" x="2184400" y="3725863"/>
          <p14:tracePt t="16598" x="2133600" y="3725863"/>
          <p14:tracePt t="16604" x="2100263" y="3725863"/>
          <p14:tracePt t="16614" x="2082800" y="3725863"/>
          <p14:tracePt t="16621" x="2049463" y="3725863"/>
          <p14:tracePt t="16631" x="1998663" y="3725863"/>
          <p14:tracePt t="16637" x="1963738" y="3725863"/>
          <p14:tracePt t="16648" x="1947863" y="3725863"/>
          <p14:tracePt t="16653" x="1912938" y="3725863"/>
          <p14:tracePt t="16665" x="1879600" y="3725863"/>
          <p14:tracePt t="16669" x="1862138" y="3725863"/>
          <p14:tracePt t="16681" x="1846263" y="3725863"/>
          <p14:tracePt t="16685" x="1828800" y="3725863"/>
          <p14:tracePt t="16698" x="1811338" y="3725863"/>
          <p14:tracePt t="16716" x="1795463" y="3725863"/>
          <p14:tracePt t="16740" x="1795463" y="3708400"/>
          <p14:tracePt t="19820" x="1778000" y="3708400"/>
          <p14:tracePt t="19844" x="1760538" y="3725863"/>
          <p14:tracePt t="19868" x="1744663" y="3725863"/>
          <p14:tracePt t="19876" x="1744663" y="3741738"/>
          <p14:tracePt t="19885" x="1727200" y="3741738"/>
          <p14:tracePt t="19900" x="1727200" y="3759200"/>
          <p14:tracePt t="19908" x="1709738" y="3759200"/>
          <p14:tracePt t="19924" x="1693863" y="3776663"/>
          <p14:tracePt t="19940" x="1676400" y="3776663"/>
          <p14:tracePt t="19948" x="1676400" y="3792538"/>
          <p14:tracePt t="19956" x="1658938" y="3792538"/>
          <p14:tracePt t="19972" x="1643063" y="3810000"/>
          <p14:tracePt t="19980" x="1625600" y="3810000"/>
          <p14:tracePt t="19988" x="1608138" y="3827463"/>
          <p14:tracePt t="20004" x="1592263" y="3843338"/>
          <p14:tracePt t="20012" x="1574800" y="3860800"/>
          <p14:tracePt t="20028" x="1557338" y="3860800"/>
          <p14:tracePt t="20036" x="1541463" y="3878263"/>
          <p14:tracePt t="20053" x="1524000" y="3894138"/>
          <p14:tracePt t="20070" x="1506538" y="3894138"/>
          <p14:tracePt t="20076" x="1490663" y="3911600"/>
          <p14:tracePt t="20092" x="1473200" y="3929063"/>
          <p14:tracePt t="20116" x="1455738" y="3944938"/>
          <p14:tracePt t="20236" x="1473200" y="3962400"/>
          <p14:tracePt t="20244" x="1490663" y="3962400"/>
          <p14:tracePt t="20253" x="1524000" y="3962400"/>
          <p14:tracePt t="20260" x="1541463" y="3962400"/>
          <p14:tracePt t="20269" x="1557338" y="3962400"/>
          <p14:tracePt t="20276" x="1592263" y="3979863"/>
          <p14:tracePt t="20285" x="1608138" y="3979863"/>
          <p14:tracePt t="20292" x="1625600" y="3979863"/>
          <p14:tracePt t="20300" x="1643063" y="3979863"/>
          <p14:tracePt t="20308" x="1676400" y="3979863"/>
          <p14:tracePt t="20316" x="1709738" y="3979863"/>
          <p14:tracePt t="20324" x="1727200" y="3979863"/>
          <p14:tracePt t="20335" x="1778000" y="3979863"/>
          <p14:tracePt t="20341" x="1795463" y="3979863"/>
          <p14:tracePt t="20348" x="1846263" y="3979863"/>
          <p14:tracePt t="20356" x="1879600" y="3979863"/>
          <p14:tracePt t="20364" x="1912938" y="3979863"/>
          <p14:tracePt t="20372" x="1963738" y="3979863"/>
          <p14:tracePt t="20380" x="1981200" y="3979863"/>
          <p14:tracePt t="20388" x="2014538" y="3995738"/>
          <p14:tracePt t="20396" x="2032000" y="3995738"/>
          <p14:tracePt t="20404" x="2049463" y="3995738"/>
          <p14:tracePt t="20420" x="2065338" y="4013200"/>
          <p14:tracePt t="20484" x="2032000" y="4013200"/>
          <p14:tracePt t="20494" x="1998663" y="4030663"/>
          <p14:tracePt t="20502" x="1981200" y="4030663"/>
          <p14:tracePt t="20510" x="1963738" y="4030663"/>
          <p14:tracePt t="20516" x="1912938" y="4046538"/>
          <p14:tracePt t="20526" x="1897063" y="4046538"/>
          <p14:tracePt t="20535" x="1862138" y="4046538"/>
          <p14:tracePt t="20542" x="1828800" y="4046538"/>
          <p14:tracePt t="20550" x="1811338" y="4064000"/>
          <p14:tracePt t="20558" x="1778000" y="4064000"/>
          <p14:tracePt t="20566" x="1760538" y="4064000"/>
          <p14:tracePt t="20582" x="1744663" y="4064000"/>
          <p14:tracePt t="20598" x="1727200" y="4064000"/>
          <p14:tracePt t="20670" x="1744663" y="4064000"/>
          <p14:tracePt t="20678" x="1795463" y="4064000"/>
          <p14:tracePt t="20686" x="1828800" y="4064000"/>
          <p14:tracePt t="20694" x="1879600" y="4064000"/>
          <p14:tracePt t="20702" x="1930400" y="4064000"/>
          <p14:tracePt t="20710" x="1998663" y="4046538"/>
          <p14:tracePt t="20719" x="2065338" y="4046538"/>
          <p14:tracePt t="20726" x="2133600" y="4030663"/>
          <p14:tracePt t="20734" x="2151063" y="4030663"/>
          <p14:tracePt t="20742" x="2201863" y="4013200"/>
          <p14:tracePt t="20750" x="2252663" y="4013200"/>
          <p14:tracePt t="20758" x="2286000" y="4013200"/>
          <p14:tracePt t="20766" x="2319338" y="3995738"/>
          <p14:tracePt t="20775" x="2336800" y="3995738"/>
          <p14:tracePt t="20782" x="2354263" y="3995738"/>
          <p14:tracePt t="20790" x="2370138" y="3995738"/>
          <p14:tracePt t="20798" x="2387600" y="3995738"/>
          <p14:tracePt t="20814" x="2405063" y="3995738"/>
          <p14:tracePt t="20838" x="2420938" y="3995738"/>
          <p14:tracePt t="20934" x="2438400" y="3995738"/>
          <p14:tracePt t="21030" x="2420938" y="3995738"/>
          <p14:tracePt t="21038" x="2405063" y="3995738"/>
          <p14:tracePt t="21054" x="2387600" y="3995738"/>
          <p14:tracePt t="21062" x="2370138" y="3995738"/>
          <p14:tracePt t="21070" x="2354263" y="3995738"/>
          <p14:tracePt t="21078" x="2354263" y="4013200"/>
          <p14:tracePt t="21086" x="2336800" y="4013200"/>
          <p14:tracePt t="21103" x="2319338" y="4013200"/>
          <p14:tracePt t="22120" x="2336800" y="4013200"/>
          <p14:tracePt t="22128" x="2370138" y="3979863"/>
          <p14:tracePt t="22137" x="2438400" y="3944938"/>
          <p14:tracePt t="22144" x="2522538" y="3878263"/>
          <p14:tracePt t="22153" x="2624138" y="3827463"/>
          <p14:tracePt t="22160" x="2743200" y="3725863"/>
          <p14:tracePt t="22177" x="2878138" y="3640138"/>
          <p14:tracePt t="22177" x="3149600" y="3454400"/>
          <p14:tracePt t="22206" x="3352800" y="3319463"/>
          <p14:tracePt t="22207" x="3827463" y="2979738"/>
          <p14:tracePt t="22226" x="4351338" y="2557463"/>
          <p14:tracePt t="22227" x="4605338" y="2354263"/>
          <p14:tracePt t="22239" x="4876800" y="2133600"/>
          <p14:tracePt t="22247" x="4978400" y="2049463"/>
          <p14:tracePt t="22253" x="5199063" y="1879600"/>
          <p14:tracePt t="22260" x="5402263" y="1709738"/>
          <p14:tracePt t="22270" x="5570538" y="1574800"/>
          <p14:tracePt t="22276" x="5707063" y="1455738"/>
          <p14:tracePt t="22287" x="5824538" y="1354138"/>
          <p14:tracePt t="22293" x="5875338" y="1303338"/>
          <p14:tracePt t="22304" x="5976938" y="1219200"/>
          <p14:tracePt t="22305" x="6062663" y="1135063"/>
          <p14:tracePt t="22312" x="6146800" y="1049338"/>
          <p14:tracePt t="22321" x="6215063" y="965200"/>
          <p14:tracePt t="22328" x="6281738" y="896938"/>
          <p14:tracePt t="22337" x="6350000" y="830263"/>
          <p14:tracePt t="22348" x="6400800" y="744538"/>
          <p14:tracePt t="22354" x="6451600" y="677863"/>
          <p14:tracePt t="22361" x="6484938" y="627063"/>
          <p14:tracePt t="22370" x="6502400" y="609600"/>
          <p14:tracePt t="22376" x="6553200" y="525463"/>
          <p14:tracePt t="22386" x="6553200" y="508000"/>
          <p14:tracePt t="22392" x="6586538" y="439738"/>
          <p14:tracePt t="22403" x="6604000" y="388938"/>
          <p14:tracePt t="22409" x="6637338" y="338138"/>
          <p14:tracePt t="22420" x="6654800" y="304800"/>
          <p14:tracePt t="22425" x="6688138" y="236538"/>
          <p14:tracePt t="22437" x="6705600" y="185738"/>
          <p14:tracePt t="22443" x="6738938" y="134938"/>
          <p14:tracePt t="22453" x="6756400" y="84138"/>
          <p14:tracePt t="22458" x="6773863" y="50800"/>
          <p14:tracePt t="22470" x="6789738" y="17463"/>
          <p14:tracePt t="22689" x="6215063" y="17463"/>
          <p14:tracePt t="22696" x="6180138" y="50800"/>
          <p14:tracePt t="22704" x="6146800" y="68263"/>
          <p14:tracePt t="22712" x="6113463" y="101600"/>
          <p14:tracePt t="22720" x="6078538" y="119063"/>
          <p14:tracePt t="22728" x="6045200" y="152400"/>
          <p14:tracePt t="22737" x="5994400" y="185738"/>
          <p14:tracePt t="22744" x="5961063" y="220663"/>
          <p14:tracePt t="22753" x="5943600" y="236538"/>
          <p14:tracePt t="22760" x="5910263" y="254000"/>
          <p14:tracePt t="22768" x="5875338" y="287338"/>
          <p14:tracePt t="22776" x="5859463" y="304800"/>
          <p14:tracePt t="22784" x="5824538" y="322263"/>
          <p14:tracePt t="22792" x="5808663" y="338138"/>
          <p14:tracePt t="22803" x="5791200" y="338138"/>
          <p14:tracePt t="22809" x="5773738" y="355600"/>
          <p14:tracePt t="22816" x="5773738" y="373063"/>
          <p14:tracePt t="22824" x="5757863" y="373063"/>
          <p14:tracePt t="22832" x="5757863" y="388938"/>
          <p14:tracePt t="22840" x="5740400" y="388938"/>
          <p14:tracePt t="22848" x="5740400" y="406400"/>
          <p14:tracePt t="22856" x="5722938" y="406400"/>
          <p14:tracePt t="22864" x="5722938" y="423863"/>
          <p14:tracePt t="22888" x="5707063" y="439738"/>
          <p14:tracePt t="22912" x="5689600" y="457200"/>
          <p14:tracePt t="22936" x="5689600" y="474663"/>
          <p14:tracePt t="22952" x="5672138" y="474663"/>
          <p14:tracePt t="25372" x="5672138" y="490538"/>
          <p14:tracePt t="25380" x="5656263" y="525463"/>
          <p14:tracePt t="25390" x="5621338" y="592138"/>
          <p14:tracePt t="25399" x="5588000" y="660400"/>
          <p14:tracePt t="25405" x="5537200" y="744538"/>
          <p14:tracePt t="25412" x="5486400" y="863600"/>
          <p14:tracePt t="25431" x="5418138" y="998538"/>
          <p14:tracePt t="25432" x="5351463" y="1135063"/>
          <p14:tracePt t="25442" x="5283200" y="1287463"/>
          <p14:tracePt t="25449" x="5249863" y="1354138"/>
          <p14:tracePt t="25458" x="5181600" y="1473200"/>
          <p14:tracePt t="25465" x="5113338" y="1592263"/>
          <p14:tracePt t="25472" x="5062538" y="1709738"/>
          <p14:tracePt t="25482" x="4995863" y="1811338"/>
          <p14:tracePt t="25492" x="4945063" y="1912938"/>
          <p14:tracePt t="25493" x="4876800" y="2014538"/>
          <p14:tracePt t="25500" x="4843463" y="2082800"/>
          <p14:tracePt t="25508" x="4792663" y="2166938"/>
          <p14:tracePt t="25516" x="4757738" y="2235200"/>
          <p14:tracePt t="25524" x="4724400" y="2268538"/>
          <p14:tracePt t="25533" x="4691063" y="2319338"/>
          <p14:tracePt t="25540" x="4656138" y="2387600"/>
          <p14:tracePt t="25549" x="4622800" y="2420938"/>
          <p14:tracePt t="25556" x="4589463" y="2455863"/>
          <p14:tracePt t="25566" x="4572000" y="2506663"/>
          <p14:tracePt t="25572" x="4538663" y="2522538"/>
          <p14:tracePt t="25582" x="4503738" y="2573338"/>
          <p14:tracePt t="25589" x="4470400" y="2608263"/>
          <p14:tracePt t="25598" x="4419600" y="2641600"/>
          <p14:tracePt t="25605" x="4386263" y="2674938"/>
          <p14:tracePt t="25615" x="4351338" y="2709863"/>
          <p14:tracePt t="25621" x="4318000" y="2760663"/>
          <p14:tracePt t="25632" x="4267200" y="2794000"/>
          <p14:tracePt t="25638" x="4216400" y="2827338"/>
          <p14:tracePt t="25648" x="4183063" y="2844800"/>
          <p14:tracePt t="25655" x="4148138" y="2878138"/>
          <p14:tracePt t="25666" x="4097338" y="2913063"/>
          <p14:tracePt t="25671" x="4081463" y="2913063"/>
          <p14:tracePt t="25682" x="4046538" y="2946400"/>
          <p14:tracePt t="25689" x="3995738" y="2963863"/>
          <p14:tracePt t="25699" x="3962400" y="2979738"/>
          <p14:tracePt t="25700" x="3944938" y="2997200"/>
          <p14:tracePt t="25708" x="3911600" y="3014663"/>
          <p14:tracePt t="25716" x="3878263" y="3030538"/>
          <p14:tracePt t="25724" x="3860800" y="3030538"/>
          <p14:tracePt t="25732" x="3827463" y="3048000"/>
          <p14:tracePt t="25740" x="3810000" y="3048000"/>
          <p14:tracePt t="25749" x="3776663" y="3065463"/>
          <p14:tracePt t="25756" x="3759200" y="3065463"/>
          <p14:tracePt t="25766" x="3725863" y="3081338"/>
          <p14:tracePt t="25772" x="3708400" y="3081338"/>
          <p14:tracePt t="25782" x="3675063" y="3081338"/>
          <p14:tracePt t="25788" x="3657600" y="3098800"/>
          <p14:tracePt t="25798" x="3624263" y="3098800"/>
          <p14:tracePt t="25804" x="3606800" y="3116263"/>
          <p14:tracePt t="25815" x="3573463" y="3116263"/>
          <p14:tracePt t="25821" x="3538538" y="3116263"/>
          <p14:tracePt t="25832" x="3522663" y="3116263"/>
          <p14:tracePt t="25837" x="3505200" y="3116263"/>
          <p14:tracePt t="25849" x="3487738" y="3116263"/>
          <p14:tracePt t="25865" x="3454400" y="3116263"/>
          <p14:tracePt t="25866" x="3436938" y="3116263"/>
          <p14:tracePt t="25870" x="3421063" y="3132138"/>
          <p14:tracePt t="25877" x="3386138" y="3132138"/>
          <p14:tracePt t="25889" x="3370263" y="3132138"/>
          <p14:tracePt t="25894" x="3352800" y="3149600"/>
          <p14:tracePt t="25904" x="3335338" y="3149600"/>
          <p14:tracePt t="25917" x="3319463" y="3149600"/>
          <p14:tracePt t="25917" x="3302000" y="3149600"/>
          <p14:tracePt t="25924" x="3284538" y="3149600"/>
          <p14:tracePt t="25932" x="3268663" y="3167063"/>
          <p14:tracePt t="25949" x="3251200" y="3167063"/>
          <p14:tracePt t="25950" x="3233738" y="3167063"/>
          <p14:tracePt t="25956" x="3217863" y="3167063"/>
          <p14:tracePt t="25965" x="3200400" y="3182938"/>
          <p14:tracePt t="25980" x="3182938" y="3182938"/>
          <p14:tracePt t="26004" x="3167063" y="3200400"/>
          <p14:tracePt t="26005" x="3149600" y="3200400"/>
          <p14:tracePt t="26013" x="3149600" y="3217863"/>
          <p14:tracePt t="26020" x="3132138" y="3217863"/>
          <p14:tracePt t="26028" x="3132138" y="3233738"/>
          <p14:tracePt t="26042" x="3116263" y="3251200"/>
          <p14:tracePt t="26058" x="3098800" y="3284538"/>
          <p14:tracePt t="26073" x="3065463" y="3319463"/>
          <p14:tracePt t="26088" x="3048000" y="3335338"/>
          <p14:tracePt t="26089" x="3014663" y="3370263"/>
          <p14:tracePt t="26115" x="2979738" y="3421063"/>
          <p14:tracePt t="26117" x="2963863" y="3454400"/>
          <p14:tracePt t="26124" x="2946400" y="3471863"/>
          <p14:tracePt t="26132" x="2928938" y="3487738"/>
          <p14:tracePt t="26157" x="2913063" y="3505200"/>
          <p14:tracePt t="26166" x="2913063" y="3522663"/>
          <p14:tracePt t="26188" x="2913063" y="3538538"/>
          <p14:tracePt t="26206" x="2895600" y="3538538"/>
          <p14:tracePt t="26222" x="2895600" y="3556000"/>
          <p14:tracePt t="26254" x="2878138" y="3573463"/>
          <p14:tracePt t="26278" x="2878138" y="3589338"/>
          <p14:tracePt t="26302" x="2878138" y="3606800"/>
          <p14:tracePt t="26382" x="2878138" y="3624263"/>
          <p14:tracePt t="36881" x="2878138" y="3606800"/>
          <p14:tracePt t="36920" x="2862263" y="3589338"/>
          <p14:tracePt t="36936" x="2844800" y="3573463"/>
          <p14:tracePt t="36944" x="2844800" y="3556000"/>
          <p14:tracePt t="36952" x="2827338" y="3556000"/>
          <p14:tracePt t="36960" x="2827338" y="3522663"/>
          <p14:tracePt t="36972" x="2811463" y="3505200"/>
          <p14:tracePt t="36978" x="2794000" y="3487738"/>
          <p14:tracePt t="36984" x="2776538" y="3454400"/>
          <p14:tracePt t="36992" x="2743200" y="3436938"/>
          <p14:tracePt t="37000" x="2725738" y="3403600"/>
          <p14:tracePt t="37008" x="2692400" y="3370263"/>
          <p14:tracePt t="37016" x="2674938" y="3335338"/>
          <p14:tracePt t="37024" x="2641600" y="3284538"/>
          <p14:tracePt t="37032" x="2624138" y="3251200"/>
          <p14:tracePt t="37040" x="2590800" y="3233738"/>
          <p14:tracePt t="37048" x="2557463" y="3182938"/>
          <p14:tracePt t="37056" x="2522538" y="3149600"/>
          <p14:tracePt t="37064" x="2506663" y="3132138"/>
          <p14:tracePt t="37072" x="2489200" y="3116263"/>
          <p14:tracePt t="37080" x="2455863" y="3081338"/>
          <p14:tracePt t="37089" x="2420938" y="3065463"/>
          <p14:tracePt t="37096" x="2405063" y="3048000"/>
          <p14:tracePt t="37105" x="2387600" y="3014663"/>
          <p14:tracePt t="37112" x="2354263" y="2997200"/>
          <p14:tracePt t="37122" x="2319338" y="2979738"/>
          <p14:tracePt t="37129" x="2303463" y="2979738"/>
          <p14:tracePt t="37138" x="2286000" y="2946400"/>
          <p14:tracePt t="37144" x="2268538" y="2946400"/>
          <p14:tracePt t="37155" x="2235200" y="2928938"/>
          <p14:tracePt t="37161" x="2217738" y="2913063"/>
          <p14:tracePt t="37172" x="2201863" y="2913063"/>
          <p14:tracePt t="37177" x="2184400" y="2895600"/>
          <p14:tracePt t="37188" x="2166938" y="2878138"/>
          <p14:tracePt t="37194" x="2151063" y="2862263"/>
          <p14:tracePt t="37205" x="2133600" y="2862263"/>
          <p14:tracePt t="37210" x="2116138" y="2844800"/>
          <p14:tracePt t="37222" x="2100263" y="2827338"/>
          <p14:tracePt t="37227" x="2082800" y="2827338"/>
          <p14:tracePt t="37238" x="2065338" y="2811463"/>
          <p14:tracePt t="37244" x="2049463" y="2811463"/>
          <p14:tracePt t="37255" x="2032000" y="2811463"/>
          <p14:tracePt t="37260" x="2014538" y="2794000"/>
          <p14:tracePt t="37273" x="1998663" y="2794000"/>
          <p14:tracePt t="37288" x="1981200" y="2794000"/>
          <p14:tracePt t="37296" x="1981200" y="2776538"/>
          <p14:tracePt t="37305" x="1963738" y="2776538"/>
          <p14:tracePt t="37328" x="1947863" y="2776538"/>
          <p14:tracePt t="37344" x="1930400" y="2760663"/>
          <p14:tracePt t="37376" x="1912938" y="2760663"/>
          <p14:tracePt t="38156" x="1897063" y="2760663"/>
          <p14:tracePt t="38164" x="1862138" y="2776538"/>
          <p14:tracePt t="38172" x="1828800" y="2794000"/>
          <p14:tracePt t="38180" x="1811338" y="2794000"/>
          <p14:tracePt t="38189" x="1795463" y="2811463"/>
          <p14:tracePt t="38196" x="1760538" y="2827338"/>
          <p14:tracePt t="38206" x="1744663" y="2862263"/>
          <p14:tracePt t="38214" x="1709738" y="2862263"/>
          <p14:tracePt t="38220" x="1676400" y="2895600"/>
          <p14:tracePt t="38228" x="1658938" y="2913063"/>
          <p14:tracePt t="38236" x="1625600" y="2928938"/>
          <p14:tracePt t="38246" x="1608138" y="2963863"/>
          <p14:tracePt t="38255" x="1592263" y="2963863"/>
          <p14:tracePt t="38261" x="1574800" y="2979738"/>
          <p14:tracePt t="38268" x="1541463" y="2997200"/>
          <p14:tracePt t="38278" x="1541463" y="3014663"/>
          <p14:tracePt t="38286" x="1524000" y="3014663"/>
          <p14:tracePt t="38294" x="1506538" y="3030538"/>
          <p14:tracePt t="38305" x="1506538" y="3048000"/>
          <p14:tracePt t="38310" x="1490663" y="3048000"/>
          <p14:tracePt t="38326" x="1490663" y="3065463"/>
          <p14:tracePt t="38334" x="1473200" y="3065463"/>
          <p14:tracePt t="43724" x="1455738" y="3065463"/>
          <p14:tracePt t="43740" x="1439863" y="3081338"/>
          <p14:tracePt t="43748" x="1422400" y="3081338"/>
          <p14:tracePt t="43756" x="1422400" y="3098800"/>
          <p14:tracePt t="43764" x="1404938" y="3098800"/>
          <p14:tracePt t="43772" x="1389063" y="3116263"/>
          <p14:tracePt t="43789" x="1371600" y="3116263"/>
          <p14:tracePt t="43796" x="1371600" y="3132138"/>
          <p14:tracePt t="43805" x="1354138" y="3132138"/>
          <p14:tracePt t="44021" x="1354138" y="3116263"/>
          <p14:tracePt t="44092" x="1371600" y="3116263"/>
          <p14:tracePt t="44100" x="1389063" y="3116263"/>
          <p14:tracePt t="44116" x="1422400" y="3116263"/>
          <p14:tracePt t="44124" x="1439863" y="3098800"/>
          <p14:tracePt t="44140" x="1455738" y="3098800"/>
          <p14:tracePt t="44148" x="1473200" y="3098800"/>
          <p14:tracePt t="44156" x="1490663" y="3098800"/>
          <p14:tracePt t="44164" x="1506538" y="3098800"/>
          <p14:tracePt t="44180" x="1524000" y="3098800"/>
          <p14:tracePt t="44188" x="1541463" y="3098800"/>
          <p14:tracePt t="44196" x="1557338" y="3098800"/>
          <p14:tracePt t="44212" x="1574800" y="3098800"/>
          <p14:tracePt t="44221" x="1592263" y="3098800"/>
          <p14:tracePt t="44236" x="1608138" y="3098800"/>
          <p14:tracePt t="44252" x="1625600" y="3098800"/>
          <p14:tracePt t="44268" x="1643063" y="3098800"/>
          <p14:tracePt t="44308" x="1658938" y="3098800"/>
          <p14:tracePt t="45042" x="1676400" y="3098800"/>
          <p14:tracePt t="45050" x="1693863" y="3098800"/>
          <p14:tracePt t="45066" x="1709738" y="3098800"/>
          <p14:tracePt t="45074" x="1727200" y="3098800"/>
          <p14:tracePt t="45090" x="1744663" y="3098800"/>
          <p14:tracePt t="45114" x="1760538" y="3098800"/>
          <p14:tracePt t="45458" x="1778000" y="3098800"/>
          <p14:tracePt t="45530" x="1795463" y="3098800"/>
          <p14:tracePt t="49659" x="1811338" y="3116263"/>
          <p14:tracePt t="49682" x="1828800" y="3132138"/>
          <p14:tracePt t="49698" x="1846263" y="3132138"/>
          <p14:tracePt t="49706" x="1862138" y="3149600"/>
          <p14:tracePt t="49714" x="1879600" y="3149600"/>
          <p14:tracePt t="49722" x="1897063" y="3149600"/>
          <p14:tracePt t="49730" x="1912938" y="3167063"/>
          <p14:tracePt t="49741" x="1930400" y="3167063"/>
          <p14:tracePt t="49747" x="1947863" y="3167063"/>
          <p14:tracePt t="49754" x="1963738" y="3167063"/>
          <p14:tracePt t="49762" x="1981200" y="3167063"/>
          <p14:tracePt t="49770" x="2014538" y="3182938"/>
          <p14:tracePt t="49778" x="2032000" y="3182938"/>
          <p14:tracePt t="49786" x="2049463" y="3182938"/>
          <p14:tracePt t="49794" x="2082800" y="3182938"/>
          <p14:tracePt t="49802" x="2100263" y="3200400"/>
          <p14:tracePt t="49810" x="2116138" y="3200400"/>
          <p14:tracePt t="49818" x="2151063" y="3200400"/>
          <p14:tracePt t="49826" x="2166938" y="3200400"/>
          <p14:tracePt t="49834" x="2184400" y="3200400"/>
          <p14:tracePt t="49842" x="2201863" y="3200400"/>
          <p14:tracePt t="49850" x="2235200" y="3200400"/>
          <p14:tracePt t="49866" x="2252663" y="3200400"/>
          <p14:tracePt t="49875" x="2268538" y="3200400"/>
          <p14:tracePt t="49890" x="2286000" y="3200400"/>
          <p14:tracePt t="49898" x="2303463" y="3200400"/>
          <p14:tracePt t="49906" x="2319338" y="3200400"/>
          <p14:tracePt t="49914" x="2336800" y="3200400"/>
          <p14:tracePt t="49922" x="2354263" y="3200400"/>
          <p14:tracePt t="49930" x="2387600" y="3200400"/>
          <p14:tracePt t="49941" x="2405063" y="3200400"/>
          <p14:tracePt t="49947" x="2438400" y="3200400"/>
          <p14:tracePt t="49954" x="2455863" y="3200400"/>
          <p14:tracePt t="49962" x="2489200" y="3200400"/>
          <p14:tracePt t="49975" x="2506663" y="3200400"/>
          <p14:tracePt t="49984" x="2540000" y="3200400"/>
          <p14:tracePt t="50006" x="2573338" y="3200400"/>
          <p14:tracePt t="50007" x="2590800" y="3200400"/>
          <p14:tracePt t="50024" x="2608263" y="3200400"/>
          <p14:tracePt t="50034" x="2624138" y="3200400"/>
          <p14:tracePt t="50042" x="2641600" y="3200400"/>
          <p14:tracePt t="50050" x="2659063" y="3200400"/>
          <p14:tracePt t="50066" x="2674938" y="3200400"/>
          <p14:tracePt t="50082" x="2692400" y="3200400"/>
          <p14:tracePt t="50106" x="2709863" y="3200400"/>
          <p14:tracePt t="50122" x="2709863" y="3217863"/>
          <p14:tracePt t="50146" x="2725738" y="3217863"/>
          <p14:tracePt t="50258" x="2743200" y="3217863"/>
          <p14:tracePt t="50275" x="2760663" y="3217863"/>
          <p14:tracePt t="50290" x="2776538" y="3217863"/>
          <p14:tracePt t="50298" x="2794000" y="3217863"/>
          <p14:tracePt t="50306" x="2811463" y="3217863"/>
          <p14:tracePt t="50314" x="2827338" y="3217863"/>
          <p14:tracePt t="50330" x="2844800" y="3200400"/>
          <p14:tracePt t="50338" x="2862263" y="3200400"/>
          <p14:tracePt t="50362" x="2878138" y="3200400"/>
          <p14:tracePt t="50386" x="2895600" y="3200400"/>
          <p14:tracePt t="50522" x="2878138" y="3200400"/>
          <p14:tracePt t="50530" x="2862263" y="3217863"/>
          <p14:tracePt t="50546" x="2844800" y="3233738"/>
          <p14:tracePt t="50554" x="2827338" y="3251200"/>
          <p14:tracePt t="50562" x="2811463" y="3268663"/>
          <p14:tracePt t="50570" x="2794000" y="3284538"/>
          <p14:tracePt t="50578" x="2794000" y="3302000"/>
          <p14:tracePt t="50586" x="2794000" y="3319463"/>
          <p14:tracePt t="50602" x="2794000" y="3335338"/>
          <p14:tracePt t="50618" x="2794000" y="3352800"/>
          <p14:tracePt t="50641" x="2827338" y="3370263"/>
          <p14:tracePt t="50650" x="2844800" y="3370263"/>
          <p14:tracePt t="50659" x="2862263" y="3370263"/>
          <p14:tracePt t="50666" x="2895600" y="3370263"/>
          <p14:tracePt t="50675" x="2913063" y="3370263"/>
          <p14:tracePt t="50682" x="2928938" y="3370263"/>
          <p14:tracePt t="50690" x="2946400" y="3370263"/>
          <p14:tracePt t="50698" x="2963863" y="3370263"/>
          <p14:tracePt t="50722" x="2979738" y="3370263"/>
          <p14:tracePt t="51464" x="2997200" y="3370263"/>
          <p14:tracePt t="51480" x="3030538" y="3370263"/>
          <p14:tracePt t="51496" x="3048000" y="3370263"/>
          <p14:tracePt t="51504" x="3065463" y="3370263"/>
          <p14:tracePt t="51512" x="3081338" y="3370263"/>
          <p14:tracePt t="51520" x="3098800" y="3370263"/>
          <p14:tracePt t="51528" x="3116263" y="3370263"/>
          <p14:tracePt t="51536" x="3132138" y="3370263"/>
          <p14:tracePt t="51544" x="3149600" y="3370263"/>
          <p14:tracePt t="51560" x="3167063" y="3370263"/>
          <p14:tracePt t="51568" x="3182938" y="3370263"/>
          <p14:tracePt t="51584" x="3182938" y="3352800"/>
          <p14:tracePt t="51592" x="3200400" y="3352800"/>
          <p14:tracePt t="51816" x="3233738" y="3352800"/>
          <p14:tracePt t="51824" x="3251200" y="3352800"/>
          <p14:tracePt t="51832" x="3302000" y="3352800"/>
          <p14:tracePt t="51840" x="3352800" y="3352800"/>
          <p14:tracePt t="51848" x="3386138" y="3352800"/>
          <p14:tracePt t="51856" x="3421063" y="3352800"/>
          <p14:tracePt t="51864" x="3471863" y="3352800"/>
          <p14:tracePt t="51872" x="3522663" y="3352800"/>
          <p14:tracePt t="51880" x="3556000" y="3352800"/>
          <p14:tracePt t="51888" x="3573463" y="3352800"/>
          <p14:tracePt t="51896" x="3606800" y="3352800"/>
          <p14:tracePt t="51904" x="3624263" y="3352800"/>
          <p14:tracePt t="51920" x="3640138" y="3352800"/>
          <p14:tracePt t="51944" x="3657600" y="3352800"/>
          <p14:tracePt t="60508" x="3657600" y="3370263"/>
          <p14:tracePt t="60524" x="3640138" y="3386138"/>
          <p14:tracePt t="60532" x="3640138" y="3403600"/>
          <p14:tracePt t="60540" x="3624263" y="3421063"/>
          <p14:tracePt t="60548" x="3606800" y="3454400"/>
          <p14:tracePt t="60566" x="3606800" y="3471863"/>
          <p14:tracePt t="60567" x="3589338" y="3487738"/>
          <p14:tracePt t="60573" x="3573463" y="3505200"/>
          <p14:tracePt t="60584" x="3556000" y="3522663"/>
          <p14:tracePt t="60591" x="3556000" y="3538538"/>
          <p14:tracePt t="60600" x="3538538" y="3556000"/>
          <p14:tracePt t="60606" x="3538538" y="3573463"/>
          <p14:tracePt t="60616" x="3522663" y="3589338"/>
          <p14:tracePt t="60623" x="3522663" y="3606800"/>
          <p14:tracePt t="60637" x="3505200" y="3624263"/>
          <p14:tracePt t="60654" x="3505200" y="3640138"/>
          <p14:tracePt t="60666" x="3487738" y="3657600"/>
          <p14:tracePt t="60683" x="3487738" y="3690938"/>
          <p14:tracePt t="60687" x="3487738" y="3708400"/>
          <p14:tracePt t="60700" x="3471863" y="3725863"/>
          <p14:tracePt t="60700" x="3471863" y="3741738"/>
          <p14:tracePt t="60708" x="3471863" y="3759200"/>
          <p14:tracePt t="60718" x="3454400" y="3776663"/>
          <p14:tracePt t="60726" x="3454400" y="3792538"/>
          <p14:tracePt t="60733" x="3454400" y="3827463"/>
          <p14:tracePt t="60742" x="3454400" y="3843338"/>
          <p14:tracePt t="60750" x="3436938" y="3860800"/>
          <p14:tracePt t="60758" x="3436938" y="3878263"/>
          <p14:tracePt t="60766" x="3436938" y="3894138"/>
          <p14:tracePt t="60774" x="3436938" y="3911600"/>
          <p14:tracePt t="60784" x="3436938" y="3929063"/>
          <p14:tracePt t="60790" x="3436938" y="3962400"/>
          <p14:tracePt t="60806" x="3436938" y="3979863"/>
          <p14:tracePt t="60822" x="3436938" y="3995738"/>
          <p14:tracePt t="60849" x="3436938" y="4013200"/>
          <p14:tracePt t="60855" x="3454400" y="4013200"/>
          <p14:tracePt t="60879" x="3471863" y="4013200"/>
          <p14:tracePt t="60886" x="3471863" y="4030663"/>
          <p14:tracePt t="60910" x="3487738" y="4030663"/>
          <p14:tracePt t="60966" x="3505200" y="4030663"/>
          <p14:tracePt t="60990" x="3522663" y="4013200"/>
          <p14:tracePt t="61466" x="3538538" y="4013200"/>
          <p14:tracePt t="61474" x="3556000" y="4013200"/>
          <p14:tracePt t="61483" x="3573463" y="4013200"/>
          <p14:tracePt t="61490" x="3589338" y="4030663"/>
          <p14:tracePt t="61506" x="3606800" y="4030663"/>
          <p14:tracePt t="61514" x="3624263" y="4046538"/>
          <p14:tracePt t="61522" x="3640138" y="4046538"/>
          <p14:tracePt t="61530" x="3657600" y="4046538"/>
          <p14:tracePt t="61538" x="3675063" y="4046538"/>
          <p14:tracePt t="61546" x="3690938" y="4046538"/>
          <p14:tracePt t="61554" x="3708400" y="4046538"/>
          <p14:tracePt t="61570" x="3725863" y="4046538"/>
          <p14:tracePt t="61578" x="3741738" y="4046538"/>
          <p14:tracePt t="61586" x="3759200" y="4046538"/>
          <p14:tracePt t="61610" x="3776663" y="4046538"/>
          <p14:tracePt t="61618" x="3776663" y="4064000"/>
          <p14:tracePt t="61883" x="3792538" y="4064000"/>
          <p14:tracePt t="61890" x="3810000" y="4064000"/>
          <p14:tracePt t="61898" x="3827463" y="4064000"/>
          <p14:tracePt t="61906" x="3860800" y="4046538"/>
          <p14:tracePt t="61914" x="3894138" y="4030663"/>
          <p14:tracePt t="61923" x="3911600" y="4030663"/>
          <p14:tracePt t="61930" x="3944938" y="4013200"/>
          <p14:tracePt t="61938" x="3962400" y="3995738"/>
          <p14:tracePt t="61950" x="3995738" y="3995738"/>
          <p14:tracePt t="61957" x="4030663" y="3995738"/>
          <p14:tracePt t="61963" x="4046538" y="3979863"/>
          <p14:tracePt t="61978" x="4064000" y="3979863"/>
          <p14:tracePt t="61986" x="4081463" y="3979863"/>
          <p14:tracePt t="62098" x="4097338" y="3979863"/>
          <p14:tracePt t="62132" x="4114800" y="3979863"/>
          <p14:tracePt t="62180" x="4132263" y="3979863"/>
          <p14:tracePt t="64262" x="4114800" y="3979863"/>
          <p14:tracePt t="64270" x="4097338" y="3979863"/>
          <p14:tracePt t="64278" x="4081463" y="3979863"/>
          <p14:tracePt t="64286" x="4064000" y="3979863"/>
          <p14:tracePt t="64294" x="4030663" y="3979863"/>
          <p14:tracePt t="64302" x="4013200" y="3979863"/>
          <p14:tracePt t="64315" x="3979863" y="3979863"/>
          <p14:tracePt t="64321" x="3944938" y="3979863"/>
          <p14:tracePt t="64333" x="3911600" y="3979863"/>
          <p14:tracePt t="64337" x="3878263" y="3979863"/>
          <p14:tracePt t="64350" x="3827463" y="3979863"/>
          <p14:tracePt t="64351" x="3792538" y="3979863"/>
          <p14:tracePt t="64358" x="3776663" y="3979863"/>
          <p14:tracePt t="64367" x="3741738" y="3995738"/>
          <p14:tracePt t="64374" x="3708400" y="4013200"/>
          <p14:tracePt t="64384" x="3675063" y="4013200"/>
          <p14:tracePt t="64390" x="3640138" y="4030663"/>
          <p14:tracePt t="64400" x="3624263" y="4046538"/>
          <p14:tracePt t="64406" x="3606800" y="4046538"/>
          <p14:tracePt t="64416" x="3589338" y="4064000"/>
          <p14:tracePt t="64430" x="3573463" y="4064000"/>
          <p14:tracePt t="64438" x="3573463" y="4081463"/>
          <p14:tracePt t="64446" x="3573463" y="4097338"/>
          <p14:tracePt t="64454" x="3573463" y="4114800"/>
          <p14:tracePt t="64465" x="3573463" y="4148138"/>
          <p14:tracePt t="64471" x="3573463" y="4183063"/>
          <p14:tracePt t="64478" x="3573463" y="4216400"/>
          <p14:tracePt t="64486" x="3573463" y="4267200"/>
          <p14:tracePt t="64494" x="3573463" y="4284663"/>
          <p14:tracePt t="64502" x="3573463" y="4335463"/>
          <p14:tracePt t="64510" x="3573463" y="4368800"/>
          <p14:tracePt t="64518" x="3573463" y="4419600"/>
          <p14:tracePt t="64526" x="3573463" y="4452938"/>
          <p14:tracePt t="64534" x="3573463" y="4470400"/>
          <p14:tracePt t="64542" x="3573463" y="4487863"/>
          <p14:tracePt t="64550" x="3589338" y="4521200"/>
          <p14:tracePt t="64558" x="3589338" y="4538663"/>
          <p14:tracePt t="64566" x="3606800" y="4572000"/>
          <p14:tracePt t="64574" x="3640138" y="4572000"/>
          <p14:tracePt t="64583" x="3675063" y="4605338"/>
          <p14:tracePt t="64590" x="3708400" y="4622800"/>
          <p14:tracePt t="64600" x="3741738" y="4640263"/>
          <p14:tracePt t="64606" x="3792538" y="4673600"/>
          <p14:tracePt t="64616" x="3827463" y="4691063"/>
          <p14:tracePt t="64622" x="3843338" y="4706938"/>
          <p14:tracePt t="64632" x="3894138" y="4724400"/>
          <p14:tracePt t="64639" x="3929063" y="4741863"/>
          <p14:tracePt t="64649" x="3962400" y="4741863"/>
          <p14:tracePt t="64655" x="3995738" y="4757738"/>
          <p14:tracePt t="64666" x="4013200" y="4757738"/>
          <p14:tracePt t="64671" x="4046538" y="4775200"/>
          <p14:tracePt t="64682" x="4064000" y="4775200"/>
          <p14:tracePt t="64688" x="4081463" y="4775200"/>
          <p14:tracePt t="64702" x="4097338" y="4775200"/>
          <p14:tracePt t="64716" x="4114800" y="4775200"/>
          <p14:tracePt t="64733" x="4132263" y="4775200"/>
          <p14:tracePt t="64737" x="4148138" y="4757738"/>
          <p14:tracePt t="64750" x="4148138" y="4741863"/>
          <p14:tracePt t="64750" x="4183063" y="4724400"/>
          <p14:tracePt t="64758" x="4183063" y="4706938"/>
          <p14:tracePt t="64766" x="4198938" y="4691063"/>
          <p14:tracePt t="64774" x="4233863" y="4656138"/>
          <p14:tracePt t="64783" x="4249738" y="4640263"/>
          <p14:tracePt t="64790" x="4267200" y="4622800"/>
          <p14:tracePt t="64800" x="4284663" y="4589463"/>
          <p14:tracePt t="64814" x="4300538" y="4572000"/>
          <p14:tracePt t="64830" x="4318000" y="4554538"/>
          <p14:tracePt t="64878" x="4318000" y="4538663"/>
          <p14:tracePt t="64958" x="4318000" y="4521200"/>
          <p14:tracePt t="64992" x="4318000" y="4503738"/>
          <p14:tracePt t="65006" x="4300538" y="4503738"/>
          <p14:tracePt t="68404" x="4300538" y="4487863"/>
          <p14:tracePt t="68444" x="4300538" y="4470400"/>
          <p14:tracePt t="69398" x="4284663" y="4470400"/>
          <p14:tracePt t="69446" x="4267200" y="4470400"/>
          <p14:tracePt t="69478" x="4249738" y="4470400"/>
          <p14:tracePt t="69510" x="4233863" y="4470400"/>
          <p14:tracePt t="69750" x="4216400" y="4470400"/>
          <p14:tracePt t="69902" x="4216400" y="4487863"/>
          <p14:tracePt t="69910" x="4233863" y="4487863"/>
          <p14:tracePt t="69919" x="4233863" y="4503738"/>
          <p14:tracePt t="69926" x="4249738" y="4503738"/>
          <p14:tracePt t="69934" x="4249738" y="4521200"/>
          <p14:tracePt t="69950" x="4267200" y="4538663"/>
          <p14:tracePt t="69966" x="4284663" y="4538663"/>
          <p14:tracePt t="69982" x="4284663" y="4554538"/>
          <p14:tracePt t="69990" x="4300538" y="4554538"/>
          <p14:tracePt t="69998" x="4318000" y="4554538"/>
          <p14:tracePt t="70006" x="4335463" y="4554538"/>
          <p14:tracePt t="70014" x="4351338" y="4554538"/>
          <p14:tracePt t="70022" x="4351338" y="4538663"/>
          <p14:tracePt t="70030" x="4368800" y="4521200"/>
          <p14:tracePt t="70038" x="4402138" y="4503738"/>
          <p14:tracePt t="70046" x="4419600" y="4470400"/>
          <p14:tracePt t="70054" x="4437063" y="4452938"/>
          <p14:tracePt t="70062" x="4470400" y="4437063"/>
          <p14:tracePt t="70070" x="4487863" y="4402138"/>
          <p14:tracePt t="70078" x="4503738" y="4368800"/>
          <p14:tracePt t="70086" x="4521200" y="4351338"/>
          <p14:tracePt t="70094" x="4538663" y="4318000"/>
          <p14:tracePt t="70103" x="4538663" y="4284663"/>
          <p14:tracePt t="70110" x="4538663" y="4267200"/>
          <p14:tracePt t="70119" x="4554538" y="4249738"/>
          <p14:tracePt t="70126" x="4554538" y="4233863"/>
          <p14:tracePt t="70134" x="4572000" y="4216400"/>
          <p14:tracePt t="70142" x="4572000" y="4198938"/>
          <p14:tracePt t="70150" x="4572000" y="4183063"/>
          <p14:tracePt t="70169" x="4572000" y="4165600"/>
          <p14:tracePt t="70174" x="4572000" y="4148138"/>
          <p14:tracePt t="70190" x="4554538" y="4132263"/>
          <p14:tracePt t="70198" x="4538663" y="4132263"/>
          <p14:tracePt t="70214" x="4521200" y="4132263"/>
          <p14:tracePt t="70222" x="4503738" y="4132263"/>
          <p14:tracePt t="70230" x="4487863" y="4132263"/>
          <p14:tracePt t="70246" x="4470400" y="4132263"/>
          <p14:tracePt t="70254" x="4452938" y="4132263"/>
          <p14:tracePt t="70262" x="4437063" y="4132263"/>
          <p14:tracePt t="70270" x="4419600" y="4132263"/>
          <p14:tracePt t="70278" x="4402138" y="4132263"/>
          <p14:tracePt t="70286" x="4386263" y="4132263"/>
          <p14:tracePt t="70294" x="4368800" y="4148138"/>
          <p14:tracePt t="70303" x="4351338" y="4165600"/>
          <p14:tracePt t="70310" x="4335463" y="4183063"/>
          <p14:tracePt t="70319" x="4318000" y="4198938"/>
          <p14:tracePt t="70326" x="4300538" y="4216400"/>
          <p14:tracePt t="70334" x="4284663" y="4233863"/>
          <p14:tracePt t="70342" x="4267200" y="4267200"/>
          <p14:tracePt t="70350" x="4267200" y="4284663"/>
          <p14:tracePt t="70358" x="4249738" y="4318000"/>
          <p14:tracePt t="70369" x="4233863" y="4335463"/>
          <p14:tracePt t="70375" x="4233863" y="4368800"/>
          <p14:tracePt t="70382" x="4216400" y="4386263"/>
          <p14:tracePt t="70390" x="4198938" y="4402138"/>
          <p14:tracePt t="70398" x="4198938" y="4437063"/>
          <p14:tracePt t="70406" x="4198938" y="4452938"/>
          <p14:tracePt t="70422" x="4198938" y="4470400"/>
          <p14:tracePt t="70430" x="4198938" y="4487863"/>
          <p14:tracePt t="70446" x="4198938" y="4503738"/>
          <p14:tracePt t="70454" x="4198938" y="4521200"/>
          <p14:tracePt t="70486" x="4198938" y="4538663"/>
          <p14:tracePt t="70494" x="4216400" y="4538663"/>
          <p14:tracePt t="70510" x="4233863" y="4538663"/>
          <p14:tracePt t="70519" x="4249738" y="4538663"/>
          <p14:tracePt t="70526" x="4267200" y="4538663"/>
          <p14:tracePt t="70534" x="4284663" y="4538663"/>
          <p14:tracePt t="70542" x="4300538" y="4538663"/>
          <p14:tracePt t="70550" x="4318000" y="4538663"/>
          <p14:tracePt t="70574" x="4335463" y="4538663"/>
          <p14:tracePt t="70590" x="4351338" y="4538663"/>
          <p14:tracePt t="70606" x="4351338" y="4521200"/>
          <p14:tracePt t="70646" x="4351338" y="4503738"/>
          <p14:tracePt t="70662" x="4351338" y="4487863"/>
          <p14:tracePt t="70670" x="4351338" y="4470400"/>
          <p14:tracePt t="70678" x="4335463" y="4470400"/>
          <p14:tracePt t="70686" x="4335463" y="4452938"/>
          <p14:tracePt t="70694" x="4318000" y="4452938"/>
          <p14:tracePt t="70703" x="4300538" y="4437063"/>
          <p14:tracePt t="70710" x="4284663" y="4437063"/>
          <p14:tracePt t="70726" x="4267200" y="4437063"/>
          <p14:tracePt t="70758" x="4249738" y="4437063"/>
          <p14:tracePt t="71992" x="4233863" y="4437063"/>
          <p14:tracePt t="72008" x="4216400" y="4437063"/>
          <p14:tracePt t="72016" x="4198938" y="4452938"/>
          <p14:tracePt t="72024" x="4183063" y="4452938"/>
          <p14:tracePt t="72032" x="4165600" y="4470400"/>
          <p14:tracePt t="72040" x="4148138" y="4470400"/>
          <p14:tracePt t="72048" x="4132263" y="4487863"/>
          <p14:tracePt t="72056" x="4114800" y="4503738"/>
          <p14:tracePt t="72064" x="4081463" y="4503738"/>
          <p14:tracePt t="72072" x="4064000" y="4521200"/>
          <p14:tracePt t="72080" x="4046538" y="4521200"/>
          <p14:tracePt t="72088" x="4030663" y="4538663"/>
          <p14:tracePt t="72096" x="4013200" y="4538663"/>
          <p14:tracePt t="72104" x="3995738" y="4538663"/>
          <p14:tracePt t="72112" x="3979863" y="4554538"/>
          <p14:tracePt t="72121" x="3962400" y="4554538"/>
          <p14:tracePt t="72137" x="3944938" y="4554538"/>
          <p14:tracePt t="72144" x="3944938" y="4572000"/>
          <p14:tracePt t="72232" x="3929063" y="4572000"/>
          <p14:tracePt t="72554" x="3944938" y="4572000"/>
          <p14:tracePt t="72571" x="3962400" y="4572000"/>
          <p14:tracePt t="72578" x="3962400" y="4554538"/>
          <p14:tracePt t="72587" x="3979863" y="4554538"/>
          <p14:tracePt t="72594" x="3995738" y="4554538"/>
          <p14:tracePt t="72610" x="4013200" y="4554538"/>
          <p14:tracePt t="72618" x="4030663" y="4554538"/>
          <p14:tracePt t="72626" x="4046538" y="4554538"/>
          <p14:tracePt t="72651" x="4064000" y="4554538"/>
          <p14:tracePt t="73980" x="4081463" y="4538663"/>
          <p14:tracePt t="73996" x="4097338" y="4521200"/>
          <p14:tracePt t="74004" x="4132263" y="4503738"/>
          <p14:tracePt t="74012" x="4148138" y="4470400"/>
          <p14:tracePt t="74021" x="4198938" y="4452938"/>
          <p14:tracePt t="74028" x="4233863" y="4419600"/>
          <p14:tracePt t="74036" x="4267200" y="4386263"/>
          <p14:tracePt t="74044" x="4318000" y="4351338"/>
          <p14:tracePt t="74052" x="4368800" y="4318000"/>
          <p14:tracePt t="74060" x="4386263" y="4300538"/>
          <p14:tracePt t="74068" x="4437063" y="4267200"/>
          <p14:tracePt t="74076" x="4470400" y="4233863"/>
          <p14:tracePt t="74088" x="4503738" y="4216400"/>
          <p14:tracePt t="74095" x="4554538" y="4183063"/>
          <p14:tracePt t="74101" x="4572000" y="4148138"/>
          <p14:tracePt t="74108" x="4622800" y="4114800"/>
          <p14:tracePt t="74121" x="4640263" y="4097338"/>
          <p14:tracePt t="74128" x="4691063" y="4064000"/>
          <p14:tracePt t="74134" x="4741863" y="4013200"/>
          <p14:tracePt t="74140" x="4826000" y="3944938"/>
          <p14:tracePt t="74148" x="4910138" y="3878263"/>
          <p14:tracePt t="74156" x="4995863" y="3810000"/>
          <p14:tracePt t="74164" x="5097463" y="3725863"/>
          <p14:tracePt t="74172" x="5214938" y="3606800"/>
          <p14:tracePt t="74180" x="5351463" y="3505200"/>
          <p14:tracePt t="74189" x="5486400" y="3370263"/>
          <p14:tracePt t="74196" x="5605463" y="3251200"/>
          <p14:tracePt t="74205" x="5757863" y="3116263"/>
          <p14:tracePt t="74212" x="5910263" y="2979738"/>
          <p14:tracePt t="74222" x="6045200" y="2862263"/>
          <p14:tracePt t="74228" x="6164263" y="2743200"/>
          <p14:tracePt t="74238" x="6215063" y="2692400"/>
          <p14:tracePt t="74244" x="6316663" y="2608263"/>
          <p14:tracePt t="74255" x="6400800" y="2522538"/>
          <p14:tracePt t="74261" x="6484938" y="2438400"/>
          <p14:tracePt t="74272" x="6535738" y="2387600"/>
          <p14:tracePt t="74278" x="6586538" y="2336800"/>
          <p14:tracePt t="74289" x="6621463" y="2319338"/>
          <p14:tracePt t="74296" x="6637338" y="2268538"/>
          <p14:tracePt t="74312" x="6672263" y="2235200"/>
          <p14:tracePt t="74313" x="6705600" y="2201863"/>
          <p14:tracePt t="74320" x="6723063" y="2184400"/>
          <p14:tracePt t="74327" x="6756400" y="2151063"/>
          <p14:tracePt t="74333" x="6773863" y="2133600"/>
          <p14:tracePt t="74340" x="6789738" y="2100263"/>
          <p14:tracePt t="74348" x="6807200" y="2082800"/>
          <p14:tracePt t="74356" x="6824663" y="2065338"/>
          <p14:tracePt t="74364" x="6824663" y="2049463"/>
          <p14:tracePt t="74372" x="6840538" y="2049463"/>
          <p14:tracePt t="74380" x="6840538" y="2032000"/>
          <p14:tracePt t="74389" x="6840538" y="2014538"/>
          <p14:tracePt t="74396" x="6858000" y="2014538"/>
          <p14:tracePt t="74406" x="6858000" y="1998663"/>
          <p14:tracePt t="74412" x="6875463" y="1981200"/>
          <p14:tracePt t="74421" x="6875463" y="1963738"/>
          <p14:tracePt t="74428" x="6891338" y="1963738"/>
          <p14:tracePt t="74438" x="6891338" y="1947863"/>
          <p14:tracePt t="74452" x="6908800" y="1930400"/>
          <p14:tracePt t="74468" x="6908800" y="1912938"/>
          <p14:tracePt t="74484" x="6908800" y="1897063"/>
          <p14:tracePt t="74492" x="6926263" y="1879600"/>
          <p14:tracePt t="74500" x="6926263" y="1862138"/>
          <p14:tracePt t="74508" x="6942138" y="1846263"/>
          <p14:tracePt t="74516" x="6942138" y="1828800"/>
          <p14:tracePt t="74524" x="6959600" y="1811338"/>
          <p14:tracePt t="74532" x="6977063" y="1795463"/>
          <p14:tracePt t="74540" x="6977063" y="1778000"/>
          <p14:tracePt t="74548" x="6992938" y="1760538"/>
          <p14:tracePt t="74564" x="7010400" y="1744663"/>
          <p14:tracePt t="74580" x="7010400" y="1727200"/>
          <p14:tracePt t="74588" x="7027863" y="1727200"/>
          <p14:tracePt t="74708" x="7027863" y="1709738"/>
          <p14:tracePt t="74756" x="7010400" y="1693863"/>
          <p14:tracePt t="74772" x="6992938" y="1693863"/>
          <p14:tracePt t="74780" x="6992938" y="1676400"/>
          <p14:tracePt t="74788" x="6977063" y="1676400"/>
          <p14:tracePt t="74805" x="6959600" y="1676400"/>
          <p14:tracePt t="74812" x="6942138" y="1676400"/>
          <p14:tracePt t="74828" x="6926263" y="1676400"/>
          <p14:tracePt t="74836" x="6908800" y="1676400"/>
          <p14:tracePt t="74844" x="6891338" y="1676400"/>
          <p14:tracePt t="74852" x="6875463" y="1676400"/>
          <p14:tracePt t="74868" x="6858000" y="1676400"/>
          <p14:tracePt t="74876" x="6840538" y="1676400"/>
          <p14:tracePt t="74884" x="6824663" y="1676400"/>
          <p14:tracePt t="74900" x="6807200" y="1676400"/>
          <p14:tracePt t="74908" x="6789738" y="1676400"/>
          <p14:tracePt t="74924" x="6756400" y="1676400"/>
          <p14:tracePt t="74940" x="6738938" y="1676400"/>
          <p14:tracePt t="74948" x="6723063" y="1676400"/>
          <p14:tracePt t="74956" x="6705600" y="1676400"/>
          <p14:tracePt t="74964" x="6688138" y="1676400"/>
          <p14:tracePt t="74972" x="6672263" y="1676400"/>
          <p14:tracePt t="74988" x="6654800" y="1676400"/>
          <p14:tracePt t="74996" x="6621463" y="1676400"/>
          <p14:tracePt t="75006" x="6604000" y="1676400"/>
          <p14:tracePt t="75012" x="6586538" y="1676400"/>
          <p14:tracePt t="75021" x="6570663" y="1676400"/>
          <p14:tracePt t="75028" x="6553200" y="1676400"/>
          <p14:tracePt t="75036" x="6519863" y="1676400"/>
          <p14:tracePt t="75044" x="6502400" y="1676400"/>
          <p14:tracePt t="75052" x="6484938" y="1693863"/>
          <p14:tracePt t="75060" x="6469063" y="1693863"/>
          <p14:tracePt t="75071" x="6451600" y="1693863"/>
          <p14:tracePt t="75077" x="6434138" y="1709738"/>
          <p14:tracePt t="75092" x="6418263" y="1709738"/>
          <p14:tracePt t="75166" x="6451600" y="1709738"/>
          <p14:tracePt t="75174" x="6484938" y="1709738"/>
          <p14:tracePt t="75180" x="6519863" y="1709738"/>
          <p14:tracePt t="75190" x="6553200" y="1709738"/>
          <p14:tracePt t="75198" x="6621463" y="1709738"/>
          <p14:tracePt t="75206" x="6654800" y="1709738"/>
          <p14:tracePt t="75212" x="6705600" y="1693863"/>
          <p14:tracePt t="75222" x="6738938" y="1693863"/>
          <p14:tracePt t="75230" x="6773863" y="1693863"/>
          <p14:tracePt t="75238" x="6807200" y="1676400"/>
          <p14:tracePt t="75246" x="6840538" y="1658938"/>
          <p14:tracePt t="75255" x="6875463" y="1658938"/>
          <p14:tracePt t="75262" x="6908800" y="1658938"/>
          <p14:tracePt t="75270" x="6926263" y="1658938"/>
          <p14:tracePt t="75286" x="6942138" y="1658938"/>
          <p14:tracePt t="75294" x="6959600" y="1643063"/>
          <p14:tracePt t="75310" x="6977063" y="1643063"/>
          <p14:tracePt t="75326" x="6992938" y="1643063"/>
          <p14:tracePt t="75350" x="7010400" y="1643063"/>
          <p14:tracePt t="75366" x="7027863" y="1643063"/>
          <p14:tracePt t="75382" x="7043738" y="1643063"/>
          <p14:tracePt t="75406" x="7061200" y="1643063"/>
          <p14:tracePt t="75414" x="7061200" y="1625600"/>
          <p14:tracePt t="76002" x="7078663" y="1625600"/>
          <p14:tracePt t="76026" x="7094538" y="1625600"/>
          <p14:tracePt t="76050" x="7112000" y="1625600"/>
          <p14:tracePt t="76186" x="7094538" y="1625600"/>
          <p14:tracePt t="76218" x="7078663" y="1625600"/>
          <p14:tracePt t="76234" x="7061200" y="1625600"/>
          <p14:tracePt t="76266" x="7043738" y="1625600"/>
          <p14:tracePt t="76434" x="7061200" y="1625600"/>
          <p14:tracePt t="76450" x="7078663" y="1625600"/>
          <p14:tracePt t="76474" x="7094538" y="1625600"/>
          <p14:tracePt t="76506" x="7112000" y="1625600"/>
          <p14:tracePt t="76908" x="7129463" y="1625600"/>
          <p14:tracePt t="76916" x="7145338" y="1625600"/>
          <p14:tracePt t="76932" x="7162800" y="1625600"/>
          <p14:tracePt t="76948" x="7180263" y="1625600"/>
          <p14:tracePt t="76964" x="7196138" y="1625600"/>
          <p14:tracePt t="76988" x="7213600" y="1625600"/>
          <p14:tracePt t="77060" x="7213600" y="1643063"/>
          <p14:tracePt t="77548" x="7231063" y="1643063"/>
          <p14:tracePt t="77557" x="7246938" y="1643063"/>
          <p14:tracePt t="77574" x="7264400" y="1643063"/>
          <p14:tracePt t="77580" x="7281863" y="1643063"/>
          <p14:tracePt t="77589" x="7297738" y="1643063"/>
          <p14:tracePt t="77596" x="7332663" y="1643063"/>
          <p14:tracePt t="77604" x="7348538" y="1643063"/>
          <p14:tracePt t="77612" x="7366000" y="1643063"/>
          <p14:tracePt t="77620" x="7383463" y="1643063"/>
          <p14:tracePt t="77628" x="7416800" y="1643063"/>
          <p14:tracePt t="77640" x="7434263" y="1643063"/>
          <p14:tracePt t="77645" x="7450138" y="1643063"/>
          <p14:tracePt t="77652" x="7467600" y="1658938"/>
          <p14:tracePt t="77660" x="7485063" y="1658938"/>
          <p14:tracePt t="77668" x="7500938" y="1658938"/>
          <p14:tracePt t="77684" x="7518400" y="1658938"/>
          <p14:tracePt t="77708" x="7535863" y="1658938"/>
          <p14:tracePt t="77948" x="7518400" y="1658938"/>
          <p14:tracePt t="77957" x="7500938" y="1658938"/>
          <p14:tracePt t="77964" x="7485063" y="1658938"/>
          <p14:tracePt t="77980" x="7450138" y="1658938"/>
          <p14:tracePt t="77989" x="7450138" y="1676400"/>
          <p14:tracePt t="77996" x="7434263" y="1676400"/>
          <p14:tracePt t="78004" x="7416800" y="1676400"/>
          <p14:tracePt t="78012" x="7416800" y="1693863"/>
          <p14:tracePt t="78028" x="7399338" y="1693863"/>
          <p14:tracePt t="78044" x="7399338" y="1709738"/>
          <p14:tracePt t="78068" x="7383463" y="1709738"/>
          <p14:tracePt t="78076" x="7383463" y="1727200"/>
          <p14:tracePt t="78100" x="7383463" y="1744663"/>
          <p14:tracePt t="78108" x="7366000" y="1760538"/>
          <p14:tracePt t="78124" x="7366000" y="1778000"/>
          <p14:tracePt t="78140" x="7366000" y="1795463"/>
          <p14:tracePt t="78180" x="7366000" y="1811338"/>
          <p14:tracePt t="78198" x="7383463" y="1811338"/>
          <p14:tracePt t="78212" x="7399338" y="1811338"/>
          <p14:tracePt t="78236" x="7416800" y="1811338"/>
          <p14:tracePt t="78390" x="7416800" y="1795463"/>
          <p14:tracePt t="78408" x="7434263" y="1778000"/>
          <p14:tracePt t="78414" x="7434263" y="1760538"/>
          <p14:tracePt t="78423" x="7434263" y="1744663"/>
          <p14:tracePt t="78430" x="7450138" y="1727200"/>
          <p14:tracePt t="78438" x="7450138" y="1693863"/>
          <p14:tracePt t="78454" x="7467600" y="1676400"/>
          <p14:tracePt t="78470" x="7467600" y="1658938"/>
          <p14:tracePt t="78702" x="7467600" y="1676400"/>
          <p14:tracePt t="78718" x="7467600" y="1693863"/>
          <p14:tracePt t="78734" x="7467600" y="1709738"/>
          <p14:tracePt t="78742" x="7485063" y="1727200"/>
          <p14:tracePt t="78758" x="7485063" y="1744663"/>
          <p14:tracePt t="78766" x="7500938" y="1744663"/>
          <p14:tracePt t="78782" x="7500938" y="1760538"/>
          <p14:tracePt t="78790" x="7518400" y="1760538"/>
          <p14:tracePt t="78808" x="7535863" y="1778000"/>
          <p14:tracePt t="78824" x="7551738" y="1778000"/>
          <p14:tracePt t="78830" x="7551738" y="1795463"/>
          <p14:tracePt t="78846" x="7569200" y="1795463"/>
          <p14:tracePt t="78870" x="7586663" y="1795463"/>
          <p14:tracePt t="78926" x="7602538" y="1795463"/>
          <p14:tracePt t="78942" x="7602538" y="1778000"/>
          <p14:tracePt t="78950" x="7602538" y="1760538"/>
          <p14:tracePt t="78958" x="7602538" y="1744663"/>
          <p14:tracePt t="78966" x="7602538" y="1709738"/>
          <p14:tracePt t="78974" x="7602538" y="1693863"/>
          <p14:tracePt t="78982" x="7602538" y="1676400"/>
          <p14:tracePt t="78990" x="7602538" y="1658938"/>
          <p14:tracePt t="78998" x="7602538" y="1643063"/>
          <p14:tracePt t="79007" x="7586663" y="1625600"/>
          <p14:tracePt t="79014" x="7569200" y="1608138"/>
          <p14:tracePt t="79023" x="7551738" y="1608138"/>
          <p14:tracePt t="79030" x="7535863" y="1608138"/>
          <p14:tracePt t="79038" x="7518400" y="1608138"/>
          <p14:tracePt t="79046" x="7485063" y="1608138"/>
          <p14:tracePt t="79054" x="7467600" y="1608138"/>
          <p14:tracePt t="79062" x="7450138" y="1608138"/>
          <p14:tracePt t="79074" x="7434263" y="1608138"/>
          <p14:tracePt t="79079" x="7416800" y="1608138"/>
          <p14:tracePt t="79094" x="7399338" y="1608138"/>
          <p14:tracePt t="79118" x="7383463" y="1625600"/>
          <p14:tracePt t="79134" x="7383463" y="1643063"/>
          <p14:tracePt t="79142" x="7383463" y="1658938"/>
          <p14:tracePt t="79150" x="7383463" y="1676400"/>
          <p14:tracePt t="79158" x="7383463" y="1693863"/>
          <p14:tracePt t="79166" x="7383463" y="1709738"/>
          <p14:tracePt t="79182" x="7383463" y="1744663"/>
          <p14:tracePt t="79199" x="7383463" y="1760538"/>
          <p14:tracePt t="79207" x="7399338" y="1760538"/>
          <p14:tracePt t="79214" x="7399338" y="1778000"/>
          <p14:tracePt t="79223" x="7416800" y="1778000"/>
          <p14:tracePt t="79230" x="7434263" y="1778000"/>
          <p14:tracePt t="79238" x="7450138" y="1795463"/>
          <p14:tracePt t="79246" x="7467600" y="1795463"/>
          <p14:tracePt t="79262" x="7485063" y="1795463"/>
          <p14:tracePt t="79278" x="7500938" y="1795463"/>
          <p14:tracePt t="79294" x="7500938" y="1811338"/>
          <p14:tracePt t="79327" x="7518400" y="1811338"/>
          <p14:tracePt t="79720" x="7518400" y="1828800"/>
          <p14:tracePt t="79736" x="7518400" y="1846263"/>
          <p14:tracePt t="80172" x="7500938" y="1862138"/>
          <p14:tracePt t="80188" x="7467600" y="1879600"/>
          <p14:tracePt t="80196" x="7450138" y="1912938"/>
          <p14:tracePt t="80204" x="7434263" y="1930400"/>
          <p14:tracePt t="80212" x="7416800" y="1947863"/>
          <p14:tracePt t="80220" x="7399338" y="1963738"/>
          <p14:tracePt t="80229" x="7383463" y="1998663"/>
          <p14:tracePt t="80236" x="7366000" y="1998663"/>
          <p14:tracePt t="80244" x="7366000" y="2014538"/>
          <p14:tracePt t="80260" x="7348538" y="2014538"/>
          <p14:tracePt t="80268" x="7348538" y="2032000"/>
          <p14:tracePt t="80308" x="7348538" y="2049463"/>
          <p14:tracePt t="80316" x="7332663" y="2049463"/>
          <p14:tracePt t="80332" x="7332663" y="2065338"/>
          <p14:tracePt t="80341" x="7332663" y="2082800"/>
          <p14:tracePt t="80348" x="7332663" y="2100263"/>
          <p14:tracePt t="80357" x="7332663" y="2116138"/>
          <p14:tracePt t="80364" x="7332663" y="2133600"/>
          <p14:tracePt t="80372" x="7332663" y="2151063"/>
          <p14:tracePt t="80380" x="7332663" y="2166938"/>
          <p14:tracePt t="80388" x="7332663" y="2184400"/>
          <p14:tracePt t="80396" x="7332663" y="2201863"/>
          <p14:tracePt t="80413" x="7332663" y="2217738"/>
          <p14:tracePt t="80420" x="7348538" y="2217738"/>
          <p14:tracePt t="80436" x="7348538" y="2235200"/>
          <p14:tracePt t="80452" x="7366000" y="2235200"/>
          <p14:tracePt t="80476" x="7383463" y="2235200"/>
          <p14:tracePt t="80540" x="7399338" y="2235200"/>
          <p14:tracePt t="80564" x="7399338" y="2217738"/>
          <p14:tracePt t="80572" x="7399338" y="2201863"/>
          <p14:tracePt t="80580" x="7399338" y="2184400"/>
          <p14:tracePt t="80588" x="7399338" y="2166938"/>
          <p14:tracePt t="80596" x="7399338" y="2151063"/>
          <p14:tracePt t="80607" x="7399338" y="2116138"/>
          <p14:tracePt t="80612" x="7399338" y="2082800"/>
          <p14:tracePt t="80620" x="7383463" y="2065338"/>
          <p14:tracePt t="80628" x="7366000" y="2049463"/>
          <p14:tracePt t="80636" x="7348538" y="2032000"/>
          <p14:tracePt t="80644" x="7348538" y="2014538"/>
          <p14:tracePt t="80652" x="7315200" y="2014538"/>
          <p14:tracePt t="80660" x="7297738" y="1998663"/>
          <p14:tracePt t="80668" x="7281863" y="1981200"/>
          <p14:tracePt t="80676" x="7264400" y="1981200"/>
          <p14:tracePt t="80684" x="7231063" y="1981200"/>
          <p14:tracePt t="80692" x="7213600" y="1981200"/>
          <p14:tracePt t="80700" x="7196138" y="1981200"/>
          <p14:tracePt t="80708" x="7180263" y="1981200"/>
          <p14:tracePt t="80716" x="7162800" y="1981200"/>
          <p14:tracePt t="80725" x="7145338" y="1981200"/>
          <p14:tracePt t="80732" x="7129463" y="1981200"/>
          <p14:tracePt t="80747" x="7112000" y="1981200"/>
          <p14:tracePt t="80764" x="7112000" y="1998663"/>
          <p14:tracePt t="80772" x="7094538" y="2014538"/>
          <p14:tracePt t="80788" x="7094538" y="2032000"/>
          <p14:tracePt t="80796" x="7094538" y="2049463"/>
          <p14:tracePt t="80804" x="7094538" y="2065338"/>
          <p14:tracePt t="80812" x="7094538" y="2082800"/>
          <p14:tracePt t="80828" x="7094538" y="2100263"/>
          <p14:tracePt t="80836" x="7094538" y="2116138"/>
          <p14:tracePt t="80852" x="7112000" y="2133600"/>
          <p14:tracePt t="80860" x="7129463" y="2133600"/>
          <p14:tracePt t="80868" x="7145338" y="2151063"/>
          <p14:tracePt t="80876" x="7180263" y="2151063"/>
          <p14:tracePt t="80884" x="7196138" y="2151063"/>
          <p14:tracePt t="80892" x="7213600" y="2151063"/>
          <p14:tracePt t="80900" x="7231063" y="2151063"/>
          <p14:tracePt t="80916" x="7246938" y="2151063"/>
          <p14:tracePt t="80932" x="7264400" y="2151063"/>
          <p14:tracePt t="81014" x="7264400" y="2133600"/>
          <p14:tracePt t="81038" x="7264400" y="2116138"/>
          <p14:tracePt t="81046" x="7246938" y="2116138"/>
          <p14:tracePt t="81062" x="7231063" y="2116138"/>
          <p14:tracePt t="81070" x="7213600" y="2100263"/>
          <p14:tracePt t="81086" x="7196138" y="2100263"/>
          <p14:tracePt t="81102" x="7180263" y="2100263"/>
          <p14:tracePt t="81126" x="7162800" y="2100263"/>
          <p14:tracePt t="81182" x="7145338" y="2100263"/>
          <p14:tracePt t="81206" x="7129463" y="2116138"/>
          <p14:tracePt t="81222" x="7129463" y="2133600"/>
          <p14:tracePt t="81231" x="7112000" y="2166938"/>
          <p14:tracePt t="81238" x="7112000" y="2184400"/>
          <p14:tracePt t="81246" x="7112000" y="2217738"/>
          <p14:tracePt t="81254" x="7094538" y="2252663"/>
          <p14:tracePt t="81263" x="7094538" y="2286000"/>
          <p14:tracePt t="81270" x="7094538" y="2303463"/>
          <p14:tracePt t="81278" x="7078663" y="2319338"/>
          <p14:tracePt t="81286" x="7078663" y="2354263"/>
          <p14:tracePt t="81302" x="7078663" y="2370138"/>
          <p14:tracePt t="81318" x="7078663" y="2387600"/>
          <p14:tracePt t="81478" x="7061200" y="2387600"/>
          <p14:tracePt t="81494" x="7027863" y="2370138"/>
          <p14:tracePt t="81510" x="6992938" y="2336800"/>
          <p14:tracePt t="81518" x="6959600" y="2319338"/>
          <p14:tracePt t="81526" x="6926263" y="2303463"/>
          <p14:tracePt t="81534" x="6891338" y="2268538"/>
          <p14:tracePt t="81542" x="6875463" y="2268538"/>
          <p14:tracePt t="81550" x="6858000" y="2235200"/>
          <p14:tracePt t="81558" x="6824663" y="2217738"/>
          <p14:tracePt t="81566" x="6807200" y="2201863"/>
          <p14:tracePt t="81575" x="6789738" y="2184400"/>
          <p14:tracePt t="81582" x="6773863" y="2166938"/>
          <p14:tracePt t="81591" x="6756400" y="2151063"/>
          <p14:tracePt t="81598" x="6756400" y="2133600"/>
          <p14:tracePt t="81606" x="6738938" y="2116138"/>
          <p14:tracePt t="81622" x="6738938" y="2100263"/>
          <p14:tracePt t="81630" x="6738938" y="2082800"/>
          <p14:tracePt t="81638" x="6723063" y="2065338"/>
          <p14:tracePt t="81654" x="6723063" y="2049463"/>
          <p14:tracePt t="81662" x="6705600" y="2032000"/>
          <p14:tracePt t="81670" x="6705600" y="1998663"/>
          <p14:tracePt t="81678" x="6688138" y="1981200"/>
          <p14:tracePt t="81686" x="6688138" y="1963738"/>
          <p14:tracePt t="81694" x="6672263" y="1930400"/>
          <p14:tracePt t="81702" x="6654800" y="1912938"/>
          <p14:tracePt t="81710" x="6654800" y="1879600"/>
          <p14:tracePt t="81718" x="6637338" y="1846263"/>
          <p14:tracePt t="81726" x="6621463" y="1811338"/>
          <p14:tracePt t="81734" x="6621463" y="1795463"/>
          <p14:tracePt t="81742" x="6604000" y="1744663"/>
          <p14:tracePt t="81750" x="6570663" y="1727200"/>
          <p14:tracePt t="81759" x="6553200" y="1693863"/>
          <p14:tracePt t="81766" x="6535738" y="1658938"/>
          <p14:tracePt t="81775" x="6502400" y="1643063"/>
          <p14:tracePt t="81782" x="6484938" y="1625600"/>
          <p14:tracePt t="81792" x="6469063" y="1592263"/>
          <p14:tracePt t="81798" x="6451600" y="1574800"/>
          <p14:tracePt t="81808" x="6434138" y="1557338"/>
          <p14:tracePt t="81815" x="6418263" y="1557338"/>
          <p14:tracePt t="81825" x="6400800" y="1541463"/>
          <p14:tracePt t="81831" x="6400800" y="1524000"/>
          <p14:tracePt t="81842" x="6400800" y="1506538"/>
          <p14:tracePt t="81847" x="6400800" y="1473200"/>
          <p14:tracePt t="81859" x="6400800" y="1439863"/>
          <p14:tracePt t="81863" x="6400800" y="1404938"/>
          <p14:tracePt t="81875" x="6400800" y="1371600"/>
          <p14:tracePt t="81880" x="6434138" y="1320800"/>
          <p14:tracePt t="81892" x="6434138" y="1303338"/>
          <p14:tracePt t="81897" x="6451600" y="1270000"/>
          <p14:tracePt t="81908" x="6484938" y="1236663"/>
          <p14:tracePt t="81913" x="6484938" y="1201738"/>
          <p14:tracePt t="81925" x="6502400" y="1185863"/>
          <p14:tracePt t="81931" x="6519863" y="1150938"/>
          <p14:tracePt t="81942" x="6519863" y="1135063"/>
          <p14:tracePt t="81950" x="6535738" y="1100138"/>
          <p14:tracePt t="81966" x="6535738" y="1084263"/>
          <p14:tracePt t="81975" x="6535738" y="1066800"/>
          <p14:tracePt t="81991" x="6535738" y="1049338"/>
          <p14:tracePt t="82006" x="6535738" y="1033463"/>
          <p14:tracePt t="82014" x="6535738" y="1016000"/>
          <p14:tracePt t="82054" x="6535738" y="998538"/>
          <p14:tracePt t="82190" x="6553200" y="1016000"/>
          <p14:tracePt t="82212" x="6553200" y="1033463"/>
          <p14:tracePt t="82213" x="6553200" y="1049338"/>
          <p14:tracePt t="82219" x="6553200" y="1084263"/>
          <p14:tracePt t="82225" x="6553200" y="1100138"/>
          <p14:tracePt t="82231" x="6570663" y="1150938"/>
          <p14:tracePt t="82238" x="6570663" y="1168400"/>
          <p14:tracePt t="82246" x="6586538" y="1201738"/>
          <p14:tracePt t="82254" x="6586538" y="1252538"/>
          <p14:tracePt t="82262" x="6604000" y="1270000"/>
          <p14:tracePt t="82270" x="6604000" y="1287463"/>
          <p14:tracePt t="82278" x="6604000" y="1303338"/>
          <p14:tracePt t="82288" x="6604000" y="1320800"/>
          <p14:tracePt t="82296" x="6604000" y="1338263"/>
          <p14:tracePt t="82302" x="6621463" y="1338263"/>
          <p14:tracePt t="82310" x="6621463" y="1354138"/>
          <p14:tracePt t="82480" x="6621463" y="1371600"/>
          <p14:tracePt t="82496" x="6637338" y="1371600"/>
          <p14:tracePt t="82504" x="6637338" y="1389063"/>
          <p14:tracePt t="82512" x="6637338" y="1422400"/>
          <p14:tracePt t="82520" x="6637338" y="1455738"/>
          <p14:tracePt t="82528" x="6654800" y="1506538"/>
          <p14:tracePt t="82536" x="6654800" y="1557338"/>
          <p14:tracePt t="82544" x="6672263" y="1625600"/>
          <p14:tracePt t="82552" x="6688138" y="1676400"/>
          <p14:tracePt t="82560" x="6705600" y="1744663"/>
          <p14:tracePt t="82568" x="6738938" y="1795463"/>
          <p14:tracePt t="82576" x="6773863" y="1846263"/>
          <p14:tracePt t="82584" x="6789738" y="1879600"/>
          <p14:tracePt t="82592" x="6807200" y="1912938"/>
          <p14:tracePt t="82600" x="6840538" y="1947863"/>
          <p14:tracePt t="82608" x="6875463" y="1963738"/>
          <p14:tracePt t="82616" x="6908800" y="1998663"/>
          <p14:tracePt t="82625" x="6926263" y="2014538"/>
          <p14:tracePt t="82632" x="6959600" y="2032000"/>
          <p14:tracePt t="82640" x="6977063" y="2049463"/>
          <p14:tracePt t="82648" x="7010400" y="2049463"/>
          <p14:tracePt t="82656" x="7027863" y="2065338"/>
          <p14:tracePt t="82664" x="7043738" y="2065338"/>
          <p14:tracePt t="82672" x="7061200" y="2082800"/>
          <p14:tracePt t="82681" x="7078663" y="2082800"/>
          <p14:tracePt t="82696" x="7094538" y="2100263"/>
          <p14:tracePt t="82720" x="7112000" y="2100263"/>
          <p14:tracePt t="82728" x="7129463" y="2100263"/>
          <p14:tracePt t="82744" x="7145338" y="2116138"/>
          <p14:tracePt t="82752" x="7162800" y="2116138"/>
          <p14:tracePt t="82760" x="7180263" y="2116138"/>
          <p14:tracePt t="82768" x="7196138" y="2133600"/>
          <p14:tracePt t="82777" x="7213600" y="2133600"/>
          <p14:tracePt t="82784" x="7231063" y="2133600"/>
          <p14:tracePt t="82792" x="7246938" y="2133600"/>
          <p14:tracePt t="82809" x="7264400" y="2133600"/>
          <p14:tracePt t="82816" x="7281863" y="2133600"/>
          <p14:tracePt t="82832" x="7297738" y="2133600"/>
          <p14:tracePt t="82848" x="7315200" y="2133600"/>
          <p14:tracePt t="82856" x="7332663" y="2133600"/>
          <p14:tracePt t="82872" x="7348538" y="2133600"/>
          <p14:tracePt t="82880" x="7348538" y="2151063"/>
          <p14:tracePt t="82896" x="7366000" y="2151063"/>
          <p14:tracePt t="82984" x="7366000" y="2166938"/>
          <p14:tracePt t="83000" x="7348538" y="2166938"/>
          <p14:tracePt t="83009" x="7332663" y="2166938"/>
          <p14:tracePt t="83025" x="7315200" y="2184400"/>
          <p14:tracePt t="83040" x="7297738" y="2184400"/>
          <p14:tracePt t="83112" x="7348538" y="2184400"/>
          <p14:tracePt t="83120" x="7366000" y="2184400"/>
          <p14:tracePt t="83128" x="7416800" y="2184400"/>
          <p14:tracePt t="83136" x="7450138" y="2184400"/>
          <p14:tracePt t="83144" x="7500938" y="2184400"/>
          <p14:tracePt t="83152" x="7535863" y="2184400"/>
          <p14:tracePt t="83160" x="7569200" y="2184400"/>
          <p14:tracePt t="83168" x="7620000" y="2184400"/>
          <p14:tracePt t="83176" x="7653338" y="2184400"/>
          <p14:tracePt t="83184" x="7670800" y="2184400"/>
          <p14:tracePt t="83192" x="7704138" y="2184400"/>
          <p14:tracePt t="83209" x="7721600" y="2184400"/>
          <p14:tracePt t="83216" x="7739063" y="2184400"/>
          <p14:tracePt t="83296" x="7721600" y="2184400"/>
          <p14:tracePt t="83304" x="7704138" y="2184400"/>
          <p14:tracePt t="83312" x="7688263" y="2184400"/>
          <p14:tracePt t="83320" x="7670800" y="2184400"/>
          <p14:tracePt t="83328" x="7637463" y="2184400"/>
          <p14:tracePt t="83336" x="7620000" y="2184400"/>
          <p14:tracePt t="83344" x="7602538" y="2184400"/>
          <p14:tracePt t="83352" x="7586663" y="2201863"/>
          <p14:tracePt t="83368" x="7569200" y="2201863"/>
          <p14:tracePt t="83952" x="7586663" y="2201863"/>
          <p14:tracePt t="83970" x="7602538" y="2201863"/>
          <p14:tracePt t="83976" x="7620000" y="2201863"/>
          <p14:tracePt t="83994" x="7637463" y="2201863"/>
          <p14:tracePt t="84010" x="7653338" y="2201863"/>
          <p14:tracePt t="84034" x="7670800" y="2201863"/>
          <p14:tracePt t="87302" x="7688263" y="2201863"/>
          <p14:tracePt t="87310" x="7704138" y="2184400"/>
          <p14:tracePt t="87321" x="7754938" y="2166938"/>
          <p14:tracePt t="87328" x="7789863" y="2151063"/>
          <p14:tracePt t="87334" x="7856538" y="2116138"/>
          <p14:tracePt t="87343" x="7907338" y="2082800"/>
          <p14:tracePt t="87350" x="7993063" y="2065338"/>
          <p14:tracePt t="87371" x="8077200" y="2032000"/>
          <p14:tracePt t="87372" x="8145463" y="2014538"/>
          <p14:tracePt t="87377" x="8229600" y="1981200"/>
          <p14:tracePt t="87388" x="8313738" y="1963738"/>
          <p14:tracePt t="87394" x="8382000" y="1947863"/>
          <p14:tracePt t="87405" x="8415338" y="1947863"/>
          <p14:tracePt t="87406" x="8466138" y="1930400"/>
          <p14:tracePt t="87414" x="8534400" y="1912938"/>
          <p14:tracePt t="87422" x="8585200" y="1912938"/>
          <p14:tracePt t="87430" x="8618538" y="1912938"/>
          <p14:tracePt t="87439" x="8636000" y="1897063"/>
          <p14:tracePt t="87446" x="8653463" y="1897063"/>
          <p14:tracePt t="87456" x="8669338" y="1897063"/>
          <p14:tracePt t="87462" x="8686800" y="1897063"/>
          <p14:tracePt t="87472" x="8704263" y="1897063"/>
          <p14:tracePt t="87478" x="8704263" y="1879600"/>
          <p14:tracePt t="87494" x="8720138" y="1879600"/>
          <p14:tracePt t="87830" x="8704263" y="1879600"/>
          <p14:tracePt t="87878" x="8686800" y="1879600"/>
          <p14:tracePt t="87918" x="8669338" y="1879600"/>
          <p14:tracePt t="87958" x="8653463" y="1879600"/>
          <p14:tracePt t="88166" x="8636000" y="1879600"/>
          <p14:tracePt t="88190" x="8618538" y="1879600"/>
          <p14:tracePt t="88214" x="8602663" y="1879600"/>
          <p14:tracePt t="88254" x="8585200" y="1879600"/>
          <p14:tracePt t="88366" x="8567738" y="1879600"/>
          <p14:tracePt t="88392" x="8551863" y="1879600"/>
          <p14:tracePt t="88400" x="8551863" y="1897063"/>
          <p14:tracePt t="88408" x="8534400" y="1897063"/>
          <p14:tracePt t="88416" x="8516938" y="1897063"/>
          <p14:tracePt t="88440" x="8501063" y="1897063"/>
          <p14:tracePt t="88520" x="8483600" y="1912938"/>
          <p14:tracePt t="88528" x="8466138" y="1912938"/>
          <p14:tracePt t="88544" x="8450263" y="1912938"/>
          <p14:tracePt t="88560" x="8432800" y="1930400"/>
          <p14:tracePt t="88568" x="8415338" y="1930400"/>
          <p14:tracePt t="88584" x="8399463" y="1930400"/>
          <p14:tracePt t="88600" x="8382000" y="1930400"/>
          <p14:tracePt t="88623" x="8382000" y="1947863"/>
          <p14:tracePt t="88640" x="8364538" y="1947863"/>
          <p14:tracePt t="88688" x="8348663" y="1947863"/>
          <p14:tracePt t="88705" x="8331200" y="1963738"/>
          <p14:tracePt t="88712" x="8313738" y="1963738"/>
          <p14:tracePt t="88720" x="8297863" y="1963738"/>
          <p14:tracePt t="88728" x="8280400" y="1963738"/>
          <p14:tracePt t="88736" x="8262938" y="1981200"/>
          <p14:tracePt t="88752" x="8247063" y="1981200"/>
          <p14:tracePt t="88760" x="8229600" y="1998663"/>
          <p14:tracePt t="88776" x="8212138" y="1998663"/>
          <p14:tracePt t="88808" x="8196263" y="1998663"/>
          <p14:tracePt t="88848" x="8178800" y="1998663"/>
          <p14:tracePt t="88856" x="8178800" y="2014538"/>
          <p14:tracePt t="88864" x="8161338" y="2014538"/>
          <p14:tracePt t="88880" x="8145463" y="2014538"/>
          <p14:tracePt t="88896" x="8128000" y="2014538"/>
          <p14:tracePt t="88912" x="8110538" y="2014538"/>
          <p14:tracePt t="88959" x="8094663" y="2014538"/>
          <p14:tracePt t="90498" x="8110538" y="2014538"/>
          <p14:tracePt t="90554" x="8128000" y="2014538"/>
          <p14:tracePt t="90586" x="8145463" y="2014538"/>
          <p14:tracePt t="90666" x="8161338" y="2014538"/>
          <p14:tracePt t="90690" x="8178800" y="2014538"/>
          <p14:tracePt t="90706" x="8196263" y="2014538"/>
          <p14:tracePt t="90722" x="8212138" y="2014538"/>
          <p14:tracePt t="90730" x="8229600" y="2014538"/>
          <p14:tracePt t="90746" x="8247063" y="2014538"/>
          <p14:tracePt t="90754" x="8262938" y="2014538"/>
          <p14:tracePt t="90771" x="8280400" y="1998663"/>
          <p14:tracePt t="90787" x="8297863" y="1998663"/>
          <p14:tracePt t="90803" x="8313738" y="1998663"/>
          <p14:tracePt t="90820" x="8331200" y="1998663"/>
          <p14:tracePt t="90834" x="8348663" y="1998663"/>
          <p14:tracePt t="90858" x="8364538" y="1998663"/>
          <p14:tracePt t="90874" x="8382000" y="1998663"/>
          <p14:tracePt t="90898" x="8399463" y="1998663"/>
          <p14:tracePt t="90914" x="8415338" y="1998663"/>
          <p14:tracePt t="90930" x="8450263" y="1998663"/>
          <p14:tracePt t="90938" x="8466138" y="1998663"/>
          <p14:tracePt t="90946" x="8483600" y="1998663"/>
          <p14:tracePt t="90954" x="8501063" y="1998663"/>
          <p14:tracePt t="90962" x="8534400" y="1998663"/>
          <p14:tracePt t="90970" x="8567738" y="1998663"/>
          <p14:tracePt t="90978" x="8602663" y="1998663"/>
          <p14:tracePt t="90987" x="8653463" y="1998663"/>
          <p14:tracePt t="90994" x="8686800" y="1981200"/>
          <p14:tracePt t="91003" x="8755063" y="1981200"/>
          <p14:tracePt t="91010" x="8805863" y="1981200"/>
          <p14:tracePt t="91018" x="8856663" y="1981200"/>
          <p14:tracePt t="91026" x="8890000" y="1963738"/>
          <p14:tracePt t="91034" x="8958263" y="1963738"/>
          <p14:tracePt t="91042" x="9009063" y="1963738"/>
          <p14:tracePt t="91054" x="9059863" y="1963738"/>
          <p14:tracePt t="91059" x="9110663" y="1947863"/>
          <p14:tracePt t="91066" x="9144000" y="1947863"/>
          <p14:tracePt t="91074" x="9177338" y="1947863"/>
          <p14:tracePt t="91082" x="9194800" y="1947863"/>
          <p14:tracePt t="91090" x="9228138" y="1947863"/>
          <p14:tracePt t="91098" x="9245600" y="1947863"/>
          <p14:tracePt t="91106" x="9263063" y="1947863"/>
          <p14:tracePt t="91114" x="9278938" y="1947863"/>
          <p14:tracePt t="91122" x="9296400" y="1947863"/>
          <p14:tracePt t="91138" x="9313863" y="1947863"/>
          <p14:tracePt t="91162" x="9329738" y="1947863"/>
          <p14:tracePt t="91250" x="9347200" y="1947863"/>
          <p14:tracePt t="91282" x="9347200" y="1930400"/>
          <p14:tracePt t="92000" x="9364663" y="1930400"/>
          <p14:tracePt t="92032" x="9380538" y="1930400"/>
          <p14:tracePt t="92064" x="9398000" y="1930400"/>
          <p14:tracePt t="92096" x="9415463" y="1930400"/>
          <p14:tracePt t="92119" x="9431338" y="1930400"/>
          <p14:tracePt t="92137" x="9448800" y="1930400"/>
          <p14:tracePt t="92152" x="9466263" y="1930400"/>
          <p14:tracePt t="92168" x="9482138" y="1912938"/>
          <p14:tracePt t="92184" x="9499600" y="1912938"/>
          <p14:tracePt t="92200" x="9517063" y="1912938"/>
          <p14:tracePt t="92216" x="9532938" y="1897063"/>
          <p14:tracePt t="92232" x="9550400" y="1897063"/>
          <p14:tracePt t="92248" x="9567863" y="1897063"/>
          <p14:tracePt t="92256" x="9567863" y="1879600"/>
          <p14:tracePt t="92264" x="9583738" y="1879600"/>
          <p14:tracePt t="92280" x="9601200" y="1879600"/>
          <p14:tracePt t="92304" x="9618663" y="1862138"/>
          <p14:tracePt t="92320" x="9634538" y="1862138"/>
          <p14:tracePt t="92337" x="9652000" y="1862138"/>
          <p14:tracePt t="92344" x="9652000" y="1846263"/>
          <p14:tracePt t="92360" x="9669463" y="1846263"/>
          <p14:tracePt t="92376" x="9685338" y="1846263"/>
          <p14:tracePt t="92448" x="9685338" y="1828800"/>
          <p14:tracePt t="92608" x="9702800" y="1828800"/>
          <p14:tracePt t="92624" x="9736138" y="1828800"/>
          <p14:tracePt t="92632" x="9753600" y="1811338"/>
          <p14:tracePt t="92640" x="9771063" y="1811338"/>
          <p14:tracePt t="92648" x="9786938" y="1795463"/>
          <p14:tracePt t="92656" x="9821863" y="1795463"/>
          <p14:tracePt t="92664" x="9837738" y="1778000"/>
          <p14:tracePt t="92672" x="9837738" y="1760538"/>
          <p14:tracePt t="92680" x="9872663" y="1760538"/>
          <p14:tracePt t="92696" x="9888538" y="1744663"/>
          <p14:tracePt t="92712" x="9906000" y="1744663"/>
          <p14:tracePt t="93114" x="9888538" y="1744663"/>
          <p14:tracePt t="93130" x="9872663" y="1744663"/>
          <p14:tracePt t="93146" x="9855200" y="1744663"/>
          <p14:tracePt t="93162" x="9837738" y="1744663"/>
          <p14:tracePt t="93178" x="9821863" y="1744663"/>
          <p14:tracePt t="93194" x="9804400" y="1744663"/>
          <p14:tracePt t="93202" x="9786938" y="1744663"/>
          <p14:tracePt t="93217" x="9771063" y="1744663"/>
          <p14:tracePt t="93234" x="9753600" y="1744663"/>
          <p14:tracePt t="93250" x="9736138" y="1744663"/>
          <p14:tracePt t="93274" x="9720263" y="1744663"/>
          <p14:tracePt t="93290" x="9702800" y="1744663"/>
          <p14:tracePt t="93298" x="9685338" y="1744663"/>
          <p14:tracePt t="93314" x="9669463" y="1760538"/>
          <p14:tracePt t="93330" x="9652000" y="1760538"/>
          <p14:tracePt t="93354" x="9634538" y="1760538"/>
          <p14:tracePt t="93371" x="9618663" y="1760538"/>
          <p14:tracePt t="93387" x="9601200" y="1760538"/>
          <p14:tracePt t="93394" x="9583738" y="1760538"/>
          <p14:tracePt t="93402" x="9567863" y="1760538"/>
          <p14:tracePt t="93418" x="9550400" y="1760538"/>
          <p14:tracePt t="93434" x="9532938" y="1760538"/>
          <p14:tracePt t="93442" x="9517063" y="1760538"/>
          <p14:tracePt t="93466" x="9499600" y="1760538"/>
          <p14:tracePt t="93906" x="9517063" y="1760538"/>
          <p14:tracePt t="93922" x="9532938" y="1760538"/>
          <p14:tracePt t="93931" x="9550400" y="1760538"/>
          <p14:tracePt t="93956" x="9567863" y="1760538"/>
          <p14:tracePt t="93957" x="9618663" y="1760538"/>
          <p14:tracePt t="93967" x="9634538" y="1760538"/>
          <p14:tracePt t="93972" x="9652000" y="1760538"/>
          <p14:tracePt t="93979" x="9685338" y="1760538"/>
          <p14:tracePt t="93988" x="9702800" y="1760538"/>
          <p14:tracePt t="93994" x="9720263" y="1760538"/>
          <p14:tracePt t="94005" x="9753600" y="1760538"/>
          <p14:tracePt t="94011" x="9786938" y="1760538"/>
          <p14:tracePt t="94022" x="9837738" y="1760538"/>
          <p14:tracePt t="94027" x="9872663" y="1760538"/>
          <p14:tracePt t="94038" x="9923463" y="1760538"/>
          <p14:tracePt t="94043" x="9974263" y="1760538"/>
          <p14:tracePt t="94056" x="9990138" y="1760538"/>
          <p14:tracePt t="94061" x="10025063" y="1760538"/>
          <p14:tracePt t="94072" x="10075863" y="1760538"/>
          <p14:tracePt t="94078" x="10109200" y="1744663"/>
          <p14:tracePt t="94088" x="10160000" y="1727200"/>
          <p14:tracePt t="94095" x="10177463" y="1727200"/>
          <p14:tracePt t="94105" x="10193338" y="1709738"/>
          <p14:tracePt t="94123" x="10228263" y="1709738"/>
          <p14:tracePt t="94124" x="10244138" y="1693863"/>
          <p14:tracePt t="94142" x="10261600" y="1693863"/>
          <p14:tracePt t="94178" x="10261600" y="1676400"/>
          <p14:tracePt t="94908" x="10244138" y="1693863"/>
          <p14:tracePt t="94916" x="10228263" y="1727200"/>
          <p14:tracePt t="94924" x="10193338" y="1744663"/>
          <p14:tracePt t="94932" x="10160000" y="1778000"/>
          <p14:tracePt t="94940" x="10109200" y="1828800"/>
          <p14:tracePt t="94948" x="10058400" y="1862138"/>
          <p14:tracePt t="94956" x="9990138" y="1930400"/>
          <p14:tracePt t="94964" x="9923463" y="1963738"/>
          <p14:tracePt t="94972" x="9855200" y="2032000"/>
          <p14:tracePt t="94980" x="9786938" y="2082800"/>
          <p14:tracePt t="94989" x="9720263" y="2133600"/>
          <p14:tracePt t="94996" x="9652000" y="2184400"/>
          <p14:tracePt t="95005" x="9583738" y="2235200"/>
          <p14:tracePt t="95012" x="9532938" y="2286000"/>
          <p14:tracePt t="95020" x="9482138" y="2354263"/>
          <p14:tracePt t="95028" x="9431338" y="2405063"/>
          <p14:tracePt t="95036" x="9380538" y="2455863"/>
          <p14:tracePt t="95044" x="9347200" y="2506663"/>
          <p14:tracePt t="95052" x="9313863" y="2557463"/>
          <p14:tracePt t="95060" x="9296400" y="2590800"/>
          <p14:tracePt t="95068" x="9278938" y="2624138"/>
          <p14:tracePt t="95077" x="9263063" y="2674938"/>
          <p14:tracePt t="95084" x="9245600" y="2709863"/>
          <p14:tracePt t="95092" x="9245600" y="2743200"/>
          <p14:tracePt t="95100" x="9245600" y="2776538"/>
          <p14:tracePt t="95108" x="9245600" y="2794000"/>
          <p14:tracePt t="95116" x="9245600" y="2827338"/>
          <p14:tracePt t="95124" x="9245600" y="2862263"/>
          <p14:tracePt t="95132" x="9245600" y="2878138"/>
          <p14:tracePt t="95140" x="9263063" y="2913063"/>
          <p14:tracePt t="95148" x="9296400" y="2946400"/>
          <p14:tracePt t="95156" x="9347200" y="2979738"/>
          <p14:tracePt t="95164" x="9398000" y="3014663"/>
          <p14:tracePt t="95173" x="9431338" y="3048000"/>
          <p14:tracePt t="95180" x="9482138" y="3065463"/>
          <p14:tracePt t="95190" x="9532938" y="3098800"/>
          <p14:tracePt t="95196" x="9583738" y="3132138"/>
          <p14:tracePt t="95206" x="9618663" y="3149600"/>
          <p14:tracePt t="95212" x="9669463" y="3182938"/>
          <p14:tracePt t="95222" x="9702800" y="3217863"/>
          <p14:tracePt t="95228" x="9753600" y="3251200"/>
          <p14:tracePt t="95239" x="9804400" y="3284538"/>
          <p14:tracePt t="95245" x="9837738" y="3319463"/>
          <p14:tracePt t="95255" x="9872663" y="3370263"/>
          <p14:tracePt t="95261" x="9888538" y="3370263"/>
          <p14:tracePt t="95272" x="9939338" y="3403600"/>
          <p14:tracePt t="95279" x="9974263" y="3436938"/>
          <p14:tracePt t="95289" x="9990138" y="3454400"/>
          <p14:tracePt t="95294" x="9990138" y="3471863"/>
          <p14:tracePt t="95306" x="10007600" y="3471863"/>
          <p14:tracePt t="95310" x="10007600" y="3487738"/>
          <p14:tracePt t="95322" x="10025063" y="3487738"/>
          <p14:tracePt t="95396" x="10007600" y="3471863"/>
          <p14:tracePt t="95412" x="9990138" y="3471863"/>
          <p14:tracePt t="95436" x="9990138" y="3454400"/>
          <p14:tracePt t="95556" x="10007600" y="3454400"/>
          <p14:tracePt t="95580" x="10007600" y="3436938"/>
          <p14:tracePt t="96208" x="10025063" y="3436938"/>
          <p14:tracePt t="96216" x="10040938" y="3436938"/>
          <p14:tracePt t="96226" x="10058400" y="3436938"/>
          <p14:tracePt t="96234" x="10075863" y="3436938"/>
          <p14:tracePt t="96241" x="10091738" y="3436938"/>
          <p14:tracePt t="96250" x="10109200" y="3436938"/>
          <p14:tracePt t="96258" x="10126663" y="3436938"/>
          <p14:tracePt t="96266" x="10142538" y="3436938"/>
          <p14:tracePt t="96274" x="10160000" y="3436938"/>
          <p14:tracePt t="96280" x="10193338" y="3436938"/>
          <p14:tracePt t="96290" x="10210800" y="3436938"/>
          <p14:tracePt t="96298" x="10228263" y="3436938"/>
          <p14:tracePt t="96306" x="10244138" y="3436938"/>
          <p14:tracePt t="96314" x="10261600" y="3436938"/>
          <p14:tracePt t="96330" x="10279063" y="3436938"/>
          <p14:tracePt t="96354" x="10294938" y="3436938"/>
          <p14:tracePt t="96402" x="10312400" y="3436938"/>
          <p14:tracePt t="96426" x="10329863" y="3436938"/>
          <p14:tracePt t="96450" x="10345738" y="3436938"/>
          <p14:tracePt t="96458" x="10345738" y="3421063"/>
          <p14:tracePt t="96466" x="10363200" y="3421063"/>
          <p14:tracePt t="96474" x="10380663" y="3403600"/>
          <p14:tracePt t="96482" x="10396538" y="3386138"/>
          <p14:tracePt t="96490" x="10414000" y="3370263"/>
          <p14:tracePt t="96498" x="10431463" y="3370263"/>
          <p14:tracePt t="96507" x="10447338" y="3352800"/>
          <p14:tracePt t="96514" x="10464800" y="3335338"/>
          <p14:tracePt t="96523" x="10498138" y="3319463"/>
          <p14:tracePt t="96539" x="10515600" y="3302000"/>
          <p14:tracePt t="96546" x="10533063" y="3302000"/>
          <p14:tracePt t="96554" x="10533063" y="3284538"/>
          <p14:tracePt t="96562" x="10548938" y="3284538"/>
          <p14:tracePt t="96586" x="10566400" y="3284538"/>
          <p14:tracePt t="96658" x="10566400" y="3268663"/>
          <p14:tracePt t="97018" x="10566400" y="3284538"/>
          <p14:tracePt t="98548" x="10566400" y="3302000"/>
          <p14:tracePt t="98604" x="10566400" y="3319463"/>
          <p14:tracePt t="98646" x="10566400" y="3335338"/>
          <p14:tracePt t="98814" x="10548938" y="3335338"/>
          <p14:tracePt t="98830" x="10533063" y="3335338"/>
          <p14:tracePt t="98846" x="10515600" y="3335338"/>
          <p14:tracePt t="98854" x="10498138" y="3335338"/>
          <p14:tracePt t="98862" x="10482263" y="3335338"/>
          <p14:tracePt t="98871" x="10464800" y="3335338"/>
          <p14:tracePt t="98888" x="10447338" y="3335338"/>
          <p14:tracePt t="98894" x="10431463" y="3335338"/>
          <p14:tracePt t="98902" x="10414000" y="3335338"/>
          <p14:tracePt t="98910" x="10396538" y="3335338"/>
          <p14:tracePt t="98926" x="10380663" y="3335338"/>
          <p14:tracePt t="98958" x="10363200" y="3335338"/>
          <p14:tracePt t="99014" x="10345738" y="3335338"/>
          <p14:tracePt t="99038" x="10329863" y="3335338"/>
          <p14:tracePt t="99055" x="10312400" y="3352800"/>
          <p14:tracePt t="99078" x="10294938" y="3352800"/>
          <p14:tracePt t="99087" x="10294938" y="3370263"/>
          <p14:tracePt t="99150" x="10279063" y="3370263"/>
          <p14:tracePt t="99158" x="10279063" y="3386138"/>
          <p14:tracePt t="99182" x="10261600" y="3403600"/>
          <p14:tracePt t="99206" x="10261600" y="3421063"/>
          <p14:tracePt t="99222" x="10244138" y="3421063"/>
          <p14:tracePt t="99230" x="10244138" y="3436938"/>
          <p14:tracePt t="99302" x="10228263" y="3454400"/>
          <p14:tracePt t="99318" x="10210800" y="3454400"/>
          <p14:tracePt t="99326" x="10193338" y="3471863"/>
          <p14:tracePt t="99343" x="10177463" y="3471863"/>
          <p14:tracePt t="99350" x="10160000" y="3487738"/>
          <p14:tracePt t="99366" x="10142538" y="3487738"/>
          <p14:tracePt t="99374" x="10142538" y="3505200"/>
          <p14:tracePt t="99390" x="10126663" y="3505200"/>
          <p14:tracePt t="100904" x="10109200" y="3505200"/>
          <p14:tracePt t="100920" x="10091738" y="3505200"/>
          <p14:tracePt t="100928" x="10075863" y="3505200"/>
          <p14:tracePt t="100936" x="10058400" y="3505200"/>
          <p14:tracePt t="100944" x="10040938" y="3487738"/>
          <p14:tracePt t="100952" x="10025063" y="3471863"/>
          <p14:tracePt t="100960" x="9990138" y="3471863"/>
          <p14:tracePt t="100971" x="9974263" y="3471863"/>
          <p14:tracePt t="100977" x="9956800" y="3454400"/>
          <p14:tracePt t="100984" x="9923463" y="3454400"/>
          <p14:tracePt t="101000" x="9906000" y="3436938"/>
          <p14:tracePt t="101008" x="9888538" y="3436938"/>
          <p14:tracePt t="101016" x="9872663" y="3421063"/>
          <p14:tracePt t="101040" x="9855200" y="3403600"/>
          <p14:tracePt t="101056" x="9837738" y="3403600"/>
          <p14:tracePt t="101072" x="9837738" y="3386138"/>
          <p14:tracePt t="101162" x="9837738" y="3370263"/>
          <p14:tracePt t="101218" x="9837738" y="3352800"/>
          <p14:tracePt t="101234" x="9855200" y="3352800"/>
          <p14:tracePt t="101242" x="9872663" y="3352800"/>
          <p14:tracePt t="101258" x="9888538" y="3352800"/>
          <p14:tracePt t="101274" x="9906000" y="3352800"/>
          <p14:tracePt t="101282" x="9923463" y="3352800"/>
          <p14:tracePt t="101498" x="9939338" y="3352800"/>
          <p14:tracePt t="101514" x="9956800" y="3352800"/>
          <p14:tracePt t="101950" x="9923463" y="3352800"/>
          <p14:tracePt t="101958" x="9888538" y="3352800"/>
          <p14:tracePt t="101966" x="9855200" y="3352800"/>
          <p14:tracePt t="101974" x="9804400" y="3370263"/>
          <p14:tracePt t="101982" x="9736138" y="3386138"/>
          <p14:tracePt t="101990" x="9685338" y="3403600"/>
          <p14:tracePt t="101998" x="9601200" y="3436938"/>
          <p14:tracePt t="102006" x="9466263" y="3471863"/>
          <p14:tracePt t="102014" x="9364663" y="3505200"/>
          <p14:tracePt t="102022" x="9263063" y="3538538"/>
          <p14:tracePt t="102030" x="9194800" y="3556000"/>
          <p14:tracePt t="102039" x="9059863" y="3589338"/>
          <p14:tracePt t="102046" x="8923338" y="3606800"/>
          <p14:tracePt t="102055" x="8805863" y="3624263"/>
          <p14:tracePt t="102062" x="8669338" y="3657600"/>
          <p14:tracePt t="102070" x="8551863" y="3657600"/>
          <p14:tracePt t="102078" x="8432800" y="3675063"/>
          <p14:tracePt t="102086" x="8331200" y="3675063"/>
          <p14:tracePt t="102094" x="8297863" y="3690938"/>
          <p14:tracePt t="102105" x="8212138" y="3690938"/>
          <p14:tracePt t="102111" x="8145463" y="3690938"/>
          <p14:tracePt t="102118" x="8094663" y="3708400"/>
          <p14:tracePt t="102126" x="8043863" y="3708400"/>
          <p14:tracePt t="102134" x="8008938" y="3708400"/>
          <p14:tracePt t="102142" x="7958138" y="3725863"/>
          <p14:tracePt t="102150" x="7942263" y="3725863"/>
          <p14:tracePt t="102158" x="7907338" y="3725863"/>
          <p14:tracePt t="102166" x="7891463" y="3725863"/>
          <p14:tracePt t="102174" x="7874000" y="3725863"/>
          <p14:tracePt t="102182" x="7856538" y="3725863"/>
          <p14:tracePt t="102198" x="7840663" y="3725863"/>
          <p14:tracePt t="102270" x="7823200" y="3725863"/>
          <p14:tracePt t="102326" x="7840663" y="3759200"/>
          <p14:tracePt t="102334" x="7874000" y="3776663"/>
          <p14:tracePt t="102342" x="7891463" y="3792538"/>
          <p14:tracePt t="102350" x="7924800" y="3810000"/>
          <p14:tracePt t="102358" x="7942263" y="3827463"/>
          <p14:tracePt t="102366" x="7958138" y="3843338"/>
          <p14:tracePt t="102374" x="7975600" y="3860800"/>
          <p14:tracePt t="102382" x="7993063" y="3878263"/>
          <p14:tracePt t="102390" x="8008938" y="3894138"/>
          <p14:tracePt t="102414" x="8026400" y="3911600"/>
          <p14:tracePt t="102438" x="8026400" y="3929063"/>
          <p14:tracePt t="102462" x="8026400" y="3944938"/>
          <p14:tracePt t="102478" x="8026400" y="3962400"/>
          <p14:tracePt t="102504" x="8008938" y="3979863"/>
          <p14:tracePt t="102512" x="7993063" y="3979863"/>
          <p14:tracePt t="102528" x="7975600" y="3979863"/>
          <p14:tracePt t="102536" x="7942263" y="3979863"/>
          <p14:tracePt t="102552" x="7907338" y="3979863"/>
          <p14:tracePt t="102560" x="7891463" y="3979863"/>
          <p14:tracePt t="102572" x="7856538" y="3979863"/>
          <p14:tracePt t="102577" x="7840663" y="3979863"/>
          <p14:tracePt t="102584" x="7805738" y="3979863"/>
          <p14:tracePt t="102592" x="7772400" y="3979863"/>
          <p14:tracePt t="102600" x="7739063" y="3979863"/>
          <p14:tracePt t="102608" x="7704138" y="3979863"/>
          <p14:tracePt t="102616" x="7670800" y="3979863"/>
          <p14:tracePt t="102624" x="7637463" y="3979863"/>
          <p14:tracePt t="102632" x="7586663" y="3979863"/>
          <p14:tracePt t="102640" x="7551738" y="3979863"/>
          <p14:tracePt t="102648" x="7518400" y="3979863"/>
          <p14:tracePt t="102656" x="7485063" y="3979863"/>
          <p14:tracePt t="102664" x="7450138" y="3979863"/>
          <p14:tracePt t="102674" x="7434263" y="3979863"/>
          <p14:tracePt t="102680" x="7399338" y="3979863"/>
          <p14:tracePt t="102690" x="7383463" y="3979863"/>
          <p14:tracePt t="102696" x="7366000" y="3979863"/>
          <p14:tracePt t="102707" x="7348538" y="3979863"/>
          <p14:tracePt t="102713" x="7332663" y="3979863"/>
          <p14:tracePt t="102722" x="7315200" y="3979863"/>
          <p14:tracePt t="102728" x="7297738" y="3979863"/>
          <p14:tracePt t="102745" x="7281863" y="3979863"/>
          <p14:tracePt t="102756" x="7264400" y="3979863"/>
          <p14:tracePt t="102761" x="7246938" y="3979863"/>
          <p14:tracePt t="102773" x="7231063" y="3979863"/>
          <p14:tracePt t="102789" x="7213600" y="3979863"/>
          <p14:tracePt t="102806" x="7196138" y="3979863"/>
          <p14:tracePt t="102810" x="7180263" y="3979863"/>
          <p14:tracePt t="102828" x="7162800" y="3979863"/>
          <p14:tracePt t="102840" x="7129463" y="3979863"/>
          <p14:tracePt t="102856" x="7112000" y="3979863"/>
          <p14:tracePt t="102864" x="7094538" y="3995738"/>
          <p14:tracePt t="102872" x="7078663" y="3995738"/>
          <p14:tracePt t="102880" x="7061200" y="4013200"/>
          <p14:tracePt t="102889" x="7043738" y="4030663"/>
          <p14:tracePt t="102896" x="7027863" y="4046538"/>
          <p14:tracePt t="102904" x="7010400" y="4046538"/>
          <p14:tracePt t="102912" x="6977063" y="4081463"/>
          <p14:tracePt t="102920" x="6959600" y="4097338"/>
          <p14:tracePt t="102928" x="6942138" y="4114800"/>
          <p14:tracePt t="102936" x="6926263" y="4132263"/>
          <p14:tracePt t="102944" x="6908800" y="4148138"/>
          <p14:tracePt t="102952" x="6891338" y="4183063"/>
          <p14:tracePt t="102961" x="6875463" y="4198938"/>
          <p14:tracePt t="102968" x="6858000" y="4233863"/>
          <p14:tracePt t="102976" x="6840538" y="4249738"/>
          <p14:tracePt t="102984" x="6824663" y="4267200"/>
          <p14:tracePt t="102992" x="6807200" y="4300538"/>
          <p14:tracePt t="103000" x="6807200" y="4318000"/>
          <p14:tracePt t="103008" x="6789738" y="4335463"/>
          <p14:tracePt t="103016" x="6789738" y="4351338"/>
          <p14:tracePt t="103024" x="6773863" y="4386263"/>
          <p14:tracePt t="103032" x="6773863" y="4402138"/>
          <p14:tracePt t="103040" x="6773863" y="4419600"/>
          <p14:tracePt t="103048" x="6773863" y="4437063"/>
          <p14:tracePt t="103057" x="6773863" y="4452938"/>
          <p14:tracePt t="103064" x="6773863" y="4470400"/>
          <p14:tracePt t="103073" x="6773863" y="4487863"/>
          <p14:tracePt t="103080" x="6773863" y="4503738"/>
          <p14:tracePt t="103096" x="6773863" y="4521200"/>
          <p14:tracePt t="103120" x="6773863" y="4538663"/>
          <p14:tracePt t="103256" x="6756400" y="4521200"/>
          <p14:tracePt t="103280" x="6738938" y="4503738"/>
          <p14:tracePt t="103289" x="6723063" y="4503738"/>
          <p14:tracePt t="103296" x="6705600" y="4503738"/>
          <p14:tracePt t="103304" x="6688138" y="4503738"/>
          <p14:tracePt t="103312" x="6672263" y="4503738"/>
          <p14:tracePt t="103320" x="6654800" y="4503738"/>
          <p14:tracePt t="103328" x="6637338" y="4487863"/>
          <p14:tracePt t="103336" x="6621463" y="4487863"/>
          <p14:tracePt t="103352" x="6604000" y="4487863"/>
          <p14:tracePt t="103368" x="6586538" y="4487863"/>
          <p14:tracePt t="103384" x="6570663" y="4487863"/>
          <p14:tracePt t="103464" x="6586538" y="4487863"/>
          <p14:tracePt t="103473" x="6604000" y="4487863"/>
          <p14:tracePt t="103480" x="6654800" y="4487863"/>
          <p14:tracePt t="103489" x="6688138" y="4503738"/>
          <p14:tracePt t="103496" x="6723063" y="4521200"/>
          <p14:tracePt t="103504" x="6756400" y="4538663"/>
          <p14:tracePt t="103512" x="6789738" y="4538663"/>
          <p14:tracePt t="103520" x="6824663" y="4554538"/>
          <p14:tracePt t="103528" x="6858000" y="4554538"/>
          <p14:tracePt t="103540" x="6891338" y="4572000"/>
          <p14:tracePt t="103545" x="6942138" y="4572000"/>
          <p14:tracePt t="103552" x="6977063" y="4589463"/>
          <p14:tracePt t="103560" x="6992938" y="4589463"/>
          <p14:tracePt t="103568" x="7027863" y="4605338"/>
          <p14:tracePt t="103576" x="7061200" y="4605338"/>
          <p14:tracePt t="103584" x="7094538" y="4605338"/>
          <p14:tracePt t="103592" x="7112000" y="4605338"/>
          <p14:tracePt t="103600" x="7145338" y="4622800"/>
          <p14:tracePt t="103608" x="7162800" y="4622800"/>
          <p14:tracePt t="103616" x="7180263" y="4622800"/>
          <p14:tracePt t="103624" x="7213600" y="4640263"/>
          <p14:tracePt t="103640" x="7231063" y="4640263"/>
          <p14:tracePt t="103648" x="7246938" y="4640263"/>
          <p14:tracePt t="103672" x="7264400" y="4640263"/>
          <p14:tracePt t="103720" x="7281863" y="4640263"/>
          <p14:tracePt t="104794" x="7297738" y="4640263"/>
          <p14:tracePt t="104802" x="7315200" y="4640263"/>
          <p14:tracePt t="104810" x="7332663" y="4640263"/>
          <p14:tracePt t="104818" x="7366000" y="4640263"/>
          <p14:tracePt t="104826" x="7416800" y="4640263"/>
          <p14:tracePt t="104834" x="7450138" y="4640263"/>
          <p14:tracePt t="104842" x="7500938" y="4640263"/>
          <p14:tracePt t="104850" x="7551738" y="4640263"/>
          <p14:tracePt t="104858" x="7602538" y="4640263"/>
          <p14:tracePt t="104866" x="7653338" y="4640263"/>
          <p14:tracePt t="104874" x="7688263" y="4622800"/>
          <p14:tracePt t="104882" x="7739063" y="4622800"/>
          <p14:tracePt t="104890" x="7772400" y="4622800"/>
          <p14:tracePt t="104898" x="7823200" y="4605338"/>
          <p14:tracePt t="104909" x="7840663" y="4605338"/>
          <p14:tracePt t="104915" x="7874000" y="4605338"/>
          <p14:tracePt t="104924" x="7891463" y="4589463"/>
          <p14:tracePt t="104938" x="7907338" y="4589463"/>
          <p14:tracePt t="105896" x="7924800" y="4589463"/>
          <p14:tracePt t="105904" x="7942263" y="4589463"/>
          <p14:tracePt t="105912" x="7975600" y="4572000"/>
          <p14:tracePt t="105920" x="7993063" y="4572000"/>
          <p14:tracePt t="105928" x="8026400" y="4572000"/>
          <p14:tracePt t="105936" x="8043863" y="4554538"/>
          <p14:tracePt t="105944" x="8077200" y="4554538"/>
          <p14:tracePt t="105952" x="8094663" y="4538663"/>
          <p14:tracePt t="105960" x="8128000" y="4538663"/>
          <p14:tracePt t="105968" x="8161338" y="4538663"/>
          <p14:tracePt t="105976" x="8178800" y="4521200"/>
          <p14:tracePt t="105984" x="8212138" y="4521200"/>
          <p14:tracePt t="105992" x="8229600" y="4521200"/>
          <p14:tracePt t="106000" x="8247063" y="4521200"/>
          <p14:tracePt t="106008" x="8262938" y="4521200"/>
          <p14:tracePt t="106016" x="8297863" y="4521200"/>
          <p14:tracePt t="106025" x="8313738" y="4503738"/>
          <p14:tracePt t="106041" x="8331200" y="4503738"/>
          <p14:tracePt t="106048" x="8348663" y="4503738"/>
          <p14:tracePt t="106064" x="8364538" y="4503738"/>
          <p14:tracePt t="106080" x="8382000" y="4503738"/>
          <p14:tracePt t="106088" x="8399463" y="4503738"/>
          <p14:tracePt t="106104" x="8415338" y="4503738"/>
          <p14:tracePt t="106112" x="8432800" y="4503738"/>
          <p14:tracePt t="106120" x="8432800" y="4487863"/>
          <p14:tracePt t="106128" x="8450263" y="4487863"/>
          <p14:tracePt t="106144" x="8466138" y="4487863"/>
          <p14:tracePt t="106160" x="8483600" y="4487863"/>
          <p14:tracePt t="107275" x="8501063" y="4487863"/>
          <p14:tracePt t="107282" x="8516938" y="4487863"/>
          <p14:tracePt t="107291" x="8534400" y="4503738"/>
          <p14:tracePt t="107298" x="8567738" y="4521200"/>
          <p14:tracePt t="107306" x="8585200" y="4521200"/>
          <p14:tracePt t="107314" x="8636000" y="4538663"/>
          <p14:tracePt t="107322" x="8653463" y="4538663"/>
          <p14:tracePt t="107330" x="8720138" y="4554538"/>
          <p14:tracePt t="107338" x="8755063" y="4572000"/>
          <p14:tracePt t="107347" x="8805863" y="4589463"/>
          <p14:tracePt t="107354" x="8839200" y="4605338"/>
          <p14:tracePt t="107362" x="8907463" y="4622800"/>
          <p14:tracePt t="107370" x="8958263" y="4640263"/>
          <p14:tracePt t="107378" x="9024938" y="4640263"/>
          <p14:tracePt t="107386" x="9075738" y="4656138"/>
          <p14:tracePt t="107394" x="9144000" y="4673600"/>
          <p14:tracePt t="107402" x="9177338" y="4673600"/>
          <p14:tracePt t="107410" x="9228138" y="4691063"/>
          <p14:tracePt t="107418" x="9296400" y="4691063"/>
          <p14:tracePt t="107426" x="9347200" y="4706938"/>
          <p14:tracePt t="107434" x="9380538" y="4706938"/>
          <p14:tracePt t="107442" x="9431338" y="4706938"/>
          <p14:tracePt t="107450" x="9466263" y="4706938"/>
          <p14:tracePt t="107459" x="9499600" y="4706938"/>
          <p14:tracePt t="107466" x="9550400" y="4706938"/>
          <p14:tracePt t="107475" x="9583738" y="4706938"/>
          <p14:tracePt t="107482" x="9601200" y="4706938"/>
          <p14:tracePt t="107492" x="9652000" y="4724400"/>
          <p14:tracePt t="107498" x="9669463" y="4724400"/>
          <p14:tracePt t="107508" x="9702800" y="4724400"/>
          <p14:tracePt t="107514" x="9736138" y="4724400"/>
          <p14:tracePt t="107525" x="9753600" y="4724400"/>
          <p14:tracePt t="107531" x="9771063" y="4724400"/>
          <p14:tracePt t="107542" x="9786938" y="4724400"/>
          <p14:tracePt t="107547" x="9804400" y="4724400"/>
          <p14:tracePt t="107563" x="9821863" y="4724400"/>
          <p14:tracePt t="107575" x="9837738" y="4724400"/>
          <p14:tracePt t="107580" x="9855200" y="4706938"/>
          <p14:tracePt t="107591" x="9872663" y="4691063"/>
          <p14:tracePt t="107597" x="9872663" y="4673600"/>
          <p14:tracePt t="107609" x="9888538" y="4656138"/>
          <p14:tracePt t="107614" x="9906000" y="4656138"/>
          <p14:tracePt t="107625" x="9906000" y="4640263"/>
          <p14:tracePt t="107626" x="9923463" y="4622800"/>
          <p14:tracePt t="107643" x="9923463" y="4605338"/>
          <p14:tracePt t="107650" x="9939338" y="4605338"/>
          <p14:tracePt t="107674" x="9939338" y="4589463"/>
          <p14:tracePt t="107698" x="9939338" y="4572000"/>
          <p14:tracePt t="107706" x="9906000" y="4554538"/>
          <p14:tracePt t="107714" x="9872663" y="4538663"/>
          <p14:tracePt t="107722" x="9837738" y="4521200"/>
          <p14:tracePt t="107730" x="9786938" y="4503738"/>
          <p14:tracePt t="107742" x="9736138" y="4487863"/>
          <p14:tracePt t="107748" x="9669463" y="4470400"/>
          <p14:tracePt t="107754" x="9601200" y="4470400"/>
          <p14:tracePt t="107762" x="9550400" y="4470400"/>
          <p14:tracePt t="107770" x="9499600" y="4470400"/>
          <p14:tracePt t="107778" x="9431338" y="4470400"/>
          <p14:tracePt t="107786" x="9415463" y="4470400"/>
          <p14:tracePt t="107794" x="9347200" y="4470400"/>
          <p14:tracePt t="107802" x="9329738" y="4470400"/>
          <p14:tracePt t="107810" x="9313863" y="4487863"/>
          <p14:tracePt t="107818" x="9278938" y="4503738"/>
          <p14:tracePt t="107826" x="9263063" y="4521200"/>
          <p14:tracePt t="107834" x="9245600" y="4538663"/>
          <p14:tracePt t="107842" x="9228138" y="4554538"/>
          <p14:tracePt t="107850" x="9228138" y="4589463"/>
          <p14:tracePt t="107859" x="9212263" y="4640263"/>
          <p14:tracePt t="107866" x="9212263" y="4673600"/>
          <p14:tracePt t="107876" x="9212263" y="4724400"/>
          <p14:tracePt t="107882" x="9212263" y="4757738"/>
          <p14:tracePt t="107892" x="9212263" y="4808538"/>
          <p14:tracePt t="107898" x="9212263" y="4843463"/>
          <p14:tracePt t="107908" x="9245600" y="4894263"/>
          <p14:tracePt t="107915" x="9296400" y="4945063"/>
          <p14:tracePt t="107925" x="9347200" y="4978400"/>
          <p14:tracePt t="107931" x="9398000" y="5011738"/>
          <p14:tracePt t="107942" x="9466263" y="5029200"/>
          <p14:tracePt t="107948" x="9532938" y="5046663"/>
          <p14:tracePt t="107959" x="9618663" y="5062538"/>
          <p14:tracePt t="107964" x="9685338" y="5062538"/>
          <p14:tracePt t="107975" x="9771063" y="5062538"/>
          <p14:tracePt t="107979" x="9837738" y="5062538"/>
          <p14:tracePt t="107992" x="9872663" y="5062538"/>
          <p14:tracePt t="107996" x="9906000" y="5062538"/>
          <p14:tracePt t="108009" x="9956800" y="5046663"/>
          <p14:tracePt t="108015" x="9974263" y="5029200"/>
          <p14:tracePt t="108026" x="9990138" y="5029200"/>
          <p14:tracePt t="108027" x="10007600" y="5011738"/>
          <p14:tracePt t="108044" x="10025063" y="5011738"/>
          <p14:tracePt t="108060" x="10025063" y="4995863"/>
          <p14:tracePt t="108068" x="10007600" y="4995863"/>
          <p14:tracePt t="108076" x="9990138" y="4978400"/>
          <p14:tracePt t="108084" x="9956800" y="4978400"/>
          <p14:tracePt t="108092" x="9906000" y="4978400"/>
          <p14:tracePt t="108100" x="9872663" y="4978400"/>
          <p14:tracePt t="108109" x="9821863" y="4978400"/>
          <p14:tracePt t="108116" x="9786938" y="4978400"/>
          <p14:tracePt t="108125" x="9771063" y="4978400"/>
          <p14:tracePt t="108132" x="9736138" y="4978400"/>
          <p14:tracePt t="108141" x="9720263" y="4978400"/>
          <p14:tracePt t="108148" x="9702800" y="4978400"/>
          <p14:tracePt t="108164" x="9685338" y="4978400"/>
          <p14:tracePt t="108228" x="9702800" y="4978400"/>
          <p14:tracePt t="108236" x="9736138" y="4995863"/>
          <p14:tracePt t="108244" x="9753600" y="4995863"/>
          <p14:tracePt t="108252" x="9786938" y="5011738"/>
          <p14:tracePt t="108260" x="9821863" y="5011738"/>
          <p14:tracePt t="108268" x="9837738" y="5011738"/>
          <p14:tracePt t="108276" x="9872663" y="5029200"/>
          <p14:tracePt t="108284" x="9888538" y="5029200"/>
          <p14:tracePt t="108300" x="9906000" y="5029200"/>
          <p14:tracePt t="108316" x="9923463" y="5029200"/>
          <p14:tracePt t="108373" x="9906000" y="5029200"/>
          <p14:tracePt t="108388" x="9888538" y="5029200"/>
          <p14:tracePt t="108396" x="9872663" y="5029200"/>
          <p14:tracePt t="108420" x="9855200" y="5029200"/>
          <p14:tracePt t="108884" x="9855200" y="5011738"/>
          <p14:tracePt t="108900" x="9837738" y="5011738"/>
          <p14:tracePt t="108924" x="9821863" y="5011738"/>
          <p14:tracePt t="108932" x="9821863" y="4995863"/>
          <p14:tracePt t="108940" x="9804400" y="4995863"/>
          <p14:tracePt t="108988" x="9786938" y="4995863"/>
          <p14:tracePt t="109068" x="9804400" y="4995863"/>
          <p14:tracePt t="109092" x="9821863" y="5011738"/>
          <p14:tracePt t="109124" x="9837738" y="5011738"/>
          <p14:tracePt t="110166" x="9837738" y="5029200"/>
          <p14:tracePt t="110718" x="9855200" y="5029200"/>
          <p14:tracePt t="110782" x="9872663" y="5046663"/>
          <p14:tracePt t="110798" x="9888538" y="5046663"/>
          <p14:tracePt t="110806" x="9888538" y="5062538"/>
          <p14:tracePt t="110814" x="9906000" y="5062538"/>
          <p14:tracePt t="110822" x="9923463" y="5080000"/>
          <p14:tracePt t="110838" x="9939338" y="5080000"/>
          <p14:tracePt t="110846" x="9939338" y="5097463"/>
          <p14:tracePt t="110854" x="9956800" y="5097463"/>
          <p14:tracePt t="110862" x="9974263" y="5097463"/>
          <p14:tracePt t="110870" x="9974263" y="5113338"/>
          <p14:tracePt t="110894" x="9990138" y="5130800"/>
          <p14:tracePt t="110902" x="10007600" y="5130800"/>
          <p14:tracePt t="110918" x="10025063" y="5130800"/>
          <p14:tracePt t="110934" x="10025063" y="5148263"/>
          <p14:tracePt t="110943" x="10040938" y="5148263"/>
          <p14:tracePt t="110966" x="10058400" y="5148263"/>
          <p14:tracePt t="110998" x="10075863" y="5148263"/>
          <p14:tracePt t="111014" x="10091738" y="5148263"/>
          <p14:tracePt t="111022" x="10109200" y="5148263"/>
          <p14:tracePt t="111040" x="10126663" y="5148263"/>
          <p14:tracePt t="111046" x="10142538" y="5148263"/>
          <p14:tracePt t="111064" x="10160000" y="5148263"/>
          <p14:tracePt t="111072" x="10177463" y="5148263"/>
          <p14:tracePt t="111086" x="10193338" y="5148263"/>
          <p14:tracePt t="111096" x="10210800" y="5148263"/>
          <p14:tracePt t="111144" x="10228263" y="5130800"/>
          <p14:tracePt t="111232" x="10228263" y="5113338"/>
          <p14:tracePt t="111248" x="10228263" y="5097463"/>
          <p14:tracePt t="111264" x="10228263" y="5080000"/>
          <p14:tracePt t="111272" x="10228263" y="5062538"/>
          <p14:tracePt t="111280" x="10228263" y="5046663"/>
          <p14:tracePt t="111288" x="10228263" y="5029200"/>
          <p14:tracePt t="111296" x="10228263" y="5011738"/>
          <p14:tracePt t="111304" x="10228263" y="4995863"/>
          <p14:tracePt t="111312" x="10228263" y="4978400"/>
          <p14:tracePt t="111328" x="10228263" y="4960938"/>
          <p14:tracePt t="111424" x="10210800" y="4945063"/>
          <p14:tracePt t="111440" x="10193338" y="4945063"/>
          <p14:tracePt t="111472" x="10177463" y="4945063"/>
          <p14:tracePt t="111744" x="10177463" y="4927600"/>
          <p14:tracePt t="111776" x="10160000" y="4927600"/>
          <p14:tracePt t="111793" x="10142538" y="4927600"/>
          <p14:tracePt t="111808" x="10126663" y="4927600"/>
          <p14:tracePt t="111816" x="10109200" y="4927600"/>
          <p14:tracePt t="111832" x="10091738" y="4927600"/>
          <p14:tracePt t="111848" x="10075863" y="4927600"/>
          <p14:tracePt t="111856" x="10058400" y="4927600"/>
          <p14:tracePt t="111880" x="10040938" y="4927600"/>
          <p14:tracePt t="112870" x="10058400" y="4927600"/>
          <p14:tracePt t="112879" x="10075863" y="4927600"/>
          <p14:tracePt t="112886" x="10091738" y="4945063"/>
          <p14:tracePt t="112894" x="10126663" y="4945063"/>
          <p14:tracePt t="112902" x="10142538" y="4960938"/>
          <p14:tracePt t="112911" x="10177463" y="4960938"/>
          <p14:tracePt t="112918" x="10193338" y="4960938"/>
          <p14:tracePt t="112927" x="10210800" y="4978400"/>
          <p14:tracePt t="112942" x="10228263" y="4978400"/>
          <p14:tracePt t="112966" x="10244138" y="4995863"/>
          <p14:tracePt t="119536" x="10244138" y="4978400"/>
          <p14:tracePt t="119544" x="10228263" y="4960938"/>
          <p14:tracePt t="119552" x="10210800" y="4927600"/>
          <p14:tracePt t="119560" x="10193338" y="4894263"/>
          <p14:tracePt t="119569" x="10142538" y="4826000"/>
          <p14:tracePt t="119576" x="10109200" y="4741863"/>
          <p14:tracePt t="119584" x="10040938" y="4640263"/>
          <p14:tracePt t="119603" x="9990138" y="4538663"/>
          <p14:tracePt t="119604" x="9923463" y="4419600"/>
          <p14:tracePt t="119610" x="9872663" y="4300538"/>
          <p14:tracePt t="119620" x="9821863" y="4148138"/>
          <p14:tracePt t="119626" x="9753600" y="3979863"/>
          <p14:tracePt t="119637" x="9702800" y="3810000"/>
          <p14:tracePt t="119642" x="9652000" y="3624263"/>
          <p14:tracePt t="119653" x="9583738" y="3403600"/>
          <p14:tracePt t="119659" x="9517063" y="3182938"/>
          <p14:tracePt t="119670" x="9466263" y="2913063"/>
          <p14:tracePt t="119675" x="9415463" y="2641600"/>
          <p14:tracePt t="119686" x="9347200" y="2354263"/>
          <p14:tracePt t="119692" x="9296400" y="2082800"/>
          <p14:tracePt t="119704" x="9245600" y="1846263"/>
          <p14:tracePt t="119710" x="9212263" y="1727200"/>
          <p14:tracePt t="119720" x="9177338" y="1557338"/>
          <p14:tracePt t="119721" x="9161463" y="1490663"/>
          <p14:tracePt t="119728" x="9144000" y="1371600"/>
          <p14:tracePt t="119737" x="9110663" y="1303338"/>
          <p14:tracePt t="119744" x="9093200" y="1236663"/>
          <p14:tracePt t="119754" x="9093200" y="1201738"/>
          <p14:tracePt t="119760" x="9075738" y="1168400"/>
          <p14:tracePt t="119770" x="9075738" y="1150938"/>
          <p14:tracePt t="119776" x="9059863" y="1117600"/>
          <p14:tracePt t="119792" x="9059863" y="1100138"/>
          <p14:tracePt t="119803" x="9059863" y="1084263"/>
          <p14:tracePt t="119816" x="9059863" y="1049338"/>
          <p14:tracePt t="119825" x="9059863" y="1033463"/>
          <p14:tracePt t="119832" x="9059863" y="1016000"/>
          <p14:tracePt t="120100" x="9059863" y="998538"/>
          <p14:tracePt t="120108" x="9075738" y="965200"/>
          <p14:tracePt t="120116" x="9126538" y="914400"/>
          <p14:tracePt t="120124" x="9194800" y="830263"/>
          <p14:tracePt t="120132" x="9329738" y="642938"/>
          <p14:tracePt t="120140" x="9415463" y="558800"/>
          <p14:tracePt t="120148" x="9517063" y="388938"/>
          <p14:tracePt t="120156" x="9583738" y="322263"/>
          <p14:tracePt t="120164" x="9669463" y="185738"/>
          <p14:tracePt t="120172" x="9753600" y="68263"/>
          <p14:tracePt t="120180" x="9771063" y="33338"/>
        </p14:tracePtLst>
      </p14:laserTrace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302</Words>
  <Application>Microsoft Macintosh PowerPoint</Application>
  <PresentationFormat>Widescreen</PresentationFormat>
  <Paragraphs>35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Jiping Xie</dc:creator>
  <cp:lastModifiedBy>Jiping Xie</cp:lastModifiedBy>
  <cp:revision>29</cp:revision>
  <dcterms:created xsi:type="dcterms:W3CDTF">2021-04-26T09:36:12Z</dcterms:created>
  <dcterms:modified xsi:type="dcterms:W3CDTF">2021-04-26T22:59:21Z</dcterms:modified>
</cp:coreProperties>
</file>