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29844-0DD4-4F4D-BB86-AD550A6B96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6B31F-CD08-42E2-A740-17866CE0C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7FFED-3A24-4D2F-B295-249A8E55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29A68-2066-436C-BF93-2C1A6A92A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51A25-9A77-4BA0-8469-06436EBF3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58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DF6F-DF34-4AEE-9C25-C9A9B3C5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06974-1DF6-4959-A06A-EC58EE217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DE5E1-85AF-4FFB-8CF6-0B16B529E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BC2D2-067D-4FFE-B641-64158F7B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4E895-D825-4E38-B209-11CF6EE5B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95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39353-8366-46E8-BC7B-DB4A6D056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89C82-6D7D-464B-9BDD-3C9BEB59F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5EEC8-7885-4860-9E62-E78DF1AF5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91AFF-7EA3-4D03-84BC-00C750F75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EC36D-20BA-46B1-806A-F207F1B31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58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8FD4-2F92-4430-8C7D-8F870DF1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91D9B-E7C6-48D4-B185-E65A4C85B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76E35-FD2F-461F-A0CE-7F07A4D61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47EAC-2E7D-43A6-A50D-7AF38603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92086-CEF6-4077-A51E-E981F9FA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CF858-E777-49FB-A9DF-6BB171902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92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3ED2-FBE0-4D9E-A0F2-D7C74C4E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CC707-25CE-4647-A1F9-4D317859B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FB89D-36CC-4CAE-85EB-3662BBFBF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39A323-A704-4E19-9573-4EF4F3E5CA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A056A-A908-4C22-8D4B-682096CA0B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A403E-215D-436B-B17B-9724CBEE5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F82105-E337-496D-B94C-6FE04981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C8D11B-74E7-495F-A2F2-B90B8CDED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84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5BF8E-E0A4-4388-823B-6A329870D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2C5DC-C6FE-4DCF-888A-FAA65AF8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2AE81-1EC4-47E4-955E-9CB5AE355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3A271-4A02-4933-A25D-1CEC9D0C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88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28D179-EC60-46D0-893A-6B9868D25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250BE6-AC38-49D9-8DED-961547D0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9E6C1-89D7-4F8B-85F4-F69072FB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38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2B808-9A08-44C6-BC4B-2C6D4E60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5F27F-859F-4560-A8E1-BDCDC223B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21666-26BB-4E60-B9CF-357E90107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B114A-62CC-4E9A-8A3A-C4B84E7B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BFEC2-F415-4963-9113-07D95931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FE76D-A491-4F2B-854F-1FF17CDE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71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3B14-9BE8-462B-ACAB-15955430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D6E2D4-8970-4A08-8AC3-63D04AF19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AE64F-817A-4FEE-813A-444B7A61E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38459-4451-47FB-874C-636755713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818F7-0861-46FB-B97E-A75691CC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0871B-5173-4F2A-AD48-4C1503257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2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622FC-5ADA-4BBA-9B50-21C2B887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7614D4-CB70-4409-8A8D-BA6B7B241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7CA32-1B2A-4E85-A30B-34BF4F3EE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E377D-332D-4BDB-AB10-696364E9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9D941-E033-4D82-B0D9-CF37C3267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92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9E7641-10A4-41C8-9911-07328CF06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207B1-D9CD-4E23-8293-CC3CBD5E3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71C2E-0279-46EE-8EC4-FB2D5D84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17BDF-82FB-4FFE-9E63-8BE79071A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5BBE5-2C40-4910-A550-2EA09D55B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28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FFD50-3574-45C3-8436-227CF620E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E694F-0748-4E61-98FB-F48900376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00BE0-F917-4D7F-98D8-FA45DDA3D4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3040B-A512-4C4F-BF6C-5F097DEFAFF0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65755-0FDB-4B6B-A884-54DB08F6AB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76600-AAC9-41BB-9EC6-A6D978E25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BB254-A2FB-4BDF-8722-1211E7904E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90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546" y="4222553"/>
            <a:ext cx="2261193" cy="2207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E96FAE-1E17-4A47-94B4-7E0438AF6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9387" y="160738"/>
            <a:ext cx="10011747" cy="732798"/>
          </a:xfrm>
        </p:spPr>
        <p:txBody>
          <a:bodyPr>
            <a:normAutofit fontScale="90000"/>
          </a:bodyPr>
          <a:lstStyle/>
          <a:p>
            <a:pPr algn="l"/>
            <a:r>
              <a:rPr lang="en-GB" sz="2000" b="1" i="0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Generation and seasonal variability of eddy kinetic energy in the central Indian Ocean</a:t>
            </a:r>
            <a:br>
              <a:rPr lang="en-GB" sz="3100" b="1" i="0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</a:br>
            <a:r>
              <a:rPr lang="en-GB" sz="3100" b="1" i="0" strike="noStrike" dirty="0">
                <a:effectLst/>
                <a:latin typeface="Open Sans" panose="020B0606030504020204" pitchFamily="34" charset="0"/>
              </a:rPr>
              <a:t>          </a:t>
            </a:r>
            <a:r>
              <a:rPr lang="en-GB" sz="1600" b="1" i="0" dirty="0">
                <a:effectLst/>
                <a:latin typeface="Open Sans" panose="020B0606030504020204" pitchFamily="34" charset="0"/>
              </a:rPr>
              <a:t>Georgy I. Shapiro</a:t>
            </a:r>
            <a:r>
              <a:rPr lang="en-GB" sz="1600" b="0" i="0" dirty="0">
                <a:effectLst/>
                <a:latin typeface="Open Sans" panose="020B0606030504020204" pitchFamily="34" charset="0"/>
              </a:rPr>
              <a:t> and Jose Maria Gonzalez-Ondina</a:t>
            </a:r>
            <a:endParaRPr lang="en-GB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D424AB-5E8D-4BF4-842E-88310B23C185}"/>
              </a:ext>
            </a:extLst>
          </p:cNvPr>
          <p:cNvSpPr txBox="1"/>
          <p:nvPr/>
        </p:nvSpPr>
        <p:spPr>
          <a:xfrm>
            <a:off x="342943" y="981263"/>
            <a:ext cx="38631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breakthrough in our knowledge of ocean eddies came with the discoveries of open ocean eddies in the POLYGON-67 (P67) experiment in the central Indian Ocean [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Штокман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</a:t>
            </a:r>
            <a:r>
              <a:rPr lang="en-GB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.,</a:t>
            </a:r>
            <a:r>
              <a:rPr lang="ru-RU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1969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].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1BB967-6407-4DA3-884B-7182BE60E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646" y="2226046"/>
            <a:ext cx="2111993" cy="24324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F7CC68-F970-48B7-AE21-2187B8E0218C}"/>
              </a:ext>
            </a:extLst>
          </p:cNvPr>
          <p:cNvSpPr txBox="1"/>
          <p:nvPr/>
        </p:nvSpPr>
        <p:spPr>
          <a:xfrm>
            <a:off x="403308" y="5270608"/>
            <a:ext cx="3802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The current study extends the original findings to assess the generation mechanisms  and seasonal variability of Indian Ocean mesoscale eddies in the same area.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EA9884-5CB6-44B0-9EB0-8C7740F08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4614" y="1142523"/>
            <a:ext cx="2683263" cy="24550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BCB50B-2AEA-47A9-9022-CAF93C820048}"/>
                  </a:ext>
                </a:extLst>
              </p:cNvPr>
              <p:cNvSpPr txBox="1"/>
              <p:nvPr/>
            </p:nvSpPr>
            <p:spPr>
              <a:xfrm>
                <a:off x="4341961" y="3527175"/>
                <a:ext cx="350807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12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𝐓𝐨𝐩</m:t>
                    </m:r>
                    <m:r>
                      <a:rPr lang="en-US" sz="1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</m:t>
                    </m:r>
                    <m:r>
                      <a:rPr lang="en-GB" sz="12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𝐸𝐾𝐸</m:t>
                    </m:r>
                  </m:oMath>
                </a14:m>
                <a:r>
                  <a:rPr lang="en-GB" sz="12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(thick line), </a:t>
                </a:r>
                <a14:m>
                  <m:oMath xmlns:m="http://schemas.openxmlformats.org/officeDocument/2006/math">
                    <m:r>
                      <a:rPr lang="en-GB" sz="1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𝑀𝐾𝐸</m:t>
                    </m:r>
                  </m:oMath>
                </a14:m>
                <a:r>
                  <a:rPr lang="en-GB" sz="12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(dotted line) and </a:t>
                </a:r>
                <a14:m>
                  <m:oMath xmlns:m="http://schemas.openxmlformats.org/officeDocument/2006/math">
                    <m:r>
                      <a:rPr lang="en-GB" sz="1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𝐸𝐾𝐸</m:t>
                    </m:r>
                  </m:oMath>
                </a14:m>
                <a:r>
                  <a:rPr lang="en-GB" sz="12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en-GB" sz="1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2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𝑀𝐾𝐸</m:t>
                    </m:r>
                  </m:oMath>
                </a14:m>
                <a:r>
                  <a:rPr lang="en-GB" sz="12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(thin line), </a:t>
                </a:r>
                <a:r>
                  <a:rPr lang="en-GB" sz="1200" b="1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Bottom: </a:t>
                </a:r>
                <a:r>
                  <a:rPr lang="en-GB" sz="1200" dirty="0" err="1">
                    <a:latin typeface="Calibri" panose="020F0502020204030204" pitchFamily="34" charset="0"/>
                    <a:cs typeface="Times New Roman" panose="02020603050405020304" pitchFamily="18" charset="0"/>
                  </a:rPr>
                  <a:t>enstrophy</a:t>
                </a:r>
                <a:r>
                  <a:rPr lang="en-GB" sz="12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averaged over POLYGON-67. 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BCB50B-2AEA-47A9-9022-CAF93C820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961" y="3527175"/>
                <a:ext cx="3508077" cy="646331"/>
              </a:xfrm>
              <a:prstGeom prst="rect">
                <a:avLst/>
              </a:prstGeom>
              <a:blipFill>
                <a:blip r:embed="rId7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06B7AAB-5868-4ED2-AFF9-4E4EA582059B}"/>
              </a:ext>
            </a:extLst>
          </p:cNvPr>
          <p:cNvSpPr txBox="1"/>
          <p:nvPr/>
        </p:nvSpPr>
        <p:spPr>
          <a:xfrm>
            <a:off x="337993" y="4658479"/>
            <a:ext cx="3680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Dynamic topography and geostrophic currents at 150m (January 21–February 7, 1967) 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FB9B14-A59A-4E6B-BFC8-5FCCE1A8C063}"/>
              </a:ext>
            </a:extLst>
          </p:cNvPr>
          <p:cNvSpPr txBox="1"/>
          <p:nvPr/>
        </p:nvSpPr>
        <p:spPr>
          <a:xfrm>
            <a:off x="8947360" y="4004279"/>
            <a:ext cx="1591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CONCLUSIONS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F6101B8-303E-452D-8CE0-0FD1294DE3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3064" y="833688"/>
            <a:ext cx="2734496" cy="263169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3438FDE-A2D7-476E-8B75-DCD70B67E91D}"/>
              </a:ext>
            </a:extLst>
          </p:cNvPr>
          <p:cNvSpPr txBox="1"/>
          <p:nvPr/>
        </p:nvSpPr>
        <p:spPr>
          <a:xfrm>
            <a:off x="7923064" y="3315262"/>
            <a:ext cx="3508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Transports through the west (black line), east (red line), south (blue line) and north (green line) boundaries</a:t>
            </a:r>
            <a:endParaRPr lang="en-GB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12D8D8-7D80-4098-83AD-035C0D602496}"/>
              </a:ext>
            </a:extLst>
          </p:cNvPr>
          <p:cNvSpPr txBox="1"/>
          <p:nvPr/>
        </p:nvSpPr>
        <p:spPr>
          <a:xfrm>
            <a:off x="5457726" y="995136"/>
            <a:ext cx="1017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alibri" panose="020F0502020204030204" pitchFamily="34" charset="0"/>
                <a:cs typeface="Times New Roman" panose="02020603050405020304" pitchFamily="18" charset="0"/>
              </a:rPr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71B925-8E09-4D7D-9DA1-7BF7C3417B9F}"/>
                  </a:ext>
                </a:extLst>
              </p:cNvPr>
              <p:cNvSpPr txBox="1"/>
              <p:nvPr/>
            </p:nvSpPr>
            <p:spPr>
              <a:xfrm>
                <a:off x="7799077" y="4254390"/>
                <a:ext cx="375605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The main mechanism of </a:t>
                </a:r>
                <a14:m>
                  <m:oMath xmlns:m="http://schemas.openxmlformats.org/officeDocument/2006/math">
                    <m:r>
                      <a:rPr lang="en-GB" sz="1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𝐸𝐾𝐸</m:t>
                    </m:r>
                  </m:oMath>
                </a14:m>
                <a:r>
                  <a:rPr lang="en-GB" sz="14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generation in P67 area is the barotropic instability of large-scale currents. The advection of </a:t>
                </a:r>
                <a14:m>
                  <m:oMath xmlns:m="http://schemas.openxmlformats.org/officeDocument/2006/math">
                    <m:r>
                      <a:rPr lang="en-GB" sz="1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𝐸𝐾𝐸</m:t>
                    </m:r>
                  </m:oMath>
                </a14:m>
                <a:r>
                  <a:rPr lang="en-GB" sz="14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across the P67 boundaries is the main factor of variability during January-October, while the local generation has a comparable magnitude during August-December. The direction and strength of surface currents is consistent with the monsoon wind pattern in the area.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71B925-8E09-4D7D-9DA1-7BF7C3417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9077" y="4254390"/>
                <a:ext cx="3756050" cy="2031325"/>
              </a:xfrm>
              <a:prstGeom prst="rect">
                <a:avLst/>
              </a:prstGeom>
              <a:blipFill>
                <a:blip r:embed="rId9"/>
                <a:stretch>
                  <a:fillRect l="-486" t="-601" r="-1135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02BCE64-76A1-401D-9DD3-223CC12A290C}"/>
              </a:ext>
            </a:extLst>
          </p:cNvPr>
          <p:cNvSpPr txBox="1"/>
          <p:nvPr/>
        </p:nvSpPr>
        <p:spPr>
          <a:xfrm>
            <a:off x="177280" y="6482072"/>
            <a:ext cx="116259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REFERENCE. </a:t>
            </a:r>
            <a:r>
              <a:rPr lang="en-GB" sz="900" dirty="0"/>
              <a:t>Shapiro, G.I. and Gonzalez-Ondina, J.M., 2020. Seasonal Variability of Eddy Kinetic Energy in the Central Indian Ocean: POLYGON-67 Revised. Physical Oceanography, 27(6), pp. 573-589. doi:10.22449/1573-160X-2020-6-573-589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319" y="143420"/>
            <a:ext cx="1716102" cy="33587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F668956-D0A8-4039-980E-E4F7E24ECC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8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190"/>
    </mc:Choice>
    <mc:Fallback>
      <p:transition spd="slow" advTm="120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446" x="3081338" y="471488"/>
          <p14:tracePt t="17454" x="3221038" y="793750"/>
          <p14:tracePt t="17462" x="3279775" y="1057275"/>
          <p14:tracePt t="17470" x="3336925" y="1363663"/>
          <p14:tracePt t="17478" x="3378200" y="1644650"/>
          <p14:tracePt t="17486" x="3419475" y="1884363"/>
          <p14:tracePt t="17494" x="3452813" y="2057400"/>
          <p14:tracePt t="17502" x="3509963" y="2247900"/>
          <p14:tracePt t="17510" x="3527425" y="2322513"/>
          <p14:tracePt t="17518" x="3535363" y="2420938"/>
          <p14:tracePt t="17526" x="3551238" y="2478088"/>
          <p14:tracePt t="17534" x="3551238" y="2544763"/>
          <p14:tracePt t="17542" x="3551238" y="2570163"/>
          <p14:tracePt t="17550" x="3551238" y="2586038"/>
          <p14:tracePt t="17558" x="3551238" y="2593975"/>
          <p14:tracePt t="17566" x="3551238" y="2603500"/>
          <p14:tracePt t="17574" x="3551238" y="2611438"/>
          <p14:tracePt t="17582" x="3551238" y="2619375"/>
          <p14:tracePt t="17590" x="3535363" y="2627313"/>
          <p14:tracePt t="17598" x="3502025" y="2627313"/>
          <p14:tracePt t="17606" x="3436938" y="2627313"/>
          <p14:tracePt t="17614" x="3354388" y="2627313"/>
          <p14:tracePt t="17622" x="3254375" y="2627313"/>
          <p14:tracePt t="17630" x="3163888" y="2644775"/>
          <p14:tracePt t="17638" x="3097213" y="2668588"/>
          <p14:tracePt t="17646" x="3040063" y="2693988"/>
          <p14:tracePt t="17654" x="2981325" y="2735263"/>
          <p14:tracePt t="17662" x="2949575" y="2768600"/>
          <p14:tracePt t="17670" x="2898775" y="2800350"/>
          <p14:tracePt t="17678" x="2874963" y="2833688"/>
          <p14:tracePt t="17686" x="2857500" y="2859088"/>
          <p14:tracePt t="17694" x="2849563" y="2867025"/>
          <p14:tracePt t="17702" x="2849563" y="2882900"/>
          <p14:tracePt t="17766" x="2816225" y="2874963"/>
          <p14:tracePt t="17774" x="2774950" y="2833688"/>
          <p14:tracePt t="17782" x="2700338" y="2784475"/>
          <p14:tracePt t="17790" x="2635250" y="2735263"/>
          <p14:tracePt t="17798" x="2535238" y="2668588"/>
          <p14:tracePt t="17806" x="2478088" y="2611438"/>
          <p14:tracePt t="17814" x="2403475" y="2544763"/>
          <p14:tracePt t="17822" x="2271713" y="2436813"/>
          <p14:tracePt t="17830" x="2189163" y="2371725"/>
          <p14:tracePt t="17838" x="2081213" y="2297113"/>
          <p14:tracePt t="17846" x="1990725" y="2230438"/>
          <p14:tracePt t="17854" x="1908175" y="2155825"/>
          <p14:tracePt t="17862" x="1858963" y="2114550"/>
          <p14:tracePt t="17870" x="1825625" y="2082800"/>
          <p14:tracePt t="17878" x="1809750" y="2073275"/>
          <p14:tracePt t="17886" x="1800225" y="2065338"/>
          <p14:tracePt t="17926" x="1792288" y="2065338"/>
          <p14:tracePt t="17942" x="1758950" y="2073275"/>
          <p14:tracePt t="17950" x="1743075" y="2082800"/>
          <p14:tracePt t="17958" x="1709738" y="2098675"/>
          <p14:tracePt t="17966" x="1676400" y="2114550"/>
          <p14:tracePt t="17974" x="1635125" y="2124075"/>
          <p14:tracePt t="17982" x="1577975" y="2139950"/>
          <p14:tracePt t="17990" x="1536700" y="2155825"/>
          <p14:tracePt t="17998" x="1495425" y="2181225"/>
          <p14:tracePt t="18006" x="1436688" y="2206625"/>
          <p14:tracePt t="18014" x="1412875" y="2214563"/>
          <p14:tracePt t="18022" x="1379538" y="2247900"/>
          <p14:tracePt t="18030" x="1363663" y="2255838"/>
          <p14:tracePt t="18038" x="1338263" y="2271713"/>
          <p14:tracePt t="18046" x="1330325" y="2289175"/>
          <p14:tracePt t="18054" x="1312863" y="2312988"/>
          <p14:tracePt t="18062" x="1312863" y="2322513"/>
          <p14:tracePt t="18070" x="1296988" y="2346325"/>
          <p14:tracePt t="18078" x="1296988" y="2371725"/>
          <p14:tracePt t="18086" x="1281113" y="2395538"/>
          <p14:tracePt t="18095" x="1281113" y="2420938"/>
          <p14:tracePt t="18102" x="1263650" y="2446338"/>
          <p14:tracePt t="18110" x="1263650" y="2470150"/>
          <p14:tracePt t="18118" x="1247775" y="2503488"/>
          <p14:tracePt t="18127" x="1230313" y="2528888"/>
          <p14:tracePt t="18134" x="1214438" y="2578100"/>
          <p14:tracePt t="18142" x="1214438" y="2603500"/>
          <p14:tracePt t="18150" x="1206500" y="2635250"/>
          <p14:tracePt t="18158" x="1196975" y="2668588"/>
          <p14:tracePt t="18166" x="1189038" y="2709863"/>
          <p14:tracePt t="18174" x="1189038" y="2743200"/>
          <p14:tracePt t="18182" x="1189038" y="2776538"/>
          <p14:tracePt t="18190" x="1189038" y="2809875"/>
          <p14:tracePt t="18198" x="1189038" y="2841625"/>
          <p14:tracePt t="18206" x="1189038" y="2892425"/>
          <p14:tracePt t="18214" x="1189038" y="2916238"/>
          <p14:tracePt t="18222" x="1189038" y="2957513"/>
          <p14:tracePt t="18230" x="1189038" y="2990850"/>
          <p14:tracePt t="18238" x="1214438" y="3040063"/>
          <p14:tracePt t="18246" x="1238250" y="3090863"/>
          <p14:tracePt t="18254" x="1263650" y="3140075"/>
          <p14:tracePt t="18262" x="1304925" y="3189288"/>
          <p14:tracePt t="18270" x="1338263" y="3230563"/>
          <p14:tracePt t="18278" x="1379538" y="3271838"/>
          <p14:tracePt t="18286" x="1428750" y="3321050"/>
          <p14:tracePt t="18294" x="1495425" y="3362325"/>
          <p14:tracePt t="18302" x="1560513" y="3403600"/>
          <p14:tracePt t="18310" x="1619250" y="3454400"/>
          <p14:tracePt t="18318" x="1668463" y="3495675"/>
          <p14:tracePt t="18326" x="1725613" y="3544888"/>
          <p14:tracePt t="18334" x="1792288" y="3586163"/>
          <p14:tracePt t="18344" x="1874838" y="3635375"/>
          <p14:tracePt t="18350" x="1949450" y="3676650"/>
          <p14:tracePt t="18358" x="2016125" y="3702050"/>
          <p14:tracePt t="18366" x="2073275" y="3751263"/>
          <p14:tracePt t="18374" x="2139950" y="3784600"/>
          <p14:tracePt t="18382" x="2181225" y="3800475"/>
          <p14:tracePt t="18390" x="2230438" y="3825875"/>
          <p14:tracePt t="18398" x="2279650" y="3849688"/>
          <p14:tracePt t="18406" x="2354263" y="3875088"/>
          <p14:tracePt t="18414" x="2411413" y="3900488"/>
          <p14:tracePt t="18422" x="2478088" y="3924300"/>
          <p14:tracePt t="18430" x="2527300" y="3941763"/>
          <p14:tracePt t="18438" x="2586038" y="3957638"/>
          <p14:tracePt t="18446" x="2627313" y="3965575"/>
          <p14:tracePt t="18454" x="2676525" y="3983038"/>
          <p14:tracePt t="18462" x="2717800" y="3990975"/>
          <p14:tracePt t="18470" x="2759075" y="3990975"/>
          <p14:tracePt t="18478" x="2792413" y="3990975"/>
          <p14:tracePt t="18486" x="2816225" y="3998913"/>
          <p14:tracePt t="18494" x="2841625" y="3998913"/>
          <p14:tracePt t="18502" x="2874963" y="3998913"/>
          <p14:tracePt t="18510" x="2908300" y="3998913"/>
          <p14:tracePt t="18518" x="2908300" y="3990975"/>
          <p14:tracePt t="18526" x="2916238" y="3983038"/>
          <p14:tracePt t="18534" x="2932113" y="3975100"/>
          <p14:tracePt t="18542" x="2949575" y="3941763"/>
          <p14:tracePt t="18550" x="2965450" y="3900488"/>
          <p14:tracePt t="18558" x="2990850" y="3859213"/>
          <p14:tracePt t="18566" x="3006725" y="3825875"/>
          <p14:tracePt t="18574" x="3032125" y="3784600"/>
          <p14:tracePt t="18582" x="3055938" y="3751263"/>
          <p14:tracePt t="18590" x="3073400" y="3717925"/>
          <p14:tracePt t="18598" x="3105150" y="3694113"/>
          <p14:tracePt t="18606" x="3138488" y="3652838"/>
          <p14:tracePt t="18614" x="3155950" y="3619500"/>
          <p14:tracePt t="18622" x="3187700" y="3594100"/>
          <p14:tracePt t="18630" x="3221038" y="3568700"/>
          <p14:tracePt t="18638" x="3246438" y="3552825"/>
          <p14:tracePt t="18646" x="3262313" y="3536950"/>
          <p14:tracePt t="18654" x="3279775" y="3519488"/>
          <p14:tracePt t="18662" x="3295650" y="3503613"/>
          <p14:tracePt t="18678" x="3295650" y="3486150"/>
          <p14:tracePt t="18686" x="3295650" y="3470275"/>
          <p14:tracePt t="18694" x="3295650" y="3444875"/>
          <p14:tracePt t="18702" x="3295650" y="3413125"/>
          <p14:tracePt t="18710" x="3295650" y="3387725"/>
          <p14:tracePt t="18718" x="3287713" y="3338513"/>
          <p14:tracePt t="18727" x="3262313" y="3289300"/>
          <p14:tracePt t="18734" x="3246438" y="3255963"/>
          <p14:tracePt t="18742" x="3228975" y="3214688"/>
          <p14:tracePt t="18750" x="3213100" y="3181350"/>
          <p14:tracePt t="18758" x="3187700" y="3132138"/>
          <p14:tracePt t="18766" x="3179763" y="3090863"/>
          <p14:tracePt t="18774" x="3138488" y="3032125"/>
          <p14:tracePt t="18782" x="3122613" y="2998788"/>
          <p14:tracePt t="18790" x="3105150" y="2957513"/>
          <p14:tracePt t="18798" x="3073400" y="2900363"/>
          <p14:tracePt t="18806" x="3040063" y="2859088"/>
          <p14:tracePt t="18814" x="3006725" y="2817813"/>
          <p14:tracePt t="18822" x="2965450" y="2768600"/>
          <p14:tracePt t="18830" x="2924175" y="2727325"/>
          <p14:tracePt t="18838" x="2890838" y="2686050"/>
          <p14:tracePt t="18846" x="2849563" y="2644775"/>
          <p14:tracePt t="18854" x="2782888" y="2593975"/>
          <p14:tracePt t="18862" x="2717800" y="2560638"/>
          <p14:tracePt t="18870" x="2668588" y="2536825"/>
          <p14:tracePt t="18878" x="2659063" y="2487613"/>
          <p14:tracePt t="18886" x="2609850" y="2462213"/>
          <p14:tracePt t="18894" x="2560638" y="2436813"/>
          <p14:tracePt t="18902" x="2535238" y="2428875"/>
          <p14:tracePt t="18911" x="2503488" y="2413000"/>
          <p14:tracePt t="18927" x="2436813" y="2395538"/>
          <p14:tracePt t="18934" x="2403475" y="2387600"/>
          <p14:tracePt t="18942" x="2370138" y="2387600"/>
          <p14:tracePt t="18950" x="2338388" y="2387600"/>
          <p14:tracePt t="18958" x="2305050" y="2387600"/>
          <p14:tracePt t="18966" x="2246313" y="2395538"/>
          <p14:tracePt t="18974" x="2205038" y="2420938"/>
          <p14:tracePt t="18982" x="2181225" y="2436813"/>
          <p14:tracePt t="18990" x="2147888" y="2454275"/>
          <p14:tracePt t="18998" x="2106613" y="2470150"/>
          <p14:tracePt t="19006" x="2089150" y="2487613"/>
          <p14:tracePt t="19014" x="2065338" y="2503488"/>
          <p14:tracePt t="19022" x="2047875" y="2528888"/>
          <p14:tracePt t="19030" x="2032000" y="2544763"/>
          <p14:tracePt t="19038" x="2016125" y="2560638"/>
          <p14:tracePt t="19046" x="2016125" y="2578100"/>
          <p14:tracePt t="19054" x="2016125" y="2603500"/>
          <p14:tracePt t="19062" x="1998663" y="2627313"/>
          <p14:tracePt t="19070" x="1990725" y="2644775"/>
          <p14:tracePt t="19078" x="1990725" y="2676525"/>
          <p14:tracePt t="19086" x="1982788" y="2693988"/>
          <p14:tracePt t="19094" x="1982788" y="2709863"/>
          <p14:tracePt t="19102" x="1982788" y="2735263"/>
          <p14:tracePt t="19110" x="1982788" y="2751138"/>
          <p14:tracePt t="19118" x="1982788" y="2776538"/>
          <p14:tracePt t="19126" x="1982788" y="2792413"/>
          <p14:tracePt t="19134" x="1982788" y="2809875"/>
          <p14:tracePt t="19142" x="1990725" y="2825750"/>
          <p14:tracePt t="19150" x="1990725" y="2841625"/>
          <p14:tracePt t="19158" x="1998663" y="2859088"/>
          <p14:tracePt t="19166" x="2016125" y="2882900"/>
          <p14:tracePt t="19174" x="2024063" y="2900363"/>
          <p14:tracePt t="19182" x="2039938" y="2925763"/>
          <p14:tracePt t="19190" x="2057400" y="2941638"/>
          <p14:tracePt t="19198" x="2065338" y="2967038"/>
          <p14:tracePt t="19206" x="2089150" y="2990850"/>
          <p14:tracePt t="19214" x="2122488" y="3032125"/>
          <p14:tracePt t="19222" x="2155825" y="3073400"/>
          <p14:tracePt t="19230" x="2189163" y="3106738"/>
          <p14:tracePt t="19238" x="2230438" y="3148013"/>
          <p14:tracePt t="19246" x="2263775" y="3189288"/>
          <p14:tracePt t="19254" x="2312988" y="3246438"/>
          <p14:tracePt t="19262" x="2362200" y="3313113"/>
          <p14:tracePt t="19270" x="2428875" y="3371850"/>
          <p14:tracePt t="19278" x="2493963" y="3436938"/>
          <p14:tracePt t="19286" x="2544763" y="3478213"/>
          <p14:tracePt t="19294" x="2601913" y="3527425"/>
          <p14:tracePt t="19302" x="2668588" y="3586163"/>
          <p14:tracePt t="19310" x="2725738" y="3619500"/>
          <p14:tracePt t="19318" x="2782888" y="3660775"/>
          <p14:tracePt t="19326" x="2792413" y="3702050"/>
          <p14:tracePt t="19334" x="2792413" y="3725863"/>
          <p14:tracePt t="19342" x="2782888" y="3751263"/>
          <p14:tracePt t="19350" x="2782888" y="3767138"/>
          <p14:tracePt t="19358" x="2816225" y="3784600"/>
          <p14:tracePt t="19366" x="2833688" y="3808413"/>
          <p14:tracePt t="19374" x="2857500" y="3817938"/>
          <p14:tracePt t="19383" x="2882900" y="3825875"/>
          <p14:tracePt t="19390" x="2908300" y="3833813"/>
          <p14:tracePt t="19398" x="2916238" y="3841750"/>
          <p14:tracePt t="19406" x="2940050" y="3841750"/>
          <p14:tracePt t="19414" x="2965450" y="3841750"/>
          <p14:tracePt t="19422" x="2990850" y="3841750"/>
          <p14:tracePt t="19430" x="3014663" y="3841750"/>
          <p14:tracePt t="19438" x="3032125" y="3841750"/>
          <p14:tracePt t="19446" x="3048000" y="3841750"/>
          <p14:tracePt t="19454" x="3063875" y="3841750"/>
          <p14:tracePt t="19462" x="3081338" y="3841750"/>
          <p14:tracePt t="19470" x="3089275" y="3833813"/>
          <p14:tracePt t="19478" x="3105150" y="3817938"/>
          <p14:tracePt t="19486" x="3122613" y="3792538"/>
          <p14:tracePt t="19494" x="3130550" y="3767138"/>
          <p14:tracePt t="19502" x="3130550" y="3743325"/>
          <p14:tracePt t="19510" x="3130550" y="3709988"/>
          <p14:tracePt t="19518" x="3130550" y="3652838"/>
          <p14:tracePt t="19526" x="3130550" y="3611563"/>
          <p14:tracePt t="19534" x="3097213" y="3560763"/>
          <p14:tracePt t="19542" x="3055938" y="3495675"/>
          <p14:tracePt t="19550" x="3006725" y="3421063"/>
          <p14:tracePt t="19558" x="2965450" y="3362325"/>
          <p14:tracePt t="19566" x="2924175" y="3313113"/>
          <p14:tracePt t="19574" x="2874963" y="3246438"/>
          <p14:tracePt t="19582" x="2816225" y="3189288"/>
          <p14:tracePt t="19590" x="2767013" y="3114675"/>
          <p14:tracePt t="19598" x="2700338" y="3057525"/>
          <p14:tracePt t="19606" x="2651125" y="2990850"/>
          <p14:tracePt t="19614" x="2627313" y="2957513"/>
          <p14:tracePt t="19622" x="2576513" y="2900363"/>
          <p14:tracePt t="19630" x="2535238" y="2859088"/>
          <p14:tracePt t="19638" x="2493963" y="2833688"/>
          <p14:tracePt t="19646" x="2444750" y="2800350"/>
          <p14:tracePt t="19654" x="2395538" y="2768600"/>
          <p14:tracePt t="19662" x="2338388" y="2727325"/>
          <p14:tracePt t="19670" x="2305050" y="2709863"/>
          <p14:tracePt t="19678" x="2271713" y="2676525"/>
          <p14:tracePt t="19686" x="2222500" y="2652713"/>
          <p14:tracePt t="19694" x="2155825" y="2627313"/>
          <p14:tracePt t="19702" x="2114550" y="2611438"/>
          <p14:tracePt t="19710" x="2057400" y="2593975"/>
          <p14:tracePt t="19718" x="2016125" y="2578100"/>
          <p14:tracePt t="19726" x="1965325" y="2560638"/>
          <p14:tracePt t="19734" x="1933575" y="2552700"/>
          <p14:tracePt t="19742" x="1882775" y="2552700"/>
          <p14:tracePt t="19750" x="1851025" y="2552700"/>
          <p14:tracePt t="19758" x="1792288" y="2544763"/>
          <p14:tracePt t="19766" x="1751013" y="2544763"/>
          <p14:tracePt t="19774" x="1693863" y="2544763"/>
          <p14:tracePt t="19782" x="1652588" y="2544763"/>
          <p14:tracePt t="19790" x="1593850" y="2560638"/>
          <p14:tracePt t="19798" x="1536700" y="2586038"/>
          <p14:tracePt t="19806" x="1470025" y="2611438"/>
          <p14:tracePt t="19814" x="1428750" y="2627313"/>
          <p14:tracePt t="19822" x="1379538" y="2652713"/>
          <p14:tracePt t="19830" x="1330325" y="2676525"/>
          <p14:tracePt t="19838" x="1281113" y="2701925"/>
          <p14:tracePt t="19847" x="1230313" y="2717800"/>
          <p14:tracePt t="19854" x="1189038" y="2743200"/>
          <p14:tracePt t="19862" x="1173163" y="2759075"/>
          <p14:tracePt t="19870" x="1147763" y="2776538"/>
          <p14:tracePt t="19878" x="1131888" y="2792413"/>
          <p14:tracePt t="19886" x="1123950" y="2800350"/>
          <p14:tracePt t="19894" x="1114425" y="2809875"/>
          <p14:tracePt t="19912" x="1106488" y="2825750"/>
          <p14:tracePt t="19918" x="1098550" y="2841625"/>
          <p14:tracePt t="19926" x="1090613" y="2859088"/>
          <p14:tracePt t="19934" x="1082675" y="2874963"/>
          <p14:tracePt t="19942" x="1073150" y="2892425"/>
          <p14:tracePt t="19950" x="1073150" y="2925763"/>
          <p14:tracePt t="19958" x="1065213" y="2949575"/>
          <p14:tracePt t="19966" x="1057275" y="2982913"/>
          <p14:tracePt t="19974" x="1049338" y="3008313"/>
          <p14:tracePt t="19982" x="1049338" y="3040063"/>
          <p14:tracePt t="19990" x="1041400" y="3073400"/>
          <p14:tracePt t="19998" x="1041400" y="3106738"/>
          <p14:tracePt t="20006" x="1041400" y="3140075"/>
          <p14:tracePt t="20014" x="1041400" y="3181350"/>
          <p14:tracePt t="20022" x="1041400" y="3222625"/>
          <p14:tracePt t="20030" x="1031875" y="3271838"/>
          <p14:tracePt t="20038" x="1031875" y="3321050"/>
          <p14:tracePt t="20046" x="1023938" y="3379788"/>
          <p14:tracePt t="20054" x="1023938" y="3413125"/>
          <p14:tracePt t="20063" x="1016000" y="3462338"/>
          <p14:tracePt t="20070" x="1008063" y="3511550"/>
          <p14:tracePt t="20078" x="1008063" y="3552825"/>
          <p14:tracePt t="20086" x="1008063" y="3602038"/>
          <p14:tracePt t="20094" x="1008063" y="3668713"/>
          <p14:tracePt t="20102" x="1008063" y="3717925"/>
          <p14:tracePt t="20110" x="1008063" y="3784600"/>
          <p14:tracePt t="20118" x="1008063" y="3833813"/>
          <p14:tracePt t="20126" x="1016000" y="3890963"/>
          <p14:tracePt t="20134" x="1031875" y="3941763"/>
          <p14:tracePt t="20142" x="1049338" y="3983038"/>
          <p14:tracePt t="20150" x="1082675" y="4048125"/>
          <p14:tracePt t="20158" x="1106488" y="4089400"/>
          <p14:tracePt t="20166" x="1114425" y="4130675"/>
          <p14:tracePt t="20174" x="1147763" y="4181475"/>
          <p14:tracePt t="20182" x="1165225" y="4205288"/>
          <p14:tracePt t="20190" x="1196975" y="4238625"/>
          <p14:tracePt t="20198" x="1214438" y="4254500"/>
          <p14:tracePt t="20206" x="1238250" y="4297363"/>
          <p14:tracePt t="20214" x="1271588" y="4338638"/>
          <p14:tracePt t="20222" x="1312863" y="4387850"/>
          <p14:tracePt t="20230" x="1363663" y="4421188"/>
          <p14:tracePt t="20238" x="1404938" y="4452938"/>
          <p14:tracePt t="20246" x="1462088" y="4494213"/>
          <p14:tracePt t="20254" x="1503363" y="4527550"/>
          <p14:tracePt t="20262" x="1511300" y="4535488"/>
          <p14:tracePt t="20270" x="1536700" y="4552950"/>
          <p14:tracePt t="20279" x="1593850" y="4594225"/>
          <p14:tracePt t="20286" x="1635125" y="4618038"/>
          <p14:tracePt t="20294" x="1668463" y="4643438"/>
          <p14:tracePt t="20302" x="1709738" y="4668838"/>
          <p14:tracePt t="20310" x="1758950" y="4692650"/>
          <p14:tracePt t="20318" x="1784350" y="4710113"/>
          <p14:tracePt t="20326" x="1817688" y="4718050"/>
          <p14:tracePt t="20334" x="1841500" y="4733925"/>
          <p14:tracePt t="20342" x="1866900" y="4751388"/>
          <p14:tracePt t="20350" x="1882775" y="4759325"/>
          <p14:tracePt t="20358" x="1916113" y="4775200"/>
          <p14:tracePt t="20366" x="1949450" y="4792663"/>
          <p14:tracePt t="20374" x="1990725" y="4800600"/>
          <p14:tracePt t="20382" x="2032000" y="4816475"/>
          <p14:tracePt t="20390" x="2081213" y="4841875"/>
          <p14:tracePt t="20398" x="2130425" y="4875213"/>
          <p14:tracePt t="20406" x="2181225" y="4908550"/>
          <p14:tracePt t="20414" x="2230438" y="4932363"/>
          <p14:tracePt t="20422" x="2263775" y="4949825"/>
          <p14:tracePt t="20430" x="2279650" y="4973638"/>
          <p14:tracePt t="20438" x="2297113" y="4999038"/>
          <p14:tracePt t="20446" x="2312988" y="4999038"/>
          <p14:tracePt t="20454" x="2354263" y="4999038"/>
          <p14:tracePt t="20462" x="2395538" y="4999038"/>
          <p14:tracePt t="20470" x="2420938" y="4999038"/>
          <p14:tracePt t="20478" x="2470150" y="4999038"/>
          <p14:tracePt t="20486" x="2511425" y="4983163"/>
          <p14:tracePt t="20494" x="2535238" y="4965700"/>
          <p14:tracePt t="20502" x="2586038" y="4932363"/>
          <p14:tracePt t="20510" x="2635250" y="4916488"/>
          <p14:tracePt t="20518" x="2692400" y="4875213"/>
          <p14:tracePt t="20526" x="2741613" y="4841875"/>
          <p14:tracePt t="20534" x="2800350" y="4800600"/>
          <p14:tracePt t="20542" x="2857500" y="4767263"/>
          <p14:tracePt t="20550" x="2908300" y="4718050"/>
          <p14:tracePt t="20558" x="2949575" y="4676775"/>
          <p14:tracePt t="20566" x="3022600" y="4618038"/>
          <p14:tracePt t="20574" x="3081338" y="4576763"/>
          <p14:tracePt t="20582" x="3138488" y="4535488"/>
          <p14:tracePt t="20590" x="3205163" y="4486275"/>
          <p14:tracePt t="20598" x="3254375" y="4445000"/>
          <p14:tracePt t="20606" x="3279775" y="4403725"/>
          <p14:tracePt t="20614" x="3328988" y="4354513"/>
          <p14:tracePt t="20622" x="3362325" y="4305300"/>
          <p14:tracePt t="20630" x="3395663" y="4254500"/>
          <p14:tracePt t="20638" x="3436938" y="4197350"/>
          <p14:tracePt t="20646" x="3468688" y="4148138"/>
          <p14:tracePt t="20654" x="3478213" y="4114800"/>
          <p14:tracePt t="20662" x="3494088" y="4065588"/>
          <p14:tracePt t="20670" x="3502025" y="4040188"/>
          <p14:tracePt t="20678" x="3502025" y="3998913"/>
          <p14:tracePt t="20686" x="3502025" y="3957638"/>
          <p14:tracePt t="20694" x="3509963" y="3932238"/>
          <p14:tracePt t="20702" x="3509963" y="3900488"/>
          <p14:tracePt t="20710" x="3519488" y="3867150"/>
          <p14:tracePt t="20718" x="3527425" y="3841750"/>
          <p14:tracePt t="20726" x="3527425" y="3808413"/>
          <p14:tracePt t="20734" x="3527425" y="3776663"/>
          <p14:tracePt t="20742" x="3527425" y="3751263"/>
          <p14:tracePt t="20750" x="3527425" y="3717925"/>
          <p14:tracePt t="20758" x="3527425" y="3668713"/>
          <p14:tracePt t="20766" x="3527425" y="3635375"/>
          <p14:tracePt t="20774" x="3527425" y="3594100"/>
          <p14:tracePt t="20782" x="3527425" y="3560763"/>
          <p14:tracePt t="20790" x="3527425" y="3511550"/>
          <p14:tracePt t="20798" x="3527425" y="3470275"/>
          <p14:tracePt t="20806" x="3527425" y="3421063"/>
          <p14:tracePt t="20814" x="3519488" y="3371850"/>
          <p14:tracePt t="20822" x="3502025" y="3330575"/>
          <p14:tracePt t="20830" x="3486150" y="3279775"/>
          <p14:tracePt t="20838" x="3460750" y="3238500"/>
          <p14:tracePt t="20846" x="3452813" y="3205163"/>
          <p14:tracePt t="20854" x="3436938" y="3163888"/>
          <p14:tracePt t="20862" x="3419475" y="3140075"/>
          <p14:tracePt t="20870" x="3411538" y="3122613"/>
          <p14:tracePt t="20880" x="3403600" y="3098800"/>
          <p14:tracePt t="20886" x="3386138" y="3081338"/>
          <p14:tracePt t="20894" x="3370263" y="3057525"/>
          <p14:tracePt t="20903" x="3354388" y="3049588"/>
          <p14:tracePt t="20912" x="3354388" y="3032125"/>
          <p14:tracePt t="20918" x="3328988" y="3016250"/>
          <p14:tracePt t="20926" x="3321050" y="2998788"/>
          <p14:tracePt t="20934" x="3287713" y="2990850"/>
          <p14:tracePt t="20942" x="3246438" y="2974975"/>
          <p14:tracePt t="20950" x="3221038" y="2967038"/>
          <p14:tracePt t="20958" x="3171825" y="2949575"/>
          <p14:tracePt t="20966" x="3138488" y="2933700"/>
          <p14:tracePt t="20974" x="3073400" y="2916238"/>
          <p14:tracePt t="20982" x="2990850" y="2892425"/>
          <p14:tracePt t="20990" x="2932113" y="2874963"/>
          <p14:tracePt t="20998" x="2882900" y="2859088"/>
          <p14:tracePt t="21006" x="2833688" y="2841625"/>
          <p14:tracePt t="21014" x="2808288" y="2833688"/>
          <p14:tracePt t="21022" x="2782888" y="2817813"/>
          <p14:tracePt t="21030" x="2767013" y="2809875"/>
          <p14:tracePt t="21038" x="2751138" y="2800350"/>
          <p14:tracePt t="21046" x="2751138" y="2792413"/>
          <p14:tracePt t="21054" x="2733675" y="2784475"/>
          <p14:tracePt t="21062" x="2717800" y="2776538"/>
          <p14:tracePt t="21070" x="2700338" y="2768600"/>
          <p14:tracePt t="21078" x="2676525" y="2751138"/>
          <p14:tracePt t="21086" x="2659063" y="2743200"/>
          <p14:tracePt t="21094" x="2609850" y="2735263"/>
          <p14:tracePt t="21102" x="2568575" y="2709863"/>
          <p14:tracePt t="21110" x="2535238" y="2693988"/>
          <p14:tracePt t="21118" x="2519363" y="2676525"/>
          <p14:tracePt t="21126" x="2470150" y="2652713"/>
          <p14:tracePt t="21134" x="2420938" y="2627313"/>
          <p14:tracePt t="21142" x="2395538" y="2611438"/>
          <p14:tracePt t="21150" x="2370138" y="2603500"/>
          <p14:tracePt t="21158" x="2338388" y="2586038"/>
          <p14:tracePt t="21166" x="2328863" y="2586038"/>
          <p14:tracePt t="21174" x="2320925" y="2578100"/>
          <p14:tracePt t="21182" x="2312988" y="2578100"/>
          <p14:tracePt t="21534" x="2305050" y="2578100"/>
          <p14:tracePt t="21542" x="2297113" y="2578100"/>
          <p14:tracePt t="21550" x="2287588" y="2578100"/>
          <p14:tracePt t="21558" x="2279650" y="2578100"/>
          <p14:tracePt t="21814" x="2222500" y="2578100"/>
          <p14:tracePt t="21822" x="2139950" y="2578100"/>
          <p14:tracePt t="21830" x="2065338" y="2578100"/>
          <p14:tracePt t="21838" x="1974850" y="2578100"/>
          <p14:tracePt t="21846" x="1892300" y="2578100"/>
          <p14:tracePt t="21854" x="1800225" y="2578100"/>
          <p14:tracePt t="21862" x="1709738" y="2578100"/>
          <p14:tracePt t="21870" x="1601788" y="2578100"/>
          <p14:tracePt t="21878" x="1528763" y="2578100"/>
          <p14:tracePt t="21886" x="1436688" y="2578100"/>
          <p14:tracePt t="21894" x="1387475" y="2578100"/>
          <p14:tracePt t="21902" x="1330325" y="2578100"/>
          <p14:tracePt t="21913" x="1304925" y="2578100"/>
          <p14:tracePt t="21918" x="1281113" y="2578100"/>
          <p14:tracePt t="21926" x="1255713" y="2578100"/>
          <p14:tracePt t="21934" x="1238250" y="2578100"/>
          <p14:tracePt t="21942" x="1222375" y="2578100"/>
          <p14:tracePt t="21950" x="1189038" y="2578100"/>
          <p14:tracePt t="21958" x="1173163" y="2578100"/>
          <p14:tracePt t="21966" x="1131888" y="2578100"/>
          <p14:tracePt t="21974" x="1098550" y="2586038"/>
          <p14:tracePt t="21982" x="1049338" y="2593975"/>
          <p14:tracePt t="21991" x="1023938" y="2593975"/>
          <p14:tracePt t="21998" x="1000125" y="2593975"/>
          <p14:tracePt t="22006" x="974725" y="2593975"/>
          <p14:tracePt t="22014" x="958850" y="2593975"/>
          <p14:tracePt t="22022" x="949325" y="2593975"/>
          <p14:tracePt t="22030" x="941388" y="2593975"/>
          <p14:tracePt t="22078" x="925513" y="2593975"/>
          <p14:tracePt t="22086" x="908050" y="2586038"/>
          <p14:tracePt t="22094" x="858838" y="2570163"/>
          <p14:tracePt t="22102" x="801688" y="2552700"/>
          <p14:tracePt t="22110" x="742950" y="2536825"/>
          <p14:tracePt t="22118" x="701675" y="2536825"/>
          <p14:tracePt t="22126" x="660400" y="2519363"/>
          <p14:tracePt t="22134" x="611188" y="2503488"/>
          <p14:tracePt t="22142" x="554038" y="2478088"/>
          <p14:tracePt t="22150" x="503238" y="2462213"/>
          <p14:tracePt t="22158" x="479425" y="2454275"/>
          <p14:tracePt t="22166" x="430213" y="2436813"/>
          <p14:tracePt t="22174" x="404813" y="2428875"/>
          <p14:tracePt t="22182" x="388938" y="2420938"/>
          <p14:tracePt t="22190" x="379413" y="2420938"/>
          <p14:tracePt t="22198" x="363538" y="2420938"/>
          <p14:tracePt t="22214" x="355600" y="2420938"/>
          <p14:tracePt t="22222" x="338138" y="2413000"/>
          <p14:tracePt t="22230" x="322263" y="2413000"/>
          <p14:tracePt t="22239" x="288925" y="2413000"/>
          <p14:tracePt t="22246" x="255588" y="2395538"/>
          <p14:tracePt t="22254" x="190500" y="2379663"/>
          <p14:tracePt t="22262" x="131763" y="2363788"/>
          <p14:tracePt t="22270" x="57150" y="2346325"/>
          <p14:tracePt t="65414" x="214313" y="2173288"/>
          <p14:tracePt t="65422" x="438150" y="2173288"/>
          <p14:tracePt t="65430" x="619125" y="2173288"/>
          <p14:tracePt t="65438" x="776288" y="2173288"/>
          <p14:tracePt t="65446" x="958850" y="2173288"/>
          <p14:tracePt t="65454" x="1114425" y="2173288"/>
          <p14:tracePt t="65462" x="1230313" y="2173288"/>
          <p14:tracePt t="65470" x="1363663" y="2173288"/>
          <p14:tracePt t="65478" x="1477963" y="2173288"/>
          <p14:tracePt t="65486" x="1611313" y="2173288"/>
          <p14:tracePt t="65494" x="1792288" y="2173288"/>
          <p14:tracePt t="65502" x="1957388" y="2181225"/>
          <p14:tracePt t="65510" x="2081213" y="2189163"/>
          <p14:tracePt t="65518" x="2189163" y="2206625"/>
          <p14:tracePt t="65526" x="2297113" y="2206625"/>
          <p14:tracePt t="65534" x="2411413" y="2206625"/>
          <p14:tracePt t="65542" x="2519363" y="2206625"/>
          <p14:tracePt t="65550" x="2627313" y="2206625"/>
          <p14:tracePt t="65558" x="2751138" y="2206625"/>
          <p14:tracePt t="65566" x="2867025" y="2206625"/>
          <p14:tracePt t="65574" x="2998788" y="2206625"/>
          <p14:tracePt t="65582" x="3105150" y="2206625"/>
          <p14:tracePt t="65590" x="3262313" y="2230438"/>
          <p14:tracePt t="65598" x="3378200" y="2247900"/>
          <p14:tracePt t="65606" x="3519488" y="2281238"/>
          <p14:tracePt t="65614" x="3602038" y="2297113"/>
          <p14:tracePt t="65622" x="3708400" y="2330450"/>
          <p14:tracePt t="65630" x="3824288" y="2363788"/>
          <p14:tracePt t="65638" x="3924300" y="2387600"/>
          <p14:tracePt t="65646" x="4022725" y="2413000"/>
          <p14:tracePt t="65654" x="4113213" y="2454275"/>
          <p14:tracePt t="65662" x="4221163" y="2487613"/>
          <p14:tracePt t="65670" x="4329113" y="2519363"/>
          <p14:tracePt t="65678" x="4443413" y="2536825"/>
          <p14:tracePt t="65686" x="4567238" y="2560638"/>
          <p14:tracePt t="65694" x="4691063" y="2586038"/>
          <p14:tracePt t="65702" x="4840288" y="2593975"/>
          <p14:tracePt t="65710" x="4964113" y="2611438"/>
          <p14:tracePt t="65718" x="5113338" y="2635250"/>
          <p14:tracePt t="65726" x="5219700" y="2644775"/>
          <p14:tracePt t="65735" x="5327650" y="2652713"/>
          <p14:tracePt t="65742" x="5443538" y="2660650"/>
          <p14:tracePt t="65750" x="5551488" y="2660650"/>
          <p14:tracePt t="65758" x="5665788" y="2660650"/>
          <p14:tracePt t="65766" x="5781675" y="2668588"/>
          <p14:tracePt t="65774" x="5881688" y="2668588"/>
          <p14:tracePt t="65782" x="5964238" y="2668588"/>
          <p14:tracePt t="65790" x="6054725" y="2668588"/>
          <p14:tracePt t="65798" x="6121400" y="2676525"/>
          <p14:tracePt t="65806" x="6211888" y="2676525"/>
          <p14:tracePt t="65814" x="6276975" y="2676525"/>
          <p14:tracePt t="65822" x="6343650" y="2676525"/>
          <p14:tracePt t="65830" x="6418263" y="2676525"/>
          <p14:tracePt t="65839" x="6467475" y="2676525"/>
          <p14:tracePt t="65846" x="6492875" y="2676525"/>
          <p14:tracePt t="65854" x="6516688" y="2668588"/>
          <p14:tracePt t="65862" x="6534150" y="2652713"/>
          <p14:tracePt t="65870" x="6557963" y="2644775"/>
          <p14:tracePt t="65878" x="6583363" y="2619375"/>
          <p14:tracePt t="65886" x="6599238" y="2603500"/>
          <p14:tracePt t="65894" x="6608763" y="2586038"/>
          <p14:tracePt t="65917" x="6632575" y="2544763"/>
          <p14:tracePt t="65918" x="6632575" y="2519363"/>
          <p14:tracePt t="65926" x="6650038" y="2495550"/>
          <p14:tracePt t="65934" x="6657975" y="2478088"/>
          <p14:tracePt t="65942" x="6673850" y="2446338"/>
          <p14:tracePt t="65950" x="6673850" y="2405063"/>
          <p14:tracePt t="65958" x="6681788" y="2371725"/>
          <p14:tracePt t="65966" x="6691313" y="2312988"/>
          <p14:tracePt t="65974" x="6699250" y="2255838"/>
          <p14:tracePt t="65982" x="6699250" y="2189163"/>
          <p14:tracePt t="65990" x="6699250" y="2124075"/>
          <p14:tracePt t="65998" x="6699250" y="2065338"/>
          <p14:tracePt t="66006" x="6699250" y="2000250"/>
          <p14:tracePt t="66014" x="6691313" y="1958975"/>
          <p14:tracePt t="66022" x="6665913" y="1892300"/>
          <p14:tracePt t="66030" x="6650038" y="1851025"/>
          <p14:tracePt t="66038" x="6632575" y="1809750"/>
          <p14:tracePt t="66046" x="6616700" y="1760538"/>
          <p14:tracePt t="66055" x="6599238" y="1735138"/>
          <p14:tracePt t="66062" x="6583363" y="1709738"/>
          <p14:tracePt t="66070" x="6575425" y="1677988"/>
          <p14:tracePt t="66078" x="6550025" y="1660525"/>
          <p14:tracePt t="66086" x="6534150" y="1644650"/>
          <p14:tracePt t="66094" x="6516688" y="1619250"/>
          <p14:tracePt t="66102" x="6500813" y="1611313"/>
          <p14:tracePt t="66110" x="6475413" y="1595438"/>
          <p14:tracePt t="66119" x="6426200" y="1577975"/>
          <p14:tracePt t="66126" x="6392863" y="1577975"/>
          <p14:tracePt t="66134" x="6361113" y="1570038"/>
          <p14:tracePt t="66142" x="6318250" y="1562100"/>
          <p14:tracePt t="66150" x="6294438" y="1562100"/>
          <p14:tracePt t="66158" x="6261100" y="1554163"/>
          <p14:tracePt t="66166" x="6227763" y="1554163"/>
          <p14:tracePt t="66174" x="6194425" y="1544638"/>
          <p14:tracePt t="66182" x="6170613" y="1544638"/>
          <p14:tracePt t="66190" x="6137275" y="1544638"/>
          <p14:tracePt t="66198" x="6103938" y="1544638"/>
          <p14:tracePt t="66206" x="6080125" y="1544638"/>
          <p14:tracePt t="66214" x="6038850" y="1544638"/>
          <p14:tracePt t="66222" x="6013450" y="1544638"/>
          <p14:tracePt t="66230" x="5988050" y="1544638"/>
          <p14:tracePt t="66238" x="5956300" y="1544638"/>
          <p14:tracePt t="66246" x="5915025" y="1544638"/>
          <p14:tracePt t="66254" x="5897563" y="1544638"/>
          <p14:tracePt t="66262" x="5873750" y="1544638"/>
          <p14:tracePt t="66271" x="5856288" y="1554163"/>
          <p14:tracePt t="66278" x="5830888" y="1562100"/>
          <p14:tracePt t="66286" x="5815013" y="1570038"/>
          <p14:tracePt t="66294" x="5799138" y="1577975"/>
          <p14:tracePt t="66303" x="5781675" y="1595438"/>
          <p14:tracePt t="66310" x="5757863" y="1611313"/>
          <p14:tracePt t="66318" x="5732463" y="1627188"/>
          <p14:tracePt t="66326" x="5732463" y="1636713"/>
          <p14:tracePt t="66334" x="5707063" y="1652588"/>
          <p14:tracePt t="66342" x="5699125" y="1668463"/>
          <p14:tracePt t="66350" x="5683250" y="1693863"/>
          <p14:tracePt t="66358" x="5675313" y="1709738"/>
          <p14:tracePt t="66366" x="5649913" y="1751013"/>
          <p14:tracePt t="66374" x="5641975" y="1760538"/>
          <p14:tracePt t="66382" x="5624513" y="1784350"/>
          <p14:tracePt t="66390" x="5600700" y="1817688"/>
          <p14:tracePt t="66398" x="5583238" y="1833563"/>
          <p14:tracePt t="66406" x="5567363" y="1851025"/>
          <p14:tracePt t="66414" x="5551488" y="1874838"/>
          <p14:tracePt t="66422" x="5526088" y="1892300"/>
          <p14:tracePt t="66430" x="5510213" y="1908175"/>
          <p14:tracePt t="66438" x="5500688" y="1925638"/>
          <p14:tracePt t="66446" x="5476875" y="1941513"/>
          <p14:tracePt t="66454" x="5459413" y="1958975"/>
          <p14:tracePt t="66462" x="5451475" y="1966913"/>
          <p14:tracePt t="66470" x="5435600" y="1990725"/>
          <p14:tracePt t="66478" x="5427663" y="2008188"/>
          <p14:tracePt t="66486" x="5427663" y="2032000"/>
          <p14:tracePt t="66494" x="5410200" y="2057400"/>
          <p14:tracePt t="66502" x="5410200" y="2073275"/>
          <p14:tracePt t="66510" x="5402263" y="2098675"/>
          <p14:tracePt t="66519" x="5402263" y="2114550"/>
          <p14:tracePt t="66526" x="5402263" y="2139950"/>
          <p14:tracePt t="66534" x="5386388" y="2165350"/>
          <p14:tracePt t="66542" x="5368925" y="2189163"/>
          <p14:tracePt t="66550" x="5368925" y="2214563"/>
          <p14:tracePt t="66558" x="5353050" y="2230438"/>
          <p14:tracePt t="66566" x="5345113" y="2247900"/>
          <p14:tracePt t="66574" x="5345113" y="2271713"/>
          <p14:tracePt t="66582" x="5335588" y="2297113"/>
          <p14:tracePt t="66590" x="5319713" y="2330450"/>
          <p14:tracePt t="66598" x="5319713" y="2354263"/>
          <p14:tracePt t="66606" x="5319713" y="2379663"/>
          <p14:tracePt t="66614" x="5319713" y="2405063"/>
          <p14:tracePt t="66622" x="5319713" y="2420938"/>
          <p14:tracePt t="66630" x="5319713" y="2436813"/>
          <p14:tracePt t="66638" x="5319713" y="2454275"/>
          <p14:tracePt t="66646" x="5319713" y="2462213"/>
          <p14:tracePt t="66654" x="5319713" y="2478088"/>
          <p14:tracePt t="66670" x="5319713" y="2487613"/>
          <p14:tracePt t="66678" x="5319713" y="2495550"/>
          <p14:tracePt t="66686" x="5319713" y="2503488"/>
          <p14:tracePt t="66694" x="5327650" y="2519363"/>
          <p14:tracePt t="66702" x="5327650" y="2528888"/>
          <p14:tracePt t="66710" x="5345113" y="2560638"/>
          <p14:tracePt t="66718" x="5345113" y="2570163"/>
          <p14:tracePt t="66726" x="5353050" y="2593975"/>
          <p14:tracePt t="66734" x="5368925" y="2619375"/>
          <p14:tracePt t="66742" x="5368925" y="2644775"/>
          <p14:tracePt t="66750" x="5386388" y="2676525"/>
          <p14:tracePt t="66758" x="5386388" y="2709863"/>
          <p14:tracePt t="66766" x="5394325" y="2735263"/>
          <p14:tracePt t="66774" x="5410200" y="2759075"/>
          <p14:tracePt t="66782" x="5418138" y="2800350"/>
          <p14:tracePt t="66790" x="5418138" y="2825750"/>
          <p14:tracePt t="66798" x="5435600" y="2859088"/>
          <p14:tracePt t="66806" x="5443538" y="2900363"/>
          <p14:tracePt t="66814" x="5459413" y="2925763"/>
          <p14:tracePt t="66822" x="5468938" y="2949575"/>
          <p14:tracePt t="66830" x="5484813" y="2990850"/>
          <p14:tracePt t="66838" x="5500688" y="3008313"/>
          <p14:tracePt t="66846" x="5510213" y="3032125"/>
          <p14:tracePt t="66854" x="5526088" y="3049588"/>
          <p14:tracePt t="66862" x="5541963" y="3090863"/>
          <p14:tracePt t="66870" x="5559425" y="3106738"/>
          <p14:tracePt t="66878" x="5583238" y="3132138"/>
          <p14:tracePt t="66886" x="5600700" y="3148013"/>
          <p14:tracePt t="66894" x="5608638" y="3155950"/>
          <p14:tracePt t="66902" x="5624513" y="3173413"/>
          <p14:tracePt t="66918" x="5657850" y="3205163"/>
          <p14:tracePt t="66926" x="5675313" y="3222625"/>
          <p14:tracePt t="66934" x="5691188" y="3238500"/>
          <p14:tracePt t="66942" x="5732463" y="3263900"/>
          <p14:tracePt t="66950" x="5748338" y="3271838"/>
          <p14:tracePt t="66958" x="5781675" y="3289300"/>
          <p14:tracePt t="66966" x="5822950" y="3313113"/>
          <p14:tracePt t="66974" x="5856288" y="3321050"/>
          <p14:tracePt t="66982" x="5881688" y="3330575"/>
          <p14:tracePt t="66990" x="5930900" y="3338513"/>
          <p14:tracePt t="66998" x="5964238" y="3354388"/>
          <p14:tracePt t="67006" x="6013450" y="3362325"/>
          <p14:tracePt t="67014" x="6062663" y="3379788"/>
          <p14:tracePt t="67022" x="6096000" y="3395663"/>
          <p14:tracePt t="67030" x="6145213" y="3413125"/>
          <p14:tracePt t="67038" x="6194425" y="3429000"/>
          <p14:tracePt t="67046" x="6235700" y="3429000"/>
          <p14:tracePt t="67054" x="6286500" y="3429000"/>
          <p14:tracePt t="67062" x="6343650" y="3436938"/>
          <p14:tracePt t="67070" x="6384925" y="3444875"/>
          <p14:tracePt t="67078" x="6434138" y="3444875"/>
          <p14:tracePt t="67086" x="6492875" y="3444875"/>
          <p14:tracePt t="67094" x="6534150" y="3444875"/>
          <p14:tracePt t="67102" x="6567488" y="3444875"/>
          <p14:tracePt t="67110" x="6608763" y="3444875"/>
          <p14:tracePt t="67119" x="6632575" y="3444875"/>
          <p14:tracePt t="67126" x="6681788" y="3444875"/>
          <p14:tracePt t="67134" x="6707188" y="3444875"/>
          <p14:tracePt t="67142" x="6740525" y="3444875"/>
          <p14:tracePt t="67150" x="6773863" y="3436938"/>
          <p14:tracePt t="67158" x="6815138" y="3421063"/>
          <p14:tracePt t="67166" x="6846888" y="3413125"/>
          <p14:tracePt t="67174" x="6872288" y="3395663"/>
          <p14:tracePt t="67182" x="6913563" y="3387725"/>
          <p14:tracePt t="67190" x="6962775" y="3362325"/>
          <p14:tracePt t="67198" x="6988175" y="3354388"/>
          <p14:tracePt t="67206" x="7021513" y="3330575"/>
          <p14:tracePt t="67214" x="7054850" y="3313113"/>
          <p14:tracePt t="67222" x="7078663" y="3297238"/>
          <p14:tracePt t="67230" x="7104063" y="3279775"/>
          <p14:tracePt t="67238" x="7119938" y="3255963"/>
          <p14:tracePt t="67246" x="7127875" y="3238500"/>
          <p14:tracePt t="67254" x="7145338" y="3214688"/>
          <p14:tracePt t="67262" x="7153275" y="3197225"/>
          <p14:tracePt t="67270" x="7169150" y="3163888"/>
          <p14:tracePt t="67278" x="7178675" y="3140075"/>
          <p14:tracePt t="67286" x="7186613" y="3122613"/>
          <p14:tracePt t="67294" x="7194550" y="3090863"/>
          <p14:tracePt t="67302" x="7194550" y="3065463"/>
          <p14:tracePt t="67310" x="7202488" y="3032125"/>
          <p14:tracePt t="67318" x="7202488" y="2998788"/>
          <p14:tracePt t="67326" x="7202488" y="2967038"/>
          <p14:tracePt t="67334" x="7202488" y="2925763"/>
          <p14:tracePt t="67342" x="7210425" y="2882900"/>
          <p14:tracePt t="67350" x="7210425" y="2851150"/>
          <p14:tracePt t="67358" x="7210425" y="2825750"/>
          <p14:tracePt t="67366" x="7210425" y="2784475"/>
          <p14:tracePt t="67374" x="7210425" y="2743200"/>
          <p14:tracePt t="67382" x="7210425" y="2709863"/>
          <p14:tracePt t="67390" x="7210425" y="2668588"/>
          <p14:tracePt t="67398" x="7210425" y="2635250"/>
          <p14:tracePt t="67406" x="7194550" y="2586038"/>
          <p14:tracePt t="67414" x="7161213" y="2536825"/>
          <p14:tracePt t="67422" x="7153275" y="2495550"/>
          <p14:tracePt t="67430" x="7145338" y="2454275"/>
          <p14:tracePt t="67438" x="7119938" y="2405063"/>
          <p14:tracePt t="67446" x="7104063" y="2363788"/>
          <p14:tracePt t="67454" x="7086600" y="2322513"/>
          <p14:tracePt t="67462" x="7070725" y="2271713"/>
          <p14:tracePt t="67470" x="7054850" y="2255838"/>
          <p14:tracePt t="67478" x="7037388" y="2206625"/>
          <p14:tracePt t="67486" x="7021513" y="2173288"/>
          <p14:tracePt t="67494" x="7013575" y="2132013"/>
          <p14:tracePt t="67502" x="6988175" y="2098675"/>
          <p14:tracePt t="67510" x="6972300" y="2065338"/>
          <p14:tracePt t="67518" x="6954838" y="2032000"/>
          <p14:tracePt t="67526" x="6931025" y="2000250"/>
          <p14:tracePt t="67534" x="6921500" y="1982788"/>
          <p14:tracePt t="67542" x="6905625" y="1966913"/>
          <p14:tracePt t="67550" x="6897688" y="1941513"/>
          <p14:tracePt t="67558" x="6880225" y="1925638"/>
          <p14:tracePt t="67566" x="6864350" y="1900238"/>
          <p14:tracePt t="67575" x="6838950" y="1866900"/>
          <p14:tracePt t="67582" x="6823075" y="1851025"/>
          <p14:tracePt t="67590" x="6797675" y="1825625"/>
          <p14:tracePt t="67598" x="6781800" y="1801813"/>
          <p14:tracePt t="67606" x="6748463" y="1776413"/>
          <p14:tracePt t="67614" x="6723063" y="1751013"/>
          <p14:tracePt t="67622" x="6681788" y="1719263"/>
          <p14:tracePt t="67630" x="6650038" y="1693863"/>
          <p14:tracePt t="67638" x="6632575" y="1668463"/>
          <p14:tracePt t="67646" x="6599238" y="1644650"/>
          <p14:tracePt t="67654" x="6567488" y="1611313"/>
          <p14:tracePt t="67662" x="6534150" y="1585913"/>
          <p14:tracePt t="67670" x="6526213" y="1570038"/>
          <p14:tracePt t="67678" x="6492875" y="1544638"/>
          <p14:tracePt t="67686" x="6475413" y="1528763"/>
          <p14:tracePt t="67694" x="6443663" y="1511300"/>
          <p14:tracePt t="67702" x="6410325" y="1495425"/>
          <p14:tracePt t="67710" x="6384925" y="1487488"/>
          <p14:tracePt t="67718" x="6351588" y="1470025"/>
          <p14:tracePt t="67726" x="6310313" y="1454150"/>
          <p14:tracePt t="67734" x="6269038" y="1454150"/>
          <p14:tracePt t="67742" x="6219825" y="1438275"/>
          <p14:tracePt t="67750" x="6178550" y="1428750"/>
          <p14:tracePt t="67758" x="6145213" y="1428750"/>
          <p14:tracePt t="67766" x="6103938" y="1428750"/>
          <p14:tracePt t="67774" x="6054725" y="1428750"/>
          <p14:tracePt t="67782" x="6013450" y="1428750"/>
          <p14:tracePt t="67790" x="5956300" y="1428750"/>
          <p14:tracePt t="67798" x="5905500" y="1428750"/>
          <p14:tracePt t="67806" x="5848350" y="1438275"/>
          <p14:tracePt t="67814" x="5789613" y="1454150"/>
          <p14:tracePt t="67822" x="5732463" y="1470025"/>
          <p14:tracePt t="67830" x="5675313" y="1487488"/>
          <p14:tracePt t="67838" x="5624513" y="1511300"/>
          <p14:tracePt t="67846" x="5575300" y="1536700"/>
          <p14:tracePt t="67854" x="5518150" y="1562100"/>
          <p14:tracePt t="67862" x="5476875" y="1577975"/>
          <p14:tracePt t="67870" x="5443538" y="1585913"/>
          <p14:tracePt t="67878" x="5394325" y="1611313"/>
          <p14:tracePt t="67887" x="5353050" y="1627188"/>
          <p14:tracePt t="67902" x="5311775" y="1652588"/>
          <p14:tracePt t="67910" x="5286375" y="1668463"/>
          <p14:tracePt t="67918" x="5278438" y="1677988"/>
          <p14:tracePt t="67926" x="5260975" y="1693863"/>
          <p14:tracePt t="67934" x="5245100" y="1701800"/>
          <p14:tracePt t="67942" x="5237163" y="1709738"/>
          <p14:tracePt t="67950" x="5219700" y="1727200"/>
          <p14:tracePt t="67958" x="5211763" y="1735138"/>
          <p14:tracePt t="67966" x="5203825" y="1751013"/>
          <p14:tracePt t="67974" x="5195888" y="1768475"/>
          <p14:tracePt t="67982" x="5187950" y="1776413"/>
          <p14:tracePt t="67990" x="5178425" y="1784350"/>
          <p14:tracePt t="67998" x="5170488" y="1801813"/>
          <p14:tracePt t="68006" x="5170488" y="1817688"/>
          <p14:tracePt t="68014" x="5154613" y="1825625"/>
          <p14:tracePt t="68022" x="5146675" y="1851025"/>
          <p14:tracePt t="68030" x="5146675" y="1858963"/>
          <p14:tracePt t="68038" x="5137150" y="1874838"/>
          <p14:tracePt t="68046" x="5121275" y="1900238"/>
          <p14:tracePt t="68054" x="5113338" y="1925638"/>
          <p14:tracePt t="68062" x="5105400" y="1933575"/>
          <p14:tracePt t="68070" x="5095875" y="1949450"/>
          <p14:tracePt t="68078" x="5080000" y="1974850"/>
          <p14:tracePt t="68087" x="5072063" y="2000250"/>
          <p14:tracePt t="68094" x="5054600" y="2024063"/>
          <p14:tracePt t="68102" x="5038725" y="2049463"/>
          <p14:tracePt t="68110" x="5030788" y="2065338"/>
          <p14:tracePt t="68118" x="5013325" y="2098675"/>
          <p14:tracePt t="68126" x="5013325" y="2106613"/>
          <p14:tracePt t="68134" x="5005388" y="2124075"/>
          <p14:tracePt t="68142" x="4997450" y="2132013"/>
          <p14:tracePt t="68150" x="4989513" y="2155825"/>
          <p14:tracePt t="68158" x="4989513" y="2173288"/>
          <p14:tracePt t="68166" x="4989513" y="2181225"/>
          <p14:tracePt t="68174" x="4989513" y="2197100"/>
          <p14:tracePt t="68182" x="4981575" y="2214563"/>
          <p14:tracePt t="68190" x="4972050" y="2239963"/>
          <p14:tracePt t="68198" x="4964113" y="2255838"/>
          <p14:tracePt t="68207" x="4964113" y="2281238"/>
          <p14:tracePt t="68214" x="4964113" y="2297113"/>
          <p14:tracePt t="68223" x="4964113" y="2312988"/>
          <p14:tracePt t="68230" x="4964113" y="2338388"/>
          <p14:tracePt t="68238" x="4964113" y="2363788"/>
          <p14:tracePt t="68246" x="4964113" y="2379663"/>
          <p14:tracePt t="68254" x="4956175" y="2405063"/>
          <p14:tracePt t="68262" x="4956175" y="2428875"/>
          <p14:tracePt t="68270" x="4956175" y="2454275"/>
          <p14:tracePt t="68278" x="4956175" y="2478088"/>
          <p14:tracePt t="68286" x="4956175" y="2503488"/>
          <p14:tracePt t="68294" x="4956175" y="2511425"/>
          <p14:tracePt t="68302" x="4956175" y="2528888"/>
          <p14:tracePt t="68310" x="4964113" y="2552700"/>
          <p14:tracePt t="68318" x="4964113" y="2570163"/>
          <p14:tracePt t="68326" x="4972050" y="2593975"/>
          <p14:tracePt t="68334" x="4981575" y="2611438"/>
          <p14:tracePt t="68342" x="4981575" y="2627313"/>
          <p14:tracePt t="68350" x="4981575" y="2635250"/>
          <p14:tracePt t="68358" x="4997450" y="2660650"/>
          <p14:tracePt t="68366" x="4997450" y="2668588"/>
          <p14:tracePt t="68374" x="5005388" y="2686050"/>
          <p14:tracePt t="68382" x="5013325" y="2686050"/>
          <p14:tracePt t="68390" x="5022850" y="2701925"/>
          <p14:tracePt t="68398" x="5030788" y="2709863"/>
          <p14:tracePt t="68406" x="5038725" y="2727325"/>
          <p14:tracePt t="68414" x="5038725" y="2735263"/>
          <p14:tracePt t="68422" x="5054600" y="2743200"/>
          <p14:tracePt t="68430" x="5064125" y="2759075"/>
          <p14:tracePt t="68438" x="5087938" y="2784475"/>
          <p14:tracePt t="68446" x="5113338" y="2800350"/>
          <p14:tracePt t="68454" x="5129213" y="2825750"/>
          <p14:tracePt t="68462" x="5154613" y="2833688"/>
          <p14:tracePt t="68470" x="5187950" y="2859088"/>
          <p14:tracePt t="68478" x="5211763" y="2874963"/>
          <p14:tracePt t="68486" x="5229225" y="2892425"/>
          <p14:tracePt t="68494" x="5278438" y="2916238"/>
          <p14:tracePt t="68502" x="5311775" y="2933700"/>
          <p14:tracePt t="68510" x="5345113" y="2949575"/>
          <p14:tracePt t="68518" x="5376863" y="2967038"/>
          <p14:tracePt t="68526" x="5410200" y="2982913"/>
          <p14:tracePt t="68534" x="5443538" y="2990850"/>
          <p14:tracePt t="68542" x="5468938" y="3008313"/>
          <p14:tracePt t="68550" x="5510213" y="3016250"/>
          <p14:tracePt t="68558" x="5541963" y="3032125"/>
          <p14:tracePt t="68566" x="5592763" y="3040063"/>
          <p14:tracePt t="68574" x="5641975" y="3057525"/>
          <p14:tracePt t="68582" x="5675313" y="3057525"/>
          <p14:tracePt t="68590" x="5707063" y="3065463"/>
          <p14:tracePt t="68598" x="5740400" y="3065463"/>
          <p14:tracePt t="68606" x="5781675" y="3073400"/>
          <p14:tracePt t="68614" x="5815013" y="3081338"/>
          <p14:tracePt t="68622" x="5864225" y="3090863"/>
          <p14:tracePt t="68630" x="5889625" y="3090863"/>
          <p14:tracePt t="68638" x="5922963" y="3090863"/>
          <p14:tracePt t="68646" x="5956300" y="3090863"/>
          <p14:tracePt t="68654" x="5997575" y="3090863"/>
          <p14:tracePt t="68662" x="6046788" y="3090863"/>
          <p14:tracePt t="68670" x="6070600" y="3090863"/>
          <p14:tracePt t="68678" x="6096000" y="3090863"/>
          <p14:tracePt t="68686" x="6129338" y="3090863"/>
          <p14:tracePt t="68694" x="6162675" y="3073400"/>
          <p14:tracePt t="68702" x="6186488" y="3073400"/>
          <p14:tracePt t="68710" x="6219825" y="3065463"/>
          <p14:tracePt t="68718" x="6245225" y="3049588"/>
          <p14:tracePt t="68726" x="6261100" y="3040063"/>
          <p14:tracePt t="68734" x="6294438" y="3024188"/>
          <p14:tracePt t="68742" x="6318250" y="3008313"/>
          <p14:tracePt t="68750" x="6327775" y="2998788"/>
          <p14:tracePt t="68758" x="6343650" y="2990850"/>
          <p14:tracePt t="68766" x="6361113" y="2974975"/>
          <p14:tracePt t="68774" x="6392863" y="2957513"/>
          <p14:tracePt t="68782" x="6402388" y="2941638"/>
          <p14:tracePt t="68790" x="6426200" y="2933700"/>
          <p14:tracePt t="68798" x="6434138" y="2925763"/>
          <p14:tracePt t="68806" x="6443663" y="2916238"/>
          <p14:tracePt t="68814" x="6451600" y="2900363"/>
          <p14:tracePt t="68822" x="6459538" y="2892425"/>
          <p14:tracePt t="68830" x="6467475" y="2874963"/>
          <p14:tracePt t="68838" x="6475413" y="2859088"/>
          <p14:tracePt t="68846" x="6475413" y="2851150"/>
          <p14:tracePt t="68854" x="6484938" y="2841625"/>
          <p14:tracePt t="68862" x="6492875" y="2833688"/>
          <p14:tracePt t="68871" x="6492875" y="2825750"/>
          <p14:tracePt t="68878" x="6500813" y="2809875"/>
          <p14:tracePt t="68886" x="6508750" y="2800350"/>
          <p14:tracePt t="68903" x="6508750" y="2784475"/>
          <p14:tracePt t="68910" x="6516688" y="2776538"/>
          <p14:tracePt t="68918" x="6526213" y="2768600"/>
          <p14:tracePt t="68926" x="6526213" y="2759075"/>
          <p14:tracePt t="68934" x="6526213" y="2751138"/>
          <p14:tracePt t="68942" x="6534150" y="2743200"/>
          <p14:tracePt t="68958" x="6534150" y="2735263"/>
          <p14:tracePt t="68966" x="6534150" y="2727325"/>
          <p14:tracePt t="68974" x="6542088" y="2717800"/>
          <p14:tracePt t="68982" x="6542088" y="2709863"/>
          <p14:tracePt t="68990" x="6542088" y="2701925"/>
          <p14:tracePt t="68998" x="6542088" y="2686050"/>
          <p14:tracePt t="69006" x="6542088" y="2668588"/>
          <p14:tracePt t="69014" x="6542088" y="2660650"/>
          <p14:tracePt t="69022" x="6550025" y="2644775"/>
          <p14:tracePt t="69030" x="6557963" y="2619375"/>
          <p14:tracePt t="69038" x="6557963" y="2611438"/>
          <p14:tracePt t="69046" x="6557963" y="2603500"/>
          <p14:tracePt t="69054" x="6567488" y="2586038"/>
          <p14:tracePt t="69062" x="6567488" y="2578100"/>
          <p14:tracePt t="69070" x="6575425" y="2570163"/>
          <p14:tracePt t="69078" x="6575425" y="2552700"/>
          <p14:tracePt t="69086" x="6575425" y="2536825"/>
          <p14:tracePt t="69102" x="6575425" y="2528888"/>
          <p14:tracePt t="69111" x="6583363" y="2519363"/>
          <p14:tracePt t="69118" x="6583363" y="2511425"/>
          <p14:tracePt t="69126" x="6591300" y="2503488"/>
          <p14:tracePt t="69134" x="6591300" y="2495550"/>
          <p14:tracePt t="69150" x="6591300" y="2487613"/>
          <p14:tracePt t="69166" x="6591300" y="2478088"/>
          <p14:tracePt t="69174" x="6591300" y="2470150"/>
          <p14:tracePt t="69182" x="6591300" y="2462213"/>
          <p14:tracePt t="69190" x="6591300" y="2454275"/>
          <p14:tracePt t="69198" x="6599238" y="2446338"/>
          <p14:tracePt t="69206" x="6599238" y="2436813"/>
          <p14:tracePt t="69214" x="6599238" y="2428875"/>
          <p14:tracePt t="69222" x="6608763" y="2420938"/>
          <p14:tracePt t="69230" x="6608763" y="2413000"/>
          <p14:tracePt t="69238" x="6608763" y="2405063"/>
          <p14:tracePt t="69246" x="6608763" y="2395538"/>
          <p14:tracePt t="69254" x="6608763" y="2387600"/>
          <p14:tracePt t="69262" x="6616700" y="2387600"/>
          <p14:tracePt t="69270" x="6616700" y="2379663"/>
          <p14:tracePt t="69278" x="6616700" y="2371725"/>
          <p14:tracePt t="69310" x="6616700" y="2363788"/>
          <p14:tracePt t="70630" x="6616700" y="2354263"/>
          <p14:tracePt t="70638" x="6616700" y="2322513"/>
          <p14:tracePt t="70646" x="6616700" y="2305050"/>
          <p14:tracePt t="70654" x="6616700" y="2289175"/>
          <p14:tracePt t="70662" x="6616700" y="2281238"/>
          <p14:tracePt t="70678" x="6608763" y="2271713"/>
          <p14:tracePt t="70694" x="6608763" y="2263775"/>
          <p14:tracePt t="70702" x="6608763" y="2255838"/>
          <p14:tracePt t="70790" x="6599238" y="2255838"/>
          <p14:tracePt t="70798" x="6575425" y="2247900"/>
          <p14:tracePt t="70806" x="6526213" y="2230438"/>
          <p14:tracePt t="70814" x="6475413" y="2214563"/>
          <p14:tracePt t="70822" x="6418263" y="2197100"/>
          <p14:tracePt t="70830" x="6376988" y="2189163"/>
          <p14:tracePt t="70838" x="6302375" y="2173288"/>
          <p14:tracePt t="70846" x="6245225" y="2155825"/>
          <p14:tracePt t="70854" x="6170613" y="2132013"/>
          <p14:tracePt t="70862" x="6111875" y="2124075"/>
          <p14:tracePt t="70870" x="6062663" y="2106613"/>
          <p14:tracePt t="70878" x="6013450" y="2098675"/>
          <p14:tracePt t="70886" x="5980113" y="2082800"/>
          <p14:tracePt t="70894" x="5956300" y="2082800"/>
          <p14:tracePt t="70902" x="5938838" y="2082800"/>
          <p14:tracePt t="70910" x="5922963" y="2082800"/>
          <p14:tracePt t="70926" x="5915025" y="2082800"/>
          <p14:tracePt t="70974" x="5905500" y="2082800"/>
          <p14:tracePt t="70982" x="5889625" y="2082800"/>
          <p14:tracePt t="70990" x="5856288" y="2082800"/>
          <p14:tracePt t="70998" x="5799138" y="2082800"/>
          <p14:tracePt t="71006" x="5732463" y="2082800"/>
          <p14:tracePt t="71014" x="5624513" y="2073275"/>
          <p14:tracePt t="71022" x="5526088" y="2057400"/>
          <p14:tracePt t="71030" x="5402263" y="2057400"/>
          <p14:tracePt t="71038" x="5270500" y="2057400"/>
          <p14:tracePt t="71046" x="5087938" y="2057400"/>
          <p14:tracePt t="71054" x="4972050" y="2057400"/>
          <p14:tracePt t="71062" x="4840288" y="2057400"/>
          <p14:tracePt t="71070" x="4724400" y="2057400"/>
          <p14:tracePt t="71078" x="4618038" y="2057400"/>
          <p14:tracePt t="71086" x="4518025" y="2057400"/>
          <p14:tracePt t="71094" x="4435475" y="2057400"/>
          <p14:tracePt t="71102" x="4370388" y="2057400"/>
          <p14:tracePt t="71110" x="4286250" y="2057400"/>
          <p14:tracePt t="71118" x="4221163" y="2057400"/>
          <p14:tracePt t="71126" x="4146550" y="2057400"/>
          <p14:tracePt t="71134" x="4071938" y="2057400"/>
          <p14:tracePt t="71142" x="3981450" y="2057400"/>
          <p14:tracePt t="71150" x="3883025" y="2057400"/>
          <p14:tracePt t="71158" x="3775075" y="2057400"/>
          <p14:tracePt t="71166" x="3625850" y="2057400"/>
          <p14:tracePt t="71174" x="3486150" y="2049463"/>
          <p14:tracePt t="71182" x="3395663" y="2041525"/>
          <p14:tracePt t="71190" x="3238500" y="2032000"/>
          <p14:tracePt t="71198" x="3081338" y="2032000"/>
          <p14:tracePt t="71206" x="2916238" y="2024063"/>
          <p14:tracePt t="71214" x="2808288" y="2008188"/>
          <p14:tracePt t="71222" x="2709863" y="2008188"/>
          <p14:tracePt t="71230" x="2609850" y="2008188"/>
          <p14:tracePt t="71238" x="2519363" y="2008188"/>
          <p14:tracePt t="71246" x="2436813" y="2008188"/>
          <p14:tracePt t="71254" x="2370138" y="2008188"/>
          <p14:tracePt t="71262" x="2287588" y="2008188"/>
          <p14:tracePt t="71270" x="2238375" y="2008188"/>
          <p14:tracePt t="71278" x="2181225" y="2008188"/>
          <p14:tracePt t="71286" x="2139950" y="2008188"/>
          <p14:tracePt t="71294" x="2081213" y="2008188"/>
          <p14:tracePt t="71302" x="2024063" y="2008188"/>
          <p14:tracePt t="71310" x="1965325" y="2008188"/>
          <p14:tracePt t="71318" x="1916113" y="2008188"/>
          <p14:tracePt t="71326" x="1851025" y="2008188"/>
          <p14:tracePt t="71334" x="1792288" y="2008188"/>
          <p14:tracePt t="71342" x="1725613" y="2008188"/>
          <p14:tracePt t="71350" x="1660525" y="2008188"/>
          <p14:tracePt t="71358" x="1593850" y="2008188"/>
          <p14:tracePt t="71366" x="1528763" y="2008188"/>
          <p14:tracePt t="71374" x="1470025" y="2008188"/>
          <p14:tracePt t="71382" x="1412875" y="2008188"/>
          <p14:tracePt t="71390" x="1363663" y="2008188"/>
          <p14:tracePt t="71398" x="1312863" y="2008188"/>
          <p14:tracePt t="71406" x="1271588" y="2008188"/>
          <p14:tracePt t="71414" x="1238250" y="2008188"/>
          <p14:tracePt t="71422" x="1206500" y="2008188"/>
          <p14:tracePt t="71430" x="1181100" y="2008188"/>
          <p14:tracePt t="71438" x="1131888" y="2008188"/>
          <p14:tracePt t="71446" x="1098550" y="2024063"/>
          <p14:tracePt t="71455" x="1073150" y="2032000"/>
          <p14:tracePt t="71462" x="1031875" y="2049463"/>
          <p14:tracePt t="71470" x="1016000" y="2049463"/>
          <p14:tracePt t="71478" x="982663" y="2057400"/>
          <p14:tracePt t="71486" x="958850" y="2073275"/>
          <p14:tracePt t="71494" x="917575" y="2090738"/>
          <p14:tracePt t="71502" x="866775" y="2114550"/>
          <p14:tracePt t="71510" x="842963" y="2124075"/>
          <p14:tracePt t="71518" x="801688" y="2147888"/>
          <p14:tracePt t="71526" x="750888" y="2165350"/>
          <p14:tracePt t="71534" x="719138" y="2181225"/>
          <p14:tracePt t="71542" x="677863" y="2206625"/>
          <p14:tracePt t="71550" x="644525" y="2222500"/>
          <p14:tracePt t="71558" x="603250" y="2239963"/>
          <p14:tracePt t="71566" x="569913" y="2255838"/>
          <p14:tracePt t="71574" x="536575" y="2271713"/>
          <p14:tracePt t="71582" x="520700" y="2271713"/>
          <p14:tracePt t="71590" x="495300" y="2289175"/>
          <p14:tracePt t="71598" x="479425" y="2297113"/>
          <p14:tracePt t="71606" x="461963" y="2297113"/>
          <p14:tracePt t="71614" x="454025" y="2305050"/>
          <p14:tracePt t="71622" x="446088" y="2312988"/>
          <p14:tracePt t="71630" x="430213" y="2322513"/>
          <p14:tracePt t="71638" x="420688" y="2330450"/>
          <p14:tracePt t="71646" x="396875" y="2338388"/>
          <p14:tracePt t="71654" x="379413" y="2354263"/>
          <p14:tracePt t="71662" x="355600" y="2363788"/>
          <p14:tracePt t="71670" x="338138" y="2387600"/>
          <p14:tracePt t="71678" x="296863" y="2405063"/>
          <p14:tracePt t="71686" x="265113" y="2428875"/>
          <p14:tracePt t="71694" x="222250" y="2454275"/>
          <p14:tracePt t="71702" x="180975" y="2470150"/>
          <p14:tracePt t="71710" x="131763" y="2503488"/>
          <p14:tracePt t="71718" x="107950" y="2519363"/>
          <p14:tracePt t="71726" x="57150" y="2544763"/>
          <p14:tracePt t="71734" x="41275" y="2570163"/>
          <p14:tracePt t="71742" x="0" y="2603500"/>
          <p14:tracePt t="74790" x="471488" y="3503613"/>
          <p14:tracePt t="74798" x="768350" y="3735388"/>
          <p14:tracePt t="74806" x="1098550" y="3924300"/>
          <p14:tracePt t="74814" x="1371600" y="4122738"/>
          <p14:tracePt t="74822" x="1619250" y="4329113"/>
          <p14:tracePt t="74830" x="1825625" y="4545013"/>
          <p14:tracePt t="74838" x="2057400" y="4784725"/>
          <p14:tracePt t="74846" x="2263775" y="5014913"/>
          <p14:tracePt t="74854" x="2527300" y="5280025"/>
          <p14:tracePt t="74862" x="2782888" y="5502275"/>
          <p14:tracePt t="74870" x="3014663" y="5692775"/>
          <p14:tracePt t="74878" x="3287713" y="5883275"/>
          <p14:tracePt t="74886" x="3535363" y="6064250"/>
          <p14:tracePt t="74894" x="3783013" y="6238875"/>
          <p14:tracePt t="74909" x="4006850" y="6378575"/>
          <p14:tracePt t="74910" x="4244975" y="6519863"/>
          <p14:tracePt t="74918" x="4394200" y="6602413"/>
          <p14:tracePt t="74926" x="4502150" y="6659563"/>
          <p14:tracePt t="74934" x="4633913" y="6726238"/>
          <p14:tracePt t="74943" x="4741863" y="6791325"/>
          <p14:tracePt t="74950" x="4799013" y="6824663"/>
          <p14:tracePt t="75270" x="6996113" y="6783388"/>
          <p14:tracePt t="75278" x="7004050" y="6726238"/>
          <p14:tracePt t="75286" x="7029450" y="6667500"/>
          <p14:tracePt t="75294" x="7054850" y="6626225"/>
          <p14:tracePt t="75302" x="7078663" y="6592888"/>
          <p14:tracePt t="75310" x="7104063" y="6543675"/>
          <p14:tracePt t="75318" x="7127875" y="6486525"/>
          <p14:tracePt t="75326" x="7153275" y="6437313"/>
          <p14:tracePt t="75334" x="7186613" y="6362700"/>
          <p14:tracePt t="75342" x="7210425" y="6296025"/>
          <p14:tracePt t="75350" x="7235825" y="6213475"/>
          <p14:tracePt t="75358" x="7261225" y="6138863"/>
          <p14:tracePt t="75366" x="7277100" y="6056313"/>
          <p14:tracePt t="75374" x="7285038" y="5981700"/>
          <p14:tracePt t="75382" x="7292975" y="5891213"/>
          <p14:tracePt t="75390" x="7302500" y="5808663"/>
          <p14:tracePt t="75398" x="7302500" y="5734050"/>
          <p14:tracePt t="75406" x="7302500" y="5668963"/>
          <p14:tracePt t="75414" x="7310438" y="5594350"/>
          <p14:tracePt t="75422" x="7326313" y="5511800"/>
          <p14:tracePt t="75430" x="7334250" y="5453063"/>
          <p14:tracePt t="75438" x="7334250" y="5387975"/>
          <p14:tracePt t="75446" x="7334250" y="5329238"/>
          <p14:tracePt t="75454" x="7334250" y="5280025"/>
          <p14:tracePt t="75462" x="7334250" y="5230813"/>
          <p14:tracePt t="75470" x="7334250" y="5180013"/>
          <p14:tracePt t="75478" x="7334250" y="5130800"/>
          <p14:tracePt t="75486" x="7334250" y="5073650"/>
          <p14:tracePt t="75494" x="7318375" y="5032375"/>
          <p14:tracePt t="75502" x="7302500" y="4991100"/>
          <p14:tracePt t="75510" x="7285038" y="4940300"/>
          <p14:tracePt t="75518" x="7277100" y="4916488"/>
          <p14:tracePt t="75527" x="7261225" y="4875213"/>
          <p14:tracePt t="75534" x="7235825" y="4841875"/>
          <p14:tracePt t="75542" x="7219950" y="4808538"/>
          <p14:tracePt t="75550" x="7210425" y="4775200"/>
          <p14:tracePt t="75558" x="7178675" y="4733925"/>
          <p14:tracePt t="75566" x="7153275" y="4692650"/>
          <p14:tracePt t="75574" x="7127875" y="4668838"/>
          <p14:tracePt t="75582" x="7104063" y="4635500"/>
          <p14:tracePt t="75590" x="7078663" y="4610100"/>
          <p14:tracePt t="75598" x="7062788" y="4594225"/>
          <p14:tracePt t="75606" x="7029450" y="4552950"/>
          <p14:tracePt t="75614" x="7013575" y="4527550"/>
          <p14:tracePt t="75622" x="6980238" y="4511675"/>
          <p14:tracePt t="75630" x="6946900" y="4486275"/>
          <p14:tracePt t="75638" x="6913563" y="4462463"/>
          <p14:tracePt t="75646" x="6872288" y="4445000"/>
          <p14:tracePt t="75654" x="6846888" y="4429125"/>
          <p14:tracePt t="75662" x="6815138" y="4411663"/>
          <p14:tracePt t="75670" x="6773863" y="4395788"/>
          <p14:tracePt t="75678" x="6740525" y="4387850"/>
          <p14:tracePt t="75686" x="6707188" y="4370388"/>
          <p14:tracePt t="75694" x="6681788" y="4354513"/>
          <p14:tracePt t="75702" x="6657975" y="4346575"/>
          <p14:tracePt t="75710" x="6640513" y="4346575"/>
          <p14:tracePt t="75718" x="6616700" y="4338638"/>
          <p14:tracePt t="75726" x="6591300" y="4329113"/>
          <p14:tracePt t="75734" x="6557963" y="4321175"/>
          <p14:tracePt t="75742" x="6534150" y="4321175"/>
          <p14:tracePt t="75750" x="6508750" y="4313238"/>
          <p14:tracePt t="75758" x="6484938" y="4305300"/>
          <p14:tracePt t="75766" x="6459538" y="4297363"/>
          <p14:tracePt t="75774" x="6426200" y="4287838"/>
          <p14:tracePt t="75782" x="6392863" y="4287838"/>
          <p14:tracePt t="75790" x="6335713" y="4287838"/>
          <p14:tracePt t="75798" x="6276975" y="4279900"/>
          <p14:tracePt t="75806" x="6219825" y="4271963"/>
          <p14:tracePt t="75814" x="6162675" y="4264025"/>
          <p14:tracePt t="75822" x="6088063" y="4254500"/>
          <p14:tracePt t="75830" x="6013450" y="4238625"/>
          <p14:tracePt t="75838" x="5946775" y="4230688"/>
          <p14:tracePt t="75846" x="5889625" y="4213225"/>
          <p14:tracePt t="75854" x="5822950" y="4205288"/>
          <p14:tracePt t="75862" x="5781675" y="4205288"/>
          <p14:tracePt t="75870" x="5757863" y="4205288"/>
          <p14:tracePt t="75878" x="5732463" y="4205288"/>
          <p14:tracePt t="75886" x="5707063" y="4205288"/>
          <p14:tracePt t="75894" x="5699125" y="4205288"/>
          <p14:tracePt t="75902" x="5691188" y="4205288"/>
          <p14:tracePt t="75910" x="5675313" y="4205288"/>
          <p14:tracePt t="75918" x="5641975" y="4205288"/>
          <p14:tracePt t="75926" x="5616575" y="4213225"/>
          <p14:tracePt t="75934" x="5592763" y="4230688"/>
          <p14:tracePt t="75942" x="5541963" y="4246563"/>
          <p14:tracePt t="75950" x="5518150" y="4271963"/>
          <p14:tracePt t="75958" x="5468938" y="4297363"/>
          <p14:tracePt t="75966" x="5410200" y="4329113"/>
          <p14:tracePt t="75974" x="5368925" y="4354513"/>
          <p14:tracePt t="75982" x="5319713" y="4379913"/>
          <p14:tracePt t="75990" x="5278438" y="4395788"/>
          <p14:tracePt t="75998" x="5245100" y="4411663"/>
          <p14:tracePt t="76006" x="5203825" y="4429125"/>
          <p14:tracePt t="76014" x="5187950" y="4445000"/>
          <p14:tracePt t="76022" x="5170488" y="4462463"/>
          <p14:tracePt t="76030" x="5154613" y="4478338"/>
          <p14:tracePt t="76038" x="5129213" y="4494213"/>
          <p14:tracePt t="76046" x="5121275" y="4511675"/>
          <p14:tracePt t="76054" x="5105400" y="4527550"/>
          <p14:tracePt t="76062" x="5095875" y="4552950"/>
          <p14:tracePt t="76070" x="5080000" y="4568825"/>
          <p14:tracePt t="76078" x="5064125" y="4594225"/>
          <p14:tracePt t="76086" x="5038725" y="4627563"/>
          <p14:tracePt t="76094" x="5022850" y="4651375"/>
          <p14:tracePt t="76102" x="5005388" y="4676775"/>
          <p14:tracePt t="76110" x="4981575" y="4710113"/>
          <p14:tracePt t="76118" x="4964113" y="4725988"/>
          <p14:tracePt t="76126" x="4948238" y="4751388"/>
          <p14:tracePt t="76134" x="4930775" y="4767263"/>
          <p14:tracePt t="76142" x="4922838" y="4784725"/>
          <p14:tracePt t="76160" x="4906963" y="4816475"/>
          <p14:tracePt t="76174" x="4906963" y="4833938"/>
          <p14:tracePt t="76182" x="4906963" y="4841875"/>
          <p14:tracePt t="76190" x="4906963" y="4867275"/>
          <p14:tracePt t="76198" x="4906963" y="4883150"/>
          <p14:tracePt t="76206" x="4906963" y="4891088"/>
          <p14:tracePt t="76214" x="4906963" y="4916488"/>
          <p14:tracePt t="76222" x="4899025" y="4932363"/>
          <p14:tracePt t="76230" x="4899025" y="4957763"/>
          <p14:tracePt t="76238" x="4899025" y="4973638"/>
          <p14:tracePt t="76246" x="4899025" y="5006975"/>
          <p14:tracePt t="76254" x="4889500" y="5032375"/>
          <p14:tracePt t="76262" x="4881563" y="5073650"/>
          <p14:tracePt t="76270" x="4873625" y="5106988"/>
          <p14:tracePt t="76278" x="4873625" y="5130800"/>
          <p14:tracePt t="76286" x="4865688" y="5172075"/>
          <p14:tracePt t="76294" x="4857750" y="5205413"/>
          <p14:tracePt t="76302" x="4857750" y="5238750"/>
          <p14:tracePt t="76310" x="4857750" y="5272088"/>
          <p14:tracePt t="76318" x="4840288" y="5313363"/>
          <p14:tracePt t="76326" x="4840288" y="5346700"/>
          <p14:tracePt t="76334" x="4840288" y="5378450"/>
          <p14:tracePt t="76342" x="4848225" y="5411788"/>
          <p14:tracePt t="76350" x="4857750" y="5461000"/>
          <p14:tracePt t="76358" x="4865688" y="5502275"/>
          <p14:tracePt t="76366" x="4881563" y="5535613"/>
          <p14:tracePt t="76374" x="4906963" y="5576888"/>
          <p14:tracePt t="76382" x="4922838" y="5602288"/>
          <p14:tracePt t="76390" x="4930775" y="5626100"/>
          <p14:tracePt t="76398" x="4956175" y="5659438"/>
          <p14:tracePt t="76406" x="4981575" y="5692775"/>
          <p14:tracePt t="76414" x="5013325" y="5734050"/>
          <p14:tracePt t="76422" x="5054600" y="5775325"/>
          <p14:tracePt t="76430" x="5080000" y="5816600"/>
          <p14:tracePt t="76438" x="5121275" y="5857875"/>
          <p14:tracePt t="76446" x="5162550" y="5899150"/>
          <p14:tracePt t="76454" x="5211763" y="5948363"/>
          <p14:tracePt t="76462" x="5245100" y="5989638"/>
          <p14:tracePt t="76470" x="5302250" y="6040438"/>
          <p14:tracePt t="76478" x="5353050" y="6105525"/>
          <p14:tracePt t="76486" x="5402263" y="6156325"/>
          <p14:tracePt t="76494" x="5451475" y="6197600"/>
          <p14:tracePt t="76502" x="5500688" y="6246813"/>
          <p14:tracePt t="76510" x="5567363" y="6311900"/>
          <p14:tracePt t="76518" x="5624513" y="6354763"/>
          <p14:tracePt t="76526" x="5675313" y="6378575"/>
          <p14:tracePt t="76534" x="5732463" y="6411913"/>
          <p14:tracePt t="76542" x="5789613" y="6427788"/>
          <p14:tracePt t="76550" x="5856288" y="6453188"/>
          <p14:tracePt t="76558" x="5915025" y="6461125"/>
          <p14:tracePt t="76566" x="5972175" y="6478588"/>
          <p14:tracePt t="76574" x="6021388" y="6486525"/>
          <p14:tracePt t="76582" x="6080125" y="6502400"/>
          <p14:tracePt t="76590" x="6145213" y="6502400"/>
          <p14:tracePt t="76598" x="6219825" y="6519863"/>
          <p14:tracePt t="76606" x="6286500" y="6527800"/>
          <p14:tracePt t="76614" x="6361113" y="6535738"/>
          <p14:tracePt t="76622" x="6451600" y="6551613"/>
          <p14:tracePt t="76630" x="6534150" y="6561138"/>
          <p14:tracePt t="76638" x="6608763" y="6569075"/>
          <p14:tracePt t="76646" x="6691313" y="6577013"/>
          <p14:tracePt t="76654" x="6764338" y="6584950"/>
          <p14:tracePt t="76662" x="6831013" y="6592888"/>
          <p14:tracePt t="76670" x="6897688" y="6592888"/>
          <p14:tracePt t="76678" x="6954838" y="6592888"/>
          <p14:tracePt t="76686" x="7021513" y="6592888"/>
          <p14:tracePt t="76694" x="7062788" y="6592888"/>
          <p14:tracePt t="76702" x="7112000" y="6592888"/>
          <p14:tracePt t="76710" x="7161213" y="6592888"/>
          <p14:tracePt t="76718" x="7194550" y="6577013"/>
          <p14:tracePt t="76726" x="7235825" y="6561138"/>
          <p14:tracePt t="76734" x="7285038" y="6535738"/>
          <p14:tracePt t="76742" x="7310438" y="6519863"/>
          <p14:tracePt t="76750" x="7359650" y="6494463"/>
          <p14:tracePt t="76758" x="7408863" y="6469063"/>
          <p14:tracePt t="76766" x="7442200" y="6453188"/>
          <p14:tracePt t="76774" x="7483475" y="6427788"/>
          <p14:tracePt t="76782" x="7508875" y="6403975"/>
          <p14:tracePt t="76790" x="7542213" y="6386513"/>
          <p14:tracePt t="76798" x="7558088" y="6362700"/>
          <p14:tracePt t="76806" x="7573963" y="6354763"/>
          <p14:tracePt t="76814" x="7583488" y="6337300"/>
          <p14:tracePt t="76822" x="7591425" y="6311900"/>
          <p14:tracePt t="76830" x="7599363" y="6296025"/>
          <p14:tracePt t="76838" x="7607300" y="6280150"/>
          <p14:tracePt t="76846" x="7607300" y="6270625"/>
          <p14:tracePt t="76854" x="7615238" y="6246813"/>
          <p14:tracePt t="76862" x="7632700" y="6213475"/>
          <p14:tracePt t="76870" x="7632700" y="6197600"/>
          <p14:tracePt t="76878" x="7648575" y="6164263"/>
          <p14:tracePt t="76886" x="7666038" y="6138863"/>
          <p14:tracePt t="76894" x="7673975" y="6105525"/>
          <p14:tracePt t="76902" x="7681913" y="6073775"/>
          <p14:tracePt t="76910" x="7689850" y="6040438"/>
          <p14:tracePt t="76918" x="7707313" y="5999163"/>
          <p14:tracePt t="76926" x="7715250" y="5973763"/>
          <p14:tracePt t="76934" x="7715250" y="5948363"/>
          <p14:tracePt t="76942" x="7731125" y="5907088"/>
          <p14:tracePt t="76950" x="7731125" y="5883275"/>
          <p14:tracePt t="76958" x="7731125" y="5857875"/>
          <p14:tracePt t="76966" x="7739063" y="5842000"/>
          <p14:tracePt t="76974" x="7739063" y="5816600"/>
          <p14:tracePt t="76982" x="7748588" y="5792788"/>
          <p14:tracePt t="76990" x="7748588" y="5767388"/>
          <p14:tracePt t="76998" x="7748588" y="5751513"/>
          <p14:tracePt t="77006" x="7748588" y="5734050"/>
          <p14:tracePt t="77014" x="7748588" y="5710238"/>
          <p14:tracePt t="77022" x="7748588" y="5692775"/>
          <p14:tracePt t="77030" x="7748588" y="5676900"/>
          <p14:tracePt t="77038" x="7748588" y="5651500"/>
          <p14:tracePt t="77046" x="7748588" y="5635625"/>
          <p14:tracePt t="77054" x="7748588" y="5610225"/>
          <p14:tracePt t="77062" x="7748588" y="5594350"/>
          <p14:tracePt t="77070" x="7748588" y="5568950"/>
          <p14:tracePt t="77078" x="7748588" y="5553075"/>
          <p14:tracePt t="77086" x="7748588" y="5535613"/>
          <p14:tracePt t="77094" x="7748588" y="5527675"/>
          <p14:tracePt t="77102" x="7748588" y="5511800"/>
          <p14:tracePt t="77110" x="7748588" y="5494338"/>
          <p14:tracePt t="77119" x="7748588" y="5486400"/>
          <p14:tracePt t="77126" x="7739063" y="5478463"/>
          <p14:tracePt t="77134" x="7739063" y="5461000"/>
          <p14:tracePt t="77142" x="7739063" y="5453063"/>
          <p14:tracePt t="77150" x="7731125" y="5429250"/>
          <p14:tracePt t="77158" x="7731125" y="5419725"/>
          <p14:tracePt t="77166" x="7731125" y="5411788"/>
          <p14:tracePt t="77174" x="7723188" y="5403850"/>
          <p14:tracePt t="77182" x="7715250" y="5387975"/>
          <p14:tracePt t="77190" x="7715250" y="5370513"/>
          <p14:tracePt t="77198" x="7707313" y="5354638"/>
          <p14:tracePt t="77206" x="7697788" y="5346700"/>
          <p14:tracePt t="77214" x="7697788" y="5329238"/>
          <p14:tracePt t="77222" x="7681913" y="5313363"/>
          <p14:tracePt t="77230" x="7673975" y="5303838"/>
          <p14:tracePt t="77238" x="7666038" y="5295900"/>
          <p14:tracePt t="77246" x="7656513" y="5295900"/>
          <p14:tracePt t="77254" x="7656513" y="5287963"/>
          <p14:tracePt t="77262" x="7648575" y="5280025"/>
          <p14:tracePt t="77270" x="7648575" y="5272088"/>
          <p14:tracePt t="77286" x="7640638" y="5262563"/>
          <p14:tracePt t="77302" x="7640638" y="5254625"/>
          <p14:tracePt t="77310" x="7632700" y="5254625"/>
          <p14:tracePt t="77318" x="7632700" y="5246688"/>
          <p14:tracePt t="77326" x="7624763" y="5246688"/>
          <p14:tracePt t="77334" x="7624763" y="5238750"/>
          <p14:tracePt t="77350" x="7615238" y="5221288"/>
          <p14:tracePt t="77358" x="7599363" y="5205413"/>
          <p14:tracePt t="77374" x="7583488" y="5189538"/>
          <p14:tracePt t="77390" x="7573963" y="5172075"/>
          <p14:tracePt t="77686" x="7566025" y="5172075"/>
          <p14:tracePt t="77694" x="7532688" y="5164138"/>
          <p14:tracePt t="77702" x="7483475" y="5156200"/>
          <p14:tracePt t="77710" x="7467600" y="5148263"/>
          <p14:tracePt t="77718" x="7450138" y="5148263"/>
          <p14:tracePt t="77726" x="7408863" y="5138738"/>
          <p14:tracePt t="77734" x="7367588" y="5130800"/>
          <p14:tracePt t="77742" x="7318375" y="5122863"/>
          <p14:tracePt t="77750" x="7277100" y="5122863"/>
          <p14:tracePt t="77758" x="7235825" y="5114925"/>
          <p14:tracePt t="77766" x="7202488" y="5106988"/>
          <p14:tracePt t="77774" x="7178675" y="5106988"/>
          <p14:tracePt t="77782" x="7161213" y="5106988"/>
          <p14:tracePt t="77790" x="7145338" y="5106988"/>
          <p14:tracePt t="77798" x="7127875" y="5106988"/>
          <p14:tracePt t="77806" x="7104063" y="5106988"/>
          <p14:tracePt t="77814" x="7086600" y="5106988"/>
          <p14:tracePt t="77822" x="7045325" y="5106988"/>
          <p14:tracePt t="77830" x="7004050" y="5122863"/>
          <p14:tracePt t="77838" x="6946900" y="5138738"/>
          <p14:tracePt t="77846" x="6889750" y="5156200"/>
          <p14:tracePt t="77854" x="6805613" y="5180013"/>
          <p14:tracePt t="77863" x="6715125" y="5197475"/>
          <p14:tracePt t="77870" x="6640513" y="5213350"/>
          <p14:tracePt t="77878" x="6550025" y="5238750"/>
          <p14:tracePt t="77886" x="6467475" y="5254625"/>
          <p14:tracePt t="77894" x="6392863" y="5272088"/>
          <p14:tracePt t="77902" x="6318250" y="5287963"/>
          <p14:tracePt t="77911" x="6253163" y="5295900"/>
          <p14:tracePt t="77918" x="6219825" y="5313363"/>
          <p14:tracePt t="77926" x="6162675" y="5329238"/>
          <p14:tracePt t="77934" x="6111875" y="5337175"/>
          <p14:tracePt t="77942" x="6054725" y="5346700"/>
          <p14:tracePt t="77950" x="5997575" y="5354638"/>
          <p14:tracePt t="77958" x="5930900" y="5370513"/>
          <p14:tracePt t="77966" x="5864225" y="5370513"/>
          <p14:tracePt t="77974" x="5781675" y="5387975"/>
          <p14:tracePt t="77982" x="5683250" y="5387975"/>
          <p14:tracePt t="77990" x="5600700" y="5387975"/>
          <p14:tracePt t="77998" x="5510213" y="5395913"/>
          <p14:tracePt t="78006" x="5435600" y="5395913"/>
          <p14:tracePt t="78014" x="5345113" y="5395913"/>
          <p14:tracePt t="78023" x="5270500" y="5395913"/>
          <p14:tracePt t="78030" x="5178425" y="5395913"/>
          <p14:tracePt t="78038" x="5095875" y="5395913"/>
          <p14:tracePt t="78046" x="4997450" y="5395913"/>
          <p14:tracePt t="78054" x="4899025" y="5395913"/>
          <p14:tracePt t="78062" x="4806950" y="5395913"/>
          <p14:tracePt t="78070" x="4716463" y="5395913"/>
          <p14:tracePt t="78079" x="4641850" y="5395913"/>
          <p14:tracePt t="78086" x="4567238" y="5395913"/>
          <p14:tracePt t="78094" x="4494213" y="5395913"/>
          <p14:tracePt t="78102" x="4402138" y="5395913"/>
          <p14:tracePt t="78110" x="4329113" y="5395913"/>
          <p14:tracePt t="78118" x="4229100" y="5395913"/>
          <p14:tracePt t="78126" x="4146550" y="5395913"/>
          <p14:tracePt t="78134" x="4048125" y="5395913"/>
          <p14:tracePt t="78142" x="4006850" y="5378450"/>
          <p14:tracePt t="78150" x="3932238" y="5354638"/>
          <p14:tracePt t="78158" x="3849688" y="5321300"/>
          <p14:tracePt t="78166" x="3783013" y="5287963"/>
          <p14:tracePt t="78175" x="3725863" y="5272088"/>
          <p14:tracePt t="78182" x="3651250" y="5238750"/>
          <p14:tracePt t="78190" x="3602038" y="5189538"/>
          <p14:tracePt t="78198" x="3551238" y="5164138"/>
          <p14:tracePt t="78206" x="3502025" y="5130800"/>
          <p14:tracePt t="78214" x="3444875" y="5106988"/>
          <p14:tracePt t="78223" x="3378200" y="5065713"/>
          <p14:tracePt t="78230" x="3303588" y="5040313"/>
          <p14:tracePt t="78238" x="3228975" y="5006975"/>
          <p14:tracePt t="78246" x="3205163" y="4965700"/>
          <p14:tracePt t="78254" x="3155950" y="4940300"/>
          <p14:tracePt t="78262" x="3097213" y="4916488"/>
          <p14:tracePt t="78270" x="3048000" y="4891088"/>
          <p14:tracePt t="78278" x="2981325" y="4849813"/>
          <p14:tracePt t="78286" x="2940050" y="4826000"/>
          <p14:tracePt t="78294" x="2882900" y="4784725"/>
          <p14:tracePt t="78302" x="2825750" y="4759325"/>
          <p14:tracePt t="78310" x="2759075" y="4725988"/>
          <p14:tracePt t="78318" x="2684463" y="4702175"/>
          <p14:tracePt t="78326" x="2593975" y="4651375"/>
          <p14:tracePt t="78334" x="2535238" y="4618038"/>
          <p14:tracePt t="78342" x="2462213" y="4560888"/>
          <p14:tracePt t="78350" x="2395538" y="4511675"/>
          <p14:tracePt t="78358" x="2328863" y="4478338"/>
          <p14:tracePt t="78366" x="2287588" y="4429125"/>
          <p14:tracePt t="78374" x="2246313" y="4395788"/>
          <p14:tracePt t="78382" x="2238375" y="4362450"/>
          <p14:tracePt t="78390" x="2205038" y="4346575"/>
          <p14:tracePt t="78398" x="2197100" y="4329113"/>
          <p14:tracePt t="78406" x="2189163" y="4321175"/>
          <p14:tracePt t="78414" x="2181225" y="4313238"/>
          <p14:tracePt t="78422" x="2171700" y="4297363"/>
          <p14:tracePt t="78430" x="2163763" y="4297363"/>
          <p14:tracePt t="78566" x="2163763" y="4287838"/>
          <p14:tracePt t="78590" x="2155825" y="4287838"/>
          <p14:tracePt t="78598" x="2155825" y="4279900"/>
          <p14:tracePt t="78606" x="2155825" y="4271963"/>
          <p14:tracePt t="92414" x="2189163" y="4264025"/>
          <p14:tracePt t="92422" x="2320925" y="4222750"/>
          <p14:tracePt t="92430" x="2568575" y="4156075"/>
          <p14:tracePt t="92438" x="2965450" y="4057650"/>
          <p14:tracePt t="92446" x="3411538" y="3908425"/>
          <p14:tracePt t="92454" x="3948113" y="3776663"/>
          <p14:tracePt t="92462" x="4543425" y="3635375"/>
          <p14:tracePt t="92470" x="5072063" y="3527425"/>
          <p14:tracePt t="92478" x="5707063" y="3462338"/>
          <p14:tracePt t="92486" x="6145213" y="3413125"/>
          <p14:tracePt t="92494" x="6550025" y="3379788"/>
          <p14:tracePt t="92502" x="6823075" y="3379788"/>
          <p14:tracePt t="92510" x="7112000" y="3379788"/>
          <p14:tracePt t="92518" x="7351713" y="3413125"/>
          <p14:tracePt t="92526" x="7524750" y="3436938"/>
          <p14:tracePt t="92534" x="7573963" y="3436938"/>
          <p14:tracePt t="92542" x="7666038" y="3436938"/>
          <p14:tracePt t="92550" x="7756525" y="3436938"/>
          <p14:tracePt t="92558" x="7854950" y="3429000"/>
          <p14:tracePt t="92566" x="7962900" y="3403600"/>
          <p14:tracePt t="92574" x="8070850" y="3362325"/>
          <p14:tracePt t="92582" x="8153400" y="3338513"/>
          <p14:tracePt t="92590" x="8243888" y="3313113"/>
          <p14:tracePt t="92599" x="8326438" y="3279775"/>
          <p14:tracePt t="92606" x="8408988" y="3238500"/>
          <p14:tracePt t="92614" x="8516938" y="3181350"/>
          <p14:tracePt t="92622" x="8631238" y="3132138"/>
          <p14:tracePt t="92630" x="8764588" y="3065463"/>
          <p14:tracePt t="92638" x="8970963" y="2974975"/>
          <p14:tracePt t="92646" x="9151938" y="2925763"/>
          <p14:tracePt t="92654" x="9350375" y="2874963"/>
          <p14:tracePt t="92662" x="9605963" y="2851150"/>
          <p14:tracePt t="92670" x="9853613" y="2800350"/>
          <p14:tracePt t="92678" x="10110788" y="2759075"/>
          <p14:tracePt t="92686" x="10415588" y="2709863"/>
          <p14:tracePt t="92694" x="10696575" y="2668588"/>
          <p14:tracePt t="92702" x="10928350" y="2660650"/>
          <p14:tracePt t="92710" x="11118850" y="2619375"/>
          <p14:tracePt t="92718" x="11209338" y="2586038"/>
          <p14:tracePt t="92726" x="11291888" y="2552700"/>
          <p14:tracePt t="92734" x="11333163" y="2519363"/>
          <p14:tracePt t="92742" x="11349038" y="2487613"/>
          <p14:tracePt t="92750" x="11349038" y="2454275"/>
          <p14:tracePt t="92758" x="11341100" y="2395538"/>
          <p14:tracePt t="92766" x="11299825" y="2354263"/>
          <p14:tracePt t="92774" x="11233150" y="2312988"/>
          <p14:tracePt t="92782" x="11176000" y="2281238"/>
          <p14:tracePt t="92790" x="11118850" y="2239963"/>
          <p14:tracePt t="92798" x="11060113" y="2214563"/>
          <p14:tracePt t="92806" x="11010900" y="2197100"/>
          <p14:tracePt t="92814" x="10985500" y="2189163"/>
          <p14:tracePt t="92822" x="10969625" y="2181225"/>
          <p14:tracePt t="92830" x="10944225" y="2173288"/>
          <p14:tracePt t="92838" x="10902950" y="2147888"/>
          <p14:tracePt t="92846" x="10887075" y="2132013"/>
          <p14:tracePt t="92854" x="10853738" y="2098675"/>
          <p14:tracePt t="92862" x="10820400" y="2065338"/>
          <p14:tracePt t="92870" x="10787063" y="2032000"/>
          <p14:tracePt t="92878" x="10755313" y="2000250"/>
          <p14:tracePt t="92886" x="10714038" y="1958975"/>
          <p14:tracePt t="92894" x="10672763" y="1917700"/>
          <p14:tracePt t="92909" x="10621963" y="1866900"/>
          <p14:tracePt t="92910" x="10572750" y="1817688"/>
          <p14:tracePt t="92918" x="10515600" y="1760538"/>
          <p14:tracePt t="92926" x="10490200" y="1735138"/>
          <p14:tracePt t="92934" x="10448925" y="1685925"/>
          <p14:tracePt t="92942" x="10415588" y="1660525"/>
          <p14:tracePt t="92950" x="10366375" y="1619250"/>
          <p14:tracePt t="92958" x="10325100" y="1595438"/>
          <p14:tracePt t="92967" x="10309225" y="1577975"/>
          <p14:tracePt t="92974" x="10291763" y="1562100"/>
          <p14:tracePt t="92982" x="10267950" y="1544638"/>
          <p14:tracePt t="92990" x="10242550" y="1528763"/>
          <p14:tracePt t="92998" x="10234613" y="1520825"/>
          <p14:tracePt t="93006" x="10217150" y="1511300"/>
          <p14:tracePt t="93014" x="10193338" y="1495425"/>
          <p14:tracePt t="93022" x="10160000" y="1479550"/>
          <p14:tracePt t="93030" x="10126663" y="1462088"/>
          <p14:tracePt t="93038" x="10093325" y="1454150"/>
          <p14:tracePt t="93046" x="10085388" y="1438275"/>
          <p14:tracePt t="93054" x="10077450" y="1428750"/>
          <p14:tracePt t="93078" x="10061575" y="1428750"/>
          <p14:tracePt t="93086" x="10044113" y="1428750"/>
          <p14:tracePt t="93102" x="10028238" y="1420813"/>
          <p14:tracePt t="93110" x="10020300" y="1420813"/>
          <p14:tracePt t="93118" x="10010775" y="1420813"/>
          <p14:tracePt t="93126" x="10002838" y="1420813"/>
          <p14:tracePt t="93134" x="9986963" y="1420813"/>
          <p14:tracePt t="93142" x="9979025" y="1420813"/>
          <p14:tracePt t="93150" x="9969500" y="1420813"/>
          <p14:tracePt t="93158" x="9953625" y="1420813"/>
          <p14:tracePt t="93166" x="9945688" y="1412875"/>
          <p14:tracePt t="93175" x="9928225" y="1404938"/>
          <p14:tracePt t="93182" x="9904413" y="1404938"/>
          <p14:tracePt t="93190" x="9879013" y="1397000"/>
          <p14:tracePt t="93198" x="9853613" y="1397000"/>
          <p14:tracePt t="93206" x="9829800" y="1397000"/>
          <p14:tracePt t="93214" x="9796463" y="1397000"/>
          <p14:tracePt t="93222" x="9780588" y="1397000"/>
          <p14:tracePt t="93230" x="9763125" y="1397000"/>
          <p14:tracePt t="93238" x="9721850" y="1397000"/>
          <p14:tracePt t="93246" x="9705975" y="1397000"/>
          <p14:tracePt t="93254" x="9672638" y="1397000"/>
          <p14:tracePt t="93262" x="9647238" y="1404938"/>
          <p14:tracePt t="93270" x="9623425" y="1412875"/>
          <p14:tracePt t="93278" x="9598025" y="1420813"/>
          <p14:tracePt t="93286" x="9574213" y="1420813"/>
          <p14:tracePt t="93294" x="9556750" y="1428750"/>
          <p14:tracePt t="93302" x="9532938" y="1446213"/>
          <p14:tracePt t="93310" x="9523413" y="1446213"/>
          <p14:tracePt t="93318" x="9507538" y="1454150"/>
          <p14:tracePt t="93326" x="9474200" y="1462088"/>
          <p14:tracePt t="93334" x="9458325" y="1470025"/>
          <p14:tracePt t="93342" x="9424988" y="1479550"/>
          <p14:tracePt t="93350" x="9417050" y="1487488"/>
          <p14:tracePt t="93359" x="9375775" y="1503363"/>
          <p14:tracePt t="93366" x="9358313" y="1503363"/>
          <p14:tracePt t="93374" x="9334500" y="1511300"/>
          <p14:tracePt t="93382" x="9309100" y="1520825"/>
          <p14:tracePt t="93390" x="9259888" y="1536700"/>
          <p14:tracePt t="93398" x="9234488" y="1554163"/>
          <p14:tracePt t="93406" x="9177338" y="1577975"/>
          <p14:tracePt t="93414" x="9151938" y="1585913"/>
          <p14:tracePt t="93422" x="9110663" y="1603375"/>
          <p14:tracePt t="93430" x="9094788" y="1619250"/>
          <p14:tracePt t="93438" x="9061450" y="1644650"/>
          <p14:tracePt t="93446" x="9028113" y="1668463"/>
          <p14:tracePt t="93454" x="8986838" y="1709738"/>
          <p14:tracePt t="93462" x="8953500" y="1727200"/>
          <p14:tracePt t="93470" x="8912225" y="1760538"/>
          <p14:tracePt t="93478" x="8878888" y="1792288"/>
          <p14:tracePt t="93486" x="8855075" y="1809750"/>
          <p14:tracePt t="93494" x="8829675" y="1833563"/>
          <p14:tracePt t="93502" x="8796338" y="1866900"/>
          <p14:tracePt t="93510" x="8780463" y="1884363"/>
          <p14:tracePt t="93518" x="8747125" y="1908175"/>
          <p14:tracePt t="93526" x="8739188" y="1933575"/>
          <p14:tracePt t="93534" x="8713788" y="1958975"/>
          <p14:tracePt t="93542" x="8705850" y="1982788"/>
          <p14:tracePt t="93550" x="8689975" y="2016125"/>
          <p14:tracePt t="93558" x="8672513" y="2041525"/>
          <p14:tracePt t="93566" x="8664575" y="2073275"/>
          <p14:tracePt t="93574" x="8664575" y="2090738"/>
          <p14:tracePt t="93582" x="8648700" y="2132013"/>
          <p14:tracePt t="93590" x="8623300" y="2173288"/>
          <p14:tracePt t="93598" x="8607425" y="2214563"/>
          <p14:tracePt t="93606" x="8589963" y="2255838"/>
          <p14:tracePt t="93614" x="8582025" y="2289175"/>
          <p14:tracePt t="93622" x="8566150" y="2330450"/>
          <p14:tracePt t="93630" x="8540750" y="2371725"/>
          <p14:tracePt t="93638" x="8532813" y="2420938"/>
          <p14:tracePt t="93646" x="8524875" y="2470150"/>
          <p14:tracePt t="93654" x="8524875" y="2511425"/>
          <p14:tracePt t="93662" x="8524875" y="2560638"/>
          <p14:tracePt t="93670" x="8524875" y="2603500"/>
          <p14:tracePt t="93678" x="8524875" y="2635250"/>
          <p14:tracePt t="93686" x="8540750" y="2693988"/>
          <p14:tracePt t="93694" x="8566150" y="2735263"/>
          <p14:tracePt t="93702" x="8589963" y="2784475"/>
          <p14:tracePt t="93710" x="8631238" y="2833688"/>
          <p14:tracePt t="93718" x="8648700" y="2882900"/>
          <p14:tracePt t="93726" x="8689975" y="2933700"/>
          <p14:tracePt t="93734" x="8731250" y="2974975"/>
          <p14:tracePt t="93742" x="8780463" y="3024188"/>
          <p14:tracePt t="93750" x="8847138" y="3081338"/>
          <p14:tracePt t="93758" x="8904288" y="3132138"/>
          <p14:tracePt t="93766" x="8937625" y="3197225"/>
          <p14:tracePt t="93774" x="8978900" y="3246438"/>
          <p14:tracePt t="93782" x="9012238" y="3321050"/>
          <p14:tracePt t="93790" x="9086850" y="3371850"/>
          <p14:tracePt t="93798" x="9159875" y="3421063"/>
          <p14:tracePt t="93806" x="9185275" y="3470275"/>
          <p14:tracePt t="93814" x="9251950" y="3511550"/>
          <p14:tracePt t="93822" x="9334500" y="3552825"/>
          <p14:tracePt t="93830" x="9432925" y="3594100"/>
          <p14:tracePt t="93838" x="9532938" y="3635375"/>
          <p14:tracePt t="93846" x="9623425" y="3676650"/>
          <p14:tracePt t="93854" x="9688513" y="3694113"/>
          <p14:tracePt t="93862" x="9747250" y="3717925"/>
          <p14:tracePt t="93870" x="9804400" y="3725863"/>
          <p14:tracePt t="93878" x="9863138" y="3735388"/>
          <p14:tracePt t="93886" x="9912350" y="3735388"/>
          <p14:tracePt t="93894" x="9969500" y="3735388"/>
          <p14:tracePt t="93902" x="10020300" y="3735388"/>
          <p14:tracePt t="93910" x="10052050" y="3735388"/>
          <p14:tracePt t="93918" x="10093325" y="3725863"/>
          <p14:tracePt t="93926" x="10118725" y="3717925"/>
          <p14:tracePt t="93934" x="10144125" y="3702050"/>
          <p14:tracePt t="93943" x="10160000" y="3676650"/>
          <p14:tracePt t="93950" x="10201275" y="3611563"/>
          <p14:tracePt t="93959" x="10242550" y="3527425"/>
          <p14:tracePt t="93966" x="10267950" y="3478213"/>
          <p14:tracePt t="93974" x="10317163" y="3403600"/>
          <p14:tracePt t="93982" x="10333038" y="3354388"/>
          <p14:tracePt t="93990" x="10374313" y="3297238"/>
          <p14:tracePt t="93998" x="10407650" y="3230563"/>
          <p14:tracePt t="94006" x="10466388" y="3163888"/>
          <p14:tracePt t="94014" x="10507663" y="3090863"/>
          <p14:tracePt t="94022" x="10556875" y="3016250"/>
          <p14:tracePt t="94030" x="10606088" y="2949575"/>
          <p14:tracePt t="94038" x="10647363" y="2874963"/>
          <p14:tracePt t="94046" x="10680700" y="2809875"/>
          <p14:tracePt t="94054" x="10729913" y="2727325"/>
          <p14:tracePt t="94062" x="10755313" y="2668588"/>
          <p14:tracePt t="94070" x="10779125" y="2611438"/>
          <p14:tracePt t="94078" x="10804525" y="2544763"/>
          <p14:tracePt t="94086" x="10820400" y="2511425"/>
          <p14:tracePt t="94094" x="10845800" y="2470150"/>
          <p14:tracePt t="94102" x="10869613" y="2436813"/>
          <p14:tracePt t="94110" x="10879138" y="2405063"/>
          <p14:tracePt t="94118" x="10895013" y="2379663"/>
          <p14:tracePt t="94126" x="10920413" y="2346325"/>
          <p14:tracePt t="94134" x="10936288" y="2330450"/>
          <p14:tracePt t="94142" x="10953750" y="2305050"/>
          <p14:tracePt t="94150" x="10969625" y="2289175"/>
          <p14:tracePt t="94158" x="10977563" y="2263775"/>
          <p14:tracePt t="94166" x="11002963" y="2239963"/>
          <p14:tracePt t="94174" x="11018838" y="2222500"/>
          <p14:tracePt t="94182" x="11060113" y="2197100"/>
          <p14:tracePt t="94190" x="11101388" y="2165350"/>
          <p14:tracePt t="94198" x="11142663" y="2139950"/>
          <p14:tracePt t="94206" x="11209338" y="2106613"/>
          <p14:tracePt t="94214" x="11258550" y="2090738"/>
          <p14:tracePt t="94222" x="11325225" y="2057400"/>
          <p14:tracePt t="94230" x="11382375" y="2041525"/>
          <p14:tracePt t="94238" x="11423650" y="2016125"/>
          <p14:tracePt t="94246" x="11456988" y="1990725"/>
          <p14:tracePt t="94254" x="11506200" y="1974850"/>
          <p14:tracePt t="94262" x="11564938" y="1949450"/>
          <p14:tracePt t="94270" x="11596688" y="1941513"/>
          <p14:tracePt t="94278" x="11630025" y="1925638"/>
          <p14:tracePt t="94286" x="11679238" y="1908175"/>
          <p14:tracePt t="94294" x="11730038" y="1892300"/>
          <p14:tracePt t="94302" x="11761788" y="1874838"/>
          <p14:tracePt t="94310" x="11779250" y="1866900"/>
          <p14:tracePt t="94318" x="11820525" y="1858963"/>
          <p14:tracePt t="94326" x="11844338" y="1851025"/>
          <p14:tracePt t="94334" x="11877675" y="1833563"/>
          <p14:tracePt t="94342" x="11903075" y="1825625"/>
          <p14:tracePt t="94350" x="11918950" y="1825625"/>
          <p14:tracePt t="94358" x="11944350" y="1817688"/>
          <p14:tracePt t="94366" x="11969750" y="1817688"/>
          <p14:tracePt t="94374" x="11969750" y="1809750"/>
          <p14:tracePt t="94382" x="11977688" y="1809750"/>
          <p14:tracePt t="94390" x="11985625" y="1809750"/>
          <p14:tracePt t="118518" x="11985625" y="1792288"/>
          <p14:tracePt t="118526" x="11903075" y="1751013"/>
          <p14:tracePt t="118534" x="11779250" y="1668463"/>
          <p14:tracePt t="118542" x="11630025" y="1595438"/>
          <p14:tracePt t="118550" x="11398250" y="1503363"/>
          <p14:tracePt t="118558" x="11274425" y="1454150"/>
          <p14:tracePt t="118566" x="11044238" y="1355725"/>
          <p14:tracePt t="118574" x="10828338" y="1263650"/>
          <p14:tracePt t="118582" x="10580688" y="1165225"/>
          <p14:tracePt t="118590" x="10299700" y="1065213"/>
          <p14:tracePt t="118598" x="10061575" y="992188"/>
          <p14:tracePt t="118606" x="9739313" y="876300"/>
          <p14:tracePt t="118614" x="9491663" y="801688"/>
          <p14:tracePt t="118622" x="9193213" y="701675"/>
          <p14:tracePt t="118630" x="8953500" y="628650"/>
          <p14:tracePt t="118638" x="8747125" y="569913"/>
          <p14:tracePt t="118646" x="8540750" y="503238"/>
          <p14:tracePt t="118654" x="8424863" y="461963"/>
          <p14:tracePt t="118662" x="8218488" y="388938"/>
          <p14:tracePt t="118670" x="8061325" y="338138"/>
          <p14:tracePt t="118678" x="7880350" y="296863"/>
          <p14:tracePt t="118686" x="7697788" y="231775"/>
          <p14:tracePt t="118694" x="7524750" y="165100"/>
          <p14:tracePt t="118702" x="7434263" y="115888"/>
          <p14:tracePt t="118710" x="7359650" y="82550"/>
          <p14:tracePt t="118718" x="7277100" y="41275"/>
          <p14:tracePt t="118726" x="7219950" y="0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261</Words>
  <Application>Microsoft Office PowerPoint</Application>
  <PresentationFormat>Widescreen</PresentationFormat>
  <Paragraphs>11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Open Sans</vt:lpstr>
      <vt:lpstr>Times New Roman</vt:lpstr>
      <vt:lpstr>Office Theme</vt:lpstr>
      <vt:lpstr>Generation and seasonal variability of eddy kinetic energy in the central Indian Ocean           Georgy I. Shapiro and Jose Maria Gonzalez-Ondina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Generation and seasonal variability of eddy kinetic energy in the central Indian Ocean  Georgy I. Shapiro and Jose Maria Gonzalez-Ondina</dc:title>
  <dc:creator>Georgy Shapiro</dc:creator>
  <cp:lastModifiedBy>Georgy Shapiro</cp:lastModifiedBy>
  <cp:revision>20</cp:revision>
  <dcterms:created xsi:type="dcterms:W3CDTF">2021-04-19T09:12:39Z</dcterms:created>
  <dcterms:modified xsi:type="dcterms:W3CDTF">2021-04-20T11:59:59Z</dcterms:modified>
</cp:coreProperties>
</file>