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2.xml" ContentType="application/vnd.openxmlformats-officedocument.themeOverride+xml"/>
  <Override PartName="/ppt/notesSlides/notesSlide13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3.xml" ContentType="application/vnd.openxmlformats-officedocument.themeOverr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07" r:id="rId2"/>
  </p:sldMasterIdLst>
  <p:notesMasterIdLst>
    <p:notesMasterId r:id="rId20"/>
  </p:notesMasterIdLst>
  <p:sldIdLst>
    <p:sldId id="256" r:id="rId3"/>
    <p:sldId id="264" r:id="rId4"/>
    <p:sldId id="297" r:id="rId5"/>
    <p:sldId id="298" r:id="rId6"/>
    <p:sldId id="299" r:id="rId7"/>
    <p:sldId id="289" r:id="rId8"/>
    <p:sldId id="291" r:id="rId9"/>
    <p:sldId id="293" r:id="rId10"/>
    <p:sldId id="288" r:id="rId11"/>
    <p:sldId id="294" r:id="rId12"/>
    <p:sldId id="301" r:id="rId13"/>
    <p:sldId id="300" r:id="rId14"/>
    <p:sldId id="302" r:id="rId15"/>
    <p:sldId id="290" r:id="rId16"/>
    <p:sldId id="292" r:id="rId17"/>
    <p:sldId id="303" r:id="rId18"/>
    <p:sldId id="295" r:id="rId19"/>
  </p:sldIdLst>
  <p:sldSz cx="9144000" cy="5143500" type="screen16x9"/>
  <p:notesSz cx="6797675" cy="9926638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982">
          <p15:clr>
            <a:srgbClr val="A4A3A4"/>
          </p15:clr>
        </p15:guide>
        <p15:guide id="2" orient="horz" pos="849">
          <p15:clr>
            <a:srgbClr val="A4A3A4"/>
          </p15:clr>
        </p15:guide>
        <p15:guide id="3" orient="horz" pos="826">
          <p15:clr>
            <a:srgbClr val="A4A3A4"/>
          </p15:clr>
        </p15:guide>
        <p15:guide id="4" orient="horz" pos="1824">
          <p15:clr>
            <a:srgbClr val="A4A3A4"/>
          </p15:clr>
        </p15:guide>
        <p15:guide id="5" orient="horz" pos="1393">
          <p15:clr>
            <a:srgbClr val="A4A3A4"/>
          </p15:clr>
        </p15:guide>
        <p15:guide id="6" orient="horz" pos="327">
          <p15:clr>
            <a:srgbClr val="A4A3A4"/>
          </p15:clr>
        </p15:guide>
        <p15:guide id="7" orient="horz" pos="554">
          <p15:clr>
            <a:srgbClr val="A4A3A4"/>
          </p15:clr>
        </p15:guide>
        <p15:guide id="8" pos="226">
          <p15:clr>
            <a:srgbClr val="A4A3A4"/>
          </p15:clr>
        </p15:guide>
        <p15:guide id="9" pos="5534">
          <p15:clr>
            <a:srgbClr val="A4A3A4"/>
          </p15:clr>
        </p15:guide>
        <p15:guide id="10" pos="2812">
          <p15:clr>
            <a:srgbClr val="A4A3A4"/>
          </p15:clr>
        </p15:guide>
        <p15:guide id="11" pos="2948">
          <p15:clr>
            <a:srgbClr val="A4A3A4"/>
          </p15:clr>
        </p15:guide>
        <p15:guide id="12" pos="1435">
          <p15:clr>
            <a:srgbClr val="A4A3A4"/>
          </p15:clr>
        </p15:guide>
        <p15:guide id="13" pos="4309">
          <p15:clr>
            <a:srgbClr val="A4A3A4"/>
          </p15:clr>
        </p15:guide>
        <p15:guide id="14" pos="4173">
          <p15:clr>
            <a:srgbClr val="A4A3A4"/>
          </p15:clr>
        </p15:guide>
        <p15:guide id="15" pos="1596">
          <p15:clr>
            <a:srgbClr val="A4A3A4"/>
          </p15:clr>
        </p15:guide>
        <p15:guide id="16" pos="351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AA0"/>
    <a:srgbClr val="8CB423"/>
    <a:srgbClr val="0A2D6E"/>
    <a:srgbClr val="A0235A"/>
    <a:srgbClr val="F0781E"/>
    <a:srgbClr val="50C8AA"/>
    <a:srgbClr val="D23264"/>
    <a:srgbClr val="326469"/>
    <a:srgbClr val="FFD22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E3FDE45-AF77-4B5C-9715-49D594BDF05E}" styleName="Helle Formatvorlage 1 - Akz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21E4AEA4-8DFA-4A89-87EB-49C32662AFE0}" styleName="Mittlere Formatvorlage 2 - Akz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481" autoAdjust="0"/>
    <p:restoredTop sz="85000" autoAdjust="0"/>
  </p:normalViewPr>
  <p:slideViewPr>
    <p:cSldViewPr snapToObjects="1" showGuides="1">
      <p:cViewPr varScale="1">
        <p:scale>
          <a:sx n="112" d="100"/>
          <a:sy n="112" d="100"/>
        </p:scale>
        <p:origin x="78" y="342"/>
      </p:cViewPr>
      <p:guideLst>
        <p:guide orient="horz" pos="2982"/>
        <p:guide orient="horz" pos="849"/>
        <p:guide orient="horz" pos="826"/>
        <p:guide orient="horz" pos="1824"/>
        <p:guide orient="horz" pos="1393"/>
        <p:guide orient="horz" pos="327"/>
        <p:guide orient="horz" pos="554"/>
        <p:guide pos="226"/>
        <p:guide pos="5534"/>
        <p:guide pos="2812"/>
        <p:guide pos="2948"/>
        <p:guide pos="1435"/>
        <p:guide pos="4309"/>
        <p:guide pos="4173"/>
        <p:guide pos="1596"/>
        <p:guide pos="3515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Objects="1">
      <p:cViewPr varScale="1">
        <p:scale>
          <a:sx n="79" d="100"/>
          <a:sy n="79" d="100"/>
        </p:scale>
        <p:origin x="3896" y="208"/>
      </p:cViewPr>
      <p:guideLst/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oleObject" Target="file:///F:\hapel\Projekte\HI-CAM\hydraulic_model\Lockwitzbach\validation\20200830-31_stormwater_overflow_validation.xlsx" TargetMode="Externa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oleObject" Target="file:///F:\hapel\Projekte\HI-CAM\hydraulic_model\Lockwitzbach\validation\20180818_stormwater_overflow_validation.xlsx" TargetMode="Externa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3.xml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oleObject" Target="file:///F:\hapel\Projekte\HI-CAM\hydraulic_model\Lockwitzbach\validation\20200830-31_stormwater_overflow_validation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1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de-DE" sz="1100" b="0" i="0" u="none" strike="noStrike" baseline="0" dirty="0">
                <a:effectLst/>
              </a:rPr>
              <a:t>30-31.08.2020 – </a:t>
            </a:r>
            <a:r>
              <a:rPr lang="de-DE" sz="1100" dirty="0" err="1"/>
              <a:t>sewer</a:t>
            </a:r>
            <a:r>
              <a:rPr lang="de-DE" sz="1100" dirty="0"/>
              <a:t> </a:t>
            </a:r>
            <a:r>
              <a:rPr lang="de-DE" sz="1100" dirty="0" err="1"/>
              <a:t>drainage</a:t>
            </a:r>
            <a:r>
              <a:rPr lang="de-DE" sz="1100" baseline="0" dirty="0"/>
              <a:t> in MS5</a:t>
            </a:r>
          </a:p>
          <a:p>
            <a:pPr>
              <a:defRPr sz="1100"/>
            </a:pPr>
            <a:r>
              <a:rPr lang="de-DE" sz="1100" b="1" baseline="0" dirty="0" err="1"/>
              <a:t>hourly</a:t>
            </a:r>
            <a:r>
              <a:rPr lang="de-DE" sz="1100" baseline="0" dirty="0"/>
              <a:t> </a:t>
            </a:r>
            <a:r>
              <a:rPr lang="de-DE" sz="1100" b="0" i="0" u="none" strike="noStrike" baseline="0" dirty="0">
                <a:effectLst/>
              </a:rPr>
              <a:t>RADOLAN</a:t>
            </a:r>
            <a:r>
              <a:rPr lang="de-DE" sz="1100" baseline="0" dirty="0"/>
              <a:t> </a:t>
            </a:r>
            <a:r>
              <a:rPr lang="de-DE" sz="1100" baseline="0" dirty="0" err="1"/>
              <a:t>rainfall</a:t>
            </a:r>
            <a:endParaRPr lang="de-DE" sz="1100" baseline="0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7.4627647627951238E-2"/>
          <c:y val="0.12435020392541764"/>
          <c:w val="0.90164821455947908"/>
          <c:h val="0.72077708333333335"/>
        </c:manualLayout>
      </c:layout>
      <c:scatterChart>
        <c:scatterStyle val="lineMarker"/>
        <c:varyColors val="0"/>
        <c:ser>
          <c:idx val="1"/>
          <c:order val="1"/>
          <c:tx>
            <c:v>thresh0.005, inf10, sew20</c:v>
          </c:tx>
          <c:spPr>
            <a:ln w="19050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xVal>
            <c:numRef>
              <c:f>'[2]20200830-31_NEW_SEWER_thresh005'!$H$3:$H$147</c:f>
              <c:numCache>
                <c:formatCode>General</c:formatCode>
                <c:ptCount val="145"/>
                <c:pt idx="0">
                  <c:v>44073.833333333336</c:v>
                </c:pt>
                <c:pt idx="1">
                  <c:v>44073.836805555555</c:v>
                </c:pt>
                <c:pt idx="2">
                  <c:v>44073.840277777774</c:v>
                </c:pt>
                <c:pt idx="3">
                  <c:v>44073.843749999993</c:v>
                </c:pt>
                <c:pt idx="4">
                  <c:v>44073.847222222212</c:v>
                </c:pt>
                <c:pt idx="5">
                  <c:v>44073.850694444431</c:v>
                </c:pt>
                <c:pt idx="6">
                  <c:v>44073.85416666665</c:v>
                </c:pt>
                <c:pt idx="7">
                  <c:v>44073.857638888869</c:v>
                </c:pt>
                <c:pt idx="8">
                  <c:v>44073.861111111088</c:v>
                </c:pt>
                <c:pt idx="9">
                  <c:v>44073.864583333307</c:v>
                </c:pt>
                <c:pt idx="10">
                  <c:v>44073.868055555526</c:v>
                </c:pt>
                <c:pt idx="11">
                  <c:v>44073.871527777745</c:v>
                </c:pt>
                <c:pt idx="12">
                  <c:v>44073.874999999964</c:v>
                </c:pt>
                <c:pt idx="13">
                  <c:v>44073.878472222183</c:v>
                </c:pt>
                <c:pt idx="14">
                  <c:v>44073.881944444402</c:v>
                </c:pt>
                <c:pt idx="15">
                  <c:v>44073.885416666621</c:v>
                </c:pt>
                <c:pt idx="16">
                  <c:v>44073.88888888884</c:v>
                </c:pt>
                <c:pt idx="17">
                  <c:v>44073.892361111059</c:v>
                </c:pt>
                <c:pt idx="18">
                  <c:v>44073.895833333278</c:v>
                </c:pt>
                <c:pt idx="19">
                  <c:v>44073.899305555497</c:v>
                </c:pt>
                <c:pt idx="20">
                  <c:v>44073.902777777716</c:v>
                </c:pt>
                <c:pt idx="21">
                  <c:v>44073.906249999935</c:v>
                </c:pt>
                <c:pt idx="22">
                  <c:v>44073.909722222154</c:v>
                </c:pt>
                <c:pt idx="23">
                  <c:v>44073.913194444372</c:v>
                </c:pt>
                <c:pt idx="24">
                  <c:v>44073.916666666591</c:v>
                </c:pt>
                <c:pt idx="25">
                  <c:v>44073.92013888881</c:v>
                </c:pt>
                <c:pt idx="26">
                  <c:v>44073.923611111029</c:v>
                </c:pt>
                <c:pt idx="27">
                  <c:v>44073.927083333248</c:v>
                </c:pt>
                <c:pt idx="28">
                  <c:v>44073.930555555467</c:v>
                </c:pt>
                <c:pt idx="29">
                  <c:v>44073.934027777686</c:v>
                </c:pt>
                <c:pt idx="30">
                  <c:v>44073.937499999905</c:v>
                </c:pt>
                <c:pt idx="31">
                  <c:v>44073.940972222124</c:v>
                </c:pt>
                <c:pt idx="32">
                  <c:v>44073.944444444343</c:v>
                </c:pt>
                <c:pt idx="33">
                  <c:v>44073.947916666562</c:v>
                </c:pt>
                <c:pt idx="34">
                  <c:v>44073.951388888781</c:v>
                </c:pt>
                <c:pt idx="35">
                  <c:v>44073.954861111</c:v>
                </c:pt>
                <c:pt idx="36">
                  <c:v>44073.958333333219</c:v>
                </c:pt>
                <c:pt idx="37">
                  <c:v>44073.961805555438</c:v>
                </c:pt>
                <c:pt idx="38">
                  <c:v>44073.965277777657</c:v>
                </c:pt>
                <c:pt idx="39">
                  <c:v>44073.968749999876</c:v>
                </c:pt>
                <c:pt idx="40">
                  <c:v>44073.972222222095</c:v>
                </c:pt>
                <c:pt idx="41">
                  <c:v>44073.975694444314</c:v>
                </c:pt>
                <c:pt idx="42">
                  <c:v>44073.979166666533</c:v>
                </c:pt>
                <c:pt idx="43">
                  <c:v>44073.982638888752</c:v>
                </c:pt>
                <c:pt idx="44">
                  <c:v>44073.986111110971</c:v>
                </c:pt>
                <c:pt idx="45">
                  <c:v>44073.98958333319</c:v>
                </c:pt>
                <c:pt idx="46">
                  <c:v>44073.993055555409</c:v>
                </c:pt>
                <c:pt idx="47">
                  <c:v>44073.996527777628</c:v>
                </c:pt>
                <c:pt idx="48">
                  <c:v>44073.999999999847</c:v>
                </c:pt>
                <c:pt idx="49">
                  <c:v>44074.003472222066</c:v>
                </c:pt>
                <c:pt idx="50">
                  <c:v>44074.006944444285</c:v>
                </c:pt>
                <c:pt idx="51">
                  <c:v>44074.010416666504</c:v>
                </c:pt>
                <c:pt idx="52">
                  <c:v>44074.013888888723</c:v>
                </c:pt>
                <c:pt idx="53">
                  <c:v>44074.017361110942</c:v>
                </c:pt>
                <c:pt idx="54">
                  <c:v>44074.020833333161</c:v>
                </c:pt>
                <c:pt idx="55">
                  <c:v>44074.02430555538</c:v>
                </c:pt>
                <c:pt idx="56">
                  <c:v>44074.027777777599</c:v>
                </c:pt>
                <c:pt idx="57">
                  <c:v>44074.031249999818</c:v>
                </c:pt>
                <c:pt idx="58">
                  <c:v>44074.034722222037</c:v>
                </c:pt>
                <c:pt idx="59">
                  <c:v>44074.038194444256</c:v>
                </c:pt>
                <c:pt idx="60">
                  <c:v>44074.041666666475</c:v>
                </c:pt>
                <c:pt idx="61">
                  <c:v>44074.045138888694</c:v>
                </c:pt>
                <c:pt idx="62">
                  <c:v>44074.048611110913</c:v>
                </c:pt>
                <c:pt idx="63">
                  <c:v>44074.052083333132</c:v>
                </c:pt>
                <c:pt idx="64">
                  <c:v>44074.055555555351</c:v>
                </c:pt>
                <c:pt idx="65">
                  <c:v>44074.05902777757</c:v>
                </c:pt>
                <c:pt idx="66">
                  <c:v>44074.062499999789</c:v>
                </c:pt>
                <c:pt idx="67">
                  <c:v>44074.065972222008</c:v>
                </c:pt>
                <c:pt idx="68">
                  <c:v>44074.069444444227</c:v>
                </c:pt>
                <c:pt idx="69">
                  <c:v>44074.072916666446</c:v>
                </c:pt>
                <c:pt idx="70">
                  <c:v>44074.076388888665</c:v>
                </c:pt>
                <c:pt idx="71">
                  <c:v>44074.079861110884</c:v>
                </c:pt>
                <c:pt idx="72">
                  <c:v>44074.083333333103</c:v>
                </c:pt>
                <c:pt idx="73">
                  <c:v>44074.086805555322</c:v>
                </c:pt>
                <c:pt idx="74">
                  <c:v>44074.090277777541</c:v>
                </c:pt>
                <c:pt idx="75">
                  <c:v>44074.09374999976</c:v>
                </c:pt>
                <c:pt idx="76">
                  <c:v>44074.097222221979</c:v>
                </c:pt>
                <c:pt idx="77">
                  <c:v>44074.100694444198</c:v>
                </c:pt>
                <c:pt idx="78">
                  <c:v>44074.104166666417</c:v>
                </c:pt>
                <c:pt idx="79">
                  <c:v>44074.107638888636</c:v>
                </c:pt>
                <c:pt idx="80">
                  <c:v>44074.111111110855</c:v>
                </c:pt>
                <c:pt idx="81">
                  <c:v>44074.114583333074</c:v>
                </c:pt>
                <c:pt idx="82">
                  <c:v>44074.118055555293</c:v>
                </c:pt>
                <c:pt idx="83">
                  <c:v>44074.121527777512</c:v>
                </c:pt>
                <c:pt idx="84">
                  <c:v>44074.124999999731</c:v>
                </c:pt>
                <c:pt idx="85">
                  <c:v>44074.12847222195</c:v>
                </c:pt>
                <c:pt idx="86">
                  <c:v>44074.131944444169</c:v>
                </c:pt>
                <c:pt idx="87">
                  <c:v>44074.135416666388</c:v>
                </c:pt>
                <c:pt idx="88">
                  <c:v>44074.138888888607</c:v>
                </c:pt>
                <c:pt idx="89">
                  <c:v>44074.142361110826</c:v>
                </c:pt>
                <c:pt idx="90">
                  <c:v>44074.145833333045</c:v>
                </c:pt>
                <c:pt idx="91">
                  <c:v>44074.149305555264</c:v>
                </c:pt>
                <c:pt idx="92">
                  <c:v>44074.152777777483</c:v>
                </c:pt>
                <c:pt idx="93">
                  <c:v>44074.156249999702</c:v>
                </c:pt>
                <c:pt idx="94">
                  <c:v>44074.159722221921</c:v>
                </c:pt>
                <c:pt idx="95">
                  <c:v>44074.16319444414</c:v>
                </c:pt>
                <c:pt idx="96">
                  <c:v>44074.166666666359</c:v>
                </c:pt>
                <c:pt idx="97">
                  <c:v>44074.170138888578</c:v>
                </c:pt>
                <c:pt idx="98">
                  <c:v>44074.173611110797</c:v>
                </c:pt>
                <c:pt idx="99">
                  <c:v>44074.177083333016</c:v>
                </c:pt>
                <c:pt idx="100">
                  <c:v>44074.180555555235</c:v>
                </c:pt>
                <c:pt idx="101">
                  <c:v>44074.184027777454</c:v>
                </c:pt>
                <c:pt idx="102">
                  <c:v>44074.187499999673</c:v>
                </c:pt>
                <c:pt idx="103">
                  <c:v>44074.190972221892</c:v>
                </c:pt>
                <c:pt idx="104">
                  <c:v>44074.194444444111</c:v>
                </c:pt>
                <c:pt idx="105">
                  <c:v>44074.19791666633</c:v>
                </c:pt>
                <c:pt idx="106">
                  <c:v>44074.201388888549</c:v>
                </c:pt>
                <c:pt idx="107">
                  <c:v>44074.204861110768</c:v>
                </c:pt>
                <c:pt idx="108">
                  <c:v>44074.208333332987</c:v>
                </c:pt>
                <c:pt idx="109">
                  <c:v>44074.211805555206</c:v>
                </c:pt>
                <c:pt idx="110">
                  <c:v>44074.215277777424</c:v>
                </c:pt>
                <c:pt idx="111">
                  <c:v>44074.218749999643</c:v>
                </c:pt>
                <c:pt idx="112">
                  <c:v>44074.222222221862</c:v>
                </c:pt>
                <c:pt idx="113">
                  <c:v>44074.225694444081</c:v>
                </c:pt>
                <c:pt idx="114">
                  <c:v>44074.2291666663</c:v>
                </c:pt>
                <c:pt idx="115">
                  <c:v>44074.232638888519</c:v>
                </c:pt>
                <c:pt idx="116">
                  <c:v>44074.236111110738</c:v>
                </c:pt>
                <c:pt idx="117">
                  <c:v>44074.239583332957</c:v>
                </c:pt>
                <c:pt idx="118">
                  <c:v>44074.243055555176</c:v>
                </c:pt>
                <c:pt idx="119">
                  <c:v>44074.246527777395</c:v>
                </c:pt>
                <c:pt idx="120">
                  <c:v>44074.249999999614</c:v>
                </c:pt>
                <c:pt idx="121">
                  <c:v>44074.253472221833</c:v>
                </c:pt>
                <c:pt idx="122">
                  <c:v>44074.256944444052</c:v>
                </c:pt>
                <c:pt idx="123">
                  <c:v>44074.260416666271</c:v>
                </c:pt>
                <c:pt idx="124">
                  <c:v>44074.26388888849</c:v>
                </c:pt>
                <c:pt idx="125">
                  <c:v>44074.267361110709</c:v>
                </c:pt>
                <c:pt idx="126">
                  <c:v>44074.270833332928</c:v>
                </c:pt>
                <c:pt idx="127">
                  <c:v>44074.274305555147</c:v>
                </c:pt>
                <c:pt idx="128">
                  <c:v>44074.277777777366</c:v>
                </c:pt>
                <c:pt idx="129">
                  <c:v>44074.281249999585</c:v>
                </c:pt>
                <c:pt idx="130">
                  <c:v>44074.284722221804</c:v>
                </c:pt>
                <c:pt idx="131">
                  <c:v>44074.288194444023</c:v>
                </c:pt>
                <c:pt idx="132">
                  <c:v>44074.291666666242</c:v>
                </c:pt>
                <c:pt idx="133">
                  <c:v>44074.295138888461</c:v>
                </c:pt>
                <c:pt idx="134">
                  <c:v>44074.29861111068</c:v>
                </c:pt>
                <c:pt idx="135">
                  <c:v>44074.302083332899</c:v>
                </c:pt>
                <c:pt idx="136">
                  <c:v>44074.305555555118</c:v>
                </c:pt>
                <c:pt idx="137">
                  <c:v>44074.309027777337</c:v>
                </c:pt>
                <c:pt idx="138">
                  <c:v>44074.312499999556</c:v>
                </c:pt>
                <c:pt idx="139">
                  <c:v>44074.315972221775</c:v>
                </c:pt>
                <c:pt idx="140">
                  <c:v>44074.319444443994</c:v>
                </c:pt>
                <c:pt idx="141">
                  <c:v>44074.322916666213</c:v>
                </c:pt>
                <c:pt idx="142">
                  <c:v>44074.326388888432</c:v>
                </c:pt>
                <c:pt idx="143">
                  <c:v>44074.329861110651</c:v>
                </c:pt>
                <c:pt idx="144">
                  <c:v>44074.33333333287</c:v>
                </c:pt>
              </c:numCache>
            </c:numRef>
          </c:xVal>
          <c:yVal>
            <c:numRef>
              <c:f>'[2]20200830-31_NEW_SEWER_thresh005'!$J$3:$J$147</c:f>
              <c:numCache>
                <c:formatCode>General</c:formatCode>
                <c:ptCount val="145"/>
                <c:pt idx="0">
                  <c:v>0</c:v>
                </c:pt>
                <c:pt idx="1">
                  <c:v>19.5</c:v>
                </c:pt>
                <c:pt idx="2">
                  <c:v>19.520000000000003</c:v>
                </c:pt>
                <c:pt idx="3">
                  <c:v>20.189999999999998</c:v>
                </c:pt>
                <c:pt idx="4">
                  <c:v>22.029999999999994</c:v>
                </c:pt>
                <c:pt idx="5">
                  <c:v>24.240000000000009</c:v>
                </c:pt>
                <c:pt idx="6">
                  <c:v>26.219999999999985</c:v>
                </c:pt>
                <c:pt idx="7">
                  <c:v>27.29000000000002</c:v>
                </c:pt>
                <c:pt idx="8">
                  <c:v>28.340000000000003</c:v>
                </c:pt>
                <c:pt idx="9">
                  <c:v>29.099999999999994</c:v>
                </c:pt>
                <c:pt idx="10">
                  <c:v>29.650000000000006</c:v>
                </c:pt>
                <c:pt idx="11">
                  <c:v>30.179999999999978</c:v>
                </c:pt>
                <c:pt idx="12">
                  <c:v>30.579999999999984</c:v>
                </c:pt>
                <c:pt idx="13">
                  <c:v>12.03000000000003</c:v>
                </c:pt>
                <c:pt idx="14">
                  <c:v>9.1000000000000227</c:v>
                </c:pt>
                <c:pt idx="15">
                  <c:v>7.7799999999999727</c:v>
                </c:pt>
                <c:pt idx="16">
                  <c:v>6.8999999999999773</c:v>
                </c:pt>
                <c:pt idx="17">
                  <c:v>6.1800000000000068</c:v>
                </c:pt>
                <c:pt idx="18">
                  <c:v>5.5</c:v>
                </c:pt>
                <c:pt idx="19">
                  <c:v>4.7400000000000091</c:v>
                </c:pt>
                <c:pt idx="20">
                  <c:v>4.2900000000000205</c:v>
                </c:pt>
                <c:pt idx="21">
                  <c:v>3.7199999999999704</c:v>
                </c:pt>
                <c:pt idx="22">
                  <c:v>3.3100000000000023</c:v>
                </c:pt>
                <c:pt idx="23">
                  <c:v>3.160000000000025</c:v>
                </c:pt>
                <c:pt idx="24">
                  <c:v>2.9699999999999704</c:v>
                </c:pt>
                <c:pt idx="25">
                  <c:v>6.4200000000000159</c:v>
                </c:pt>
                <c:pt idx="26">
                  <c:v>6.1800000000000068</c:v>
                </c:pt>
                <c:pt idx="27">
                  <c:v>5.9499999999999886</c:v>
                </c:pt>
                <c:pt idx="28">
                  <c:v>5.8400000000000318</c:v>
                </c:pt>
                <c:pt idx="29">
                  <c:v>5.7899999999999636</c:v>
                </c:pt>
                <c:pt idx="30">
                  <c:v>5.6999999999999886</c:v>
                </c:pt>
                <c:pt idx="31">
                  <c:v>5.6200000000000045</c:v>
                </c:pt>
                <c:pt idx="32">
                  <c:v>5.5099999999999909</c:v>
                </c:pt>
                <c:pt idx="33">
                  <c:v>5.410000000000025</c:v>
                </c:pt>
                <c:pt idx="34">
                  <c:v>5.3600000000000136</c:v>
                </c:pt>
                <c:pt idx="35">
                  <c:v>5.2899999999999636</c:v>
                </c:pt>
                <c:pt idx="36">
                  <c:v>5.2100000000000364</c:v>
                </c:pt>
                <c:pt idx="37">
                  <c:v>9.3499999999999659</c:v>
                </c:pt>
                <c:pt idx="38">
                  <c:v>9.3600000000000136</c:v>
                </c:pt>
                <c:pt idx="39">
                  <c:v>9.3700000000000045</c:v>
                </c:pt>
                <c:pt idx="40">
                  <c:v>9.3700000000000045</c:v>
                </c:pt>
                <c:pt idx="41">
                  <c:v>9.3799999999999955</c:v>
                </c:pt>
                <c:pt idx="42">
                  <c:v>9.3700000000000045</c:v>
                </c:pt>
                <c:pt idx="43">
                  <c:v>9.3700000000000045</c:v>
                </c:pt>
                <c:pt idx="44">
                  <c:v>9.3600000000000136</c:v>
                </c:pt>
                <c:pt idx="45">
                  <c:v>9.3500000000000227</c:v>
                </c:pt>
                <c:pt idx="46">
                  <c:v>9.3499999999999091</c:v>
                </c:pt>
                <c:pt idx="47">
                  <c:v>9.3300000000000409</c:v>
                </c:pt>
                <c:pt idx="48">
                  <c:v>9.3100000000000591</c:v>
                </c:pt>
                <c:pt idx="49">
                  <c:v>18.639999999999986</c:v>
                </c:pt>
                <c:pt idx="50">
                  <c:v>19.389999999999986</c:v>
                </c:pt>
                <c:pt idx="51">
                  <c:v>20.120000000000005</c:v>
                </c:pt>
                <c:pt idx="52">
                  <c:v>21.139999999999986</c:v>
                </c:pt>
                <c:pt idx="53">
                  <c:v>22.159999999999968</c:v>
                </c:pt>
                <c:pt idx="54">
                  <c:v>23.32000000000005</c:v>
                </c:pt>
                <c:pt idx="55">
                  <c:v>24.539999999999964</c:v>
                </c:pt>
                <c:pt idx="56">
                  <c:v>25.409999999999968</c:v>
                </c:pt>
                <c:pt idx="57">
                  <c:v>26.060000000000059</c:v>
                </c:pt>
                <c:pt idx="58">
                  <c:v>26.629999999999995</c:v>
                </c:pt>
                <c:pt idx="59">
                  <c:v>27.139999999999986</c:v>
                </c:pt>
                <c:pt idx="60">
                  <c:v>27.490000000000009</c:v>
                </c:pt>
                <c:pt idx="61">
                  <c:v>23.159999999999968</c:v>
                </c:pt>
                <c:pt idx="62">
                  <c:v>22.100000000000023</c:v>
                </c:pt>
                <c:pt idx="63">
                  <c:v>21.490000000000009</c:v>
                </c:pt>
                <c:pt idx="64">
                  <c:v>21.149999999999977</c:v>
                </c:pt>
                <c:pt idx="65">
                  <c:v>20.950000000000045</c:v>
                </c:pt>
                <c:pt idx="66">
                  <c:v>20.799999999999955</c:v>
                </c:pt>
                <c:pt idx="67">
                  <c:v>20.649999999999977</c:v>
                </c:pt>
                <c:pt idx="68">
                  <c:v>20.519999999999982</c:v>
                </c:pt>
                <c:pt idx="69">
                  <c:v>20.419999999999959</c:v>
                </c:pt>
                <c:pt idx="70">
                  <c:v>20.320000000000164</c:v>
                </c:pt>
                <c:pt idx="71">
                  <c:v>20.220000000000027</c:v>
                </c:pt>
                <c:pt idx="72">
                  <c:v>20.129999999999882</c:v>
                </c:pt>
                <c:pt idx="73">
                  <c:v>26.430000000000064</c:v>
                </c:pt>
                <c:pt idx="74">
                  <c:v>29.589999999999918</c:v>
                </c:pt>
                <c:pt idx="75">
                  <c:v>30.410000000000082</c:v>
                </c:pt>
                <c:pt idx="76">
                  <c:v>30.849999999999909</c:v>
                </c:pt>
                <c:pt idx="77">
                  <c:v>31.150000000000091</c:v>
                </c:pt>
                <c:pt idx="78">
                  <c:v>31.389999999999873</c:v>
                </c:pt>
                <c:pt idx="79">
                  <c:v>31.650000000000091</c:v>
                </c:pt>
                <c:pt idx="80">
                  <c:v>31.869999999999891</c:v>
                </c:pt>
                <c:pt idx="81">
                  <c:v>32.050000000000182</c:v>
                </c:pt>
                <c:pt idx="82">
                  <c:v>32.230000000000018</c:v>
                </c:pt>
                <c:pt idx="83">
                  <c:v>32.439999999999827</c:v>
                </c:pt>
                <c:pt idx="84">
                  <c:v>32.6400000000001</c:v>
                </c:pt>
                <c:pt idx="85">
                  <c:v>27.720000000000027</c:v>
                </c:pt>
                <c:pt idx="86">
                  <c:v>26.779999999999973</c:v>
                </c:pt>
                <c:pt idx="87">
                  <c:v>26.319999999999936</c:v>
                </c:pt>
                <c:pt idx="88">
                  <c:v>26.049999999999955</c:v>
                </c:pt>
                <c:pt idx="89">
                  <c:v>25.810000000000173</c:v>
                </c:pt>
                <c:pt idx="90">
                  <c:v>25.599999999999909</c:v>
                </c:pt>
                <c:pt idx="91">
                  <c:v>25.420000000000073</c:v>
                </c:pt>
                <c:pt idx="92">
                  <c:v>25.25</c:v>
                </c:pt>
                <c:pt idx="93">
                  <c:v>25.099999999999909</c:v>
                </c:pt>
                <c:pt idx="94">
                  <c:v>24.980000000000018</c:v>
                </c:pt>
                <c:pt idx="95">
                  <c:v>24.869999999999891</c:v>
                </c:pt>
                <c:pt idx="96">
                  <c:v>24.820000000000164</c:v>
                </c:pt>
                <c:pt idx="97">
                  <c:v>14.069999999999936</c:v>
                </c:pt>
                <c:pt idx="98">
                  <c:v>11.819999999999936</c:v>
                </c:pt>
                <c:pt idx="99">
                  <c:v>11.190000000000055</c:v>
                </c:pt>
                <c:pt idx="100">
                  <c:v>10.690000000000055</c:v>
                </c:pt>
                <c:pt idx="101">
                  <c:v>10.289999999999964</c:v>
                </c:pt>
                <c:pt idx="102">
                  <c:v>9.8599999999999</c:v>
                </c:pt>
                <c:pt idx="103">
                  <c:v>9.5</c:v>
                </c:pt>
                <c:pt idx="104">
                  <c:v>9.0900000000001455</c:v>
                </c:pt>
                <c:pt idx="105">
                  <c:v>8.7599999999999909</c:v>
                </c:pt>
                <c:pt idx="106">
                  <c:v>8.5499999999999545</c:v>
                </c:pt>
                <c:pt idx="107">
                  <c:v>8.2799999999999727</c:v>
                </c:pt>
                <c:pt idx="108">
                  <c:v>8.0699999999999363</c:v>
                </c:pt>
                <c:pt idx="109">
                  <c:v>7.1200000000001182</c:v>
                </c:pt>
                <c:pt idx="110">
                  <c:v>6.8299999999999272</c:v>
                </c:pt>
                <c:pt idx="111">
                  <c:v>6.6700000000000728</c:v>
                </c:pt>
                <c:pt idx="112">
                  <c:v>6.5999999999999091</c:v>
                </c:pt>
                <c:pt idx="113">
                  <c:v>6.4600000000000364</c:v>
                </c:pt>
                <c:pt idx="114">
                  <c:v>6.25</c:v>
                </c:pt>
                <c:pt idx="115">
                  <c:v>6.0900000000001455</c:v>
                </c:pt>
                <c:pt idx="116">
                  <c:v>6.0299999999999727</c:v>
                </c:pt>
                <c:pt idx="117">
                  <c:v>5.9299999999998363</c:v>
                </c:pt>
                <c:pt idx="118">
                  <c:v>5.8300000000001546</c:v>
                </c:pt>
                <c:pt idx="119">
                  <c:v>5.6699999999998454</c:v>
                </c:pt>
                <c:pt idx="120">
                  <c:v>5.5199999999999818</c:v>
                </c:pt>
                <c:pt idx="121">
                  <c:v>2.4900000000000091</c:v>
                </c:pt>
                <c:pt idx="122">
                  <c:v>2.3600000000001273</c:v>
                </c:pt>
                <c:pt idx="123">
                  <c:v>2.2599999999999909</c:v>
                </c:pt>
                <c:pt idx="124">
                  <c:v>2.2300000000000182</c:v>
                </c:pt>
                <c:pt idx="125">
                  <c:v>2.1599999999998545</c:v>
                </c:pt>
                <c:pt idx="126">
                  <c:v>2.0600000000001728</c:v>
                </c:pt>
                <c:pt idx="127">
                  <c:v>1.9900000000000091</c:v>
                </c:pt>
                <c:pt idx="128">
                  <c:v>1.9299999999998363</c:v>
                </c:pt>
                <c:pt idx="129">
                  <c:v>1.8400000000001455</c:v>
                </c:pt>
                <c:pt idx="130">
                  <c:v>1.7200000000000273</c:v>
                </c:pt>
                <c:pt idx="131">
                  <c:v>1.6299999999998818</c:v>
                </c:pt>
                <c:pt idx="132">
                  <c:v>1.5599999999999454</c:v>
                </c:pt>
                <c:pt idx="133">
                  <c:v>1.4300000000000637</c:v>
                </c:pt>
                <c:pt idx="134">
                  <c:v>1.3199999999999363</c:v>
                </c:pt>
                <c:pt idx="135">
                  <c:v>1.3000000000001819</c:v>
                </c:pt>
                <c:pt idx="136">
                  <c:v>1.25</c:v>
                </c:pt>
                <c:pt idx="137">
                  <c:v>1.2199999999997999</c:v>
                </c:pt>
                <c:pt idx="138">
                  <c:v>1.1800000000000637</c:v>
                </c:pt>
                <c:pt idx="139">
                  <c:v>1.1000000000001364</c:v>
                </c:pt>
                <c:pt idx="140">
                  <c:v>0.97999999999979082</c:v>
                </c:pt>
                <c:pt idx="141">
                  <c:v>0.91000000000008185</c:v>
                </c:pt>
                <c:pt idx="142">
                  <c:v>0.85000000000013642</c:v>
                </c:pt>
                <c:pt idx="143">
                  <c:v>0.79999999999995453</c:v>
                </c:pt>
                <c:pt idx="144">
                  <c:v>0.71000000000003638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E7EA-4DD7-99DC-ED4FA475FCB4}"/>
            </c:ext>
          </c:extLst>
        </c:ser>
        <c:ser>
          <c:idx val="5"/>
          <c:order val="2"/>
          <c:tx>
            <c:v>thresh0.005, inf10, sew25</c:v>
          </c:tx>
          <c:spPr>
            <a:ln w="19050" cap="rnd">
              <a:solidFill>
                <a:schemeClr val="accent6"/>
              </a:solidFill>
              <a:round/>
            </a:ln>
            <a:effectLst/>
          </c:spPr>
          <c:marker>
            <c:symbol val="none"/>
          </c:marker>
          <c:xVal>
            <c:numRef>
              <c:f>'[3]20200830-31_NEW_SEWER_thresh005'!$H$3:$H$147</c:f>
              <c:numCache>
                <c:formatCode>General</c:formatCode>
                <c:ptCount val="145"/>
                <c:pt idx="0">
                  <c:v>44073.833333333336</c:v>
                </c:pt>
                <c:pt idx="1">
                  <c:v>44073.836805555555</c:v>
                </c:pt>
                <c:pt idx="2">
                  <c:v>44073.840277777774</c:v>
                </c:pt>
                <c:pt idx="3">
                  <c:v>44073.843749999993</c:v>
                </c:pt>
                <c:pt idx="4">
                  <c:v>44073.847222222212</c:v>
                </c:pt>
                <c:pt idx="5">
                  <c:v>44073.850694444431</c:v>
                </c:pt>
                <c:pt idx="6">
                  <c:v>44073.85416666665</c:v>
                </c:pt>
                <c:pt idx="7">
                  <c:v>44073.857638888869</c:v>
                </c:pt>
                <c:pt idx="8">
                  <c:v>44073.861111111088</c:v>
                </c:pt>
                <c:pt idx="9">
                  <c:v>44073.864583333307</c:v>
                </c:pt>
                <c:pt idx="10">
                  <c:v>44073.868055555526</c:v>
                </c:pt>
                <c:pt idx="11">
                  <c:v>44073.871527777745</c:v>
                </c:pt>
                <c:pt idx="12">
                  <c:v>44073.874999999964</c:v>
                </c:pt>
                <c:pt idx="13">
                  <c:v>44073.878472222183</c:v>
                </c:pt>
                <c:pt idx="14">
                  <c:v>44073.881944444402</c:v>
                </c:pt>
                <c:pt idx="15">
                  <c:v>44073.885416666621</c:v>
                </c:pt>
                <c:pt idx="16">
                  <c:v>44073.88888888884</c:v>
                </c:pt>
                <c:pt idx="17">
                  <c:v>44073.892361111059</c:v>
                </c:pt>
                <c:pt idx="18">
                  <c:v>44073.895833333278</c:v>
                </c:pt>
                <c:pt idx="19">
                  <c:v>44073.899305555497</c:v>
                </c:pt>
                <c:pt idx="20">
                  <c:v>44073.902777777716</c:v>
                </c:pt>
                <c:pt idx="21">
                  <c:v>44073.906249999935</c:v>
                </c:pt>
                <c:pt idx="22">
                  <c:v>44073.909722222154</c:v>
                </c:pt>
                <c:pt idx="23">
                  <c:v>44073.913194444372</c:v>
                </c:pt>
                <c:pt idx="24">
                  <c:v>44073.916666666591</c:v>
                </c:pt>
                <c:pt idx="25">
                  <c:v>44073.92013888881</c:v>
                </c:pt>
                <c:pt idx="26">
                  <c:v>44073.923611111029</c:v>
                </c:pt>
                <c:pt idx="27">
                  <c:v>44073.927083333248</c:v>
                </c:pt>
                <c:pt idx="28">
                  <c:v>44073.930555555467</c:v>
                </c:pt>
                <c:pt idx="29">
                  <c:v>44073.934027777686</c:v>
                </c:pt>
                <c:pt idx="30">
                  <c:v>44073.937499999905</c:v>
                </c:pt>
                <c:pt idx="31">
                  <c:v>44073.940972222124</c:v>
                </c:pt>
                <c:pt idx="32">
                  <c:v>44073.944444444343</c:v>
                </c:pt>
                <c:pt idx="33">
                  <c:v>44073.947916666562</c:v>
                </c:pt>
                <c:pt idx="34">
                  <c:v>44073.951388888781</c:v>
                </c:pt>
                <c:pt idx="35">
                  <c:v>44073.954861111</c:v>
                </c:pt>
                <c:pt idx="36">
                  <c:v>44073.958333333219</c:v>
                </c:pt>
                <c:pt idx="37">
                  <c:v>44073.961805555438</c:v>
                </c:pt>
                <c:pt idx="38">
                  <c:v>44073.965277777657</c:v>
                </c:pt>
                <c:pt idx="39">
                  <c:v>44073.968749999876</c:v>
                </c:pt>
                <c:pt idx="40">
                  <c:v>44073.972222222095</c:v>
                </c:pt>
                <c:pt idx="41">
                  <c:v>44073.975694444314</c:v>
                </c:pt>
                <c:pt idx="42">
                  <c:v>44073.979166666533</c:v>
                </c:pt>
                <c:pt idx="43">
                  <c:v>44073.982638888752</c:v>
                </c:pt>
                <c:pt idx="44">
                  <c:v>44073.986111110971</c:v>
                </c:pt>
                <c:pt idx="45">
                  <c:v>44073.98958333319</c:v>
                </c:pt>
                <c:pt idx="46">
                  <c:v>44073.993055555409</c:v>
                </c:pt>
                <c:pt idx="47">
                  <c:v>44073.996527777628</c:v>
                </c:pt>
                <c:pt idx="48">
                  <c:v>44073.999999999847</c:v>
                </c:pt>
                <c:pt idx="49">
                  <c:v>44074.003472222066</c:v>
                </c:pt>
                <c:pt idx="50">
                  <c:v>44074.006944444285</c:v>
                </c:pt>
                <c:pt idx="51">
                  <c:v>44074.010416666504</c:v>
                </c:pt>
                <c:pt idx="52">
                  <c:v>44074.013888888723</c:v>
                </c:pt>
                <c:pt idx="53">
                  <c:v>44074.017361110942</c:v>
                </c:pt>
                <c:pt idx="54">
                  <c:v>44074.020833333161</c:v>
                </c:pt>
                <c:pt idx="55">
                  <c:v>44074.02430555538</c:v>
                </c:pt>
                <c:pt idx="56">
                  <c:v>44074.027777777599</c:v>
                </c:pt>
                <c:pt idx="57">
                  <c:v>44074.031249999818</c:v>
                </c:pt>
                <c:pt idx="58">
                  <c:v>44074.034722222037</c:v>
                </c:pt>
                <c:pt idx="59">
                  <c:v>44074.038194444256</c:v>
                </c:pt>
                <c:pt idx="60">
                  <c:v>44074.041666666475</c:v>
                </c:pt>
                <c:pt idx="61">
                  <c:v>44074.045138888694</c:v>
                </c:pt>
                <c:pt idx="62">
                  <c:v>44074.048611110913</c:v>
                </c:pt>
                <c:pt idx="63">
                  <c:v>44074.052083333132</c:v>
                </c:pt>
                <c:pt idx="64">
                  <c:v>44074.055555555351</c:v>
                </c:pt>
                <c:pt idx="65">
                  <c:v>44074.05902777757</c:v>
                </c:pt>
                <c:pt idx="66">
                  <c:v>44074.062499999789</c:v>
                </c:pt>
                <c:pt idx="67">
                  <c:v>44074.065972222008</c:v>
                </c:pt>
                <c:pt idx="68">
                  <c:v>44074.069444444227</c:v>
                </c:pt>
                <c:pt idx="69">
                  <c:v>44074.072916666446</c:v>
                </c:pt>
                <c:pt idx="70">
                  <c:v>44074.076388888665</c:v>
                </c:pt>
                <c:pt idx="71">
                  <c:v>44074.079861110884</c:v>
                </c:pt>
                <c:pt idx="72">
                  <c:v>44074.083333333103</c:v>
                </c:pt>
                <c:pt idx="73">
                  <c:v>44074.086805555322</c:v>
                </c:pt>
                <c:pt idx="74">
                  <c:v>44074.090277777541</c:v>
                </c:pt>
                <c:pt idx="75">
                  <c:v>44074.09374999976</c:v>
                </c:pt>
                <c:pt idx="76">
                  <c:v>44074.097222221979</c:v>
                </c:pt>
                <c:pt idx="77">
                  <c:v>44074.100694444198</c:v>
                </c:pt>
                <c:pt idx="78">
                  <c:v>44074.104166666417</c:v>
                </c:pt>
                <c:pt idx="79">
                  <c:v>44074.107638888636</c:v>
                </c:pt>
                <c:pt idx="80">
                  <c:v>44074.111111110855</c:v>
                </c:pt>
                <c:pt idx="81">
                  <c:v>44074.114583333074</c:v>
                </c:pt>
                <c:pt idx="82">
                  <c:v>44074.118055555293</c:v>
                </c:pt>
                <c:pt idx="83">
                  <c:v>44074.121527777512</c:v>
                </c:pt>
                <c:pt idx="84">
                  <c:v>44074.124999999731</c:v>
                </c:pt>
                <c:pt idx="85">
                  <c:v>44074.12847222195</c:v>
                </c:pt>
                <c:pt idx="86">
                  <c:v>44074.131944444169</c:v>
                </c:pt>
                <c:pt idx="87">
                  <c:v>44074.135416666388</c:v>
                </c:pt>
                <c:pt idx="88">
                  <c:v>44074.138888888607</c:v>
                </c:pt>
                <c:pt idx="89">
                  <c:v>44074.142361110826</c:v>
                </c:pt>
                <c:pt idx="90">
                  <c:v>44074.145833333045</c:v>
                </c:pt>
                <c:pt idx="91">
                  <c:v>44074.149305555264</c:v>
                </c:pt>
                <c:pt idx="92">
                  <c:v>44074.152777777483</c:v>
                </c:pt>
                <c:pt idx="93">
                  <c:v>44074.156249999702</c:v>
                </c:pt>
                <c:pt idx="94">
                  <c:v>44074.159722221921</c:v>
                </c:pt>
                <c:pt idx="95">
                  <c:v>44074.16319444414</c:v>
                </c:pt>
                <c:pt idx="96">
                  <c:v>44074.166666666359</c:v>
                </c:pt>
                <c:pt idx="97">
                  <c:v>44074.170138888578</c:v>
                </c:pt>
                <c:pt idx="98">
                  <c:v>44074.173611110797</c:v>
                </c:pt>
                <c:pt idx="99">
                  <c:v>44074.177083333016</c:v>
                </c:pt>
                <c:pt idx="100">
                  <c:v>44074.180555555235</c:v>
                </c:pt>
                <c:pt idx="101">
                  <c:v>44074.184027777454</c:v>
                </c:pt>
                <c:pt idx="102">
                  <c:v>44074.187499999673</c:v>
                </c:pt>
                <c:pt idx="103">
                  <c:v>44074.190972221892</c:v>
                </c:pt>
                <c:pt idx="104">
                  <c:v>44074.194444444111</c:v>
                </c:pt>
                <c:pt idx="105">
                  <c:v>44074.19791666633</c:v>
                </c:pt>
                <c:pt idx="106">
                  <c:v>44074.201388888549</c:v>
                </c:pt>
                <c:pt idx="107">
                  <c:v>44074.204861110768</c:v>
                </c:pt>
                <c:pt idx="108">
                  <c:v>44074.208333332987</c:v>
                </c:pt>
                <c:pt idx="109">
                  <c:v>44074.211805555206</c:v>
                </c:pt>
                <c:pt idx="110">
                  <c:v>44074.215277777424</c:v>
                </c:pt>
                <c:pt idx="111">
                  <c:v>44074.218749999643</c:v>
                </c:pt>
                <c:pt idx="112">
                  <c:v>44074.222222221862</c:v>
                </c:pt>
                <c:pt idx="113">
                  <c:v>44074.225694444081</c:v>
                </c:pt>
                <c:pt idx="114">
                  <c:v>44074.2291666663</c:v>
                </c:pt>
                <c:pt idx="115">
                  <c:v>44074.232638888519</c:v>
                </c:pt>
                <c:pt idx="116">
                  <c:v>44074.236111110738</c:v>
                </c:pt>
                <c:pt idx="117">
                  <c:v>44074.239583332957</c:v>
                </c:pt>
                <c:pt idx="118">
                  <c:v>44074.243055555176</c:v>
                </c:pt>
                <c:pt idx="119">
                  <c:v>44074.246527777395</c:v>
                </c:pt>
                <c:pt idx="120">
                  <c:v>44074.249999999614</c:v>
                </c:pt>
                <c:pt idx="121">
                  <c:v>44074.253472221833</c:v>
                </c:pt>
                <c:pt idx="122">
                  <c:v>44074.256944444052</c:v>
                </c:pt>
                <c:pt idx="123">
                  <c:v>44074.260416666271</c:v>
                </c:pt>
                <c:pt idx="124">
                  <c:v>44074.26388888849</c:v>
                </c:pt>
                <c:pt idx="125">
                  <c:v>44074.267361110709</c:v>
                </c:pt>
                <c:pt idx="126">
                  <c:v>44074.270833332928</c:v>
                </c:pt>
                <c:pt idx="127">
                  <c:v>44074.274305555147</c:v>
                </c:pt>
                <c:pt idx="128">
                  <c:v>44074.277777777366</c:v>
                </c:pt>
                <c:pt idx="129">
                  <c:v>44074.281249999585</c:v>
                </c:pt>
                <c:pt idx="130">
                  <c:v>44074.284722221804</c:v>
                </c:pt>
                <c:pt idx="131">
                  <c:v>44074.288194444023</c:v>
                </c:pt>
                <c:pt idx="132">
                  <c:v>44074.291666666242</c:v>
                </c:pt>
                <c:pt idx="133">
                  <c:v>44074.295138888461</c:v>
                </c:pt>
                <c:pt idx="134">
                  <c:v>44074.29861111068</c:v>
                </c:pt>
                <c:pt idx="135">
                  <c:v>44074.302083332899</c:v>
                </c:pt>
                <c:pt idx="136">
                  <c:v>44074.305555555118</c:v>
                </c:pt>
                <c:pt idx="137">
                  <c:v>44074.309027777337</c:v>
                </c:pt>
                <c:pt idx="138">
                  <c:v>44074.312499999556</c:v>
                </c:pt>
                <c:pt idx="139">
                  <c:v>44074.315972221775</c:v>
                </c:pt>
                <c:pt idx="140">
                  <c:v>44074.319444443994</c:v>
                </c:pt>
                <c:pt idx="141">
                  <c:v>44074.322916666213</c:v>
                </c:pt>
                <c:pt idx="142">
                  <c:v>44074.326388888432</c:v>
                </c:pt>
                <c:pt idx="143">
                  <c:v>44074.329861110651</c:v>
                </c:pt>
                <c:pt idx="144">
                  <c:v>44074.33333333287</c:v>
                </c:pt>
              </c:numCache>
            </c:numRef>
          </c:xVal>
          <c:yVal>
            <c:numRef>
              <c:f>'[3]20200830-31_NEW_SEWER_thresh005'!$J$3:$J$147</c:f>
              <c:numCache>
                <c:formatCode>General</c:formatCode>
                <c:ptCount val="145"/>
                <c:pt idx="0">
                  <c:v>0</c:v>
                </c:pt>
                <c:pt idx="1">
                  <c:v>19.5</c:v>
                </c:pt>
                <c:pt idx="2">
                  <c:v>19.520000000000003</c:v>
                </c:pt>
                <c:pt idx="3">
                  <c:v>20.349999999999994</c:v>
                </c:pt>
                <c:pt idx="4">
                  <c:v>22.57</c:v>
                </c:pt>
                <c:pt idx="5">
                  <c:v>25.260000000000005</c:v>
                </c:pt>
                <c:pt idx="6">
                  <c:v>27.660000000000011</c:v>
                </c:pt>
                <c:pt idx="7">
                  <c:v>29</c:v>
                </c:pt>
                <c:pt idx="8">
                  <c:v>30.119999999999976</c:v>
                </c:pt>
                <c:pt idx="9">
                  <c:v>31.02000000000001</c:v>
                </c:pt>
                <c:pt idx="10">
                  <c:v>31.670000000000016</c:v>
                </c:pt>
                <c:pt idx="11">
                  <c:v>32.180000000000007</c:v>
                </c:pt>
                <c:pt idx="12">
                  <c:v>32.620000000000005</c:v>
                </c:pt>
                <c:pt idx="13">
                  <c:v>14.069999999999993</c:v>
                </c:pt>
                <c:pt idx="14">
                  <c:v>9.5099999999999909</c:v>
                </c:pt>
                <c:pt idx="15">
                  <c:v>8.1200000000000045</c:v>
                </c:pt>
                <c:pt idx="16">
                  <c:v>7.1299999999999955</c:v>
                </c:pt>
                <c:pt idx="17">
                  <c:v>6.0600000000000023</c:v>
                </c:pt>
                <c:pt idx="18">
                  <c:v>5.25</c:v>
                </c:pt>
                <c:pt idx="19">
                  <c:v>4.5099999999999909</c:v>
                </c:pt>
                <c:pt idx="20">
                  <c:v>4.0099999999999909</c:v>
                </c:pt>
                <c:pt idx="21">
                  <c:v>3.6200000000000045</c:v>
                </c:pt>
                <c:pt idx="22">
                  <c:v>3.3199999999999932</c:v>
                </c:pt>
                <c:pt idx="23">
                  <c:v>2.9700000000000273</c:v>
                </c:pt>
                <c:pt idx="24">
                  <c:v>2.6599999999999682</c:v>
                </c:pt>
                <c:pt idx="25">
                  <c:v>6.1700000000000159</c:v>
                </c:pt>
                <c:pt idx="26">
                  <c:v>6.0799999999999841</c:v>
                </c:pt>
                <c:pt idx="27">
                  <c:v>5.9600000000000364</c:v>
                </c:pt>
                <c:pt idx="28">
                  <c:v>5.7999999999999545</c:v>
                </c:pt>
                <c:pt idx="29">
                  <c:v>5.6500000000000341</c:v>
                </c:pt>
                <c:pt idx="30">
                  <c:v>5.5500000000000114</c:v>
                </c:pt>
                <c:pt idx="31">
                  <c:v>5.4599999999999795</c:v>
                </c:pt>
                <c:pt idx="32">
                  <c:v>5.3500000000000227</c:v>
                </c:pt>
                <c:pt idx="33">
                  <c:v>5.2699999999999818</c:v>
                </c:pt>
                <c:pt idx="34">
                  <c:v>5.1899999999999977</c:v>
                </c:pt>
                <c:pt idx="35">
                  <c:v>5.1399999999999864</c:v>
                </c:pt>
                <c:pt idx="36">
                  <c:v>5.1000000000000227</c:v>
                </c:pt>
                <c:pt idx="37">
                  <c:v>9.2799999999999727</c:v>
                </c:pt>
                <c:pt idx="38">
                  <c:v>9.3100000000000023</c:v>
                </c:pt>
                <c:pt idx="39">
                  <c:v>9.3400000000000318</c:v>
                </c:pt>
                <c:pt idx="40">
                  <c:v>9.339999999999975</c:v>
                </c:pt>
                <c:pt idx="41">
                  <c:v>9.3199999999999932</c:v>
                </c:pt>
                <c:pt idx="42">
                  <c:v>9.2899999999999636</c:v>
                </c:pt>
                <c:pt idx="43">
                  <c:v>9.2800000000000864</c:v>
                </c:pt>
                <c:pt idx="44">
                  <c:v>9.2799999999999727</c:v>
                </c:pt>
                <c:pt idx="45">
                  <c:v>9.2899999999999636</c:v>
                </c:pt>
                <c:pt idx="46">
                  <c:v>9.2799999999999727</c:v>
                </c:pt>
                <c:pt idx="47">
                  <c:v>9.25</c:v>
                </c:pt>
                <c:pt idx="48">
                  <c:v>9.2400000000000091</c:v>
                </c:pt>
                <c:pt idx="49">
                  <c:v>18.560000000000059</c:v>
                </c:pt>
                <c:pt idx="50">
                  <c:v>19.299999999999955</c:v>
                </c:pt>
                <c:pt idx="51">
                  <c:v>20.100000000000023</c:v>
                </c:pt>
                <c:pt idx="52">
                  <c:v>21.379999999999995</c:v>
                </c:pt>
                <c:pt idx="53">
                  <c:v>23</c:v>
                </c:pt>
                <c:pt idx="54">
                  <c:v>24.360000000000014</c:v>
                </c:pt>
                <c:pt idx="55">
                  <c:v>25.769999999999982</c:v>
                </c:pt>
                <c:pt idx="56">
                  <c:v>26.740000000000009</c:v>
                </c:pt>
                <c:pt idx="57">
                  <c:v>27.519999999999982</c:v>
                </c:pt>
                <c:pt idx="58">
                  <c:v>28.129999999999995</c:v>
                </c:pt>
                <c:pt idx="59">
                  <c:v>28.610000000000014</c:v>
                </c:pt>
                <c:pt idx="60">
                  <c:v>29.090000000000032</c:v>
                </c:pt>
                <c:pt idx="61">
                  <c:v>24.720000000000027</c:v>
                </c:pt>
                <c:pt idx="62">
                  <c:v>23.019999999999982</c:v>
                </c:pt>
                <c:pt idx="63">
                  <c:v>22.120000000000005</c:v>
                </c:pt>
                <c:pt idx="64">
                  <c:v>21.610000000000014</c:v>
                </c:pt>
                <c:pt idx="65">
                  <c:v>21.309999999999945</c:v>
                </c:pt>
                <c:pt idx="66">
                  <c:v>21.049999999999955</c:v>
                </c:pt>
                <c:pt idx="67">
                  <c:v>20.850000000000023</c:v>
                </c:pt>
                <c:pt idx="68">
                  <c:v>20.709999999999923</c:v>
                </c:pt>
                <c:pt idx="69">
                  <c:v>20.570000000000164</c:v>
                </c:pt>
                <c:pt idx="70">
                  <c:v>20.450000000000045</c:v>
                </c:pt>
                <c:pt idx="71">
                  <c:v>20.389999999999873</c:v>
                </c:pt>
                <c:pt idx="72">
                  <c:v>20.309999999999945</c:v>
                </c:pt>
                <c:pt idx="73">
                  <c:v>26.630000000000109</c:v>
                </c:pt>
                <c:pt idx="74">
                  <c:v>31.049999999999955</c:v>
                </c:pt>
                <c:pt idx="75">
                  <c:v>32.210000000000036</c:v>
                </c:pt>
                <c:pt idx="76">
                  <c:v>32.690000000000055</c:v>
                </c:pt>
                <c:pt idx="77">
                  <c:v>32.960000000000036</c:v>
                </c:pt>
                <c:pt idx="78">
                  <c:v>33.259999999999991</c:v>
                </c:pt>
                <c:pt idx="79">
                  <c:v>33.5</c:v>
                </c:pt>
                <c:pt idx="80">
                  <c:v>33.689999999999827</c:v>
                </c:pt>
                <c:pt idx="81">
                  <c:v>33.960000000000036</c:v>
                </c:pt>
                <c:pt idx="82">
                  <c:v>34.160000000000082</c:v>
                </c:pt>
                <c:pt idx="83">
                  <c:v>34.349999999999909</c:v>
                </c:pt>
                <c:pt idx="84">
                  <c:v>34.580000000000155</c:v>
                </c:pt>
                <c:pt idx="85">
                  <c:v>29.699999999999818</c:v>
                </c:pt>
                <c:pt idx="86">
                  <c:v>28.200000000000045</c:v>
                </c:pt>
                <c:pt idx="87">
                  <c:v>27.430000000000064</c:v>
                </c:pt>
                <c:pt idx="88">
                  <c:v>26.940000000000055</c:v>
                </c:pt>
                <c:pt idx="89">
                  <c:v>26.559999999999945</c:v>
                </c:pt>
                <c:pt idx="90">
                  <c:v>26.279999999999973</c:v>
                </c:pt>
                <c:pt idx="91">
                  <c:v>26.029999999999973</c:v>
                </c:pt>
                <c:pt idx="92">
                  <c:v>25.809999999999945</c:v>
                </c:pt>
                <c:pt idx="93">
                  <c:v>25.660000000000082</c:v>
                </c:pt>
                <c:pt idx="94">
                  <c:v>25.490000000000009</c:v>
                </c:pt>
                <c:pt idx="95">
                  <c:v>25.3599999999999</c:v>
                </c:pt>
                <c:pt idx="96">
                  <c:v>25.240000000000009</c:v>
                </c:pt>
                <c:pt idx="97">
                  <c:v>14.470000000000027</c:v>
                </c:pt>
                <c:pt idx="98">
                  <c:v>11.559999999999945</c:v>
                </c:pt>
                <c:pt idx="99">
                  <c:v>10.950000000000045</c:v>
                </c:pt>
                <c:pt idx="100">
                  <c:v>10.320000000000164</c:v>
                </c:pt>
                <c:pt idx="101">
                  <c:v>9.7899999999999636</c:v>
                </c:pt>
                <c:pt idx="102">
                  <c:v>9.3099999999999454</c:v>
                </c:pt>
                <c:pt idx="103">
                  <c:v>8.9800000000000182</c:v>
                </c:pt>
                <c:pt idx="104">
                  <c:v>8.5599999999999454</c:v>
                </c:pt>
                <c:pt idx="105">
                  <c:v>8.2799999999999727</c:v>
                </c:pt>
                <c:pt idx="106">
                  <c:v>8.0800000000001546</c:v>
                </c:pt>
                <c:pt idx="107">
                  <c:v>7.8099999999999454</c:v>
                </c:pt>
                <c:pt idx="108">
                  <c:v>7.5099999999999909</c:v>
                </c:pt>
                <c:pt idx="109">
                  <c:v>6.5799999999999272</c:v>
                </c:pt>
                <c:pt idx="110">
                  <c:v>6.4000000000000909</c:v>
                </c:pt>
                <c:pt idx="111">
                  <c:v>6.2100000000000364</c:v>
                </c:pt>
                <c:pt idx="112">
                  <c:v>6.1199999999998909</c:v>
                </c:pt>
                <c:pt idx="113">
                  <c:v>5.9100000000000819</c:v>
                </c:pt>
                <c:pt idx="114">
                  <c:v>5.6999999999998181</c:v>
                </c:pt>
                <c:pt idx="115">
                  <c:v>5.5</c:v>
                </c:pt>
                <c:pt idx="116">
                  <c:v>5.3200000000001637</c:v>
                </c:pt>
                <c:pt idx="117">
                  <c:v>5.2100000000000364</c:v>
                </c:pt>
                <c:pt idx="118">
                  <c:v>5.1199999999998909</c:v>
                </c:pt>
                <c:pt idx="119">
                  <c:v>5.0899999999999181</c:v>
                </c:pt>
                <c:pt idx="120">
                  <c:v>5.0600000000001728</c:v>
                </c:pt>
                <c:pt idx="121">
                  <c:v>2.0299999999999727</c:v>
                </c:pt>
                <c:pt idx="122">
                  <c:v>1.8899999999998727</c:v>
                </c:pt>
                <c:pt idx="123">
                  <c:v>1.75</c:v>
                </c:pt>
                <c:pt idx="124">
                  <c:v>1.6300000000001091</c:v>
                </c:pt>
                <c:pt idx="125">
                  <c:v>1.6099999999999</c:v>
                </c:pt>
                <c:pt idx="126">
                  <c:v>1.5700000000001637</c:v>
                </c:pt>
                <c:pt idx="127">
                  <c:v>1.5499999999999545</c:v>
                </c:pt>
                <c:pt idx="128">
                  <c:v>1.4700000000000273</c:v>
                </c:pt>
                <c:pt idx="129">
                  <c:v>1.3299999999999272</c:v>
                </c:pt>
                <c:pt idx="130">
                  <c:v>1.2799999999999727</c:v>
                </c:pt>
                <c:pt idx="131">
                  <c:v>1.25</c:v>
                </c:pt>
                <c:pt idx="132">
                  <c:v>1.1400000000001</c:v>
                </c:pt>
                <c:pt idx="133">
                  <c:v>0.91999999999984539</c:v>
                </c:pt>
                <c:pt idx="134">
                  <c:v>0.84000000000014552</c:v>
                </c:pt>
                <c:pt idx="135">
                  <c:v>0.75999999999999091</c:v>
                </c:pt>
                <c:pt idx="136">
                  <c:v>0.70000000000004547</c:v>
                </c:pt>
                <c:pt idx="137">
                  <c:v>0.64999999999986358</c:v>
                </c:pt>
                <c:pt idx="138">
                  <c:v>0.61000000000012733</c:v>
                </c:pt>
                <c:pt idx="139">
                  <c:v>0.57999999999992724</c:v>
                </c:pt>
                <c:pt idx="140">
                  <c:v>0.56999999999993634</c:v>
                </c:pt>
                <c:pt idx="141">
                  <c:v>0.54999999999995453</c:v>
                </c:pt>
                <c:pt idx="142">
                  <c:v>0.53000000000020009</c:v>
                </c:pt>
                <c:pt idx="143">
                  <c:v>0.5</c:v>
                </c:pt>
                <c:pt idx="144">
                  <c:v>0.46999999999979991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E7EA-4DD7-99DC-ED4FA475FCB4}"/>
            </c:ext>
          </c:extLst>
        </c:ser>
        <c:ser>
          <c:idx val="2"/>
          <c:order val="3"/>
          <c:tx>
            <c:v>thresh0.005, inf10, sew30</c:v>
          </c:tx>
          <c:spPr>
            <a:ln w="19050" cap="rnd">
              <a:solidFill>
                <a:srgbClr val="5B9BD5"/>
              </a:solidFill>
              <a:round/>
            </a:ln>
            <a:effectLst/>
          </c:spPr>
          <c:marker>
            <c:symbol val="none"/>
          </c:marker>
          <c:xVal>
            <c:numRef>
              <c:f>'[4]20200830-31_NEW_SEWER_thresh005'!$H$3:$H$147</c:f>
              <c:numCache>
                <c:formatCode>General</c:formatCode>
                <c:ptCount val="145"/>
                <c:pt idx="0">
                  <c:v>44073.833333333336</c:v>
                </c:pt>
                <c:pt idx="1">
                  <c:v>44073.836805555555</c:v>
                </c:pt>
                <c:pt idx="2">
                  <c:v>44073.840277777774</c:v>
                </c:pt>
                <c:pt idx="3">
                  <c:v>44073.843749999993</c:v>
                </c:pt>
                <c:pt idx="4">
                  <c:v>44073.847222222212</c:v>
                </c:pt>
                <c:pt idx="5">
                  <c:v>44073.850694444431</c:v>
                </c:pt>
                <c:pt idx="6">
                  <c:v>44073.85416666665</c:v>
                </c:pt>
                <c:pt idx="7">
                  <c:v>44073.857638888869</c:v>
                </c:pt>
                <c:pt idx="8">
                  <c:v>44073.861111111088</c:v>
                </c:pt>
                <c:pt idx="9">
                  <c:v>44073.864583333307</c:v>
                </c:pt>
                <c:pt idx="10">
                  <c:v>44073.868055555526</c:v>
                </c:pt>
                <c:pt idx="11">
                  <c:v>44073.871527777745</c:v>
                </c:pt>
                <c:pt idx="12">
                  <c:v>44073.874999999964</c:v>
                </c:pt>
                <c:pt idx="13">
                  <c:v>44073.878472222183</c:v>
                </c:pt>
                <c:pt idx="14">
                  <c:v>44073.881944444402</c:v>
                </c:pt>
                <c:pt idx="15">
                  <c:v>44073.885416666621</c:v>
                </c:pt>
                <c:pt idx="16">
                  <c:v>44073.88888888884</c:v>
                </c:pt>
                <c:pt idx="17">
                  <c:v>44073.892361111059</c:v>
                </c:pt>
                <c:pt idx="18">
                  <c:v>44073.895833333278</c:v>
                </c:pt>
                <c:pt idx="19">
                  <c:v>44073.899305555497</c:v>
                </c:pt>
                <c:pt idx="20">
                  <c:v>44073.902777777716</c:v>
                </c:pt>
                <c:pt idx="21">
                  <c:v>44073.906249999935</c:v>
                </c:pt>
                <c:pt idx="22">
                  <c:v>44073.909722222154</c:v>
                </c:pt>
                <c:pt idx="23">
                  <c:v>44073.913194444372</c:v>
                </c:pt>
                <c:pt idx="24">
                  <c:v>44073.916666666591</c:v>
                </c:pt>
                <c:pt idx="25">
                  <c:v>44073.92013888881</c:v>
                </c:pt>
                <c:pt idx="26">
                  <c:v>44073.923611111029</c:v>
                </c:pt>
                <c:pt idx="27">
                  <c:v>44073.927083333248</c:v>
                </c:pt>
                <c:pt idx="28">
                  <c:v>44073.930555555467</c:v>
                </c:pt>
                <c:pt idx="29">
                  <c:v>44073.934027777686</c:v>
                </c:pt>
                <c:pt idx="30">
                  <c:v>44073.937499999905</c:v>
                </c:pt>
                <c:pt idx="31">
                  <c:v>44073.940972222124</c:v>
                </c:pt>
                <c:pt idx="32">
                  <c:v>44073.944444444343</c:v>
                </c:pt>
                <c:pt idx="33">
                  <c:v>44073.947916666562</c:v>
                </c:pt>
                <c:pt idx="34">
                  <c:v>44073.951388888781</c:v>
                </c:pt>
                <c:pt idx="35">
                  <c:v>44073.954861111</c:v>
                </c:pt>
                <c:pt idx="36">
                  <c:v>44073.958333333219</c:v>
                </c:pt>
                <c:pt idx="37">
                  <c:v>44073.961805555438</c:v>
                </c:pt>
                <c:pt idx="38">
                  <c:v>44073.965277777657</c:v>
                </c:pt>
                <c:pt idx="39">
                  <c:v>44073.968749999876</c:v>
                </c:pt>
                <c:pt idx="40">
                  <c:v>44073.972222222095</c:v>
                </c:pt>
                <c:pt idx="41">
                  <c:v>44073.975694444314</c:v>
                </c:pt>
                <c:pt idx="42">
                  <c:v>44073.979166666533</c:v>
                </c:pt>
                <c:pt idx="43">
                  <c:v>44073.982638888752</c:v>
                </c:pt>
                <c:pt idx="44">
                  <c:v>44073.986111110971</c:v>
                </c:pt>
                <c:pt idx="45">
                  <c:v>44073.98958333319</c:v>
                </c:pt>
                <c:pt idx="46">
                  <c:v>44073.993055555409</c:v>
                </c:pt>
                <c:pt idx="47">
                  <c:v>44073.996527777628</c:v>
                </c:pt>
                <c:pt idx="48">
                  <c:v>44073.999999999847</c:v>
                </c:pt>
                <c:pt idx="49">
                  <c:v>44074.003472222066</c:v>
                </c:pt>
                <c:pt idx="50">
                  <c:v>44074.006944444285</c:v>
                </c:pt>
                <c:pt idx="51">
                  <c:v>44074.010416666504</c:v>
                </c:pt>
                <c:pt idx="52">
                  <c:v>44074.013888888723</c:v>
                </c:pt>
                <c:pt idx="53">
                  <c:v>44074.017361110942</c:v>
                </c:pt>
                <c:pt idx="54">
                  <c:v>44074.020833333161</c:v>
                </c:pt>
                <c:pt idx="55">
                  <c:v>44074.02430555538</c:v>
                </c:pt>
                <c:pt idx="56">
                  <c:v>44074.027777777599</c:v>
                </c:pt>
                <c:pt idx="57">
                  <c:v>44074.031249999818</c:v>
                </c:pt>
                <c:pt idx="58">
                  <c:v>44074.034722222037</c:v>
                </c:pt>
                <c:pt idx="59">
                  <c:v>44074.038194444256</c:v>
                </c:pt>
                <c:pt idx="60">
                  <c:v>44074.041666666475</c:v>
                </c:pt>
                <c:pt idx="61">
                  <c:v>44074.045138888694</c:v>
                </c:pt>
                <c:pt idx="62">
                  <c:v>44074.048611110913</c:v>
                </c:pt>
                <c:pt idx="63">
                  <c:v>44074.052083333132</c:v>
                </c:pt>
                <c:pt idx="64">
                  <c:v>44074.055555555351</c:v>
                </c:pt>
                <c:pt idx="65">
                  <c:v>44074.05902777757</c:v>
                </c:pt>
                <c:pt idx="66">
                  <c:v>44074.062499999789</c:v>
                </c:pt>
                <c:pt idx="67">
                  <c:v>44074.065972222008</c:v>
                </c:pt>
                <c:pt idx="68">
                  <c:v>44074.069444444227</c:v>
                </c:pt>
                <c:pt idx="69">
                  <c:v>44074.072916666446</c:v>
                </c:pt>
                <c:pt idx="70">
                  <c:v>44074.076388888665</c:v>
                </c:pt>
                <c:pt idx="71">
                  <c:v>44074.079861110884</c:v>
                </c:pt>
                <c:pt idx="72">
                  <c:v>44074.083333333103</c:v>
                </c:pt>
                <c:pt idx="73">
                  <c:v>44074.086805555322</c:v>
                </c:pt>
                <c:pt idx="74">
                  <c:v>44074.090277777541</c:v>
                </c:pt>
                <c:pt idx="75">
                  <c:v>44074.09374999976</c:v>
                </c:pt>
                <c:pt idx="76">
                  <c:v>44074.097222221979</c:v>
                </c:pt>
                <c:pt idx="77">
                  <c:v>44074.100694444198</c:v>
                </c:pt>
                <c:pt idx="78">
                  <c:v>44074.104166666417</c:v>
                </c:pt>
                <c:pt idx="79">
                  <c:v>44074.107638888636</c:v>
                </c:pt>
                <c:pt idx="80">
                  <c:v>44074.111111110855</c:v>
                </c:pt>
                <c:pt idx="81">
                  <c:v>44074.114583333074</c:v>
                </c:pt>
                <c:pt idx="82">
                  <c:v>44074.118055555293</c:v>
                </c:pt>
                <c:pt idx="83">
                  <c:v>44074.121527777512</c:v>
                </c:pt>
                <c:pt idx="84">
                  <c:v>44074.124999999731</c:v>
                </c:pt>
                <c:pt idx="85">
                  <c:v>44074.12847222195</c:v>
                </c:pt>
                <c:pt idx="86">
                  <c:v>44074.131944444169</c:v>
                </c:pt>
                <c:pt idx="87">
                  <c:v>44074.135416666388</c:v>
                </c:pt>
                <c:pt idx="88">
                  <c:v>44074.138888888607</c:v>
                </c:pt>
                <c:pt idx="89">
                  <c:v>44074.142361110826</c:v>
                </c:pt>
                <c:pt idx="90">
                  <c:v>44074.145833333045</c:v>
                </c:pt>
                <c:pt idx="91">
                  <c:v>44074.149305555264</c:v>
                </c:pt>
                <c:pt idx="92">
                  <c:v>44074.152777777483</c:v>
                </c:pt>
                <c:pt idx="93">
                  <c:v>44074.156249999702</c:v>
                </c:pt>
                <c:pt idx="94">
                  <c:v>44074.159722221921</c:v>
                </c:pt>
                <c:pt idx="95">
                  <c:v>44074.16319444414</c:v>
                </c:pt>
                <c:pt idx="96">
                  <c:v>44074.166666666359</c:v>
                </c:pt>
                <c:pt idx="97">
                  <c:v>44074.170138888578</c:v>
                </c:pt>
                <c:pt idx="98">
                  <c:v>44074.173611110797</c:v>
                </c:pt>
                <c:pt idx="99">
                  <c:v>44074.177083333016</c:v>
                </c:pt>
                <c:pt idx="100">
                  <c:v>44074.180555555235</c:v>
                </c:pt>
                <c:pt idx="101">
                  <c:v>44074.184027777454</c:v>
                </c:pt>
                <c:pt idx="102">
                  <c:v>44074.187499999673</c:v>
                </c:pt>
                <c:pt idx="103">
                  <c:v>44074.190972221892</c:v>
                </c:pt>
                <c:pt idx="104">
                  <c:v>44074.194444444111</c:v>
                </c:pt>
                <c:pt idx="105">
                  <c:v>44074.19791666633</c:v>
                </c:pt>
                <c:pt idx="106">
                  <c:v>44074.201388888549</c:v>
                </c:pt>
                <c:pt idx="107">
                  <c:v>44074.204861110768</c:v>
                </c:pt>
                <c:pt idx="108">
                  <c:v>44074.208333332987</c:v>
                </c:pt>
                <c:pt idx="109">
                  <c:v>44074.211805555206</c:v>
                </c:pt>
                <c:pt idx="110">
                  <c:v>44074.215277777424</c:v>
                </c:pt>
                <c:pt idx="111">
                  <c:v>44074.218749999643</c:v>
                </c:pt>
                <c:pt idx="112">
                  <c:v>44074.222222221862</c:v>
                </c:pt>
                <c:pt idx="113">
                  <c:v>44074.225694444081</c:v>
                </c:pt>
                <c:pt idx="114">
                  <c:v>44074.2291666663</c:v>
                </c:pt>
                <c:pt idx="115">
                  <c:v>44074.232638888519</c:v>
                </c:pt>
                <c:pt idx="116">
                  <c:v>44074.236111110738</c:v>
                </c:pt>
                <c:pt idx="117">
                  <c:v>44074.239583332957</c:v>
                </c:pt>
                <c:pt idx="118">
                  <c:v>44074.243055555176</c:v>
                </c:pt>
                <c:pt idx="119">
                  <c:v>44074.246527777395</c:v>
                </c:pt>
                <c:pt idx="120">
                  <c:v>44074.249999999614</c:v>
                </c:pt>
                <c:pt idx="121">
                  <c:v>44074.253472221833</c:v>
                </c:pt>
                <c:pt idx="122">
                  <c:v>44074.256944444052</c:v>
                </c:pt>
                <c:pt idx="123">
                  <c:v>44074.260416666271</c:v>
                </c:pt>
                <c:pt idx="124">
                  <c:v>44074.26388888849</c:v>
                </c:pt>
                <c:pt idx="125">
                  <c:v>44074.267361110709</c:v>
                </c:pt>
                <c:pt idx="126">
                  <c:v>44074.270833332928</c:v>
                </c:pt>
                <c:pt idx="127">
                  <c:v>44074.274305555147</c:v>
                </c:pt>
                <c:pt idx="128">
                  <c:v>44074.277777777366</c:v>
                </c:pt>
                <c:pt idx="129">
                  <c:v>44074.281249999585</c:v>
                </c:pt>
                <c:pt idx="130">
                  <c:v>44074.284722221804</c:v>
                </c:pt>
                <c:pt idx="131">
                  <c:v>44074.288194444023</c:v>
                </c:pt>
                <c:pt idx="132">
                  <c:v>44074.291666666242</c:v>
                </c:pt>
                <c:pt idx="133">
                  <c:v>44074.295138888461</c:v>
                </c:pt>
                <c:pt idx="134">
                  <c:v>44074.29861111068</c:v>
                </c:pt>
                <c:pt idx="135">
                  <c:v>44074.302083332899</c:v>
                </c:pt>
                <c:pt idx="136">
                  <c:v>44074.305555555118</c:v>
                </c:pt>
                <c:pt idx="137">
                  <c:v>44074.309027777337</c:v>
                </c:pt>
                <c:pt idx="138">
                  <c:v>44074.312499999556</c:v>
                </c:pt>
                <c:pt idx="139">
                  <c:v>44074.315972221775</c:v>
                </c:pt>
                <c:pt idx="140">
                  <c:v>44074.319444443994</c:v>
                </c:pt>
                <c:pt idx="141">
                  <c:v>44074.322916666213</c:v>
                </c:pt>
                <c:pt idx="142">
                  <c:v>44074.326388888432</c:v>
                </c:pt>
                <c:pt idx="143">
                  <c:v>44074.329861110651</c:v>
                </c:pt>
                <c:pt idx="144">
                  <c:v>44074.33333333287</c:v>
                </c:pt>
              </c:numCache>
            </c:numRef>
          </c:xVal>
          <c:yVal>
            <c:numRef>
              <c:f>'[4]20200830-31_NEW_SEWER_thresh005'!$J$3:$J$147</c:f>
              <c:numCache>
                <c:formatCode>General</c:formatCode>
                <c:ptCount val="145"/>
                <c:pt idx="0">
                  <c:v>0</c:v>
                </c:pt>
                <c:pt idx="1">
                  <c:v>19.5</c:v>
                </c:pt>
                <c:pt idx="2">
                  <c:v>19.53</c:v>
                </c:pt>
                <c:pt idx="3">
                  <c:v>20.490000000000002</c:v>
                </c:pt>
                <c:pt idx="4">
                  <c:v>23.07</c:v>
                </c:pt>
                <c:pt idx="5">
                  <c:v>26.209999999999994</c:v>
                </c:pt>
                <c:pt idx="6">
                  <c:v>28.980000000000004</c:v>
                </c:pt>
                <c:pt idx="7">
                  <c:v>30.5</c:v>
                </c:pt>
                <c:pt idx="8">
                  <c:v>31.699999999999989</c:v>
                </c:pt>
                <c:pt idx="9">
                  <c:v>32.650000000000006</c:v>
                </c:pt>
                <c:pt idx="10">
                  <c:v>33.319999999999993</c:v>
                </c:pt>
                <c:pt idx="11">
                  <c:v>33.870000000000005</c:v>
                </c:pt>
                <c:pt idx="12">
                  <c:v>34.329999999999984</c:v>
                </c:pt>
                <c:pt idx="13">
                  <c:v>15.79000000000002</c:v>
                </c:pt>
                <c:pt idx="14">
                  <c:v>9.8000000000000114</c:v>
                </c:pt>
                <c:pt idx="15">
                  <c:v>8.1700000000000159</c:v>
                </c:pt>
                <c:pt idx="16">
                  <c:v>6.839999999999975</c:v>
                </c:pt>
                <c:pt idx="17">
                  <c:v>5.6800000000000068</c:v>
                </c:pt>
                <c:pt idx="18">
                  <c:v>4.9599999999999795</c:v>
                </c:pt>
                <c:pt idx="19">
                  <c:v>4.3199999999999932</c:v>
                </c:pt>
                <c:pt idx="20">
                  <c:v>3.8199999999999932</c:v>
                </c:pt>
                <c:pt idx="21">
                  <c:v>3.3900000000000432</c:v>
                </c:pt>
                <c:pt idx="22">
                  <c:v>3.0500000000000114</c:v>
                </c:pt>
                <c:pt idx="23">
                  <c:v>2.8599999999999568</c:v>
                </c:pt>
                <c:pt idx="24">
                  <c:v>2.6200000000000045</c:v>
                </c:pt>
                <c:pt idx="25">
                  <c:v>6.0300000000000296</c:v>
                </c:pt>
                <c:pt idx="26">
                  <c:v>5.8799999999999955</c:v>
                </c:pt>
                <c:pt idx="27">
                  <c:v>5.75</c:v>
                </c:pt>
                <c:pt idx="28">
                  <c:v>5.6399999999999864</c:v>
                </c:pt>
                <c:pt idx="29">
                  <c:v>5.5199999999999818</c:v>
                </c:pt>
                <c:pt idx="30">
                  <c:v>5.3700000000000045</c:v>
                </c:pt>
                <c:pt idx="31">
                  <c:v>5.3199999999999932</c:v>
                </c:pt>
                <c:pt idx="32">
                  <c:v>5.2900000000000205</c:v>
                </c:pt>
                <c:pt idx="33">
                  <c:v>5.1899999999999977</c:v>
                </c:pt>
                <c:pt idx="34">
                  <c:v>5.1000000000000227</c:v>
                </c:pt>
                <c:pt idx="35">
                  <c:v>5.0499999999999545</c:v>
                </c:pt>
                <c:pt idx="36">
                  <c:v>4.9800000000000182</c:v>
                </c:pt>
                <c:pt idx="37">
                  <c:v>9.1399999999999864</c:v>
                </c:pt>
                <c:pt idx="38">
                  <c:v>9.160000000000025</c:v>
                </c:pt>
                <c:pt idx="39">
                  <c:v>9.1599999999999682</c:v>
                </c:pt>
                <c:pt idx="40">
                  <c:v>9.1800000000000068</c:v>
                </c:pt>
                <c:pt idx="41">
                  <c:v>9.2199999999999704</c:v>
                </c:pt>
                <c:pt idx="42">
                  <c:v>9.2200000000000273</c:v>
                </c:pt>
                <c:pt idx="43">
                  <c:v>9.2100000000000364</c:v>
                </c:pt>
                <c:pt idx="44">
                  <c:v>9.17999999999995</c:v>
                </c:pt>
                <c:pt idx="45">
                  <c:v>9.1700000000000728</c:v>
                </c:pt>
                <c:pt idx="46">
                  <c:v>9.1699999999999591</c:v>
                </c:pt>
                <c:pt idx="47">
                  <c:v>9.1399999999999864</c:v>
                </c:pt>
                <c:pt idx="48">
                  <c:v>9.1299999999999955</c:v>
                </c:pt>
                <c:pt idx="49">
                  <c:v>18.480000000000018</c:v>
                </c:pt>
                <c:pt idx="50">
                  <c:v>19.330000000000041</c:v>
                </c:pt>
                <c:pt idx="51">
                  <c:v>20.049999999999955</c:v>
                </c:pt>
                <c:pt idx="52">
                  <c:v>21.690000000000055</c:v>
                </c:pt>
                <c:pt idx="53">
                  <c:v>23.549999999999955</c:v>
                </c:pt>
                <c:pt idx="54">
                  <c:v>25.230000000000018</c:v>
                </c:pt>
                <c:pt idx="55">
                  <c:v>26.879999999999995</c:v>
                </c:pt>
                <c:pt idx="56">
                  <c:v>27.879999999999995</c:v>
                </c:pt>
                <c:pt idx="57">
                  <c:v>28.759999999999991</c:v>
                </c:pt>
                <c:pt idx="58">
                  <c:v>29.399999999999977</c:v>
                </c:pt>
                <c:pt idx="59">
                  <c:v>29.909999999999968</c:v>
                </c:pt>
                <c:pt idx="60">
                  <c:v>30.370000000000005</c:v>
                </c:pt>
                <c:pt idx="61">
                  <c:v>25.970000000000027</c:v>
                </c:pt>
                <c:pt idx="62">
                  <c:v>23.540000000000077</c:v>
                </c:pt>
                <c:pt idx="63">
                  <c:v>22.369999999999891</c:v>
                </c:pt>
                <c:pt idx="64">
                  <c:v>21.760000000000105</c:v>
                </c:pt>
                <c:pt idx="65">
                  <c:v>21.339999999999918</c:v>
                </c:pt>
                <c:pt idx="66">
                  <c:v>21.100000000000023</c:v>
                </c:pt>
                <c:pt idx="67">
                  <c:v>20.930000000000064</c:v>
                </c:pt>
                <c:pt idx="68">
                  <c:v>20.769999999999982</c:v>
                </c:pt>
                <c:pt idx="69">
                  <c:v>20.6099999999999</c:v>
                </c:pt>
                <c:pt idx="70">
                  <c:v>20.519999999999982</c:v>
                </c:pt>
                <c:pt idx="71">
                  <c:v>20.430000000000064</c:v>
                </c:pt>
                <c:pt idx="72">
                  <c:v>20.319999999999936</c:v>
                </c:pt>
                <c:pt idx="73">
                  <c:v>26.650000000000091</c:v>
                </c:pt>
                <c:pt idx="74">
                  <c:v>32.1099999999999</c:v>
                </c:pt>
                <c:pt idx="75">
                  <c:v>33.630000000000109</c:v>
                </c:pt>
                <c:pt idx="76">
                  <c:v>34.309999999999945</c:v>
                </c:pt>
                <c:pt idx="77">
                  <c:v>34.700000000000045</c:v>
                </c:pt>
                <c:pt idx="78">
                  <c:v>34.980000000000018</c:v>
                </c:pt>
                <c:pt idx="79">
                  <c:v>35.200000000000045</c:v>
                </c:pt>
                <c:pt idx="80">
                  <c:v>35.369999999999891</c:v>
                </c:pt>
                <c:pt idx="81">
                  <c:v>35.509999999999991</c:v>
                </c:pt>
                <c:pt idx="82">
                  <c:v>35.700000000000045</c:v>
                </c:pt>
                <c:pt idx="83">
                  <c:v>35.960000000000036</c:v>
                </c:pt>
                <c:pt idx="84">
                  <c:v>36.159999999999854</c:v>
                </c:pt>
                <c:pt idx="85">
                  <c:v>31.320000000000164</c:v>
                </c:pt>
                <c:pt idx="86">
                  <c:v>28.990000000000009</c:v>
                </c:pt>
                <c:pt idx="87">
                  <c:v>27.990000000000009</c:v>
                </c:pt>
                <c:pt idx="88">
                  <c:v>27.490000000000009</c:v>
                </c:pt>
                <c:pt idx="89">
                  <c:v>27.119999999999891</c:v>
                </c:pt>
                <c:pt idx="90">
                  <c:v>26.870000000000118</c:v>
                </c:pt>
                <c:pt idx="91">
                  <c:v>26.579999999999927</c:v>
                </c:pt>
                <c:pt idx="92">
                  <c:v>26.309999999999945</c:v>
                </c:pt>
                <c:pt idx="93">
                  <c:v>26.130000000000109</c:v>
                </c:pt>
                <c:pt idx="94">
                  <c:v>25.990000000000009</c:v>
                </c:pt>
                <c:pt idx="95">
                  <c:v>25.829999999999927</c:v>
                </c:pt>
                <c:pt idx="96">
                  <c:v>25.720000000000027</c:v>
                </c:pt>
                <c:pt idx="97">
                  <c:v>14.889999999999873</c:v>
                </c:pt>
                <c:pt idx="98">
                  <c:v>10.900000000000091</c:v>
                </c:pt>
                <c:pt idx="99">
                  <c:v>10.130000000000109</c:v>
                </c:pt>
                <c:pt idx="100">
                  <c:v>9.6399999999998727</c:v>
                </c:pt>
                <c:pt idx="101">
                  <c:v>9.1600000000000819</c:v>
                </c:pt>
                <c:pt idx="102">
                  <c:v>8.7799999999999727</c:v>
                </c:pt>
                <c:pt idx="103">
                  <c:v>8.5099999999999909</c:v>
                </c:pt>
                <c:pt idx="104">
                  <c:v>8.25</c:v>
                </c:pt>
                <c:pt idx="105">
                  <c:v>7.8899999999998727</c:v>
                </c:pt>
                <c:pt idx="106">
                  <c:v>7.4800000000000182</c:v>
                </c:pt>
                <c:pt idx="107">
                  <c:v>7.1800000000000637</c:v>
                </c:pt>
                <c:pt idx="108">
                  <c:v>7.0199999999999818</c:v>
                </c:pt>
                <c:pt idx="109">
                  <c:v>6</c:v>
                </c:pt>
                <c:pt idx="110">
                  <c:v>5.7699999999999818</c:v>
                </c:pt>
                <c:pt idx="111">
                  <c:v>5.6300000000001091</c:v>
                </c:pt>
                <c:pt idx="112">
                  <c:v>5.5</c:v>
                </c:pt>
                <c:pt idx="113">
                  <c:v>5.2699999999999818</c:v>
                </c:pt>
                <c:pt idx="114">
                  <c:v>5.0499999999999545</c:v>
                </c:pt>
                <c:pt idx="115">
                  <c:v>5.0099999999999909</c:v>
                </c:pt>
                <c:pt idx="116">
                  <c:v>4.9800000000000182</c:v>
                </c:pt>
                <c:pt idx="117">
                  <c:v>4.8900000000001</c:v>
                </c:pt>
                <c:pt idx="118">
                  <c:v>4.7699999999999818</c:v>
                </c:pt>
                <c:pt idx="119">
                  <c:v>4.6899999999998272</c:v>
                </c:pt>
                <c:pt idx="120">
                  <c:v>4.6300000000001091</c:v>
                </c:pt>
                <c:pt idx="121">
                  <c:v>1.6300000000001091</c:v>
                </c:pt>
                <c:pt idx="122">
                  <c:v>1.5899999999996908</c:v>
                </c:pt>
                <c:pt idx="123">
                  <c:v>1.5300000000002001</c:v>
                </c:pt>
                <c:pt idx="124">
                  <c:v>1.4600000000000364</c:v>
                </c:pt>
                <c:pt idx="125">
                  <c:v>1.3200000000001637</c:v>
                </c:pt>
                <c:pt idx="126">
                  <c:v>1.2199999999997999</c:v>
                </c:pt>
                <c:pt idx="127">
                  <c:v>1.1300000000001091</c:v>
                </c:pt>
                <c:pt idx="128">
                  <c:v>1.0299999999997453</c:v>
                </c:pt>
                <c:pt idx="129">
                  <c:v>0.89000000000032742</c:v>
                </c:pt>
                <c:pt idx="130">
                  <c:v>0.84999999999990905</c:v>
                </c:pt>
                <c:pt idx="131">
                  <c:v>0.82999999999992724</c:v>
                </c:pt>
                <c:pt idx="132">
                  <c:v>0.75999999999976353</c:v>
                </c:pt>
                <c:pt idx="133">
                  <c:v>0.62000000000034561</c:v>
                </c:pt>
                <c:pt idx="134">
                  <c:v>0.56999999999970896</c:v>
                </c:pt>
                <c:pt idx="135">
                  <c:v>0.51000000000021828</c:v>
                </c:pt>
                <c:pt idx="136">
                  <c:v>0.46000000000003638</c:v>
                </c:pt>
                <c:pt idx="137">
                  <c:v>0.46000000000003638</c:v>
                </c:pt>
                <c:pt idx="138">
                  <c:v>0.42999999999983629</c:v>
                </c:pt>
                <c:pt idx="139">
                  <c:v>0.42000000000007276</c:v>
                </c:pt>
                <c:pt idx="140">
                  <c:v>0.36999999999989086</c:v>
                </c:pt>
                <c:pt idx="141">
                  <c:v>0.34999999999990905</c:v>
                </c:pt>
                <c:pt idx="142">
                  <c:v>0.32000000000016371</c:v>
                </c:pt>
                <c:pt idx="143">
                  <c:v>0.28999999999996362</c:v>
                </c:pt>
                <c:pt idx="144">
                  <c:v>0.25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E7EA-4DD7-99DC-ED4FA475FCB4}"/>
            </c:ext>
          </c:extLst>
        </c:ser>
        <c:ser>
          <c:idx val="3"/>
          <c:order val="4"/>
          <c:tx>
            <c:strRef>
              <c:f>Stormwater!$S$1</c:f>
              <c:strCache>
                <c:ptCount val="1"/>
                <c:pt idx="0">
                  <c:v>MS5</c:v>
                </c:pt>
              </c:strCache>
            </c:strRef>
          </c:tx>
          <c:spPr>
            <a:ln w="19050" cap="rnd">
              <a:solidFill>
                <a:sysClr val="windowText" lastClr="000000"/>
              </a:solidFill>
              <a:round/>
            </a:ln>
            <a:effectLst/>
          </c:spPr>
          <c:marker>
            <c:symbol val="none"/>
          </c:marker>
          <c:xVal>
            <c:numRef>
              <c:f>Stormwater!$R$3:$R$183</c:f>
              <c:numCache>
                <c:formatCode>m/d/yyyy\ h:mm</c:formatCode>
                <c:ptCount val="181"/>
                <c:pt idx="0">
                  <c:v>44073.791666666664</c:v>
                </c:pt>
                <c:pt idx="1">
                  <c:v>44073.795138888883</c:v>
                </c:pt>
                <c:pt idx="2">
                  <c:v>44073.798611111102</c:v>
                </c:pt>
                <c:pt idx="3">
                  <c:v>44073.802083333321</c:v>
                </c:pt>
                <c:pt idx="4">
                  <c:v>44073.80555555554</c:v>
                </c:pt>
                <c:pt idx="5">
                  <c:v>44073.809027777759</c:v>
                </c:pt>
                <c:pt idx="6">
                  <c:v>44073.812499999978</c:v>
                </c:pt>
                <c:pt idx="7">
                  <c:v>44073.815972222197</c:v>
                </c:pt>
                <c:pt idx="8">
                  <c:v>44073.819444444416</c:v>
                </c:pt>
                <c:pt idx="9">
                  <c:v>44073.822916666635</c:v>
                </c:pt>
                <c:pt idx="10">
                  <c:v>44073.826388888854</c:v>
                </c:pt>
                <c:pt idx="11">
                  <c:v>44073.829861111073</c:v>
                </c:pt>
                <c:pt idx="12">
                  <c:v>44073.833333333292</c:v>
                </c:pt>
                <c:pt idx="13">
                  <c:v>44073.836805555511</c:v>
                </c:pt>
                <c:pt idx="14">
                  <c:v>44073.84027777773</c:v>
                </c:pt>
                <c:pt idx="15">
                  <c:v>44073.843749999949</c:v>
                </c:pt>
                <c:pt idx="16">
                  <c:v>44073.847222222168</c:v>
                </c:pt>
                <c:pt idx="17">
                  <c:v>44073.850694444387</c:v>
                </c:pt>
                <c:pt idx="18">
                  <c:v>44073.854166666606</c:v>
                </c:pt>
                <c:pt idx="19">
                  <c:v>44073.857638888825</c:v>
                </c:pt>
                <c:pt idx="20">
                  <c:v>44073.861111111044</c:v>
                </c:pt>
                <c:pt idx="21">
                  <c:v>44073.864583333263</c:v>
                </c:pt>
                <c:pt idx="22">
                  <c:v>44073.868055555482</c:v>
                </c:pt>
                <c:pt idx="23">
                  <c:v>44073.871527777701</c:v>
                </c:pt>
                <c:pt idx="24">
                  <c:v>44073.87499999992</c:v>
                </c:pt>
                <c:pt idx="25">
                  <c:v>44073.878472222139</c:v>
                </c:pt>
                <c:pt idx="26">
                  <c:v>44073.881944444358</c:v>
                </c:pt>
                <c:pt idx="27">
                  <c:v>44073.885416666577</c:v>
                </c:pt>
                <c:pt idx="28">
                  <c:v>44073.888888888796</c:v>
                </c:pt>
                <c:pt idx="29">
                  <c:v>44073.892361111015</c:v>
                </c:pt>
                <c:pt idx="30">
                  <c:v>44073.895833333234</c:v>
                </c:pt>
                <c:pt idx="31">
                  <c:v>44073.899305555453</c:v>
                </c:pt>
                <c:pt idx="32">
                  <c:v>44073.902777777672</c:v>
                </c:pt>
                <c:pt idx="33">
                  <c:v>44073.906249999891</c:v>
                </c:pt>
                <c:pt idx="34">
                  <c:v>44073.90972222211</c:v>
                </c:pt>
                <c:pt idx="35">
                  <c:v>44073.913194444329</c:v>
                </c:pt>
                <c:pt idx="36">
                  <c:v>44073.916666666548</c:v>
                </c:pt>
                <c:pt idx="37">
                  <c:v>44073.920138888767</c:v>
                </c:pt>
                <c:pt idx="38">
                  <c:v>44073.923611110986</c:v>
                </c:pt>
                <c:pt idx="39">
                  <c:v>44073.927083333205</c:v>
                </c:pt>
                <c:pt idx="40">
                  <c:v>44073.930555555424</c:v>
                </c:pt>
                <c:pt idx="41">
                  <c:v>44073.934027777643</c:v>
                </c:pt>
                <c:pt idx="42">
                  <c:v>44073.937499999862</c:v>
                </c:pt>
                <c:pt idx="43">
                  <c:v>44073.940972222081</c:v>
                </c:pt>
                <c:pt idx="44">
                  <c:v>44073.9444444443</c:v>
                </c:pt>
                <c:pt idx="45">
                  <c:v>44073.947916666519</c:v>
                </c:pt>
                <c:pt idx="46">
                  <c:v>44073.951388888738</c:v>
                </c:pt>
                <c:pt idx="47">
                  <c:v>44073.954861110957</c:v>
                </c:pt>
                <c:pt idx="48">
                  <c:v>44073.958333333176</c:v>
                </c:pt>
                <c:pt idx="49">
                  <c:v>44073.961805555395</c:v>
                </c:pt>
                <c:pt idx="50">
                  <c:v>44073.965277777614</c:v>
                </c:pt>
                <c:pt idx="51">
                  <c:v>44073.968749999833</c:v>
                </c:pt>
                <c:pt idx="52">
                  <c:v>44073.972222222052</c:v>
                </c:pt>
                <c:pt idx="53">
                  <c:v>44073.975694444271</c:v>
                </c:pt>
                <c:pt idx="54">
                  <c:v>44073.97916666649</c:v>
                </c:pt>
                <c:pt idx="55">
                  <c:v>44073.982638888709</c:v>
                </c:pt>
                <c:pt idx="56">
                  <c:v>44073.986111110928</c:v>
                </c:pt>
                <c:pt idx="57">
                  <c:v>44073.989583333147</c:v>
                </c:pt>
                <c:pt idx="58">
                  <c:v>44073.993055555366</c:v>
                </c:pt>
                <c:pt idx="59">
                  <c:v>44073.996527777585</c:v>
                </c:pt>
                <c:pt idx="60">
                  <c:v>44073.999999999804</c:v>
                </c:pt>
                <c:pt idx="61">
                  <c:v>44074.003472222023</c:v>
                </c:pt>
                <c:pt idx="62">
                  <c:v>44074.006944444242</c:v>
                </c:pt>
                <c:pt idx="63">
                  <c:v>44074.010416666461</c:v>
                </c:pt>
                <c:pt idx="64">
                  <c:v>44074.01388888868</c:v>
                </c:pt>
                <c:pt idx="65">
                  <c:v>44074.017361110898</c:v>
                </c:pt>
                <c:pt idx="66">
                  <c:v>44074.020833333117</c:v>
                </c:pt>
                <c:pt idx="67">
                  <c:v>44074.024305555336</c:v>
                </c:pt>
                <c:pt idx="68">
                  <c:v>44074.027777777555</c:v>
                </c:pt>
                <c:pt idx="69">
                  <c:v>44074.031249999774</c:v>
                </c:pt>
                <c:pt idx="70">
                  <c:v>44074.034722221993</c:v>
                </c:pt>
                <c:pt idx="71">
                  <c:v>44074.038194444212</c:v>
                </c:pt>
                <c:pt idx="72">
                  <c:v>44074.041666666431</c:v>
                </c:pt>
                <c:pt idx="73">
                  <c:v>44074.04513888865</c:v>
                </c:pt>
                <c:pt idx="74">
                  <c:v>44074.048611110869</c:v>
                </c:pt>
                <c:pt idx="75">
                  <c:v>44074.052083333088</c:v>
                </c:pt>
                <c:pt idx="76">
                  <c:v>44074.055555555307</c:v>
                </c:pt>
                <c:pt idx="77">
                  <c:v>44074.059027777526</c:v>
                </c:pt>
                <c:pt idx="78">
                  <c:v>44074.062499999745</c:v>
                </c:pt>
                <c:pt idx="79">
                  <c:v>44074.065972221964</c:v>
                </c:pt>
                <c:pt idx="80">
                  <c:v>44074.069444444183</c:v>
                </c:pt>
                <c:pt idx="81">
                  <c:v>44074.072916666402</c:v>
                </c:pt>
                <c:pt idx="82">
                  <c:v>44074.076388888621</c:v>
                </c:pt>
                <c:pt idx="83">
                  <c:v>44074.07986111084</c:v>
                </c:pt>
                <c:pt idx="84">
                  <c:v>44074.083333333059</c:v>
                </c:pt>
                <c:pt idx="85">
                  <c:v>44074.086805555278</c:v>
                </c:pt>
                <c:pt idx="86">
                  <c:v>44074.090277777497</c:v>
                </c:pt>
                <c:pt idx="87">
                  <c:v>44074.093749999716</c:v>
                </c:pt>
                <c:pt idx="88">
                  <c:v>44074.097222221935</c:v>
                </c:pt>
                <c:pt idx="89">
                  <c:v>44074.100694444154</c:v>
                </c:pt>
                <c:pt idx="90">
                  <c:v>44074.104166666373</c:v>
                </c:pt>
                <c:pt idx="91">
                  <c:v>44074.107638888592</c:v>
                </c:pt>
                <c:pt idx="92">
                  <c:v>44074.111111110811</c:v>
                </c:pt>
                <c:pt idx="93">
                  <c:v>44074.11458333303</c:v>
                </c:pt>
                <c:pt idx="94">
                  <c:v>44074.118055555249</c:v>
                </c:pt>
                <c:pt idx="95">
                  <c:v>44074.121527777468</c:v>
                </c:pt>
                <c:pt idx="96">
                  <c:v>44074.124999999687</c:v>
                </c:pt>
                <c:pt idx="97">
                  <c:v>44074.128472221906</c:v>
                </c:pt>
                <c:pt idx="98">
                  <c:v>44074.131944444125</c:v>
                </c:pt>
                <c:pt idx="99">
                  <c:v>44074.135416666344</c:v>
                </c:pt>
                <c:pt idx="100">
                  <c:v>44074.138888888563</c:v>
                </c:pt>
                <c:pt idx="101">
                  <c:v>44074.142361110782</c:v>
                </c:pt>
                <c:pt idx="102">
                  <c:v>44074.145833333001</c:v>
                </c:pt>
                <c:pt idx="103">
                  <c:v>44074.14930555522</c:v>
                </c:pt>
                <c:pt idx="104">
                  <c:v>44074.152777777439</c:v>
                </c:pt>
                <c:pt idx="105">
                  <c:v>44074.156249999658</c:v>
                </c:pt>
                <c:pt idx="106">
                  <c:v>44074.159722221877</c:v>
                </c:pt>
                <c:pt idx="107">
                  <c:v>44074.163194444096</c:v>
                </c:pt>
                <c:pt idx="108">
                  <c:v>44074.166666666315</c:v>
                </c:pt>
                <c:pt idx="109">
                  <c:v>44074.170138888534</c:v>
                </c:pt>
                <c:pt idx="110">
                  <c:v>44074.173611110753</c:v>
                </c:pt>
                <c:pt idx="111">
                  <c:v>44074.177083332972</c:v>
                </c:pt>
                <c:pt idx="112">
                  <c:v>44074.180555555191</c:v>
                </c:pt>
                <c:pt idx="113">
                  <c:v>44074.18402777741</c:v>
                </c:pt>
                <c:pt idx="114">
                  <c:v>44074.187499999629</c:v>
                </c:pt>
                <c:pt idx="115">
                  <c:v>44074.190972221848</c:v>
                </c:pt>
                <c:pt idx="116">
                  <c:v>44074.194444444067</c:v>
                </c:pt>
                <c:pt idx="117">
                  <c:v>44074.197916666286</c:v>
                </c:pt>
                <c:pt idx="118">
                  <c:v>44074.201388888505</c:v>
                </c:pt>
                <c:pt idx="119">
                  <c:v>44074.204861110724</c:v>
                </c:pt>
                <c:pt idx="120">
                  <c:v>44074.208333332943</c:v>
                </c:pt>
                <c:pt idx="121">
                  <c:v>44074.211805555162</c:v>
                </c:pt>
                <c:pt idx="122">
                  <c:v>44074.215277777381</c:v>
                </c:pt>
                <c:pt idx="123">
                  <c:v>44074.2187499996</c:v>
                </c:pt>
                <c:pt idx="124">
                  <c:v>44074.222222221819</c:v>
                </c:pt>
                <c:pt idx="125">
                  <c:v>44074.225694444038</c:v>
                </c:pt>
                <c:pt idx="126">
                  <c:v>44074.229166666257</c:v>
                </c:pt>
                <c:pt idx="127">
                  <c:v>44074.232638888476</c:v>
                </c:pt>
                <c:pt idx="128">
                  <c:v>44074.236111110695</c:v>
                </c:pt>
                <c:pt idx="129">
                  <c:v>44074.239583332914</c:v>
                </c:pt>
                <c:pt idx="130">
                  <c:v>44074.243055555133</c:v>
                </c:pt>
                <c:pt idx="131">
                  <c:v>44074.246527777352</c:v>
                </c:pt>
                <c:pt idx="132">
                  <c:v>44074.249999999571</c:v>
                </c:pt>
                <c:pt idx="133">
                  <c:v>44074.25347222179</c:v>
                </c:pt>
                <c:pt idx="134">
                  <c:v>44074.256944444009</c:v>
                </c:pt>
                <c:pt idx="135">
                  <c:v>44074.260416666228</c:v>
                </c:pt>
                <c:pt idx="136">
                  <c:v>44074.263888888447</c:v>
                </c:pt>
                <c:pt idx="137">
                  <c:v>44074.267361110666</c:v>
                </c:pt>
                <c:pt idx="138">
                  <c:v>44074.270833332885</c:v>
                </c:pt>
                <c:pt idx="139">
                  <c:v>44074.274305555104</c:v>
                </c:pt>
                <c:pt idx="140">
                  <c:v>44074.277777777323</c:v>
                </c:pt>
                <c:pt idx="141">
                  <c:v>44074.281249999542</c:v>
                </c:pt>
                <c:pt idx="142">
                  <c:v>44074.284722221761</c:v>
                </c:pt>
                <c:pt idx="143">
                  <c:v>44074.28819444398</c:v>
                </c:pt>
                <c:pt idx="144">
                  <c:v>44074.291666666199</c:v>
                </c:pt>
                <c:pt idx="145">
                  <c:v>44074.295138888418</c:v>
                </c:pt>
                <c:pt idx="146">
                  <c:v>44074.298611110637</c:v>
                </c:pt>
                <c:pt idx="147">
                  <c:v>44074.302083332856</c:v>
                </c:pt>
                <c:pt idx="148">
                  <c:v>44074.305555555075</c:v>
                </c:pt>
                <c:pt idx="149">
                  <c:v>44074.309027777294</c:v>
                </c:pt>
                <c:pt idx="150">
                  <c:v>44074.312499999513</c:v>
                </c:pt>
                <c:pt idx="151">
                  <c:v>44074.315972221731</c:v>
                </c:pt>
                <c:pt idx="152">
                  <c:v>44074.31944444395</c:v>
                </c:pt>
                <c:pt idx="153">
                  <c:v>44074.322916666169</c:v>
                </c:pt>
                <c:pt idx="154">
                  <c:v>44074.326388888388</c:v>
                </c:pt>
                <c:pt idx="155">
                  <c:v>44074.329861110607</c:v>
                </c:pt>
                <c:pt idx="156">
                  <c:v>44074.333333332826</c:v>
                </c:pt>
                <c:pt idx="157">
                  <c:v>44074.336805555045</c:v>
                </c:pt>
                <c:pt idx="158">
                  <c:v>44074.340277777264</c:v>
                </c:pt>
                <c:pt idx="159">
                  <c:v>44074.343749999483</c:v>
                </c:pt>
                <c:pt idx="160">
                  <c:v>44074.347222221702</c:v>
                </c:pt>
                <c:pt idx="161">
                  <c:v>44074.350694443921</c:v>
                </c:pt>
                <c:pt idx="162">
                  <c:v>44074.35416666614</c:v>
                </c:pt>
                <c:pt idx="163">
                  <c:v>44074.357638888359</c:v>
                </c:pt>
                <c:pt idx="164">
                  <c:v>44074.361111110578</c:v>
                </c:pt>
                <c:pt idx="165">
                  <c:v>44074.364583332797</c:v>
                </c:pt>
                <c:pt idx="166">
                  <c:v>44074.368055555016</c:v>
                </c:pt>
                <c:pt idx="167">
                  <c:v>44074.371527777235</c:v>
                </c:pt>
                <c:pt idx="168">
                  <c:v>44074.374999999454</c:v>
                </c:pt>
                <c:pt idx="169">
                  <c:v>44074.378472221673</c:v>
                </c:pt>
                <c:pt idx="170">
                  <c:v>44074.381944443892</c:v>
                </c:pt>
                <c:pt idx="171">
                  <c:v>44074.385416666111</c:v>
                </c:pt>
                <c:pt idx="172">
                  <c:v>44074.38888888833</c:v>
                </c:pt>
                <c:pt idx="173">
                  <c:v>44074.392361110549</c:v>
                </c:pt>
                <c:pt idx="174">
                  <c:v>44074.395833332768</c:v>
                </c:pt>
                <c:pt idx="175">
                  <c:v>44074.399305554987</c:v>
                </c:pt>
                <c:pt idx="176">
                  <c:v>44074.402777777206</c:v>
                </c:pt>
                <c:pt idx="177">
                  <c:v>44074.406249999425</c:v>
                </c:pt>
                <c:pt idx="178">
                  <c:v>44074.409722221644</c:v>
                </c:pt>
                <c:pt idx="179">
                  <c:v>44074.413194443863</c:v>
                </c:pt>
                <c:pt idx="180">
                  <c:v>44074.416666666082</c:v>
                </c:pt>
              </c:numCache>
            </c:numRef>
          </c:xVal>
          <c:yVal>
            <c:numRef>
              <c:f>Stormwater!$U$3:$U$183</c:f>
              <c:numCache>
                <c:formatCode>0.00</c:formatCode>
                <c:ptCount val="181"/>
                <c:pt idx="0">
                  <c:v>0.36153461999999997</c:v>
                </c:pt>
                <c:pt idx="1">
                  <c:v>0.45636422999999998</c:v>
                </c:pt>
                <c:pt idx="2">
                  <c:v>0.26417397999999997</c:v>
                </c:pt>
                <c:pt idx="3">
                  <c:v>8.1323210000000007E-2</c:v>
                </c:pt>
                <c:pt idx="4">
                  <c:v>0.26417397999999997</c:v>
                </c:pt>
                <c:pt idx="5">
                  <c:v>0.47589593000000002</c:v>
                </c:pt>
                <c:pt idx="6">
                  <c:v>0.88029672000000003</c:v>
                </c:pt>
                <c:pt idx="7">
                  <c:v>4.1217484000000004</c:v>
                </c:pt>
                <c:pt idx="8">
                  <c:v>10.56620955</c:v>
                </c:pt>
                <c:pt idx="9">
                  <c:v>15.28408284</c:v>
                </c:pt>
                <c:pt idx="10">
                  <c:v>16.3614666</c:v>
                </c:pt>
                <c:pt idx="11">
                  <c:v>18.043286349999999</c:v>
                </c:pt>
                <c:pt idx="12">
                  <c:v>19.26053546</c:v>
                </c:pt>
                <c:pt idx="13">
                  <c:v>19.122945349999998</c:v>
                </c:pt>
                <c:pt idx="14">
                  <c:v>19.287038469999999</c:v>
                </c:pt>
                <c:pt idx="15">
                  <c:v>22.809184429999998</c:v>
                </c:pt>
                <c:pt idx="16">
                  <c:v>31.673257379999999</c:v>
                </c:pt>
                <c:pt idx="17">
                  <c:v>58.88590456</c:v>
                </c:pt>
                <c:pt idx="18">
                  <c:v>53.898078040000001</c:v>
                </c:pt>
                <c:pt idx="19">
                  <c:v>35.1753328</c:v>
                </c:pt>
                <c:pt idx="20">
                  <c:v>24.742717079999998</c:v>
                </c:pt>
                <c:pt idx="21">
                  <c:v>19.661029670000001</c:v>
                </c:pt>
                <c:pt idx="22">
                  <c:v>15.146993719999999</c:v>
                </c:pt>
                <c:pt idx="23">
                  <c:v>16.433707049999999</c:v>
                </c:pt>
                <c:pt idx="24">
                  <c:v>21.33018126</c:v>
                </c:pt>
                <c:pt idx="25">
                  <c:v>20.651596779999998</c:v>
                </c:pt>
                <c:pt idx="26">
                  <c:v>17.486077779999999</c:v>
                </c:pt>
                <c:pt idx="27">
                  <c:v>12.56857493</c:v>
                </c:pt>
                <c:pt idx="28">
                  <c:v>9.4796621999999999</c:v>
                </c:pt>
                <c:pt idx="29">
                  <c:v>6.7852637700000002</c:v>
                </c:pt>
                <c:pt idx="30">
                  <c:v>4.64034703</c:v>
                </c:pt>
                <c:pt idx="31">
                  <c:v>3.7101150600000001</c:v>
                </c:pt>
                <c:pt idx="32">
                  <c:v>3.3841247299999999</c:v>
                </c:pt>
                <c:pt idx="33">
                  <c:v>2.8844193699999998</c:v>
                </c:pt>
                <c:pt idx="34">
                  <c:v>2.5979531800000002</c:v>
                </c:pt>
                <c:pt idx="35">
                  <c:v>2.1221250500000002</c:v>
                </c:pt>
                <c:pt idx="36">
                  <c:v>2.07484556</c:v>
                </c:pt>
                <c:pt idx="37">
                  <c:v>2.8874786399999999</c:v>
                </c:pt>
                <c:pt idx="38">
                  <c:v>1.91465266</c:v>
                </c:pt>
                <c:pt idx="39">
                  <c:v>1.8485449899999999</c:v>
                </c:pt>
                <c:pt idx="40">
                  <c:v>1.8211762</c:v>
                </c:pt>
                <c:pt idx="41">
                  <c:v>2.2736553499999999</c:v>
                </c:pt>
                <c:pt idx="42">
                  <c:v>1.95797986</c:v>
                </c:pt>
                <c:pt idx="43">
                  <c:v>2.97046499</c:v>
                </c:pt>
                <c:pt idx="44">
                  <c:v>4.0325865800000003</c:v>
                </c:pt>
                <c:pt idx="45">
                  <c:v>6.0504838400000001</c:v>
                </c:pt>
                <c:pt idx="46">
                  <c:v>6.6844772700000004</c:v>
                </c:pt>
                <c:pt idx="47">
                  <c:v>5.3825838199999998</c:v>
                </c:pt>
                <c:pt idx="48">
                  <c:v>4.2536356</c:v>
                </c:pt>
                <c:pt idx="49">
                  <c:v>4.8061444599999996</c:v>
                </c:pt>
                <c:pt idx="50">
                  <c:v>8.1363756200000008</c:v>
                </c:pt>
                <c:pt idx="51">
                  <c:v>14.696028159999999</c:v>
                </c:pt>
                <c:pt idx="52">
                  <c:v>21.30865979</c:v>
                </c:pt>
                <c:pt idx="53">
                  <c:v>21.46016406</c:v>
                </c:pt>
                <c:pt idx="54">
                  <c:v>17.648343400000002</c:v>
                </c:pt>
                <c:pt idx="55">
                  <c:v>12.63318082</c:v>
                </c:pt>
                <c:pt idx="56">
                  <c:v>8.4792991200000003</c:v>
                </c:pt>
                <c:pt idx="57">
                  <c:v>6.2993221100000003</c:v>
                </c:pt>
                <c:pt idx="58">
                  <c:v>4.7718991199999996</c:v>
                </c:pt>
                <c:pt idx="59">
                  <c:v>3.9163699099999998</c:v>
                </c:pt>
                <c:pt idx="60">
                  <c:v>3.7336263000000001</c:v>
                </c:pt>
                <c:pt idx="61">
                  <c:v>9.0952526700000007</c:v>
                </c:pt>
                <c:pt idx="62">
                  <c:v>44.693464599999999</c:v>
                </c:pt>
                <c:pt idx="63">
                  <c:v>75.561627380000004</c:v>
                </c:pt>
                <c:pt idx="64">
                  <c:v>64.271526429999994</c:v>
                </c:pt>
                <c:pt idx="65">
                  <c:v>47.310780000000001</c:v>
                </c:pt>
                <c:pt idx="66">
                  <c:v>47.078760000000003</c:v>
                </c:pt>
                <c:pt idx="67">
                  <c:v>45.908700000000003</c:v>
                </c:pt>
                <c:pt idx="68">
                  <c:v>37.626779999999997</c:v>
                </c:pt>
                <c:pt idx="69">
                  <c:v>29.413920000000001</c:v>
                </c:pt>
                <c:pt idx="70">
                  <c:v>23.653980000000001</c:v>
                </c:pt>
                <c:pt idx="71">
                  <c:v>19.939080000000001</c:v>
                </c:pt>
                <c:pt idx="72">
                  <c:v>17.205120000000001</c:v>
                </c:pt>
                <c:pt idx="73">
                  <c:v>15.17868</c:v>
                </c:pt>
                <c:pt idx="74">
                  <c:v>12.331440000000001</c:v>
                </c:pt>
                <c:pt idx="75">
                  <c:v>9.0302399999999992</c:v>
                </c:pt>
                <c:pt idx="76">
                  <c:v>6.74892</c:v>
                </c:pt>
                <c:pt idx="77">
                  <c:v>6.1250999999999998</c:v>
                </c:pt>
                <c:pt idx="78">
                  <c:v>10.322100000000001</c:v>
                </c:pt>
                <c:pt idx="79">
                  <c:v>18.605460000000001</c:v>
                </c:pt>
                <c:pt idx="80">
                  <c:v>25.806059999999999</c:v>
                </c:pt>
                <c:pt idx="81">
                  <c:v>30.798300000000001</c:v>
                </c:pt>
                <c:pt idx="82">
                  <c:v>32.357100000000003</c:v>
                </c:pt>
                <c:pt idx="83">
                  <c:v>32.375039999999998</c:v>
                </c:pt>
                <c:pt idx="84">
                  <c:v>31.01004</c:v>
                </c:pt>
                <c:pt idx="85">
                  <c:v>30.718260000000001</c:v>
                </c:pt>
                <c:pt idx="86">
                  <c:v>28.294319999999999</c:v>
                </c:pt>
                <c:pt idx="87">
                  <c:v>26.38824</c:v>
                </c:pt>
                <c:pt idx="88">
                  <c:v>27.511620000000001</c:v>
                </c:pt>
                <c:pt idx="89">
                  <c:v>33.618600000000001</c:v>
                </c:pt>
                <c:pt idx="90">
                  <c:v>42.754800000000003</c:v>
                </c:pt>
                <c:pt idx="91">
                  <c:v>40.023899999999998</c:v>
                </c:pt>
                <c:pt idx="92">
                  <c:v>32.318100000000001</c:v>
                </c:pt>
                <c:pt idx="93">
                  <c:v>30.15924</c:v>
                </c:pt>
                <c:pt idx="94">
                  <c:v>31.197479999999999</c:v>
                </c:pt>
                <c:pt idx="95">
                  <c:v>27.777059999999999</c:v>
                </c:pt>
                <c:pt idx="96">
                  <c:v>23.503080000000001</c:v>
                </c:pt>
                <c:pt idx="97">
                  <c:v>20.474460000000001</c:v>
                </c:pt>
                <c:pt idx="98">
                  <c:v>17.16564</c:v>
                </c:pt>
                <c:pt idx="99">
                  <c:v>14.69754</c:v>
                </c:pt>
                <c:pt idx="100">
                  <c:v>13.16634</c:v>
                </c:pt>
                <c:pt idx="101">
                  <c:v>12.944699999999999</c:v>
                </c:pt>
                <c:pt idx="102">
                  <c:v>14.70396</c:v>
                </c:pt>
                <c:pt idx="103">
                  <c:v>17.76558</c:v>
                </c:pt>
                <c:pt idx="104">
                  <c:v>20.765219999999999</c:v>
                </c:pt>
                <c:pt idx="105">
                  <c:v>23.82066</c:v>
                </c:pt>
                <c:pt idx="106">
                  <c:v>25.42698</c:v>
                </c:pt>
                <c:pt idx="107">
                  <c:v>23.583539999999999</c:v>
                </c:pt>
                <c:pt idx="108">
                  <c:v>19.34262</c:v>
                </c:pt>
                <c:pt idx="109">
                  <c:v>15.43674</c:v>
                </c:pt>
                <c:pt idx="110">
                  <c:v>12.1008</c:v>
                </c:pt>
                <c:pt idx="111">
                  <c:v>9.7829999999999995</c:v>
                </c:pt>
                <c:pt idx="112">
                  <c:v>8.3247599999999995</c:v>
                </c:pt>
                <c:pt idx="113">
                  <c:v>7.8382199999999997</c:v>
                </c:pt>
                <c:pt idx="114">
                  <c:v>7.6949399999999999</c:v>
                </c:pt>
                <c:pt idx="115">
                  <c:v>8.1379800000000007</c:v>
                </c:pt>
                <c:pt idx="116">
                  <c:v>7.9942200000000003</c:v>
                </c:pt>
                <c:pt idx="117">
                  <c:v>7.7846399999999996</c:v>
                </c:pt>
                <c:pt idx="118">
                  <c:v>7.6376400000000002</c:v>
                </c:pt>
                <c:pt idx="119">
                  <c:v>7.3304400000000003</c:v>
                </c:pt>
                <c:pt idx="120">
                  <c:v>6.8140799999999997</c:v>
                </c:pt>
                <c:pt idx="121">
                  <c:v>6.81942</c:v>
                </c:pt>
                <c:pt idx="122">
                  <c:v>6.3602400000000001</c:v>
                </c:pt>
                <c:pt idx="123">
                  <c:v>5.8895400000000002</c:v>
                </c:pt>
                <c:pt idx="124">
                  <c:v>5.6592000000000002</c:v>
                </c:pt>
                <c:pt idx="125">
                  <c:v>5.4853199999999998</c:v>
                </c:pt>
                <c:pt idx="126">
                  <c:v>5.5274400000000004</c:v>
                </c:pt>
                <c:pt idx="127">
                  <c:v>7.5197399999999996</c:v>
                </c:pt>
                <c:pt idx="128">
                  <c:v>12.15738</c:v>
                </c:pt>
                <c:pt idx="129">
                  <c:v>26.575679999999998</c:v>
                </c:pt>
                <c:pt idx="130">
                  <c:v>25.14678</c:v>
                </c:pt>
                <c:pt idx="131">
                  <c:v>17.301300000000001</c:v>
                </c:pt>
                <c:pt idx="132">
                  <c:v>13.80444</c:v>
                </c:pt>
                <c:pt idx="133">
                  <c:v>12.06582</c:v>
                </c:pt>
                <c:pt idx="134">
                  <c:v>10.80414</c:v>
                </c:pt>
                <c:pt idx="135">
                  <c:v>8.7077399999999994</c:v>
                </c:pt>
                <c:pt idx="136">
                  <c:v>6.9486600000000003</c:v>
                </c:pt>
                <c:pt idx="137">
                  <c:v>5.9511599999999998</c:v>
                </c:pt>
                <c:pt idx="138">
                  <c:v>5.4114599999999999</c:v>
                </c:pt>
                <c:pt idx="139">
                  <c:v>5.0891400000000004</c:v>
                </c:pt>
                <c:pt idx="140">
                  <c:v>4.4260200000000003</c:v>
                </c:pt>
                <c:pt idx="141">
                  <c:v>4.4482799999999996</c:v>
                </c:pt>
                <c:pt idx="142">
                  <c:v>4.0663799999999997</c:v>
                </c:pt>
                <c:pt idx="143">
                  <c:v>4.0488600000000003</c:v>
                </c:pt>
                <c:pt idx="144">
                  <c:v>3.7532999999999999</c:v>
                </c:pt>
                <c:pt idx="145">
                  <c:v>3.6015600000000001</c:v>
                </c:pt>
                <c:pt idx="146">
                  <c:v>3.54576</c:v>
                </c:pt>
                <c:pt idx="147">
                  <c:v>3.3612600000000001</c:v>
                </c:pt>
                <c:pt idx="148">
                  <c:v>3.1789800000000001</c:v>
                </c:pt>
                <c:pt idx="149">
                  <c:v>3.1353</c:v>
                </c:pt>
                <c:pt idx="150">
                  <c:v>3.0101399999999998</c:v>
                </c:pt>
                <c:pt idx="151">
                  <c:v>2.9779200000000001</c:v>
                </c:pt>
                <c:pt idx="152">
                  <c:v>2.8639199999999998</c:v>
                </c:pt>
                <c:pt idx="153">
                  <c:v>2.65686</c:v>
                </c:pt>
                <c:pt idx="154">
                  <c:v>2.8660800000000002</c:v>
                </c:pt>
                <c:pt idx="155">
                  <c:v>2.7286199999999998</c:v>
                </c:pt>
                <c:pt idx="156">
                  <c:v>2.5207799999999998</c:v>
                </c:pt>
                <c:pt idx="157">
                  <c:v>2.5582199999999999</c:v>
                </c:pt>
                <c:pt idx="158">
                  <c:v>2.5185</c:v>
                </c:pt>
                <c:pt idx="159">
                  <c:v>2.5989</c:v>
                </c:pt>
                <c:pt idx="160">
                  <c:v>2.3144399999999998</c:v>
                </c:pt>
                <c:pt idx="161">
                  <c:v>2.3102399999999998</c:v>
                </c:pt>
                <c:pt idx="162">
                  <c:v>0.14598</c:v>
                </c:pt>
                <c:pt idx="163">
                  <c:v>0</c:v>
                </c:pt>
                <c:pt idx="164">
                  <c:v>0</c:v>
                </c:pt>
                <c:pt idx="165">
                  <c:v>0</c:v>
                </c:pt>
                <c:pt idx="166">
                  <c:v>0</c:v>
                </c:pt>
                <c:pt idx="167">
                  <c:v>0</c:v>
                </c:pt>
                <c:pt idx="168">
                  <c:v>0.46505999999999997</c:v>
                </c:pt>
                <c:pt idx="169">
                  <c:v>2.2981199999999999</c:v>
                </c:pt>
                <c:pt idx="170">
                  <c:v>1.9330799999999999</c:v>
                </c:pt>
                <c:pt idx="171">
                  <c:v>2.3670599999999999</c:v>
                </c:pt>
                <c:pt idx="172">
                  <c:v>2.51736</c:v>
                </c:pt>
                <c:pt idx="173">
                  <c:v>2.4172799999999999</c:v>
                </c:pt>
                <c:pt idx="174">
                  <c:v>2.2732199999999998</c:v>
                </c:pt>
                <c:pt idx="175">
                  <c:v>1.5562800000000001</c:v>
                </c:pt>
                <c:pt idx="176">
                  <c:v>2.1890999999999998</c:v>
                </c:pt>
                <c:pt idx="177">
                  <c:v>2.1245400000000001</c:v>
                </c:pt>
                <c:pt idx="178">
                  <c:v>1.54122</c:v>
                </c:pt>
                <c:pt idx="179">
                  <c:v>0.59850000000000003</c:v>
                </c:pt>
                <c:pt idx="180">
                  <c:v>2.0168400000000002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3-E7EA-4DD7-99DC-ED4FA475FCB4}"/>
            </c:ext>
          </c:extLst>
        </c:ser>
        <c:ser>
          <c:idx val="4"/>
          <c:order val="5"/>
          <c:tx>
            <c:v>thresh0.002, inf10, sew20</c:v>
          </c:tx>
          <c:spPr>
            <a:ln w="19050" cap="rnd">
              <a:solidFill>
                <a:srgbClr val="ED7D31"/>
              </a:solidFill>
              <a:prstDash val="sysDash"/>
              <a:round/>
            </a:ln>
            <a:effectLst/>
          </c:spPr>
          <c:marker>
            <c:symbol val="none"/>
          </c:marker>
          <c:xVal>
            <c:numRef>
              <c:f>'[6]20200830-31_NEW_SEWER_thresh002'!$H$3:$H$147</c:f>
              <c:numCache>
                <c:formatCode>General</c:formatCode>
                <c:ptCount val="145"/>
                <c:pt idx="0">
                  <c:v>44073.833333333336</c:v>
                </c:pt>
                <c:pt idx="1">
                  <c:v>44073.836805555555</c:v>
                </c:pt>
                <c:pt idx="2">
                  <c:v>44073.840277777774</c:v>
                </c:pt>
                <c:pt idx="3">
                  <c:v>44073.843749999993</c:v>
                </c:pt>
                <c:pt idx="4">
                  <c:v>44073.847222222212</c:v>
                </c:pt>
                <c:pt idx="5">
                  <c:v>44073.850694444431</c:v>
                </c:pt>
                <c:pt idx="6">
                  <c:v>44073.85416666665</c:v>
                </c:pt>
                <c:pt idx="7">
                  <c:v>44073.857638888869</c:v>
                </c:pt>
                <c:pt idx="8">
                  <c:v>44073.861111111088</c:v>
                </c:pt>
                <c:pt idx="9">
                  <c:v>44073.864583333307</c:v>
                </c:pt>
                <c:pt idx="10">
                  <c:v>44073.868055555526</c:v>
                </c:pt>
                <c:pt idx="11">
                  <c:v>44073.871527777745</c:v>
                </c:pt>
                <c:pt idx="12">
                  <c:v>44073.874999999964</c:v>
                </c:pt>
                <c:pt idx="13">
                  <c:v>44073.878472222183</c:v>
                </c:pt>
                <c:pt idx="14">
                  <c:v>44073.881944444402</c:v>
                </c:pt>
                <c:pt idx="15">
                  <c:v>44073.885416666621</c:v>
                </c:pt>
                <c:pt idx="16">
                  <c:v>44073.88888888884</c:v>
                </c:pt>
                <c:pt idx="17">
                  <c:v>44073.892361111059</c:v>
                </c:pt>
                <c:pt idx="18">
                  <c:v>44073.895833333278</c:v>
                </c:pt>
                <c:pt idx="19">
                  <c:v>44073.899305555497</c:v>
                </c:pt>
                <c:pt idx="20">
                  <c:v>44073.902777777716</c:v>
                </c:pt>
                <c:pt idx="21">
                  <c:v>44073.906249999935</c:v>
                </c:pt>
                <c:pt idx="22">
                  <c:v>44073.909722222154</c:v>
                </c:pt>
                <c:pt idx="23">
                  <c:v>44073.913194444372</c:v>
                </c:pt>
                <c:pt idx="24">
                  <c:v>44073.916666666591</c:v>
                </c:pt>
                <c:pt idx="25">
                  <c:v>44073.92013888881</c:v>
                </c:pt>
                <c:pt idx="26">
                  <c:v>44073.923611111029</c:v>
                </c:pt>
                <c:pt idx="27">
                  <c:v>44073.927083333248</c:v>
                </c:pt>
                <c:pt idx="28">
                  <c:v>44073.930555555467</c:v>
                </c:pt>
                <c:pt idx="29">
                  <c:v>44073.934027777686</c:v>
                </c:pt>
                <c:pt idx="30">
                  <c:v>44073.937499999905</c:v>
                </c:pt>
                <c:pt idx="31">
                  <c:v>44073.940972222124</c:v>
                </c:pt>
                <c:pt idx="32">
                  <c:v>44073.944444444343</c:v>
                </c:pt>
                <c:pt idx="33">
                  <c:v>44073.947916666562</c:v>
                </c:pt>
                <c:pt idx="34">
                  <c:v>44073.951388888781</c:v>
                </c:pt>
                <c:pt idx="35">
                  <c:v>44073.954861111</c:v>
                </c:pt>
                <c:pt idx="36">
                  <c:v>44073.958333333219</c:v>
                </c:pt>
                <c:pt idx="37">
                  <c:v>44073.961805555438</c:v>
                </c:pt>
                <c:pt idx="38">
                  <c:v>44073.965277777657</c:v>
                </c:pt>
                <c:pt idx="39">
                  <c:v>44073.968749999876</c:v>
                </c:pt>
                <c:pt idx="40">
                  <c:v>44073.972222222095</c:v>
                </c:pt>
                <c:pt idx="41">
                  <c:v>44073.975694444314</c:v>
                </c:pt>
                <c:pt idx="42">
                  <c:v>44073.979166666533</c:v>
                </c:pt>
                <c:pt idx="43">
                  <c:v>44073.982638888752</c:v>
                </c:pt>
                <c:pt idx="44">
                  <c:v>44073.986111110971</c:v>
                </c:pt>
                <c:pt idx="45">
                  <c:v>44073.98958333319</c:v>
                </c:pt>
                <c:pt idx="46">
                  <c:v>44073.993055555409</c:v>
                </c:pt>
                <c:pt idx="47">
                  <c:v>44073.996527777628</c:v>
                </c:pt>
                <c:pt idx="48">
                  <c:v>44073.999999999847</c:v>
                </c:pt>
                <c:pt idx="49">
                  <c:v>44074.003472222066</c:v>
                </c:pt>
                <c:pt idx="50">
                  <c:v>44074.006944444285</c:v>
                </c:pt>
                <c:pt idx="51">
                  <c:v>44074.010416666504</c:v>
                </c:pt>
                <c:pt idx="52">
                  <c:v>44074.013888888723</c:v>
                </c:pt>
                <c:pt idx="53">
                  <c:v>44074.017361110942</c:v>
                </c:pt>
                <c:pt idx="54">
                  <c:v>44074.020833333161</c:v>
                </c:pt>
                <c:pt idx="55">
                  <c:v>44074.02430555538</c:v>
                </c:pt>
                <c:pt idx="56">
                  <c:v>44074.027777777599</c:v>
                </c:pt>
                <c:pt idx="57">
                  <c:v>44074.031249999818</c:v>
                </c:pt>
                <c:pt idx="58">
                  <c:v>44074.034722222037</c:v>
                </c:pt>
                <c:pt idx="59">
                  <c:v>44074.038194444256</c:v>
                </c:pt>
                <c:pt idx="60">
                  <c:v>44074.041666666475</c:v>
                </c:pt>
                <c:pt idx="61">
                  <c:v>44074.045138888694</c:v>
                </c:pt>
                <c:pt idx="62">
                  <c:v>44074.048611110913</c:v>
                </c:pt>
                <c:pt idx="63">
                  <c:v>44074.052083333132</c:v>
                </c:pt>
                <c:pt idx="64">
                  <c:v>44074.055555555351</c:v>
                </c:pt>
                <c:pt idx="65">
                  <c:v>44074.05902777757</c:v>
                </c:pt>
                <c:pt idx="66">
                  <c:v>44074.062499999789</c:v>
                </c:pt>
                <c:pt idx="67">
                  <c:v>44074.065972222008</c:v>
                </c:pt>
                <c:pt idx="68">
                  <c:v>44074.069444444227</c:v>
                </c:pt>
                <c:pt idx="69">
                  <c:v>44074.072916666446</c:v>
                </c:pt>
                <c:pt idx="70">
                  <c:v>44074.076388888665</c:v>
                </c:pt>
                <c:pt idx="71">
                  <c:v>44074.079861110884</c:v>
                </c:pt>
                <c:pt idx="72">
                  <c:v>44074.083333333103</c:v>
                </c:pt>
                <c:pt idx="73">
                  <c:v>44074.086805555322</c:v>
                </c:pt>
                <c:pt idx="74">
                  <c:v>44074.090277777541</c:v>
                </c:pt>
                <c:pt idx="75">
                  <c:v>44074.09374999976</c:v>
                </c:pt>
                <c:pt idx="76">
                  <c:v>44074.097222221979</c:v>
                </c:pt>
                <c:pt idx="77">
                  <c:v>44074.100694444198</c:v>
                </c:pt>
                <c:pt idx="78">
                  <c:v>44074.104166666417</c:v>
                </c:pt>
                <c:pt idx="79">
                  <c:v>44074.107638888636</c:v>
                </c:pt>
                <c:pt idx="80">
                  <c:v>44074.111111110855</c:v>
                </c:pt>
                <c:pt idx="81">
                  <c:v>44074.114583333074</c:v>
                </c:pt>
                <c:pt idx="82">
                  <c:v>44074.118055555293</c:v>
                </c:pt>
                <c:pt idx="83">
                  <c:v>44074.121527777512</c:v>
                </c:pt>
                <c:pt idx="84">
                  <c:v>44074.124999999731</c:v>
                </c:pt>
                <c:pt idx="85">
                  <c:v>44074.12847222195</c:v>
                </c:pt>
                <c:pt idx="86">
                  <c:v>44074.131944444169</c:v>
                </c:pt>
                <c:pt idx="87">
                  <c:v>44074.135416666388</c:v>
                </c:pt>
                <c:pt idx="88">
                  <c:v>44074.138888888607</c:v>
                </c:pt>
                <c:pt idx="89">
                  <c:v>44074.142361110826</c:v>
                </c:pt>
                <c:pt idx="90">
                  <c:v>44074.145833333045</c:v>
                </c:pt>
                <c:pt idx="91">
                  <c:v>44074.149305555264</c:v>
                </c:pt>
                <c:pt idx="92">
                  <c:v>44074.152777777483</c:v>
                </c:pt>
                <c:pt idx="93">
                  <c:v>44074.156249999702</c:v>
                </c:pt>
                <c:pt idx="94">
                  <c:v>44074.159722221921</c:v>
                </c:pt>
                <c:pt idx="95">
                  <c:v>44074.16319444414</c:v>
                </c:pt>
                <c:pt idx="96">
                  <c:v>44074.166666666359</c:v>
                </c:pt>
                <c:pt idx="97">
                  <c:v>44074.170138888578</c:v>
                </c:pt>
                <c:pt idx="98">
                  <c:v>44074.173611110797</c:v>
                </c:pt>
                <c:pt idx="99">
                  <c:v>44074.177083333016</c:v>
                </c:pt>
                <c:pt idx="100">
                  <c:v>44074.180555555235</c:v>
                </c:pt>
                <c:pt idx="101">
                  <c:v>44074.184027777454</c:v>
                </c:pt>
                <c:pt idx="102">
                  <c:v>44074.187499999673</c:v>
                </c:pt>
                <c:pt idx="103">
                  <c:v>44074.190972221892</c:v>
                </c:pt>
                <c:pt idx="104">
                  <c:v>44074.194444444111</c:v>
                </c:pt>
                <c:pt idx="105">
                  <c:v>44074.19791666633</c:v>
                </c:pt>
                <c:pt idx="106">
                  <c:v>44074.201388888549</c:v>
                </c:pt>
                <c:pt idx="107">
                  <c:v>44074.204861110768</c:v>
                </c:pt>
                <c:pt idx="108">
                  <c:v>44074.208333332987</c:v>
                </c:pt>
                <c:pt idx="109">
                  <c:v>44074.211805555206</c:v>
                </c:pt>
                <c:pt idx="110">
                  <c:v>44074.215277777424</c:v>
                </c:pt>
                <c:pt idx="111">
                  <c:v>44074.218749999643</c:v>
                </c:pt>
                <c:pt idx="112">
                  <c:v>44074.222222221862</c:v>
                </c:pt>
                <c:pt idx="113">
                  <c:v>44074.225694444081</c:v>
                </c:pt>
                <c:pt idx="114">
                  <c:v>44074.2291666663</c:v>
                </c:pt>
                <c:pt idx="115">
                  <c:v>44074.232638888519</c:v>
                </c:pt>
                <c:pt idx="116">
                  <c:v>44074.236111110738</c:v>
                </c:pt>
                <c:pt idx="117">
                  <c:v>44074.239583332957</c:v>
                </c:pt>
                <c:pt idx="118">
                  <c:v>44074.243055555176</c:v>
                </c:pt>
                <c:pt idx="119">
                  <c:v>44074.246527777395</c:v>
                </c:pt>
                <c:pt idx="120">
                  <c:v>44074.249999999614</c:v>
                </c:pt>
                <c:pt idx="121">
                  <c:v>44074.253472221833</c:v>
                </c:pt>
                <c:pt idx="122">
                  <c:v>44074.256944444052</c:v>
                </c:pt>
                <c:pt idx="123">
                  <c:v>44074.260416666271</c:v>
                </c:pt>
                <c:pt idx="124">
                  <c:v>44074.26388888849</c:v>
                </c:pt>
                <c:pt idx="125">
                  <c:v>44074.267361110709</c:v>
                </c:pt>
                <c:pt idx="126">
                  <c:v>44074.270833332928</c:v>
                </c:pt>
                <c:pt idx="127">
                  <c:v>44074.274305555147</c:v>
                </c:pt>
                <c:pt idx="128">
                  <c:v>44074.277777777366</c:v>
                </c:pt>
                <c:pt idx="129">
                  <c:v>44074.281249999585</c:v>
                </c:pt>
                <c:pt idx="130">
                  <c:v>44074.284722221804</c:v>
                </c:pt>
                <c:pt idx="131">
                  <c:v>44074.288194444023</c:v>
                </c:pt>
                <c:pt idx="132">
                  <c:v>44074.291666666242</c:v>
                </c:pt>
                <c:pt idx="133">
                  <c:v>44074.295138888461</c:v>
                </c:pt>
                <c:pt idx="134">
                  <c:v>44074.29861111068</c:v>
                </c:pt>
                <c:pt idx="135">
                  <c:v>44074.302083332899</c:v>
                </c:pt>
                <c:pt idx="136">
                  <c:v>44074.305555555118</c:v>
                </c:pt>
                <c:pt idx="137">
                  <c:v>44074.309027777337</c:v>
                </c:pt>
                <c:pt idx="138">
                  <c:v>44074.312499999556</c:v>
                </c:pt>
                <c:pt idx="139">
                  <c:v>44074.315972221775</c:v>
                </c:pt>
                <c:pt idx="140">
                  <c:v>44074.319444443994</c:v>
                </c:pt>
                <c:pt idx="141">
                  <c:v>44074.322916666213</c:v>
                </c:pt>
                <c:pt idx="142">
                  <c:v>44074.326388888432</c:v>
                </c:pt>
                <c:pt idx="143">
                  <c:v>44074.329861110651</c:v>
                </c:pt>
                <c:pt idx="144">
                  <c:v>44074.33333333287</c:v>
                </c:pt>
              </c:numCache>
            </c:numRef>
          </c:xVal>
          <c:yVal>
            <c:numRef>
              <c:f>'[6]20200830-31_NEW_SEWER_thresh002'!$J$3:$J$147</c:f>
              <c:numCache>
                <c:formatCode>General</c:formatCode>
                <c:ptCount val="145"/>
                <c:pt idx="0">
                  <c:v>0</c:v>
                </c:pt>
                <c:pt idx="1">
                  <c:v>19.5</c:v>
                </c:pt>
                <c:pt idx="2">
                  <c:v>20.130000000000003</c:v>
                </c:pt>
                <c:pt idx="3">
                  <c:v>25.199999999999996</c:v>
                </c:pt>
                <c:pt idx="4">
                  <c:v>28.67</c:v>
                </c:pt>
                <c:pt idx="5">
                  <c:v>30.340000000000003</c:v>
                </c:pt>
                <c:pt idx="6">
                  <c:v>31.22</c:v>
                </c:pt>
                <c:pt idx="7">
                  <c:v>31.810000000000002</c:v>
                </c:pt>
                <c:pt idx="8">
                  <c:v>32.150000000000006</c:v>
                </c:pt>
                <c:pt idx="9">
                  <c:v>32.549999999999983</c:v>
                </c:pt>
                <c:pt idx="10">
                  <c:v>32.720000000000027</c:v>
                </c:pt>
                <c:pt idx="11">
                  <c:v>32.870000000000005</c:v>
                </c:pt>
                <c:pt idx="12">
                  <c:v>33.039999999999964</c:v>
                </c:pt>
                <c:pt idx="13">
                  <c:v>14.240000000000009</c:v>
                </c:pt>
                <c:pt idx="14">
                  <c:v>9.9900000000000091</c:v>
                </c:pt>
                <c:pt idx="15">
                  <c:v>8.6299999999999955</c:v>
                </c:pt>
                <c:pt idx="16">
                  <c:v>7.4900000000000091</c:v>
                </c:pt>
                <c:pt idx="17">
                  <c:v>6.6299999999999955</c:v>
                </c:pt>
                <c:pt idx="18">
                  <c:v>6.0199999999999818</c:v>
                </c:pt>
                <c:pt idx="19">
                  <c:v>5.4000000000000341</c:v>
                </c:pt>
                <c:pt idx="20">
                  <c:v>4.5999999999999659</c:v>
                </c:pt>
                <c:pt idx="21">
                  <c:v>4.0699999999999932</c:v>
                </c:pt>
                <c:pt idx="22">
                  <c:v>3.6899999999999977</c:v>
                </c:pt>
                <c:pt idx="23">
                  <c:v>3.2400000000000091</c:v>
                </c:pt>
                <c:pt idx="24">
                  <c:v>3.0400000000000205</c:v>
                </c:pt>
                <c:pt idx="25">
                  <c:v>6.5</c:v>
                </c:pt>
                <c:pt idx="26">
                  <c:v>6.3499999999999659</c:v>
                </c:pt>
                <c:pt idx="27">
                  <c:v>6.1000000000000227</c:v>
                </c:pt>
                <c:pt idx="28">
                  <c:v>5.9200000000000159</c:v>
                </c:pt>
                <c:pt idx="29">
                  <c:v>5.7799999999999727</c:v>
                </c:pt>
                <c:pt idx="30">
                  <c:v>5.6899999999999977</c:v>
                </c:pt>
                <c:pt idx="31">
                  <c:v>5.5900000000000318</c:v>
                </c:pt>
                <c:pt idx="32">
                  <c:v>5.5199999999999818</c:v>
                </c:pt>
                <c:pt idx="33">
                  <c:v>5.4300000000000068</c:v>
                </c:pt>
                <c:pt idx="34">
                  <c:v>5.3000000000000114</c:v>
                </c:pt>
                <c:pt idx="35">
                  <c:v>5.2099999999999795</c:v>
                </c:pt>
                <c:pt idx="36">
                  <c:v>5.1499999999999773</c:v>
                </c:pt>
                <c:pt idx="37">
                  <c:v>9.3500000000000227</c:v>
                </c:pt>
                <c:pt idx="38">
                  <c:v>9.3500000000000227</c:v>
                </c:pt>
                <c:pt idx="39">
                  <c:v>9.3099999999999454</c:v>
                </c:pt>
                <c:pt idx="40">
                  <c:v>9.3100000000000591</c:v>
                </c:pt>
                <c:pt idx="41">
                  <c:v>9.3500000000000227</c:v>
                </c:pt>
                <c:pt idx="42">
                  <c:v>9.3700000000000045</c:v>
                </c:pt>
                <c:pt idx="43">
                  <c:v>9.3499999999999091</c:v>
                </c:pt>
                <c:pt idx="44">
                  <c:v>9.3100000000000591</c:v>
                </c:pt>
                <c:pt idx="45">
                  <c:v>9.2899999999999636</c:v>
                </c:pt>
                <c:pt idx="46">
                  <c:v>9.2899999999999636</c:v>
                </c:pt>
                <c:pt idx="47">
                  <c:v>9.2600000000001046</c:v>
                </c:pt>
                <c:pt idx="48">
                  <c:v>9.2799999999999727</c:v>
                </c:pt>
                <c:pt idx="49">
                  <c:v>18.639999999999986</c:v>
                </c:pt>
                <c:pt idx="50">
                  <c:v>20.5</c:v>
                </c:pt>
                <c:pt idx="51">
                  <c:v>23.009999999999991</c:v>
                </c:pt>
                <c:pt idx="52">
                  <c:v>25.57000000000005</c:v>
                </c:pt>
                <c:pt idx="53">
                  <c:v>27.199999999999932</c:v>
                </c:pt>
                <c:pt idx="54">
                  <c:v>28.100000000000023</c:v>
                </c:pt>
                <c:pt idx="55">
                  <c:v>28.620000000000005</c:v>
                </c:pt>
                <c:pt idx="56">
                  <c:v>28.960000000000036</c:v>
                </c:pt>
                <c:pt idx="57">
                  <c:v>29.199999999999932</c:v>
                </c:pt>
                <c:pt idx="58">
                  <c:v>29.370000000000005</c:v>
                </c:pt>
                <c:pt idx="59">
                  <c:v>29.600000000000023</c:v>
                </c:pt>
                <c:pt idx="60">
                  <c:v>29.75</c:v>
                </c:pt>
                <c:pt idx="61">
                  <c:v>25.200000000000045</c:v>
                </c:pt>
                <c:pt idx="62">
                  <c:v>23.339999999999918</c:v>
                </c:pt>
                <c:pt idx="63">
                  <c:v>22.340000000000032</c:v>
                </c:pt>
                <c:pt idx="64">
                  <c:v>21.899999999999977</c:v>
                </c:pt>
                <c:pt idx="65">
                  <c:v>21.629999999999995</c:v>
                </c:pt>
                <c:pt idx="66">
                  <c:v>21.440000000000055</c:v>
                </c:pt>
                <c:pt idx="67">
                  <c:v>21.279999999999973</c:v>
                </c:pt>
                <c:pt idx="68">
                  <c:v>21.130000000000109</c:v>
                </c:pt>
                <c:pt idx="69">
                  <c:v>21</c:v>
                </c:pt>
                <c:pt idx="70">
                  <c:v>20.889999999999873</c:v>
                </c:pt>
                <c:pt idx="71">
                  <c:v>20.779999999999973</c:v>
                </c:pt>
                <c:pt idx="72">
                  <c:v>20.660000000000082</c:v>
                </c:pt>
                <c:pt idx="73">
                  <c:v>26.940000000000055</c:v>
                </c:pt>
                <c:pt idx="74">
                  <c:v>30.559999999999945</c:v>
                </c:pt>
                <c:pt idx="75">
                  <c:v>31.779999999999973</c:v>
                </c:pt>
                <c:pt idx="76">
                  <c:v>32.3900000000001</c:v>
                </c:pt>
                <c:pt idx="77">
                  <c:v>32.809999999999945</c:v>
                </c:pt>
                <c:pt idx="78">
                  <c:v>33.1099999999999</c:v>
                </c:pt>
                <c:pt idx="79">
                  <c:v>33.360000000000127</c:v>
                </c:pt>
                <c:pt idx="80">
                  <c:v>33.619999999999891</c:v>
                </c:pt>
                <c:pt idx="81">
                  <c:v>33.850000000000136</c:v>
                </c:pt>
                <c:pt idx="82">
                  <c:v>34.079999999999927</c:v>
                </c:pt>
                <c:pt idx="83">
                  <c:v>34.210000000000036</c:v>
                </c:pt>
                <c:pt idx="84">
                  <c:v>34.349999999999909</c:v>
                </c:pt>
                <c:pt idx="85">
                  <c:v>29.420000000000073</c:v>
                </c:pt>
                <c:pt idx="86">
                  <c:v>27.909999999999854</c:v>
                </c:pt>
                <c:pt idx="87">
                  <c:v>27.019999999999982</c:v>
                </c:pt>
                <c:pt idx="88">
                  <c:v>26.520000000000209</c:v>
                </c:pt>
                <c:pt idx="89">
                  <c:v>26.199999999999818</c:v>
                </c:pt>
                <c:pt idx="90">
                  <c:v>25.950000000000045</c:v>
                </c:pt>
                <c:pt idx="91">
                  <c:v>25.759999999999991</c:v>
                </c:pt>
                <c:pt idx="92">
                  <c:v>25.580000000000155</c:v>
                </c:pt>
                <c:pt idx="93">
                  <c:v>25.429999999999836</c:v>
                </c:pt>
                <c:pt idx="94">
                  <c:v>25.299999999999955</c:v>
                </c:pt>
                <c:pt idx="95">
                  <c:v>25.160000000000082</c:v>
                </c:pt>
                <c:pt idx="96">
                  <c:v>25.039999999999964</c:v>
                </c:pt>
                <c:pt idx="97">
                  <c:v>14.269999999999982</c:v>
                </c:pt>
                <c:pt idx="98">
                  <c:v>11.700000000000045</c:v>
                </c:pt>
                <c:pt idx="99">
                  <c:v>11.069999999999936</c:v>
                </c:pt>
                <c:pt idx="100">
                  <c:v>10.560000000000173</c:v>
                </c:pt>
                <c:pt idx="101">
                  <c:v>10.230000000000018</c:v>
                </c:pt>
                <c:pt idx="102">
                  <c:v>9.7299999999997908</c:v>
                </c:pt>
                <c:pt idx="103">
                  <c:v>9.3400000000001455</c:v>
                </c:pt>
                <c:pt idx="104">
                  <c:v>8.9400000000000546</c:v>
                </c:pt>
                <c:pt idx="105">
                  <c:v>8.5799999999999272</c:v>
                </c:pt>
                <c:pt idx="106">
                  <c:v>8.3299999999999272</c:v>
                </c:pt>
                <c:pt idx="107">
                  <c:v>8.0299999999999727</c:v>
                </c:pt>
                <c:pt idx="108">
                  <c:v>7.6900000000000546</c:v>
                </c:pt>
                <c:pt idx="109">
                  <c:v>6.7300000000000182</c:v>
                </c:pt>
                <c:pt idx="110">
                  <c:v>6.5899999999999181</c:v>
                </c:pt>
                <c:pt idx="111">
                  <c:v>6.4100000000000819</c:v>
                </c:pt>
                <c:pt idx="112">
                  <c:v>6.2699999999999818</c:v>
                </c:pt>
                <c:pt idx="113">
                  <c:v>6.1200000000001182</c:v>
                </c:pt>
                <c:pt idx="114">
                  <c:v>5.9800000000000182</c:v>
                </c:pt>
                <c:pt idx="115">
                  <c:v>5.7799999999997453</c:v>
                </c:pt>
                <c:pt idx="116">
                  <c:v>5.6100000000001273</c:v>
                </c:pt>
                <c:pt idx="117">
                  <c:v>5.4900000000002365</c:v>
                </c:pt>
                <c:pt idx="118">
                  <c:v>5.3399999999996908</c:v>
                </c:pt>
                <c:pt idx="119">
                  <c:v>5.25</c:v>
                </c:pt>
                <c:pt idx="120">
                  <c:v>5.1500000000000909</c:v>
                </c:pt>
                <c:pt idx="121">
                  <c:v>2.1399999999998727</c:v>
                </c:pt>
                <c:pt idx="122">
                  <c:v>2.0399999999999636</c:v>
                </c:pt>
                <c:pt idx="123">
                  <c:v>1.9100000000003092</c:v>
                </c:pt>
                <c:pt idx="124">
                  <c:v>1.8299999999999272</c:v>
                </c:pt>
                <c:pt idx="125">
                  <c:v>1.7799999999997453</c:v>
                </c:pt>
                <c:pt idx="126">
                  <c:v>1.680000000000291</c:v>
                </c:pt>
                <c:pt idx="127">
                  <c:v>1.5999999999999091</c:v>
                </c:pt>
                <c:pt idx="128">
                  <c:v>1.5500000000001819</c:v>
                </c:pt>
                <c:pt idx="129">
                  <c:v>1.4699999999997999</c:v>
                </c:pt>
                <c:pt idx="130">
                  <c:v>1.3200000000001637</c:v>
                </c:pt>
                <c:pt idx="131">
                  <c:v>1.25</c:v>
                </c:pt>
                <c:pt idx="132">
                  <c:v>1.2399999999997817</c:v>
                </c:pt>
                <c:pt idx="133">
                  <c:v>1.1100000000001273</c:v>
                </c:pt>
                <c:pt idx="134">
                  <c:v>1.0599999999999454</c:v>
                </c:pt>
                <c:pt idx="135">
                  <c:v>1</c:v>
                </c:pt>
                <c:pt idx="136">
                  <c:v>0.9499999999998181</c:v>
                </c:pt>
                <c:pt idx="137">
                  <c:v>0.94000000000005457</c:v>
                </c:pt>
                <c:pt idx="138">
                  <c:v>0.88000000000010914</c:v>
                </c:pt>
                <c:pt idx="139">
                  <c:v>0.80999999999994543</c:v>
                </c:pt>
                <c:pt idx="140">
                  <c:v>0.73000000000001819</c:v>
                </c:pt>
                <c:pt idx="141">
                  <c:v>0.67000000000007276</c:v>
                </c:pt>
                <c:pt idx="142">
                  <c:v>0.65000000000009095</c:v>
                </c:pt>
                <c:pt idx="143">
                  <c:v>0.63999999999987267</c:v>
                </c:pt>
                <c:pt idx="144">
                  <c:v>0.59000000000014552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4-E7EA-4DD7-99DC-ED4FA475FCB4}"/>
            </c:ext>
          </c:extLst>
        </c:ser>
        <c:ser>
          <c:idx val="6"/>
          <c:order val="6"/>
          <c:tx>
            <c:v>thresh0.002, inf10, sew25</c:v>
          </c:tx>
          <c:spPr>
            <a:ln w="19050" cap="rnd">
              <a:solidFill>
                <a:srgbClr val="00B050"/>
              </a:solidFill>
              <a:prstDash val="sysDash"/>
              <a:round/>
            </a:ln>
            <a:effectLst/>
          </c:spPr>
          <c:marker>
            <c:symbol val="none"/>
          </c:marker>
          <c:xVal>
            <c:numRef>
              <c:f>'[7]20200830-31_NEW_SEWER_thresh002'!$H$3:$H$147</c:f>
              <c:numCache>
                <c:formatCode>General</c:formatCode>
                <c:ptCount val="145"/>
                <c:pt idx="0">
                  <c:v>44073.833333333336</c:v>
                </c:pt>
                <c:pt idx="1">
                  <c:v>44073.836805555555</c:v>
                </c:pt>
                <c:pt idx="2">
                  <c:v>44073.840277777774</c:v>
                </c:pt>
                <c:pt idx="3">
                  <c:v>44073.843749999993</c:v>
                </c:pt>
                <c:pt idx="4">
                  <c:v>44073.847222222212</c:v>
                </c:pt>
                <c:pt idx="5">
                  <c:v>44073.850694444431</c:v>
                </c:pt>
                <c:pt idx="6">
                  <c:v>44073.85416666665</c:v>
                </c:pt>
                <c:pt idx="7">
                  <c:v>44073.857638888869</c:v>
                </c:pt>
                <c:pt idx="8">
                  <c:v>44073.861111111088</c:v>
                </c:pt>
                <c:pt idx="9">
                  <c:v>44073.864583333307</c:v>
                </c:pt>
                <c:pt idx="10">
                  <c:v>44073.868055555526</c:v>
                </c:pt>
                <c:pt idx="11">
                  <c:v>44073.871527777745</c:v>
                </c:pt>
                <c:pt idx="12">
                  <c:v>44073.874999999964</c:v>
                </c:pt>
                <c:pt idx="13">
                  <c:v>44073.878472222183</c:v>
                </c:pt>
                <c:pt idx="14">
                  <c:v>44073.881944444402</c:v>
                </c:pt>
                <c:pt idx="15">
                  <c:v>44073.885416666621</c:v>
                </c:pt>
                <c:pt idx="16">
                  <c:v>44073.88888888884</c:v>
                </c:pt>
                <c:pt idx="17">
                  <c:v>44073.892361111059</c:v>
                </c:pt>
                <c:pt idx="18">
                  <c:v>44073.895833333278</c:v>
                </c:pt>
                <c:pt idx="19">
                  <c:v>44073.899305555497</c:v>
                </c:pt>
                <c:pt idx="20">
                  <c:v>44073.902777777716</c:v>
                </c:pt>
                <c:pt idx="21">
                  <c:v>44073.906249999935</c:v>
                </c:pt>
                <c:pt idx="22">
                  <c:v>44073.909722222154</c:v>
                </c:pt>
                <c:pt idx="23">
                  <c:v>44073.913194444372</c:v>
                </c:pt>
                <c:pt idx="24">
                  <c:v>44073.916666666591</c:v>
                </c:pt>
                <c:pt idx="25">
                  <c:v>44073.92013888881</c:v>
                </c:pt>
                <c:pt idx="26">
                  <c:v>44073.923611111029</c:v>
                </c:pt>
                <c:pt idx="27">
                  <c:v>44073.927083333248</c:v>
                </c:pt>
                <c:pt idx="28">
                  <c:v>44073.930555555467</c:v>
                </c:pt>
                <c:pt idx="29">
                  <c:v>44073.934027777686</c:v>
                </c:pt>
                <c:pt idx="30">
                  <c:v>44073.937499999905</c:v>
                </c:pt>
                <c:pt idx="31">
                  <c:v>44073.940972222124</c:v>
                </c:pt>
                <c:pt idx="32">
                  <c:v>44073.944444444343</c:v>
                </c:pt>
                <c:pt idx="33">
                  <c:v>44073.947916666562</c:v>
                </c:pt>
                <c:pt idx="34">
                  <c:v>44073.951388888781</c:v>
                </c:pt>
                <c:pt idx="35">
                  <c:v>44073.954861111</c:v>
                </c:pt>
                <c:pt idx="36">
                  <c:v>44073.958333333219</c:v>
                </c:pt>
                <c:pt idx="37">
                  <c:v>44073.961805555438</c:v>
                </c:pt>
                <c:pt idx="38">
                  <c:v>44073.965277777657</c:v>
                </c:pt>
                <c:pt idx="39">
                  <c:v>44073.968749999876</c:v>
                </c:pt>
                <c:pt idx="40">
                  <c:v>44073.972222222095</c:v>
                </c:pt>
                <c:pt idx="41">
                  <c:v>44073.975694444314</c:v>
                </c:pt>
                <c:pt idx="42">
                  <c:v>44073.979166666533</c:v>
                </c:pt>
                <c:pt idx="43">
                  <c:v>44073.982638888752</c:v>
                </c:pt>
                <c:pt idx="44">
                  <c:v>44073.986111110971</c:v>
                </c:pt>
                <c:pt idx="45">
                  <c:v>44073.98958333319</c:v>
                </c:pt>
                <c:pt idx="46">
                  <c:v>44073.993055555409</c:v>
                </c:pt>
                <c:pt idx="47">
                  <c:v>44073.996527777628</c:v>
                </c:pt>
                <c:pt idx="48">
                  <c:v>44073.999999999847</c:v>
                </c:pt>
                <c:pt idx="49">
                  <c:v>44074.003472222066</c:v>
                </c:pt>
                <c:pt idx="50">
                  <c:v>44074.006944444285</c:v>
                </c:pt>
                <c:pt idx="51">
                  <c:v>44074.010416666504</c:v>
                </c:pt>
                <c:pt idx="52">
                  <c:v>44074.013888888723</c:v>
                </c:pt>
                <c:pt idx="53">
                  <c:v>44074.017361110942</c:v>
                </c:pt>
                <c:pt idx="54">
                  <c:v>44074.020833333161</c:v>
                </c:pt>
                <c:pt idx="55">
                  <c:v>44074.02430555538</c:v>
                </c:pt>
                <c:pt idx="56">
                  <c:v>44074.027777777599</c:v>
                </c:pt>
                <c:pt idx="57">
                  <c:v>44074.031249999818</c:v>
                </c:pt>
                <c:pt idx="58">
                  <c:v>44074.034722222037</c:v>
                </c:pt>
                <c:pt idx="59">
                  <c:v>44074.038194444256</c:v>
                </c:pt>
                <c:pt idx="60">
                  <c:v>44074.041666666475</c:v>
                </c:pt>
                <c:pt idx="61">
                  <c:v>44074.045138888694</c:v>
                </c:pt>
                <c:pt idx="62">
                  <c:v>44074.048611110913</c:v>
                </c:pt>
                <c:pt idx="63">
                  <c:v>44074.052083333132</c:v>
                </c:pt>
                <c:pt idx="64">
                  <c:v>44074.055555555351</c:v>
                </c:pt>
                <c:pt idx="65">
                  <c:v>44074.05902777757</c:v>
                </c:pt>
                <c:pt idx="66">
                  <c:v>44074.062499999789</c:v>
                </c:pt>
                <c:pt idx="67">
                  <c:v>44074.065972222008</c:v>
                </c:pt>
                <c:pt idx="68">
                  <c:v>44074.069444444227</c:v>
                </c:pt>
                <c:pt idx="69">
                  <c:v>44074.072916666446</c:v>
                </c:pt>
                <c:pt idx="70">
                  <c:v>44074.076388888665</c:v>
                </c:pt>
                <c:pt idx="71">
                  <c:v>44074.079861110884</c:v>
                </c:pt>
                <c:pt idx="72">
                  <c:v>44074.083333333103</c:v>
                </c:pt>
                <c:pt idx="73">
                  <c:v>44074.086805555322</c:v>
                </c:pt>
                <c:pt idx="74">
                  <c:v>44074.090277777541</c:v>
                </c:pt>
                <c:pt idx="75">
                  <c:v>44074.09374999976</c:v>
                </c:pt>
                <c:pt idx="76">
                  <c:v>44074.097222221979</c:v>
                </c:pt>
                <c:pt idx="77">
                  <c:v>44074.100694444198</c:v>
                </c:pt>
                <c:pt idx="78">
                  <c:v>44074.104166666417</c:v>
                </c:pt>
                <c:pt idx="79">
                  <c:v>44074.107638888636</c:v>
                </c:pt>
                <c:pt idx="80">
                  <c:v>44074.111111110855</c:v>
                </c:pt>
                <c:pt idx="81">
                  <c:v>44074.114583333074</c:v>
                </c:pt>
                <c:pt idx="82">
                  <c:v>44074.118055555293</c:v>
                </c:pt>
                <c:pt idx="83">
                  <c:v>44074.121527777512</c:v>
                </c:pt>
                <c:pt idx="84">
                  <c:v>44074.124999999731</c:v>
                </c:pt>
                <c:pt idx="85">
                  <c:v>44074.12847222195</c:v>
                </c:pt>
                <c:pt idx="86">
                  <c:v>44074.131944444169</c:v>
                </c:pt>
                <c:pt idx="87">
                  <c:v>44074.135416666388</c:v>
                </c:pt>
                <c:pt idx="88">
                  <c:v>44074.138888888607</c:v>
                </c:pt>
                <c:pt idx="89">
                  <c:v>44074.142361110826</c:v>
                </c:pt>
                <c:pt idx="90">
                  <c:v>44074.145833333045</c:v>
                </c:pt>
                <c:pt idx="91">
                  <c:v>44074.149305555264</c:v>
                </c:pt>
                <c:pt idx="92">
                  <c:v>44074.152777777483</c:v>
                </c:pt>
                <c:pt idx="93">
                  <c:v>44074.156249999702</c:v>
                </c:pt>
                <c:pt idx="94">
                  <c:v>44074.159722221921</c:v>
                </c:pt>
                <c:pt idx="95">
                  <c:v>44074.16319444414</c:v>
                </c:pt>
                <c:pt idx="96">
                  <c:v>44074.166666666359</c:v>
                </c:pt>
                <c:pt idx="97">
                  <c:v>44074.170138888578</c:v>
                </c:pt>
                <c:pt idx="98">
                  <c:v>44074.173611110797</c:v>
                </c:pt>
                <c:pt idx="99">
                  <c:v>44074.177083333016</c:v>
                </c:pt>
                <c:pt idx="100">
                  <c:v>44074.180555555235</c:v>
                </c:pt>
                <c:pt idx="101">
                  <c:v>44074.184027777454</c:v>
                </c:pt>
                <c:pt idx="102">
                  <c:v>44074.187499999673</c:v>
                </c:pt>
                <c:pt idx="103">
                  <c:v>44074.190972221892</c:v>
                </c:pt>
                <c:pt idx="104">
                  <c:v>44074.194444444111</c:v>
                </c:pt>
                <c:pt idx="105">
                  <c:v>44074.19791666633</c:v>
                </c:pt>
                <c:pt idx="106">
                  <c:v>44074.201388888549</c:v>
                </c:pt>
                <c:pt idx="107">
                  <c:v>44074.204861110768</c:v>
                </c:pt>
                <c:pt idx="108">
                  <c:v>44074.208333332987</c:v>
                </c:pt>
                <c:pt idx="109">
                  <c:v>44074.211805555206</c:v>
                </c:pt>
                <c:pt idx="110">
                  <c:v>44074.215277777424</c:v>
                </c:pt>
                <c:pt idx="111">
                  <c:v>44074.218749999643</c:v>
                </c:pt>
                <c:pt idx="112">
                  <c:v>44074.222222221862</c:v>
                </c:pt>
                <c:pt idx="113">
                  <c:v>44074.225694444081</c:v>
                </c:pt>
                <c:pt idx="114">
                  <c:v>44074.2291666663</c:v>
                </c:pt>
                <c:pt idx="115">
                  <c:v>44074.232638888519</c:v>
                </c:pt>
                <c:pt idx="116">
                  <c:v>44074.236111110738</c:v>
                </c:pt>
                <c:pt idx="117">
                  <c:v>44074.239583332957</c:v>
                </c:pt>
                <c:pt idx="118">
                  <c:v>44074.243055555176</c:v>
                </c:pt>
                <c:pt idx="119">
                  <c:v>44074.246527777395</c:v>
                </c:pt>
                <c:pt idx="120">
                  <c:v>44074.249999999614</c:v>
                </c:pt>
                <c:pt idx="121">
                  <c:v>44074.253472221833</c:v>
                </c:pt>
                <c:pt idx="122">
                  <c:v>44074.256944444052</c:v>
                </c:pt>
                <c:pt idx="123">
                  <c:v>44074.260416666271</c:v>
                </c:pt>
                <c:pt idx="124">
                  <c:v>44074.26388888849</c:v>
                </c:pt>
                <c:pt idx="125">
                  <c:v>44074.267361110709</c:v>
                </c:pt>
                <c:pt idx="126">
                  <c:v>44074.270833332928</c:v>
                </c:pt>
                <c:pt idx="127">
                  <c:v>44074.274305555147</c:v>
                </c:pt>
                <c:pt idx="128">
                  <c:v>44074.277777777366</c:v>
                </c:pt>
                <c:pt idx="129">
                  <c:v>44074.281249999585</c:v>
                </c:pt>
                <c:pt idx="130">
                  <c:v>44074.284722221804</c:v>
                </c:pt>
                <c:pt idx="131">
                  <c:v>44074.288194444023</c:v>
                </c:pt>
                <c:pt idx="132">
                  <c:v>44074.291666666242</c:v>
                </c:pt>
                <c:pt idx="133">
                  <c:v>44074.295138888461</c:v>
                </c:pt>
                <c:pt idx="134">
                  <c:v>44074.29861111068</c:v>
                </c:pt>
                <c:pt idx="135">
                  <c:v>44074.302083332899</c:v>
                </c:pt>
                <c:pt idx="136">
                  <c:v>44074.305555555118</c:v>
                </c:pt>
                <c:pt idx="137">
                  <c:v>44074.309027777337</c:v>
                </c:pt>
                <c:pt idx="138">
                  <c:v>44074.312499999556</c:v>
                </c:pt>
                <c:pt idx="139">
                  <c:v>44074.315972221775</c:v>
                </c:pt>
                <c:pt idx="140">
                  <c:v>44074.319444443994</c:v>
                </c:pt>
                <c:pt idx="141">
                  <c:v>44074.322916666213</c:v>
                </c:pt>
                <c:pt idx="142">
                  <c:v>44074.326388888432</c:v>
                </c:pt>
                <c:pt idx="143">
                  <c:v>44074.329861110651</c:v>
                </c:pt>
                <c:pt idx="144">
                  <c:v>44074.33333333287</c:v>
                </c:pt>
              </c:numCache>
            </c:numRef>
          </c:xVal>
          <c:yVal>
            <c:numRef>
              <c:f>'[7]20200830-31_NEW_SEWER_thresh002'!$J$3:$J$147</c:f>
              <c:numCache>
                <c:formatCode>General</c:formatCode>
                <c:ptCount val="145"/>
                <c:pt idx="0">
                  <c:v>0</c:v>
                </c:pt>
                <c:pt idx="1">
                  <c:v>19.5</c:v>
                </c:pt>
                <c:pt idx="2">
                  <c:v>20.229999999999997</c:v>
                </c:pt>
                <c:pt idx="3">
                  <c:v>26.21</c:v>
                </c:pt>
                <c:pt idx="4">
                  <c:v>30.430000000000007</c:v>
                </c:pt>
                <c:pt idx="5">
                  <c:v>32.379999999999995</c:v>
                </c:pt>
                <c:pt idx="6">
                  <c:v>33.289999999999992</c:v>
                </c:pt>
                <c:pt idx="7">
                  <c:v>33.930000000000007</c:v>
                </c:pt>
                <c:pt idx="8">
                  <c:v>34.289999999999992</c:v>
                </c:pt>
                <c:pt idx="9">
                  <c:v>34.600000000000023</c:v>
                </c:pt>
                <c:pt idx="10">
                  <c:v>34.919999999999959</c:v>
                </c:pt>
                <c:pt idx="11">
                  <c:v>35.07000000000005</c:v>
                </c:pt>
                <c:pt idx="12">
                  <c:v>35.20999999999998</c:v>
                </c:pt>
                <c:pt idx="13">
                  <c:v>16.45999999999998</c:v>
                </c:pt>
                <c:pt idx="14">
                  <c:v>10.259999999999991</c:v>
                </c:pt>
                <c:pt idx="15">
                  <c:v>8.6000000000000227</c:v>
                </c:pt>
                <c:pt idx="16">
                  <c:v>7.6100000000000136</c:v>
                </c:pt>
                <c:pt idx="17">
                  <c:v>6.5099999999999909</c:v>
                </c:pt>
                <c:pt idx="18">
                  <c:v>5.6999999999999886</c:v>
                </c:pt>
                <c:pt idx="19">
                  <c:v>4.7800000000000296</c:v>
                </c:pt>
                <c:pt idx="20">
                  <c:v>4.1999999999999886</c:v>
                </c:pt>
                <c:pt idx="21">
                  <c:v>3.7300000000000182</c:v>
                </c:pt>
                <c:pt idx="22">
                  <c:v>3.3899999999999864</c:v>
                </c:pt>
                <c:pt idx="23">
                  <c:v>3.1100000000000136</c:v>
                </c:pt>
                <c:pt idx="24">
                  <c:v>2.7399999999999523</c:v>
                </c:pt>
                <c:pt idx="25">
                  <c:v>6.0800000000000409</c:v>
                </c:pt>
                <c:pt idx="26">
                  <c:v>5.9399999999999977</c:v>
                </c:pt>
                <c:pt idx="27">
                  <c:v>5.8100000000000023</c:v>
                </c:pt>
                <c:pt idx="28">
                  <c:v>5.7099999999999795</c:v>
                </c:pt>
                <c:pt idx="29">
                  <c:v>5.5500000000000114</c:v>
                </c:pt>
                <c:pt idx="30">
                  <c:v>5.4200000000000159</c:v>
                </c:pt>
                <c:pt idx="31">
                  <c:v>5.3299999999999841</c:v>
                </c:pt>
                <c:pt idx="32">
                  <c:v>5.2099999999999795</c:v>
                </c:pt>
                <c:pt idx="33">
                  <c:v>5.1200000000000045</c:v>
                </c:pt>
                <c:pt idx="34">
                  <c:v>5.0300000000000296</c:v>
                </c:pt>
                <c:pt idx="35">
                  <c:v>4.9899999999999523</c:v>
                </c:pt>
                <c:pt idx="36">
                  <c:v>4.9499999999999886</c:v>
                </c:pt>
                <c:pt idx="37">
                  <c:v>9.1399999999999864</c:v>
                </c:pt>
                <c:pt idx="38">
                  <c:v>9.1800000000000637</c:v>
                </c:pt>
                <c:pt idx="39">
                  <c:v>9.1999999999999318</c:v>
                </c:pt>
                <c:pt idx="40">
                  <c:v>9.2000000000000455</c:v>
                </c:pt>
                <c:pt idx="41">
                  <c:v>9.1800000000000637</c:v>
                </c:pt>
                <c:pt idx="42">
                  <c:v>9.17999999999995</c:v>
                </c:pt>
                <c:pt idx="43">
                  <c:v>9.2000000000000455</c:v>
                </c:pt>
                <c:pt idx="44">
                  <c:v>9.1899999999999409</c:v>
                </c:pt>
                <c:pt idx="45">
                  <c:v>9.1699999999999591</c:v>
                </c:pt>
                <c:pt idx="46">
                  <c:v>9.1600000000000819</c:v>
                </c:pt>
                <c:pt idx="47">
                  <c:v>9.1399999999999864</c:v>
                </c:pt>
                <c:pt idx="48">
                  <c:v>9.1499999999999773</c:v>
                </c:pt>
                <c:pt idx="49">
                  <c:v>18.519999999999982</c:v>
                </c:pt>
                <c:pt idx="50">
                  <c:v>20.670000000000073</c:v>
                </c:pt>
                <c:pt idx="51">
                  <c:v>23.799999999999955</c:v>
                </c:pt>
                <c:pt idx="52">
                  <c:v>26.899999999999977</c:v>
                </c:pt>
                <c:pt idx="53">
                  <c:v>28.700000000000045</c:v>
                </c:pt>
                <c:pt idx="54">
                  <c:v>29.67999999999995</c:v>
                </c:pt>
                <c:pt idx="55">
                  <c:v>30.210000000000036</c:v>
                </c:pt>
                <c:pt idx="56">
                  <c:v>30.600000000000023</c:v>
                </c:pt>
                <c:pt idx="57">
                  <c:v>30.870000000000005</c:v>
                </c:pt>
                <c:pt idx="58">
                  <c:v>31.009999999999991</c:v>
                </c:pt>
                <c:pt idx="59">
                  <c:v>31.159999999999968</c:v>
                </c:pt>
                <c:pt idx="60">
                  <c:v>31.299999999999955</c:v>
                </c:pt>
                <c:pt idx="61">
                  <c:v>26.800000000000068</c:v>
                </c:pt>
                <c:pt idx="62">
                  <c:v>24.149999999999977</c:v>
                </c:pt>
                <c:pt idx="63">
                  <c:v>22.950000000000045</c:v>
                </c:pt>
                <c:pt idx="64">
                  <c:v>22.389999999999873</c:v>
                </c:pt>
                <c:pt idx="65">
                  <c:v>21.950000000000045</c:v>
                </c:pt>
                <c:pt idx="66">
                  <c:v>21.610000000000127</c:v>
                </c:pt>
                <c:pt idx="67">
                  <c:v>21.409999999999854</c:v>
                </c:pt>
                <c:pt idx="68">
                  <c:v>21.210000000000036</c:v>
                </c:pt>
                <c:pt idx="69">
                  <c:v>21.029999999999973</c:v>
                </c:pt>
                <c:pt idx="70">
                  <c:v>20.870000000000118</c:v>
                </c:pt>
                <c:pt idx="71">
                  <c:v>20.75</c:v>
                </c:pt>
                <c:pt idx="72">
                  <c:v>20.639999999999873</c:v>
                </c:pt>
                <c:pt idx="73">
                  <c:v>26.960000000000036</c:v>
                </c:pt>
                <c:pt idx="74">
                  <c:v>32</c:v>
                </c:pt>
                <c:pt idx="75">
                  <c:v>33.650000000000091</c:v>
                </c:pt>
                <c:pt idx="76">
                  <c:v>34.389999999999873</c:v>
                </c:pt>
                <c:pt idx="77">
                  <c:v>34.840000000000146</c:v>
                </c:pt>
                <c:pt idx="78">
                  <c:v>35.149999999999864</c:v>
                </c:pt>
                <c:pt idx="79">
                  <c:v>35.370000000000118</c:v>
                </c:pt>
                <c:pt idx="80">
                  <c:v>35.6099999999999</c:v>
                </c:pt>
                <c:pt idx="81">
                  <c:v>35.789999999999964</c:v>
                </c:pt>
                <c:pt idx="82">
                  <c:v>35.990000000000009</c:v>
                </c:pt>
                <c:pt idx="83">
                  <c:v>36.240000000000009</c:v>
                </c:pt>
                <c:pt idx="84">
                  <c:v>36.400000000000091</c:v>
                </c:pt>
                <c:pt idx="85">
                  <c:v>31.480000000000018</c:v>
                </c:pt>
                <c:pt idx="86">
                  <c:v>29.189999999999827</c:v>
                </c:pt>
                <c:pt idx="87">
                  <c:v>27.8900000000001</c:v>
                </c:pt>
                <c:pt idx="88">
                  <c:v>27.190000000000055</c:v>
                </c:pt>
                <c:pt idx="89">
                  <c:v>26.759999999999991</c:v>
                </c:pt>
                <c:pt idx="90">
                  <c:v>26.409999999999854</c:v>
                </c:pt>
                <c:pt idx="91">
                  <c:v>26.170000000000073</c:v>
                </c:pt>
                <c:pt idx="92">
                  <c:v>25.990000000000009</c:v>
                </c:pt>
                <c:pt idx="93">
                  <c:v>25.850000000000136</c:v>
                </c:pt>
                <c:pt idx="94">
                  <c:v>25.699999999999818</c:v>
                </c:pt>
                <c:pt idx="95">
                  <c:v>25.560000000000173</c:v>
                </c:pt>
                <c:pt idx="96">
                  <c:v>25.459999999999809</c:v>
                </c:pt>
                <c:pt idx="97">
                  <c:v>14.680000000000064</c:v>
                </c:pt>
                <c:pt idx="98">
                  <c:v>11.420000000000073</c:v>
                </c:pt>
                <c:pt idx="99">
                  <c:v>10.710000000000036</c:v>
                </c:pt>
                <c:pt idx="100">
                  <c:v>9.8899999999998727</c:v>
                </c:pt>
                <c:pt idx="101">
                  <c:v>9.3500000000001364</c:v>
                </c:pt>
                <c:pt idx="102">
                  <c:v>8.8199999999999363</c:v>
                </c:pt>
                <c:pt idx="103">
                  <c:v>8.4200000000000728</c:v>
                </c:pt>
                <c:pt idx="104">
                  <c:v>8.0199999999999818</c:v>
                </c:pt>
                <c:pt idx="105">
                  <c:v>7.6899999999998272</c:v>
                </c:pt>
                <c:pt idx="106">
                  <c:v>7.5100000000002183</c:v>
                </c:pt>
                <c:pt idx="107">
                  <c:v>7.3299999999999272</c:v>
                </c:pt>
                <c:pt idx="108">
                  <c:v>7.0799999999999272</c:v>
                </c:pt>
                <c:pt idx="109">
                  <c:v>6.2300000000000182</c:v>
                </c:pt>
                <c:pt idx="110">
                  <c:v>5.9699999999997999</c:v>
                </c:pt>
                <c:pt idx="111">
                  <c:v>5.7100000000000364</c:v>
                </c:pt>
                <c:pt idx="112">
                  <c:v>5.580000000000382</c:v>
                </c:pt>
                <c:pt idx="113">
                  <c:v>5.3699999999998909</c:v>
                </c:pt>
                <c:pt idx="114">
                  <c:v>5.2300000000000182</c:v>
                </c:pt>
                <c:pt idx="115">
                  <c:v>5.1599999999998545</c:v>
                </c:pt>
                <c:pt idx="116">
                  <c:v>5.0500000000001819</c:v>
                </c:pt>
                <c:pt idx="117">
                  <c:v>4.9400000000000546</c:v>
                </c:pt>
                <c:pt idx="118">
                  <c:v>4.8099999999999454</c:v>
                </c:pt>
                <c:pt idx="119">
                  <c:v>4.6599999999998545</c:v>
                </c:pt>
                <c:pt idx="120">
                  <c:v>4.5799999999999272</c:v>
                </c:pt>
                <c:pt idx="121">
                  <c:v>1.5199999999999818</c:v>
                </c:pt>
                <c:pt idx="122">
                  <c:v>1.4700000000002547</c:v>
                </c:pt>
                <c:pt idx="123">
                  <c:v>1.4099999999998545</c:v>
                </c:pt>
                <c:pt idx="124">
                  <c:v>1.3600000000001273</c:v>
                </c:pt>
                <c:pt idx="125">
                  <c:v>1.319999999999709</c:v>
                </c:pt>
                <c:pt idx="126">
                  <c:v>1.2899999999999636</c:v>
                </c:pt>
                <c:pt idx="127">
                  <c:v>1.2300000000000182</c:v>
                </c:pt>
                <c:pt idx="128">
                  <c:v>1.1700000000000728</c:v>
                </c:pt>
                <c:pt idx="129">
                  <c:v>1.0900000000001455</c:v>
                </c:pt>
                <c:pt idx="130">
                  <c:v>1</c:v>
                </c:pt>
                <c:pt idx="131">
                  <c:v>0.88999999999987267</c:v>
                </c:pt>
                <c:pt idx="132">
                  <c:v>0.82000000000016371</c:v>
                </c:pt>
                <c:pt idx="133">
                  <c:v>0.67999999999983629</c:v>
                </c:pt>
                <c:pt idx="134">
                  <c:v>0.65000000000009095</c:v>
                </c:pt>
                <c:pt idx="135">
                  <c:v>0.63000000000010914</c:v>
                </c:pt>
                <c:pt idx="136">
                  <c:v>0.60999999999967258</c:v>
                </c:pt>
                <c:pt idx="137">
                  <c:v>0.59000000000014552</c:v>
                </c:pt>
                <c:pt idx="138">
                  <c:v>0.59999999999990905</c:v>
                </c:pt>
                <c:pt idx="139">
                  <c:v>0.51000000000021828</c:v>
                </c:pt>
                <c:pt idx="140">
                  <c:v>0.40000000000009095</c:v>
                </c:pt>
                <c:pt idx="141">
                  <c:v>0.34999999999990905</c:v>
                </c:pt>
                <c:pt idx="142">
                  <c:v>0.32999999999992724</c:v>
                </c:pt>
                <c:pt idx="143">
                  <c:v>0.32999999999992724</c:v>
                </c:pt>
                <c:pt idx="144">
                  <c:v>0.28999999999996362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5-E7EA-4DD7-99DC-ED4FA475FCB4}"/>
            </c:ext>
          </c:extLst>
        </c:ser>
        <c:ser>
          <c:idx val="7"/>
          <c:order val="7"/>
          <c:tx>
            <c:v>thresh0.002, inf10, sew30</c:v>
          </c:tx>
          <c:spPr>
            <a:ln w="19050" cap="rnd">
              <a:solidFill>
                <a:srgbClr val="5B9BD5"/>
              </a:solidFill>
              <a:prstDash val="sysDash"/>
              <a:round/>
            </a:ln>
            <a:effectLst/>
          </c:spPr>
          <c:marker>
            <c:symbol val="none"/>
          </c:marker>
          <c:xVal>
            <c:numRef>
              <c:f>'[8]20200830-31_NEW_SEWER_thresh002'!$H$3:$H$147</c:f>
              <c:numCache>
                <c:formatCode>General</c:formatCode>
                <c:ptCount val="145"/>
                <c:pt idx="0">
                  <c:v>44073.833333333336</c:v>
                </c:pt>
                <c:pt idx="1">
                  <c:v>44073.836805555555</c:v>
                </c:pt>
                <c:pt idx="2">
                  <c:v>44073.840277777774</c:v>
                </c:pt>
                <c:pt idx="3">
                  <c:v>44073.843749999993</c:v>
                </c:pt>
                <c:pt idx="4">
                  <c:v>44073.847222222212</c:v>
                </c:pt>
                <c:pt idx="5">
                  <c:v>44073.850694444431</c:v>
                </c:pt>
                <c:pt idx="6">
                  <c:v>44073.85416666665</c:v>
                </c:pt>
                <c:pt idx="7">
                  <c:v>44073.857638888869</c:v>
                </c:pt>
                <c:pt idx="8">
                  <c:v>44073.861111111088</c:v>
                </c:pt>
                <c:pt idx="9">
                  <c:v>44073.864583333307</c:v>
                </c:pt>
                <c:pt idx="10">
                  <c:v>44073.868055555526</c:v>
                </c:pt>
                <c:pt idx="11">
                  <c:v>44073.871527777745</c:v>
                </c:pt>
                <c:pt idx="12">
                  <c:v>44073.874999999964</c:v>
                </c:pt>
                <c:pt idx="13">
                  <c:v>44073.878472222183</c:v>
                </c:pt>
                <c:pt idx="14">
                  <c:v>44073.881944444402</c:v>
                </c:pt>
                <c:pt idx="15">
                  <c:v>44073.885416666621</c:v>
                </c:pt>
                <c:pt idx="16">
                  <c:v>44073.88888888884</c:v>
                </c:pt>
                <c:pt idx="17">
                  <c:v>44073.892361111059</c:v>
                </c:pt>
                <c:pt idx="18">
                  <c:v>44073.895833333278</c:v>
                </c:pt>
                <c:pt idx="19">
                  <c:v>44073.899305555497</c:v>
                </c:pt>
                <c:pt idx="20">
                  <c:v>44073.902777777716</c:v>
                </c:pt>
                <c:pt idx="21">
                  <c:v>44073.906249999935</c:v>
                </c:pt>
                <c:pt idx="22">
                  <c:v>44073.909722222154</c:v>
                </c:pt>
                <c:pt idx="23">
                  <c:v>44073.913194444372</c:v>
                </c:pt>
                <c:pt idx="24">
                  <c:v>44073.916666666591</c:v>
                </c:pt>
                <c:pt idx="25">
                  <c:v>44073.92013888881</c:v>
                </c:pt>
                <c:pt idx="26">
                  <c:v>44073.923611111029</c:v>
                </c:pt>
                <c:pt idx="27">
                  <c:v>44073.927083333248</c:v>
                </c:pt>
                <c:pt idx="28">
                  <c:v>44073.930555555467</c:v>
                </c:pt>
                <c:pt idx="29">
                  <c:v>44073.934027777686</c:v>
                </c:pt>
                <c:pt idx="30">
                  <c:v>44073.937499999905</c:v>
                </c:pt>
                <c:pt idx="31">
                  <c:v>44073.940972222124</c:v>
                </c:pt>
                <c:pt idx="32">
                  <c:v>44073.944444444343</c:v>
                </c:pt>
                <c:pt idx="33">
                  <c:v>44073.947916666562</c:v>
                </c:pt>
                <c:pt idx="34">
                  <c:v>44073.951388888781</c:v>
                </c:pt>
                <c:pt idx="35">
                  <c:v>44073.954861111</c:v>
                </c:pt>
                <c:pt idx="36">
                  <c:v>44073.958333333219</c:v>
                </c:pt>
                <c:pt idx="37">
                  <c:v>44073.961805555438</c:v>
                </c:pt>
                <c:pt idx="38">
                  <c:v>44073.965277777657</c:v>
                </c:pt>
                <c:pt idx="39">
                  <c:v>44073.968749999876</c:v>
                </c:pt>
                <c:pt idx="40">
                  <c:v>44073.972222222095</c:v>
                </c:pt>
                <c:pt idx="41">
                  <c:v>44073.975694444314</c:v>
                </c:pt>
                <c:pt idx="42">
                  <c:v>44073.979166666533</c:v>
                </c:pt>
                <c:pt idx="43">
                  <c:v>44073.982638888752</c:v>
                </c:pt>
                <c:pt idx="44">
                  <c:v>44073.986111110971</c:v>
                </c:pt>
                <c:pt idx="45">
                  <c:v>44073.98958333319</c:v>
                </c:pt>
                <c:pt idx="46">
                  <c:v>44073.993055555409</c:v>
                </c:pt>
                <c:pt idx="47">
                  <c:v>44073.996527777628</c:v>
                </c:pt>
                <c:pt idx="48">
                  <c:v>44073.999999999847</c:v>
                </c:pt>
                <c:pt idx="49">
                  <c:v>44074.003472222066</c:v>
                </c:pt>
                <c:pt idx="50">
                  <c:v>44074.006944444285</c:v>
                </c:pt>
                <c:pt idx="51">
                  <c:v>44074.010416666504</c:v>
                </c:pt>
                <c:pt idx="52">
                  <c:v>44074.013888888723</c:v>
                </c:pt>
                <c:pt idx="53">
                  <c:v>44074.017361110942</c:v>
                </c:pt>
                <c:pt idx="54">
                  <c:v>44074.020833333161</c:v>
                </c:pt>
                <c:pt idx="55">
                  <c:v>44074.02430555538</c:v>
                </c:pt>
                <c:pt idx="56">
                  <c:v>44074.027777777599</c:v>
                </c:pt>
                <c:pt idx="57">
                  <c:v>44074.031249999818</c:v>
                </c:pt>
                <c:pt idx="58">
                  <c:v>44074.034722222037</c:v>
                </c:pt>
                <c:pt idx="59">
                  <c:v>44074.038194444256</c:v>
                </c:pt>
                <c:pt idx="60">
                  <c:v>44074.041666666475</c:v>
                </c:pt>
                <c:pt idx="61">
                  <c:v>44074.045138888694</c:v>
                </c:pt>
                <c:pt idx="62">
                  <c:v>44074.048611110913</c:v>
                </c:pt>
                <c:pt idx="63">
                  <c:v>44074.052083333132</c:v>
                </c:pt>
                <c:pt idx="64">
                  <c:v>44074.055555555351</c:v>
                </c:pt>
                <c:pt idx="65">
                  <c:v>44074.05902777757</c:v>
                </c:pt>
                <c:pt idx="66">
                  <c:v>44074.062499999789</c:v>
                </c:pt>
                <c:pt idx="67">
                  <c:v>44074.065972222008</c:v>
                </c:pt>
                <c:pt idx="68">
                  <c:v>44074.069444444227</c:v>
                </c:pt>
                <c:pt idx="69">
                  <c:v>44074.072916666446</c:v>
                </c:pt>
                <c:pt idx="70">
                  <c:v>44074.076388888665</c:v>
                </c:pt>
                <c:pt idx="71">
                  <c:v>44074.079861110884</c:v>
                </c:pt>
                <c:pt idx="72">
                  <c:v>44074.083333333103</c:v>
                </c:pt>
                <c:pt idx="73">
                  <c:v>44074.086805555322</c:v>
                </c:pt>
                <c:pt idx="74">
                  <c:v>44074.090277777541</c:v>
                </c:pt>
                <c:pt idx="75">
                  <c:v>44074.09374999976</c:v>
                </c:pt>
                <c:pt idx="76">
                  <c:v>44074.097222221979</c:v>
                </c:pt>
                <c:pt idx="77">
                  <c:v>44074.100694444198</c:v>
                </c:pt>
                <c:pt idx="78">
                  <c:v>44074.104166666417</c:v>
                </c:pt>
                <c:pt idx="79">
                  <c:v>44074.107638888636</c:v>
                </c:pt>
                <c:pt idx="80">
                  <c:v>44074.111111110855</c:v>
                </c:pt>
                <c:pt idx="81">
                  <c:v>44074.114583333074</c:v>
                </c:pt>
                <c:pt idx="82">
                  <c:v>44074.118055555293</c:v>
                </c:pt>
                <c:pt idx="83">
                  <c:v>44074.121527777512</c:v>
                </c:pt>
                <c:pt idx="84">
                  <c:v>44074.124999999731</c:v>
                </c:pt>
                <c:pt idx="85">
                  <c:v>44074.12847222195</c:v>
                </c:pt>
                <c:pt idx="86">
                  <c:v>44074.131944444169</c:v>
                </c:pt>
                <c:pt idx="87">
                  <c:v>44074.135416666388</c:v>
                </c:pt>
                <c:pt idx="88">
                  <c:v>44074.138888888607</c:v>
                </c:pt>
                <c:pt idx="89">
                  <c:v>44074.142361110826</c:v>
                </c:pt>
                <c:pt idx="90">
                  <c:v>44074.145833333045</c:v>
                </c:pt>
                <c:pt idx="91">
                  <c:v>44074.149305555264</c:v>
                </c:pt>
                <c:pt idx="92">
                  <c:v>44074.152777777483</c:v>
                </c:pt>
                <c:pt idx="93">
                  <c:v>44074.156249999702</c:v>
                </c:pt>
                <c:pt idx="94">
                  <c:v>44074.159722221921</c:v>
                </c:pt>
                <c:pt idx="95">
                  <c:v>44074.16319444414</c:v>
                </c:pt>
                <c:pt idx="96">
                  <c:v>44074.166666666359</c:v>
                </c:pt>
                <c:pt idx="97">
                  <c:v>44074.170138888578</c:v>
                </c:pt>
                <c:pt idx="98">
                  <c:v>44074.173611110797</c:v>
                </c:pt>
                <c:pt idx="99">
                  <c:v>44074.177083333016</c:v>
                </c:pt>
                <c:pt idx="100">
                  <c:v>44074.180555555235</c:v>
                </c:pt>
                <c:pt idx="101">
                  <c:v>44074.184027777454</c:v>
                </c:pt>
                <c:pt idx="102">
                  <c:v>44074.187499999673</c:v>
                </c:pt>
                <c:pt idx="103">
                  <c:v>44074.190972221892</c:v>
                </c:pt>
                <c:pt idx="104">
                  <c:v>44074.194444444111</c:v>
                </c:pt>
                <c:pt idx="105">
                  <c:v>44074.19791666633</c:v>
                </c:pt>
                <c:pt idx="106">
                  <c:v>44074.201388888549</c:v>
                </c:pt>
                <c:pt idx="107">
                  <c:v>44074.204861110768</c:v>
                </c:pt>
                <c:pt idx="108">
                  <c:v>44074.208333332987</c:v>
                </c:pt>
                <c:pt idx="109">
                  <c:v>44074.211805555206</c:v>
                </c:pt>
                <c:pt idx="110">
                  <c:v>44074.215277777424</c:v>
                </c:pt>
                <c:pt idx="111">
                  <c:v>44074.218749999643</c:v>
                </c:pt>
                <c:pt idx="112">
                  <c:v>44074.222222221862</c:v>
                </c:pt>
                <c:pt idx="113">
                  <c:v>44074.225694444081</c:v>
                </c:pt>
                <c:pt idx="114">
                  <c:v>44074.2291666663</c:v>
                </c:pt>
                <c:pt idx="115">
                  <c:v>44074.232638888519</c:v>
                </c:pt>
                <c:pt idx="116">
                  <c:v>44074.236111110738</c:v>
                </c:pt>
                <c:pt idx="117">
                  <c:v>44074.239583332957</c:v>
                </c:pt>
                <c:pt idx="118">
                  <c:v>44074.243055555176</c:v>
                </c:pt>
                <c:pt idx="119">
                  <c:v>44074.246527777395</c:v>
                </c:pt>
                <c:pt idx="120">
                  <c:v>44074.249999999614</c:v>
                </c:pt>
                <c:pt idx="121">
                  <c:v>44074.253472221833</c:v>
                </c:pt>
                <c:pt idx="122">
                  <c:v>44074.256944444052</c:v>
                </c:pt>
                <c:pt idx="123">
                  <c:v>44074.260416666271</c:v>
                </c:pt>
                <c:pt idx="124">
                  <c:v>44074.26388888849</c:v>
                </c:pt>
                <c:pt idx="125">
                  <c:v>44074.267361110709</c:v>
                </c:pt>
                <c:pt idx="126">
                  <c:v>44074.270833332928</c:v>
                </c:pt>
                <c:pt idx="127">
                  <c:v>44074.274305555147</c:v>
                </c:pt>
                <c:pt idx="128">
                  <c:v>44074.277777777366</c:v>
                </c:pt>
                <c:pt idx="129">
                  <c:v>44074.281249999585</c:v>
                </c:pt>
                <c:pt idx="130">
                  <c:v>44074.284722221804</c:v>
                </c:pt>
                <c:pt idx="131">
                  <c:v>44074.288194444023</c:v>
                </c:pt>
                <c:pt idx="132">
                  <c:v>44074.291666666242</c:v>
                </c:pt>
                <c:pt idx="133">
                  <c:v>44074.295138888461</c:v>
                </c:pt>
                <c:pt idx="134">
                  <c:v>44074.29861111068</c:v>
                </c:pt>
                <c:pt idx="135">
                  <c:v>44074.302083332899</c:v>
                </c:pt>
                <c:pt idx="136">
                  <c:v>44074.305555555118</c:v>
                </c:pt>
                <c:pt idx="137">
                  <c:v>44074.309027777337</c:v>
                </c:pt>
                <c:pt idx="138">
                  <c:v>44074.312499999556</c:v>
                </c:pt>
                <c:pt idx="139">
                  <c:v>44074.315972221775</c:v>
                </c:pt>
                <c:pt idx="140">
                  <c:v>44074.319444443994</c:v>
                </c:pt>
                <c:pt idx="141">
                  <c:v>44074.322916666213</c:v>
                </c:pt>
                <c:pt idx="142">
                  <c:v>44074.326388888432</c:v>
                </c:pt>
                <c:pt idx="143">
                  <c:v>44074.329861110651</c:v>
                </c:pt>
                <c:pt idx="144">
                  <c:v>44074.33333333287</c:v>
                </c:pt>
              </c:numCache>
            </c:numRef>
          </c:xVal>
          <c:yVal>
            <c:numRef>
              <c:f>'[8]20200830-31_NEW_SEWER_thresh002'!$J$3:$J$147</c:f>
              <c:numCache>
                <c:formatCode>General</c:formatCode>
                <c:ptCount val="145"/>
                <c:pt idx="0">
                  <c:v>0</c:v>
                </c:pt>
                <c:pt idx="1">
                  <c:v>19.5</c:v>
                </c:pt>
                <c:pt idx="2">
                  <c:v>20.32</c:v>
                </c:pt>
                <c:pt idx="3">
                  <c:v>27.089999999999996</c:v>
                </c:pt>
                <c:pt idx="4">
                  <c:v>31.939999999999998</c:v>
                </c:pt>
                <c:pt idx="5">
                  <c:v>34.06</c:v>
                </c:pt>
                <c:pt idx="6">
                  <c:v>34.990000000000009</c:v>
                </c:pt>
                <c:pt idx="7">
                  <c:v>35.659999999999997</c:v>
                </c:pt>
                <c:pt idx="8">
                  <c:v>36.039999999999992</c:v>
                </c:pt>
                <c:pt idx="9">
                  <c:v>36.330000000000013</c:v>
                </c:pt>
                <c:pt idx="10">
                  <c:v>36.620000000000005</c:v>
                </c:pt>
                <c:pt idx="11">
                  <c:v>36.870000000000005</c:v>
                </c:pt>
                <c:pt idx="12">
                  <c:v>36.990000000000009</c:v>
                </c:pt>
                <c:pt idx="13">
                  <c:v>18.169999999999959</c:v>
                </c:pt>
                <c:pt idx="14">
                  <c:v>10.310000000000002</c:v>
                </c:pt>
                <c:pt idx="15">
                  <c:v>8.5300000000000296</c:v>
                </c:pt>
                <c:pt idx="16">
                  <c:v>7.1800000000000068</c:v>
                </c:pt>
                <c:pt idx="17">
                  <c:v>6.0099999999999909</c:v>
                </c:pt>
                <c:pt idx="18">
                  <c:v>5.0500000000000114</c:v>
                </c:pt>
                <c:pt idx="19">
                  <c:v>4.3499999999999659</c:v>
                </c:pt>
                <c:pt idx="20">
                  <c:v>3.8299999999999841</c:v>
                </c:pt>
                <c:pt idx="21">
                  <c:v>3.4000000000000341</c:v>
                </c:pt>
                <c:pt idx="22">
                  <c:v>3.0299999999999727</c:v>
                </c:pt>
                <c:pt idx="23">
                  <c:v>2.6700000000000159</c:v>
                </c:pt>
                <c:pt idx="24">
                  <c:v>2.4200000000000159</c:v>
                </c:pt>
                <c:pt idx="25">
                  <c:v>5.839999999999975</c:v>
                </c:pt>
                <c:pt idx="26">
                  <c:v>5.6399999999999864</c:v>
                </c:pt>
                <c:pt idx="27">
                  <c:v>5.5</c:v>
                </c:pt>
                <c:pt idx="28">
                  <c:v>5.3900000000000432</c:v>
                </c:pt>
                <c:pt idx="29">
                  <c:v>5.2699999999999818</c:v>
                </c:pt>
                <c:pt idx="30">
                  <c:v>5.1999999999999886</c:v>
                </c:pt>
                <c:pt idx="31">
                  <c:v>5.1500000000000341</c:v>
                </c:pt>
                <c:pt idx="32">
                  <c:v>5.0799999999999841</c:v>
                </c:pt>
                <c:pt idx="33">
                  <c:v>5</c:v>
                </c:pt>
                <c:pt idx="34">
                  <c:v>4.910000000000025</c:v>
                </c:pt>
                <c:pt idx="35">
                  <c:v>4.8299999999999272</c:v>
                </c:pt>
                <c:pt idx="36">
                  <c:v>4.7300000000000182</c:v>
                </c:pt>
                <c:pt idx="37">
                  <c:v>8.9200000000000728</c:v>
                </c:pt>
                <c:pt idx="38">
                  <c:v>8.9899999999998954</c:v>
                </c:pt>
                <c:pt idx="39">
                  <c:v>9.0100000000001046</c:v>
                </c:pt>
                <c:pt idx="40">
                  <c:v>9.0099999999999909</c:v>
                </c:pt>
                <c:pt idx="41">
                  <c:v>9.0599999999999454</c:v>
                </c:pt>
                <c:pt idx="42">
                  <c:v>9.0600000000000591</c:v>
                </c:pt>
                <c:pt idx="43">
                  <c:v>9.0599999999999454</c:v>
                </c:pt>
                <c:pt idx="44">
                  <c:v>9.0900000000000318</c:v>
                </c:pt>
                <c:pt idx="45">
                  <c:v>9.0799999999999272</c:v>
                </c:pt>
                <c:pt idx="46">
                  <c:v>9.07000000000005</c:v>
                </c:pt>
                <c:pt idx="47">
                  <c:v>9.07000000000005</c:v>
                </c:pt>
                <c:pt idx="48">
                  <c:v>9.0899999999999181</c:v>
                </c:pt>
                <c:pt idx="49">
                  <c:v>18.450000000000045</c:v>
                </c:pt>
                <c:pt idx="50">
                  <c:v>20.850000000000023</c:v>
                </c:pt>
                <c:pt idx="51">
                  <c:v>24.509999999999991</c:v>
                </c:pt>
                <c:pt idx="52">
                  <c:v>27.959999999999923</c:v>
                </c:pt>
                <c:pt idx="53">
                  <c:v>30.010000000000105</c:v>
                </c:pt>
                <c:pt idx="54">
                  <c:v>31.029999999999973</c:v>
                </c:pt>
                <c:pt idx="55">
                  <c:v>31.5</c:v>
                </c:pt>
                <c:pt idx="56">
                  <c:v>31.850000000000023</c:v>
                </c:pt>
                <c:pt idx="57">
                  <c:v>32.120000000000005</c:v>
                </c:pt>
                <c:pt idx="58">
                  <c:v>32.339999999999918</c:v>
                </c:pt>
                <c:pt idx="59">
                  <c:v>32.470000000000027</c:v>
                </c:pt>
                <c:pt idx="60">
                  <c:v>32.470000000000027</c:v>
                </c:pt>
                <c:pt idx="61">
                  <c:v>27.879999999999995</c:v>
                </c:pt>
                <c:pt idx="62">
                  <c:v>24.419999999999959</c:v>
                </c:pt>
                <c:pt idx="63">
                  <c:v>22.950000000000045</c:v>
                </c:pt>
                <c:pt idx="64">
                  <c:v>22.319999999999936</c:v>
                </c:pt>
                <c:pt idx="65">
                  <c:v>21.8900000000001</c:v>
                </c:pt>
                <c:pt idx="66">
                  <c:v>21.599999999999909</c:v>
                </c:pt>
                <c:pt idx="67">
                  <c:v>21.380000000000109</c:v>
                </c:pt>
                <c:pt idx="68">
                  <c:v>21.220000000000027</c:v>
                </c:pt>
                <c:pt idx="69">
                  <c:v>21.119999999999891</c:v>
                </c:pt>
                <c:pt idx="70">
                  <c:v>21.039999999999964</c:v>
                </c:pt>
                <c:pt idx="71">
                  <c:v>20.950000000000045</c:v>
                </c:pt>
                <c:pt idx="72">
                  <c:v>20.839999999999918</c:v>
                </c:pt>
                <c:pt idx="73">
                  <c:v>27.120000000000118</c:v>
                </c:pt>
                <c:pt idx="74">
                  <c:v>33.269999999999982</c:v>
                </c:pt>
                <c:pt idx="75">
                  <c:v>35.079999999999927</c:v>
                </c:pt>
                <c:pt idx="76">
                  <c:v>35.990000000000009</c:v>
                </c:pt>
                <c:pt idx="77">
                  <c:v>36.509999999999991</c:v>
                </c:pt>
                <c:pt idx="78">
                  <c:v>36.830000000000155</c:v>
                </c:pt>
                <c:pt idx="79">
                  <c:v>37.059999999999945</c:v>
                </c:pt>
                <c:pt idx="80">
                  <c:v>37.259999999999991</c:v>
                </c:pt>
                <c:pt idx="81">
                  <c:v>37.450000000000045</c:v>
                </c:pt>
                <c:pt idx="82">
                  <c:v>37.629999999999882</c:v>
                </c:pt>
                <c:pt idx="83">
                  <c:v>37.839999999999918</c:v>
                </c:pt>
                <c:pt idx="84">
                  <c:v>38.0300000000002</c:v>
                </c:pt>
                <c:pt idx="85">
                  <c:v>33.139999999999873</c:v>
                </c:pt>
                <c:pt idx="86">
                  <c:v>29.880000000000109</c:v>
                </c:pt>
                <c:pt idx="87">
                  <c:v>28.439999999999827</c:v>
                </c:pt>
                <c:pt idx="88">
                  <c:v>27.770000000000209</c:v>
                </c:pt>
                <c:pt idx="89">
                  <c:v>27.389999999999873</c:v>
                </c:pt>
                <c:pt idx="90">
                  <c:v>27.130000000000109</c:v>
                </c:pt>
                <c:pt idx="91">
                  <c:v>26.849999999999909</c:v>
                </c:pt>
                <c:pt idx="92">
                  <c:v>26.6099999999999</c:v>
                </c:pt>
                <c:pt idx="93">
                  <c:v>26.440000000000055</c:v>
                </c:pt>
                <c:pt idx="94">
                  <c:v>26.269999999999982</c:v>
                </c:pt>
                <c:pt idx="95">
                  <c:v>26.070000000000164</c:v>
                </c:pt>
                <c:pt idx="96">
                  <c:v>25.909999999999854</c:v>
                </c:pt>
                <c:pt idx="97">
                  <c:v>15.069999999999936</c:v>
                </c:pt>
                <c:pt idx="98">
                  <c:v>10.5300000000002</c:v>
                </c:pt>
                <c:pt idx="99">
                  <c:v>9.6599999999998545</c:v>
                </c:pt>
                <c:pt idx="100">
                  <c:v>9</c:v>
                </c:pt>
                <c:pt idx="101">
                  <c:v>8.4500000000002728</c:v>
                </c:pt>
                <c:pt idx="102">
                  <c:v>8.1399999999998727</c:v>
                </c:pt>
                <c:pt idx="103">
                  <c:v>7.8699999999998909</c:v>
                </c:pt>
                <c:pt idx="104">
                  <c:v>7.4699999999997999</c:v>
                </c:pt>
                <c:pt idx="105">
                  <c:v>7.0500000000001819</c:v>
                </c:pt>
                <c:pt idx="106">
                  <c:v>6.8099999999999454</c:v>
                </c:pt>
                <c:pt idx="107">
                  <c:v>6.6100000000001273</c:v>
                </c:pt>
                <c:pt idx="108">
                  <c:v>6.3699999999998909</c:v>
                </c:pt>
                <c:pt idx="109">
                  <c:v>5.4600000000000364</c:v>
                </c:pt>
                <c:pt idx="110">
                  <c:v>5.3400000000001455</c:v>
                </c:pt>
                <c:pt idx="111">
                  <c:v>5.1999999999998181</c:v>
                </c:pt>
                <c:pt idx="112">
                  <c:v>5.0199999999999818</c:v>
                </c:pt>
                <c:pt idx="113">
                  <c:v>4.8800000000001091</c:v>
                </c:pt>
                <c:pt idx="114">
                  <c:v>4.8000000000001819</c:v>
                </c:pt>
                <c:pt idx="115">
                  <c:v>4.6399999999998727</c:v>
                </c:pt>
                <c:pt idx="116">
                  <c:v>4.569999999999709</c:v>
                </c:pt>
                <c:pt idx="117">
                  <c:v>4.4800000000000182</c:v>
                </c:pt>
                <c:pt idx="118">
                  <c:v>4.4000000000000909</c:v>
                </c:pt>
                <c:pt idx="119">
                  <c:v>4.3499999999999091</c:v>
                </c:pt>
                <c:pt idx="120">
                  <c:v>4.2800000000002001</c:v>
                </c:pt>
                <c:pt idx="121">
                  <c:v>1.2600000000002183</c:v>
                </c:pt>
                <c:pt idx="122">
                  <c:v>1.1499999999996362</c:v>
                </c:pt>
                <c:pt idx="123">
                  <c:v>1.0199999999999818</c:v>
                </c:pt>
                <c:pt idx="124">
                  <c:v>0.98000000000001819</c:v>
                </c:pt>
                <c:pt idx="125">
                  <c:v>0.92000000000007276</c:v>
                </c:pt>
                <c:pt idx="126">
                  <c:v>0.84999999999990905</c:v>
                </c:pt>
                <c:pt idx="127">
                  <c:v>0.78999999999996362</c:v>
                </c:pt>
                <c:pt idx="128">
                  <c:v>0.75</c:v>
                </c:pt>
                <c:pt idx="129">
                  <c:v>0.64000000000032742</c:v>
                </c:pt>
                <c:pt idx="130">
                  <c:v>0.61999999999989086</c:v>
                </c:pt>
                <c:pt idx="131">
                  <c:v>0.61000000000012733</c:v>
                </c:pt>
                <c:pt idx="132">
                  <c:v>0.54999999999972715</c:v>
                </c:pt>
                <c:pt idx="133">
                  <c:v>0.38000000000010914</c:v>
                </c:pt>
                <c:pt idx="134">
                  <c:v>0.30999999999994543</c:v>
                </c:pt>
                <c:pt idx="135">
                  <c:v>0.23000000000001819</c:v>
                </c:pt>
                <c:pt idx="136">
                  <c:v>0.22000000000025466</c:v>
                </c:pt>
                <c:pt idx="137">
                  <c:v>0.21999999999979991</c:v>
                </c:pt>
                <c:pt idx="138">
                  <c:v>0.21000000000003638</c:v>
                </c:pt>
                <c:pt idx="139">
                  <c:v>0.1999999999998181</c:v>
                </c:pt>
                <c:pt idx="140">
                  <c:v>0.18000000000029104</c:v>
                </c:pt>
                <c:pt idx="141">
                  <c:v>0.1499999999996362</c:v>
                </c:pt>
                <c:pt idx="142">
                  <c:v>0.14000000000032742</c:v>
                </c:pt>
                <c:pt idx="143">
                  <c:v>0.13999999999987267</c:v>
                </c:pt>
                <c:pt idx="144">
                  <c:v>0.13000000000010914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6-E7EA-4DD7-99DC-ED4FA475FCB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620570144"/>
        <c:axId val="620573408"/>
        <c:extLst>
          <c:ext xmlns:c15="http://schemas.microsoft.com/office/drawing/2012/chart" uri="{02D57815-91ED-43cb-92C2-25804820EDAC}">
            <c15:filteredScatterSeries>
              <c15:ser>
                <c:idx val="0"/>
                <c:order val="0"/>
                <c:tx>
                  <c:v>thresh0.005, inf10, sew10</c:v>
                </c:tx>
                <c:spPr>
                  <a:ln w="19050" cap="rnd">
                    <a:solidFill>
                      <a:srgbClr val="5B9BD5"/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>
                      <c:ext uri="{02D57815-91ED-43cb-92C2-25804820EDAC}">
                        <c15:formulaRef>
                          <c15:sqref>'[1]20200830-31_NEW_SEWER_thresh005'!$H$3:$H$147</c15:sqref>
                        </c15:formulaRef>
                      </c:ext>
                    </c:extLst>
                    <c:numCache>
                      <c:formatCode>General</c:formatCode>
                      <c:ptCount val="145"/>
                      <c:pt idx="0">
                        <c:v>44073.833333333336</c:v>
                      </c:pt>
                      <c:pt idx="1">
                        <c:v>44073.836805555555</c:v>
                      </c:pt>
                      <c:pt idx="2">
                        <c:v>44073.840277777774</c:v>
                      </c:pt>
                      <c:pt idx="3">
                        <c:v>44073.843749999993</c:v>
                      </c:pt>
                      <c:pt idx="4">
                        <c:v>44073.847222222212</c:v>
                      </c:pt>
                      <c:pt idx="5">
                        <c:v>44073.850694444431</c:v>
                      </c:pt>
                      <c:pt idx="6">
                        <c:v>44073.85416666665</c:v>
                      </c:pt>
                      <c:pt idx="7">
                        <c:v>44073.857638888869</c:v>
                      </c:pt>
                      <c:pt idx="8">
                        <c:v>44073.861111111088</c:v>
                      </c:pt>
                      <c:pt idx="9">
                        <c:v>44073.864583333307</c:v>
                      </c:pt>
                      <c:pt idx="10">
                        <c:v>44073.868055555526</c:v>
                      </c:pt>
                      <c:pt idx="11">
                        <c:v>44073.871527777745</c:v>
                      </c:pt>
                      <c:pt idx="12">
                        <c:v>44073.874999999964</c:v>
                      </c:pt>
                      <c:pt idx="13">
                        <c:v>44073.878472222183</c:v>
                      </c:pt>
                      <c:pt idx="14">
                        <c:v>44073.881944444402</c:v>
                      </c:pt>
                      <c:pt idx="15">
                        <c:v>44073.885416666621</c:v>
                      </c:pt>
                      <c:pt idx="16">
                        <c:v>44073.88888888884</c:v>
                      </c:pt>
                      <c:pt idx="17">
                        <c:v>44073.892361111059</c:v>
                      </c:pt>
                      <c:pt idx="18">
                        <c:v>44073.895833333278</c:v>
                      </c:pt>
                      <c:pt idx="19">
                        <c:v>44073.899305555497</c:v>
                      </c:pt>
                      <c:pt idx="20">
                        <c:v>44073.902777777716</c:v>
                      </c:pt>
                      <c:pt idx="21">
                        <c:v>44073.906249999935</c:v>
                      </c:pt>
                      <c:pt idx="22">
                        <c:v>44073.909722222154</c:v>
                      </c:pt>
                      <c:pt idx="23">
                        <c:v>44073.913194444372</c:v>
                      </c:pt>
                      <c:pt idx="24">
                        <c:v>44073.916666666591</c:v>
                      </c:pt>
                      <c:pt idx="25">
                        <c:v>44073.92013888881</c:v>
                      </c:pt>
                      <c:pt idx="26">
                        <c:v>44073.923611111029</c:v>
                      </c:pt>
                      <c:pt idx="27">
                        <c:v>44073.927083333248</c:v>
                      </c:pt>
                      <c:pt idx="28">
                        <c:v>44073.930555555467</c:v>
                      </c:pt>
                      <c:pt idx="29">
                        <c:v>44073.934027777686</c:v>
                      </c:pt>
                      <c:pt idx="30">
                        <c:v>44073.937499999905</c:v>
                      </c:pt>
                      <c:pt idx="31">
                        <c:v>44073.940972222124</c:v>
                      </c:pt>
                      <c:pt idx="32">
                        <c:v>44073.944444444343</c:v>
                      </c:pt>
                      <c:pt idx="33">
                        <c:v>44073.947916666562</c:v>
                      </c:pt>
                      <c:pt idx="34">
                        <c:v>44073.951388888781</c:v>
                      </c:pt>
                      <c:pt idx="35">
                        <c:v>44073.954861111</c:v>
                      </c:pt>
                      <c:pt idx="36">
                        <c:v>44073.958333333219</c:v>
                      </c:pt>
                      <c:pt idx="37">
                        <c:v>44073.961805555438</c:v>
                      </c:pt>
                      <c:pt idx="38">
                        <c:v>44073.965277777657</c:v>
                      </c:pt>
                      <c:pt idx="39">
                        <c:v>44073.968749999876</c:v>
                      </c:pt>
                      <c:pt idx="40">
                        <c:v>44073.972222222095</c:v>
                      </c:pt>
                      <c:pt idx="41">
                        <c:v>44073.975694444314</c:v>
                      </c:pt>
                      <c:pt idx="42">
                        <c:v>44073.979166666533</c:v>
                      </c:pt>
                      <c:pt idx="43">
                        <c:v>44073.982638888752</c:v>
                      </c:pt>
                      <c:pt idx="44">
                        <c:v>44073.986111110971</c:v>
                      </c:pt>
                      <c:pt idx="45">
                        <c:v>44073.98958333319</c:v>
                      </c:pt>
                      <c:pt idx="46">
                        <c:v>44073.993055555409</c:v>
                      </c:pt>
                      <c:pt idx="47">
                        <c:v>44073.996527777628</c:v>
                      </c:pt>
                      <c:pt idx="48">
                        <c:v>44073.999999999847</c:v>
                      </c:pt>
                      <c:pt idx="49">
                        <c:v>44074.003472222066</c:v>
                      </c:pt>
                      <c:pt idx="50">
                        <c:v>44074.006944444285</c:v>
                      </c:pt>
                      <c:pt idx="51">
                        <c:v>44074.010416666504</c:v>
                      </c:pt>
                      <c:pt idx="52">
                        <c:v>44074.013888888723</c:v>
                      </c:pt>
                      <c:pt idx="53">
                        <c:v>44074.017361110942</c:v>
                      </c:pt>
                      <c:pt idx="54">
                        <c:v>44074.020833333161</c:v>
                      </c:pt>
                      <c:pt idx="55">
                        <c:v>44074.02430555538</c:v>
                      </c:pt>
                      <c:pt idx="56">
                        <c:v>44074.027777777599</c:v>
                      </c:pt>
                      <c:pt idx="57">
                        <c:v>44074.031249999818</c:v>
                      </c:pt>
                      <c:pt idx="58">
                        <c:v>44074.034722222037</c:v>
                      </c:pt>
                      <c:pt idx="59">
                        <c:v>44074.038194444256</c:v>
                      </c:pt>
                      <c:pt idx="60">
                        <c:v>44074.041666666475</c:v>
                      </c:pt>
                      <c:pt idx="61">
                        <c:v>44074.045138888694</c:v>
                      </c:pt>
                      <c:pt idx="62">
                        <c:v>44074.048611110913</c:v>
                      </c:pt>
                      <c:pt idx="63">
                        <c:v>44074.052083333132</c:v>
                      </c:pt>
                      <c:pt idx="64">
                        <c:v>44074.055555555351</c:v>
                      </c:pt>
                      <c:pt idx="65">
                        <c:v>44074.05902777757</c:v>
                      </c:pt>
                      <c:pt idx="66">
                        <c:v>44074.062499999789</c:v>
                      </c:pt>
                      <c:pt idx="67">
                        <c:v>44074.065972222008</c:v>
                      </c:pt>
                      <c:pt idx="68">
                        <c:v>44074.069444444227</c:v>
                      </c:pt>
                      <c:pt idx="69">
                        <c:v>44074.072916666446</c:v>
                      </c:pt>
                      <c:pt idx="70">
                        <c:v>44074.076388888665</c:v>
                      </c:pt>
                      <c:pt idx="71">
                        <c:v>44074.079861110884</c:v>
                      </c:pt>
                      <c:pt idx="72">
                        <c:v>44074.083333333103</c:v>
                      </c:pt>
                      <c:pt idx="73">
                        <c:v>44074.086805555322</c:v>
                      </c:pt>
                      <c:pt idx="74">
                        <c:v>44074.090277777541</c:v>
                      </c:pt>
                      <c:pt idx="75">
                        <c:v>44074.09374999976</c:v>
                      </c:pt>
                      <c:pt idx="76">
                        <c:v>44074.097222221979</c:v>
                      </c:pt>
                      <c:pt idx="77">
                        <c:v>44074.100694444198</c:v>
                      </c:pt>
                      <c:pt idx="78">
                        <c:v>44074.104166666417</c:v>
                      </c:pt>
                      <c:pt idx="79">
                        <c:v>44074.107638888636</c:v>
                      </c:pt>
                      <c:pt idx="80">
                        <c:v>44074.111111110855</c:v>
                      </c:pt>
                      <c:pt idx="81">
                        <c:v>44074.114583333074</c:v>
                      </c:pt>
                      <c:pt idx="82">
                        <c:v>44074.118055555293</c:v>
                      </c:pt>
                      <c:pt idx="83">
                        <c:v>44074.121527777512</c:v>
                      </c:pt>
                      <c:pt idx="84">
                        <c:v>44074.124999999731</c:v>
                      </c:pt>
                      <c:pt idx="85">
                        <c:v>44074.12847222195</c:v>
                      </c:pt>
                      <c:pt idx="86">
                        <c:v>44074.131944444169</c:v>
                      </c:pt>
                      <c:pt idx="87">
                        <c:v>44074.135416666388</c:v>
                      </c:pt>
                      <c:pt idx="88">
                        <c:v>44074.138888888607</c:v>
                      </c:pt>
                      <c:pt idx="89">
                        <c:v>44074.142361110826</c:v>
                      </c:pt>
                      <c:pt idx="90">
                        <c:v>44074.145833333045</c:v>
                      </c:pt>
                      <c:pt idx="91">
                        <c:v>44074.149305555264</c:v>
                      </c:pt>
                      <c:pt idx="92">
                        <c:v>44074.152777777483</c:v>
                      </c:pt>
                      <c:pt idx="93">
                        <c:v>44074.156249999702</c:v>
                      </c:pt>
                      <c:pt idx="94">
                        <c:v>44074.159722221921</c:v>
                      </c:pt>
                      <c:pt idx="95">
                        <c:v>44074.16319444414</c:v>
                      </c:pt>
                      <c:pt idx="96">
                        <c:v>44074.166666666359</c:v>
                      </c:pt>
                      <c:pt idx="97">
                        <c:v>44074.170138888578</c:v>
                      </c:pt>
                      <c:pt idx="98">
                        <c:v>44074.173611110797</c:v>
                      </c:pt>
                      <c:pt idx="99">
                        <c:v>44074.177083333016</c:v>
                      </c:pt>
                      <c:pt idx="100">
                        <c:v>44074.180555555235</c:v>
                      </c:pt>
                      <c:pt idx="101">
                        <c:v>44074.184027777454</c:v>
                      </c:pt>
                      <c:pt idx="102">
                        <c:v>44074.187499999673</c:v>
                      </c:pt>
                      <c:pt idx="103">
                        <c:v>44074.190972221892</c:v>
                      </c:pt>
                      <c:pt idx="104">
                        <c:v>44074.194444444111</c:v>
                      </c:pt>
                      <c:pt idx="105">
                        <c:v>44074.19791666633</c:v>
                      </c:pt>
                      <c:pt idx="106">
                        <c:v>44074.201388888549</c:v>
                      </c:pt>
                      <c:pt idx="107">
                        <c:v>44074.204861110768</c:v>
                      </c:pt>
                      <c:pt idx="108">
                        <c:v>44074.208333332987</c:v>
                      </c:pt>
                      <c:pt idx="109">
                        <c:v>44074.211805555206</c:v>
                      </c:pt>
                      <c:pt idx="110">
                        <c:v>44074.215277777424</c:v>
                      </c:pt>
                      <c:pt idx="111">
                        <c:v>44074.218749999643</c:v>
                      </c:pt>
                      <c:pt idx="112">
                        <c:v>44074.222222221862</c:v>
                      </c:pt>
                      <c:pt idx="113">
                        <c:v>44074.225694444081</c:v>
                      </c:pt>
                      <c:pt idx="114">
                        <c:v>44074.2291666663</c:v>
                      </c:pt>
                      <c:pt idx="115">
                        <c:v>44074.232638888519</c:v>
                      </c:pt>
                      <c:pt idx="116">
                        <c:v>44074.236111110738</c:v>
                      </c:pt>
                      <c:pt idx="117">
                        <c:v>44074.239583332957</c:v>
                      </c:pt>
                      <c:pt idx="118">
                        <c:v>44074.243055555176</c:v>
                      </c:pt>
                      <c:pt idx="119">
                        <c:v>44074.246527777395</c:v>
                      </c:pt>
                      <c:pt idx="120">
                        <c:v>44074.249999999614</c:v>
                      </c:pt>
                      <c:pt idx="121">
                        <c:v>44074.253472221833</c:v>
                      </c:pt>
                      <c:pt idx="122">
                        <c:v>44074.256944444052</c:v>
                      </c:pt>
                      <c:pt idx="123">
                        <c:v>44074.260416666271</c:v>
                      </c:pt>
                      <c:pt idx="124">
                        <c:v>44074.26388888849</c:v>
                      </c:pt>
                      <c:pt idx="125">
                        <c:v>44074.267361110709</c:v>
                      </c:pt>
                      <c:pt idx="126">
                        <c:v>44074.270833332928</c:v>
                      </c:pt>
                      <c:pt idx="127">
                        <c:v>44074.274305555147</c:v>
                      </c:pt>
                      <c:pt idx="128">
                        <c:v>44074.277777777366</c:v>
                      </c:pt>
                      <c:pt idx="129">
                        <c:v>44074.281249999585</c:v>
                      </c:pt>
                      <c:pt idx="130">
                        <c:v>44074.284722221804</c:v>
                      </c:pt>
                      <c:pt idx="131">
                        <c:v>44074.288194444023</c:v>
                      </c:pt>
                      <c:pt idx="132">
                        <c:v>44074.291666666242</c:v>
                      </c:pt>
                      <c:pt idx="133">
                        <c:v>44074.295138888461</c:v>
                      </c:pt>
                      <c:pt idx="134">
                        <c:v>44074.29861111068</c:v>
                      </c:pt>
                      <c:pt idx="135">
                        <c:v>44074.302083332899</c:v>
                      </c:pt>
                      <c:pt idx="136">
                        <c:v>44074.305555555118</c:v>
                      </c:pt>
                      <c:pt idx="137">
                        <c:v>44074.309027777337</c:v>
                      </c:pt>
                      <c:pt idx="138">
                        <c:v>44074.312499999556</c:v>
                      </c:pt>
                      <c:pt idx="139">
                        <c:v>44074.315972221775</c:v>
                      </c:pt>
                      <c:pt idx="140">
                        <c:v>44074.319444443994</c:v>
                      </c:pt>
                      <c:pt idx="141">
                        <c:v>44074.322916666213</c:v>
                      </c:pt>
                      <c:pt idx="142">
                        <c:v>44074.326388888432</c:v>
                      </c:pt>
                      <c:pt idx="143">
                        <c:v>44074.329861110651</c:v>
                      </c:pt>
                      <c:pt idx="144">
                        <c:v>44074.33333333287</c:v>
                      </c:pt>
                    </c:numCache>
                  </c:numRef>
                </c:xVal>
                <c:yVal>
                  <c:numRef>
                    <c:extLst>
                      <c:ext uri="{02D57815-91ED-43cb-92C2-25804820EDAC}">
                        <c15:formulaRef>
                          <c15:sqref>'[1]20200830-31_NEW_SEWER_thresh005'!$J$3:$J$147</c15:sqref>
                        </c15:formulaRef>
                      </c:ext>
                    </c:extLst>
                    <c:numCache>
                      <c:formatCode>General</c:formatCode>
                      <c:ptCount val="145"/>
                      <c:pt idx="0">
                        <c:v>0</c:v>
                      </c:pt>
                      <c:pt idx="1">
                        <c:v>19.5</c:v>
                      </c:pt>
                      <c:pt idx="2">
                        <c:v>19.509999999999998</c:v>
                      </c:pt>
                      <c:pt idx="3">
                        <c:v>19.850000000000001</c:v>
                      </c:pt>
                      <c:pt idx="4">
                        <c:v>20.83</c:v>
                      </c:pt>
                      <c:pt idx="5">
                        <c:v>22</c:v>
                      </c:pt>
                      <c:pt idx="6">
                        <c:v>22.990000000000009</c:v>
                      </c:pt>
                      <c:pt idx="7">
                        <c:v>23.549999999999983</c:v>
                      </c:pt>
                      <c:pt idx="8">
                        <c:v>24.120000000000005</c:v>
                      </c:pt>
                      <c:pt idx="9">
                        <c:v>24.52000000000001</c:v>
                      </c:pt>
                      <c:pt idx="10">
                        <c:v>24.919999999999987</c:v>
                      </c:pt>
                      <c:pt idx="11">
                        <c:v>25.22</c:v>
                      </c:pt>
                      <c:pt idx="12">
                        <c:v>25.5</c:v>
                      </c:pt>
                      <c:pt idx="13">
                        <c:v>6.8199999999999932</c:v>
                      </c:pt>
                      <c:pt idx="14">
                        <c:v>6.1200000000000045</c:v>
                      </c:pt>
                      <c:pt idx="15">
                        <c:v>5.5900000000000318</c:v>
                      </c:pt>
                      <c:pt idx="16">
                        <c:v>5.2299999999999613</c:v>
                      </c:pt>
                      <c:pt idx="17">
                        <c:v>4.8000000000000114</c:v>
                      </c:pt>
                      <c:pt idx="18">
                        <c:v>4.4599999999999795</c:v>
                      </c:pt>
                      <c:pt idx="19">
                        <c:v>4.2000000000000455</c:v>
                      </c:pt>
                      <c:pt idx="20">
                        <c:v>3.8599999999999568</c:v>
                      </c:pt>
                      <c:pt idx="21">
                        <c:v>3.6100000000000136</c:v>
                      </c:pt>
                      <c:pt idx="22">
                        <c:v>3.3500000000000227</c:v>
                      </c:pt>
                      <c:pt idx="23">
                        <c:v>3.1499999999999773</c:v>
                      </c:pt>
                      <c:pt idx="24">
                        <c:v>2.9300000000000068</c:v>
                      </c:pt>
                      <c:pt idx="25">
                        <c:v>6.3299999999999841</c:v>
                      </c:pt>
                      <c:pt idx="26">
                        <c:v>6.2200000000000273</c:v>
                      </c:pt>
                      <c:pt idx="27">
                        <c:v>6.089999999999975</c:v>
                      </c:pt>
                      <c:pt idx="28">
                        <c:v>5.9800000000000182</c:v>
                      </c:pt>
                      <c:pt idx="29">
                        <c:v>5.8999999999999773</c:v>
                      </c:pt>
                      <c:pt idx="30">
                        <c:v>5.7900000000000205</c:v>
                      </c:pt>
                      <c:pt idx="31">
                        <c:v>5.7300000000000182</c:v>
                      </c:pt>
                      <c:pt idx="32">
                        <c:v>5.6399999999999864</c:v>
                      </c:pt>
                      <c:pt idx="33">
                        <c:v>5.5500000000000114</c:v>
                      </c:pt>
                      <c:pt idx="34">
                        <c:v>5.4499999999999886</c:v>
                      </c:pt>
                      <c:pt idx="35">
                        <c:v>5.410000000000025</c:v>
                      </c:pt>
                      <c:pt idx="36">
                        <c:v>5.339999999999975</c:v>
                      </c:pt>
                      <c:pt idx="37">
                        <c:v>9.5099999999999909</c:v>
                      </c:pt>
                      <c:pt idx="38">
                        <c:v>9.5300000000000296</c:v>
                      </c:pt>
                      <c:pt idx="39">
                        <c:v>9.5399999999999636</c:v>
                      </c:pt>
                      <c:pt idx="40">
                        <c:v>9.5300000000000296</c:v>
                      </c:pt>
                      <c:pt idx="41">
                        <c:v>9.5099999999999909</c:v>
                      </c:pt>
                      <c:pt idx="42">
                        <c:v>9.4900000000000091</c:v>
                      </c:pt>
                      <c:pt idx="43">
                        <c:v>9.4900000000000091</c:v>
                      </c:pt>
                      <c:pt idx="44">
                        <c:v>9.5099999999999909</c:v>
                      </c:pt>
                      <c:pt idx="45">
                        <c:v>9.5099999999999909</c:v>
                      </c:pt>
                      <c:pt idx="46">
                        <c:v>9.5</c:v>
                      </c:pt>
                      <c:pt idx="47">
                        <c:v>9.5</c:v>
                      </c:pt>
                      <c:pt idx="48">
                        <c:v>9.4800000000000182</c:v>
                      </c:pt>
                      <c:pt idx="49">
                        <c:v>18.819999999999993</c:v>
                      </c:pt>
                      <c:pt idx="50">
                        <c:v>19.319999999999936</c:v>
                      </c:pt>
                      <c:pt idx="51">
                        <c:v>19.800000000000068</c:v>
                      </c:pt>
                      <c:pt idx="52">
                        <c:v>20.159999999999968</c:v>
                      </c:pt>
                      <c:pt idx="53">
                        <c:v>20.560000000000059</c:v>
                      </c:pt>
                      <c:pt idx="54">
                        <c:v>21.009999999999991</c:v>
                      </c:pt>
                      <c:pt idx="55">
                        <c:v>21.539999999999964</c:v>
                      </c:pt>
                      <c:pt idx="56">
                        <c:v>21.960000000000036</c:v>
                      </c:pt>
                      <c:pt idx="57">
                        <c:v>22.329999999999927</c:v>
                      </c:pt>
                      <c:pt idx="58">
                        <c:v>22.670000000000073</c:v>
                      </c:pt>
                      <c:pt idx="59">
                        <c:v>23</c:v>
                      </c:pt>
                      <c:pt idx="60">
                        <c:v>23.279999999999973</c:v>
                      </c:pt>
                      <c:pt idx="61">
                        <c:v>18.870000000000005</c:v>
                      </c:pt>
                      <c:pt idx="62">
                        <c:v>18.75</c:v>
                      </c:pt>
                      <c:pt idx="63">
                        <c:v>18.649999999999977</c:v>
                      </c:pt>
                      <c:pt idx="64">
                        <c:v>18.57000000000005</c:v>
                      </c:pt>
                      <c:pt idx="65">
                        <c:v>18.519999999999982</c:v>
                      </c:pt>
                      <c:pt idx="66">
                        <c:v>18.470000000000027</c:v>
                      </c:pt>
                      <c:pt idx="67">
                        <c:v>18.42999999999995</c:v>
                      </c:pt>
                      <c:pt idx="68">
                        <c:v>18.379999999999995</c:v>
                      </c:pt>
                      <c:pt idx="69">
                        <c:v>18.340000000000032</c:v>
                      </c:pt>
                      <c:pt idx="70">
                        <c:v>18.319999999999936</c:v>
                      </c:pt>
                      <c:pt idx="71">
                        <c:v>18.290000000000077</c:v>
                      </c:pt>
                      <c:pt idx="72">
                        <c:v>18.259999999999991</c:v>
                      </c:pt>
                      <c:pt idx="73">
                        <c:v>24.610000000000014</c:v>
                      </c:pt>
                      <c:pt idx="74">
                        <c:v>25.519999999999868</c:v>
                      </c:pt>
                      <c:pt idx="75">
                        <c:v>25.860000000000127</c:v>
                      </c:pt>
                      <c:pt idx="76">
                        <c:v>26.059999999999945</c:v>
                      </c:pt>
                      <c:pt idx="77">
                        <c:v>26.240000000000009</c:v>
                      </c:pt>
                      <c:pt idx="78">
                        <c:v>26.339999999999918</c:v>
                      </c:pt>
                      <c:pt idx="79">
                        <c:v>26.5</c:v>
                      </c:pt>
                      <c:pt idx="80">
                        <c:v>26.660000000000082</c:v>
                      </c:pt>
                      <c:pt idx="81">
                        <c:v>26.799999999999955</c:v>
                      </c:pt>
                      <c:pt idx="82">
                        <c:v>26.950000000000045</c:v>
                      </c:pt>
                      <c:pt idx="83">
                        <c:v>27.029999999999973</c:v>
                      </c:pt>
                      <c:pt idx="84">
                        <c:v>27.160000000000082</c:v>
                      </c:pt>
                      <c:pt idx="85">
                        <c:v>22.200000000000045</c:v>
                      </c:pt>
                      <c:pt idx="86">
                        <c:v>22.049999999999955</c:v>
                      </c:pt>
                      <c:pt idx="87">
                        <c:v>21.950000000000045</c:v>
                      </c:pt>
                      <c:pt idx="88">
                        <c:v>21.879999999999882</c:v>
                      </c:pt>
                      <c:pt idx="89">
                        <c:v>21.829999999999927</c:v>
                      </c:pt>
                      <c:pt idx="90">
                        <c:v>21.759999999999991</c:v>
                      </c:pt>
                      <c:pt idx="91">
                        <c:v>21.720000000000027</c:v>
                      </c:pt>
                      <c:pt idx="92">
                        <c:v>21.690000000000055</c:v>
                      </c:pt>
                      <c:pt idx="93">
                        <c:v>21.670000000000073</c:v>
                      </c:pt>
                      <c:pt idx="94">
                        <c:v>21.619999999999891</c:v>
                      </c:pt>
                      <c:pt idx="95">
                        <c:v>21.600000000000136</c:v>
                      </c:pt>
                      <c:pt idx="96">
                        <c:v>21.579999999999927</c:v>
                      </c:pt>
                      <c:pt idx="97">
                        <c:v>10.900000000000091</c:v>
                      </c:pt>
                      <c:pt idx="98">
                        <c:v>10.209999999999809</c:v>
                      </c:pt>
                      <c:pt idx="99">
                        <c:v>9.9300000000000637</c:v>
                      </c:pt>
                      <c:pt idx="100">
                        <c:v>9.75</c:v>
                      </c:pt>
                      <c:pt idx="101">
                        <c:v>9.5699999999999363</c:v>
                      </c:pt>
                      <c:pt idx="102">
                        <c:v>9.3800000000001091</c:v>
                      </c:pt>
                      <c:pt idx="103">
                        <c:v>9.1399999999998727</c:v>
                      </c:pt>
                      <c:pt idx="104">
                        <c:v>8.9500000000000455</c:v>
                      </c:pt>
                      <c:pt idx="105">
                        <c:v>8.7799999999999727</c:v>
                      </c:pt>
                      <c:pt idx="106">
                        <c:v>8.6000000000001364</c:v>
                      </c:pt>
                      <c:pt idx="107">
                        <c:v>8.4800000000000182</c:v>
                      </c:pt>
                      <c:pt idx="108">
                        <c:v>8.3499999999999091</c:v>
                      </c:pt>
                      <c:pt idx="109">
                        <c:v>7.4900000000000091</c:v>
                      </c:pt>
                      <c:pt idx="110">
                        <c:v>7.3499999999999091</c:v>
                      </c:pt>
                      <c:pt idx="111">
                        <c:v>7.2200000000000273</c:v>
                      </c:pt>
                      <c:pt idx="112">
                        <c:v>7.1000000000001364</c:v>
                      </c:pt>
                      <c:pt idx="113">
                        <c:v>6.9500000000000455</c:v>
                      </c:pt>
                      <c:pt idx="114">
                        <c:v>6.8399999999999181</c:v>
                      </c:pt>
                      <c:pt idx="115">
                        <c:v>6.7200000000000273</c:v>
                      </c:pt>
                      <c:pt idx="116">
                        <c:v>6.5599999999999454</c:v>
                      </c:pt>
                      <c:pt idx="117">
                        <c:v>6.4400000000000546</c:v>
                      </c:pt>
                      <c:pt idx="118">
                        <c:v>6.2799999999999727</c:v>
                      </c:pt>
                      <c:pt idx="119">
                        <c:v>6.1600000000000819</c:v>
                      </c:pt>
                      <c:pt idx="120">
                        <c:v>6.0599999999999454</c:v>
                      </c:pt>
                      <c:pt idx="121">
                        <c:v>2.9900000000000091</c:v>
                      </c:pt>
                      <c:pt idx="122">
                        <c:v>2.8799999999998818</c:v>
                      </c:pt>
                      <c:pt idx="123">
                        <c:v>2.7899999999999636</c:v>
                      </c:pt>
                      <c:pt idx="124">
                        <c:v>2.75</c:v>
                      </c:pt>
                      <c:pt idx="125">
                        <c:v>2.6700000000000728</c:v>
                      </c:pt>
                      <c:pt idx="126">
                        <c:v>2.5499999999999545</c:v>
                      </c:pt>
                      <c:pt idx="127">
                        <c:v>2.5</c:v>
                      </c:pt>
                      <c:pt idx="128">
                        <c:v>2.4400000000000546</c:v>
                      </c:pt>
                      <c:pt idx="129">
                        <c:v>2.3600000000001273</c:v>
                      </c:pt>
                      <c:pt idx="130">
                        <c:v>2.3199999999999363</c:v>
                      </c:pt>
                      <c:pt idx="131">
                        <c:v>2.2400000000000091</c:v>
                      </c:pt>
                      <c:pt idx="132">
                        <c:v>2.1900000000000546</c:v>
                      </c:pt>
                      <c:pt idx="133">
                        <c:v>2.0399999999999636</c:v>
                      </c:pt>
                      <c:pt idx="134">
                        <c:v>1.9600000000000364</c:v>
                      </c:pt>
                      <c:pt idx="135">
                        <c:v>1.8399999999999181</c:v>
                      </c:pt>
                      <c:pt idx="136">
                        <c:v>1.7899999999999636</c:v>
                      </c:pt>
                      <c:pt idx="137">
                        <c:v>1.7599999999999909</c:v>
                      </c:pt>
                      <c:pt idx="138">
                        <c:v>1.7300000000000182</c:v>
                      </c:pt>
                      <c:pt idx="139">
                        <c:v>1.6600000000000819</c:v>
                      </c:pt>
                      <c:pt idx="140">
                        <c:v>1.6199999999998909</c:v>
                      </c:pt>
                      <c:pt idx="141">
                        <c:v>1.6000000000001364</c:v>
                      </c:pt>
                      <c:pt idx="142">
                        <c:v>1.5799999999999272</c:v>
                      </c:pt>
                      <c:pt idx="143">
                        <c:v>1.5699999999999363</c:v>
                      </c:pt>
                      <c:pt idx="144">
                        <c:v>1.5699999999999363</c:v>
                      </c:pt>
                    </c:numCache>
                  </c:numRef>
                </c:yVal>
                <c:smooth val="0"/>
                <c:extLst>
                  <c:ext xmlns:c16="http://schemas.microsoft.com/office/drawing/2014/chart" uri="{C3380CC4-5D6E-409C-BE32-E72D297353CC}">
                    <c16:uniqueId val="{00000007-E7EA-4DD7-99DC-ED4FA475FCB4}"/>
                  </c:ext>
                </c:extLst>
              </c15:ser>
            </c15:filteredScatterSeries>
          </c:ext>
        </c:extLst>
      </c:scatterChart>
      <c:valAx>
        <c:axId val="62057014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m/d/yyyy\ h:mm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1200000" spcFirstLastPara="1" vertOverflow="ellipsis" wrap="square" anchor="ctr" anchorCtr="1"/>
          <a:lstStyle/>
          <a:p>
            <a:pPr algn="ctr">
              <a:defRPr lang="en-GB"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20573408"/>
        <c:crosses val="autoZero"/>
        <c:crossBetween val="midCat"/>
      </c:valAx>
      <c:valAx>
        <c:axId val="620573408"/>
        <c:scaling>
          <c:orientation val="minMax"/>
          <c:max val="8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de-DE"/>
                  <a:t>q [m3/5 min]</a:t>
                </a:r>
              </a:p>
            </c:rich>
          </c:tx>
          <c:layout>
            <c:manualLayout>
              <c:xMode val="edge"/>
              <c:yMode val="edge"/>
              <c:x val="4.4685185185185182E-2"/>
              <c:y val="0.39149513888888882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20570144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59031"/>
          <c:y val="0.14708518518518518"/>
          <c:w val="0.36736148148148151"/>
          <c:h val="0.31492870370370368"/>
        </c:manualLayout>
      </c:layout>
      <c:overlay val="0"/>
      <c:spPr>
        <a:solidFill>
          <a:sysClr val="window" lastClr="FFFFFF"/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ysClr val="window" lastClr="FFFFFF"/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de-DE" sz="1200" dirty="0"/>
              <a:t>18.08.2018 – </a:t>
            </a:r>
            <a:r>
              <a:rPr lang="de-DE" sz="1200" dirty="0" err="1"/>
              <a:t>sewer</a:t>
            </a:r>
            <a:r>
              <a:rPr lang="de-DE" sz="1200" dirty="0"/>
              <a:t> </a:t>
            </a:r>
            <a:r>
              <a:rPr lang="de-DE" sz="1200" dirty="0" err="1"/>
              <a:t>discharge</a:t>
            </a:r>
            <a:r>
              <a:rPr lang="de-DE" sz="1200" dirty="0"/>
              <a:t> in sub-system </a:t>
            </a:r>
            <a:r>
              <a:rPr lang="de-DE" sz="1200" baseline="0" dirty="0"/>
              <a:t>in MS5</a:t>
            </a:r>
          </a:p>
          <a:p>
            <a:pPr>
              <a:defRPr sz="1200"/>
            </a:pPr>
            <a:r>
              <a:rPr lang="de-DE" sz="1200" b="1" baseline="0" dirty="0"/>
              <a:t>5min</a:t>
            </a:r>
            <a:r>
              <a:rPr lang="de-DE" sz="1200" baseline="0" dirty="0"/>
              <a:t> RADOLAN </a:t>
            </a:r>
            <a:r>
              <a:rPr lang="de-DE" sz="1200" baseline="0" dirty="0" err="1"/>
              <a:t>rainfall</a:t>
            </a:r>
            <a:r>
              <a:rPr lang="de-DE" sz="1200" baseline="0" dirty="0"/>
              <a:t> </a:t>
            </a:r>
            <a:r>
              <a:rPr lang="de-DE" sz="1200" baseline="0" dirty="0" err="1"/>
              <a:t>data</a:t>
            </a:r>
            <a:endParaRPr lang="de-DE" sz="1200" baseline="0" dirty="0"/>
          </a:p>
        </c:rich>
      </c:tx>
      <c:layout>
        <c:manualLayout>
          <c:xMode val="edge"/>
          <c:yMode val="edge"/>
          <c:x val="0.20534814814814814"/>
          <c:y val="2.057870370370370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7.4627647627951238E-2"/>
          <c:y val="0.12442777777777778"/>
          <c:w val="0.90164821455947908"/>
          <c:h val="0.72800625000000008"/>
        </c:manualLayout>
      </c:layout>
      <c:scatterChart>
        <c:scatterStyle val="lineMarker"/>
        <c:varyColors val="0"/>
        <c:ser>
          <c:idx val="1"/>
          <c:order val="7"/>
          <c:tx>
            <c:v>thresh0.005, inf10, sew20</c:v>
          </c:tx>
          <c:spPr>
            <a:ln w="19050" cap="rnd">
              <a:solidFill>
                <a:srgbClr val="ED7D31"/>
              </a:solidFill>
              <a:round/>
            </a:ln>
            <a:effectLst/>
          </c:spPr>
          <c:marker>
            <c:symbol val="none"/>
          </c:marker>
          <c:xVal>
            <c:numRef>
              <c:f>thresh0005!$A$3:$A$33</c:f>
              <c:numCache>
                <c:formatCode>m/d/yyyy\ h:mm</c:formatCode>
                <c:ptCount val="31"/>
                <c:pt idx="0">
                  <c:v>43329.958333333336</c:v>
                </c:pt>
                <c:pt idx="1">
                  <c:v>43329.961805555555</c:v>
                </c:pt>
                <c:pt idx="2">
                  <c:v>43329.965277777774</c:v>
                </c:pt>
                <c:pt idx="3">
                  <c:v>43329.968749999993</c:v>
                </c:pt>
                <c:pt idx="4">
                  <c:v>43329.972222222212</c:v>
                </c:pt>
                <c:pt idx="5">
                  <c:v>43329.975694444431</c:v>
                </c:pt>
                <c:pt idx="6">
                  <c:v>43329.97916666665</c:v>
                </c:pt>
                <c:pt idx="7">
                  <c:v>43329.982638888869</c:v>
                </c:pt>
                <c:pt idx="8">
                  <c:v>43329.986111111088</c:v>
                </c:pt>
                <c:pt idx="9">
                  <c:v>43329.989583333307</c:v>
                </c:pt>
                <c:pt idx="10">
                  <c:v>43329.993055555526</c:v>
                </c:pt>
                <c:pt idx="11">
                  <c:v>43329.996527777745</c:v>
                </c:pt>
                <c:pt idx="12">
                  <c:v>43329.999999999964</c:v>
                </c:pt>
                <c:pt idx="13">
                  <c:v>43330.003472222183</c:v>
                </c:pt>
                <c:pt idx="14">
                  <c:v>43330.006944444402</c:v>
                </c:pt>
                <c:pt idx="15">
                  <c:v>43330.010416666621</c:v>
                </c:pt>
                <c:pt idx="16">
                  <c:v>43330.01388888884</c:v>
                </c:pt>
                <c:pt idx="17">
                  <c:v>43330.017361111059</c:v>
                </c:pt>
                <c:pt idx="18">
                  <c:v>43330.020833333278</c:v>
                </c:pt>
                <c:pt idx="19">
                  <c:v>43330.024305555497</c:v>
                </c:pt>
                <c:pt idx="20">
                  <c:v>43330.027777777716</c:v>
                </c:pt>
                <c:pt idx="21">
                  <c:v>43330.031249999935</c:v>
                </c:pt>
                <c:pt idx="22">
                  <c:v>43330.034722222154</c:v>
                </c:pt>
                <c:pt idx="23">
                  <c:v>43330.038194444372</c:v>
                </c:pt>
                <c:pt idx="24">
                  <c:v>43330.041666666591</c:v>
                </c:pt>
                <c:pt idx="25">
                  <c:v>43330.04513888881</c:v>
                </c:pt>
                <c:pt idx="26">
                  <c:v>43330.048611111029</c:v>
                </c:pt>
                <c:pt idx="27">
                  <c:v>43330.052083333248</c:v>
                </c:pt>
                <c:pt idx="28">
                  <c:v>43330.055555555467</c:v>
                </c:pt>
                <c:pt idx="29">
                  <c:v>43330.059027777686</c:v>
                </c:pt>
                <c:pt idx="30">
                  <c:v>43330.062499999905</c:v>
                </c:pt>
              </c:numCache>
            </c:numRef>
          </c:xVal>
          <c:yVal>
            <c:numRef>
              <c:f>thresh0005!$M$3:$M$33</c:f>
              <c:numCache>
                <c:formatCode>General</c:formatCode>
                <c:ptCount val="31"/>
                <c:pt idx="0">
                  <c:v>0</c:v>
                </c:pt>
                <c:pt idx="1">
                  <c:v>69.94</c:v>
                </c:pt>
                <c:pt idx="2">
                  <c:v>78.960000000000008</c:v>
                </c:pt>
                <c:pt idx="3">
                  <c:v>85.009999999999991</c:v>
                </c:pt>
                <c:pt idx="4">
                  <c:v>89.52000000000001</c:v>
                </c:pt>
                <c:pt idx="5">
                  <c:v>58.349999999999966</c:v>
                </c:pt>
                <c:pt idx="6">
                  <c:v>53.630000000000052</c:v>
                </c:pt>
                <c:pt idx="7">
                  <c:v>41.25</c:v>
                </c:pt>
                <c:pt idx="8">
                  <c:v>36.269999999999925</c:v>
                </c:pt>
                <c:pt idx="9">
                  <c:v>31.82000000000005</c:v>
                </c:pt>
                <c:pt idx="10">
                  <c:v>30.980000000000018</c:v>
                </c:pt>
                <c:pt idx="11">
                  <c:v>30.25</c:v>
                </c:pt>
                <c:pt idx="12">
                  <c:v>35.370000000000005</c:v>
                </c:pt>
                <c:pt idx="13">
                  <c:v>33.009999999999991</c:v>
                </c:pt>
                <c:pt idx="14">
                  <c:v>31.610000000000014</c:v>
                </c:pt>
                <c:pt idx="15">
                  <c:v>36.039999999999964</c:v>
                </c:pt>
                <c:pt idx="16">
                  <c:v>34.019999999999982</c:v>
                </c:pt>
                <c:pt idx="17">
                  <c:v>37.950000000000045</c:v>
                </c:pt>
                <c:pt idx="18">
                  <c:v>43.009999999999991</c:v>
                </c:pt>
                <c:pt idx="19">
                  <c:v>43.549999999999955</c:v>
                </c:pt>
                <c:pt idx="20">
                  <c:v>46.540000000000077</c:v>
                </c:pt>
                <c:pt idx="21">
                  <c:v>38.509999999999991</c:v>
                </c:pt>
                <c:pt idx="22">
                  <c:v>23.279999999999973</c:v>
                </c:pt>
                <c:pt idx="23">
                  <c:v>18.540000000000077</c:v>
                </c:pt>
                <c:pt idx="24">
                  <c:v>16.929999999999836</c:v>
                </c:pt>
                <c:pt idx="25">
                  <c:v>16.340000000000146</c:v>
                </c:pt>
                <c:pt idx="26">
                  <c:v>15.809999999999945</c:v>
                </c:pt>
                <c:pt idx="27">
                  <c:v>15.3599999999999</c:v>
                </c:pt>
                <c:pt idx="28">
                  <c:v>9.1200000000000045</c:v>
                </c:pt>
                <c:pt idx="29">
                  <c:v>8.8999999999999773</c:v>
                </c:pt>
                <c:pt idx="30">
                  <c:v>8.6399999999999864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A687-46E2-84BE-4B8879D7B0E2}"/>
            </c:ext>
          </c:extLst>
        </c:ser>
        <c:ser>
          <c:idx val="17"/>
          <c:order val="8"/>
          <c:tx>
            <c:v>thresh0.005, inf10, sew25</c:v>
          </c:tx>
          <c:spPr>
            <a:ln w="19050" cap="rnd">
              <a:solidFill>
                <a:schemeClr val="accent6">
                  <a:lumMod val="80000"/>
                  <a:lumOff val="20000"/>
                </a:schemeClr>
              </a:solidFill>
              <a:round/>
            </a:ln>
            <a:effectLst/>
          </c:spPr>
          <c:marker>
            <c:symbol val="none"/>
          </c:marker>
          <c:xVal>
            <c:numRef>
              <c:f>thresh0005!$A$3:$A$33</c:f>
              <c:numCache>
                <c:formatCode>m/d/yyyy\ h:mm</c:formatCode>
                <c:ptCount val="31"/>
                <c:pt idx="0">
                  <c:v>43329.958333333336</c:v>
                </c:pt>
                <c:pt idx="1">
                  <c:v>43329.961805555555</c:v>
                </c:pt>
                <c:pt idx="2">
                  <c:v>43329.965277777774</c:v>
                </c:pt>
                <c:pt idx="3">
                  <c:v>43329.968749999993</c:v>
                </c:pt>
                <c:pt idx="4">
                  <c:v>43329.972222222212</c:v>
                </c:pt>
                <c:pt idx="5">
                  <c:v>43329.975694444431</c:v>
                </c:pt>
                <c:pt idx="6">
                  <c:v>43329.97916666665</c:v>
                </c:pt>
                <c:pt idx="7">
                  <c:v>43329.982638888869</c:v>
                </c:pt>
                <c:pt idx="8">
                  <c:v>43329.986111111088</c:v>
                </c:pt>
                <c:pt idx="9">
                  <c:v>43329.989583333307</c:v>
                </c:pt>
                <c:pt idx="10">
                  <c:v>43329.993055555526</c:v>
                </c:pt>
                <c:pt idx="11">
                  <c:v>43329.996527777745</c:v>
                </c:pt>
                <c:pt idx="12">
                  <c:v>43329.999999999964</c:v>
                </c:pt>
                <c:pt idx="13">
                  <c:v>43330.003472222183</c:v>
                </c:pt>
                <c:pt idx="14">
                  <c:v>43330.006944444402</c:v>
                </c:pt>
                <c:pt idx="15">
                  <c:v>43330.010416666621</c:v>
                </c:pt>
                <c:pt idx="16">
                  <c:v>43330.01388888884</c:v>
                </c:pt>
                <c:pt idx="17">
                  <c:v>43330.017361111059</c:v>
                </c:pt>
                <c:pt idx="18">
                  <c:v>43330.020833333278</c:v>
                </c:pt>
                <c:pt idx="19">
                  <c:v>43330.024305555497</c:v>
                </c:pt>
                <c:pt idx="20">
                  <c:v>43330.027777777716</c:v>
                </c:pt>
                <c:pt idx="21">
                  <c:v>43330.031249999935</c:v>
                </c:pt>
                <c:pt idx="22">
                  <c:v>43330.034722222154</c:v>
                </c:pt>
                <c:pt idx="23">
                  <c:v>43330.038194444372</c:v>
                </c:pt>
                <c:pt idx="24">
                  <c:v>43330.041666666591</c:v>
                </c:pt>
                <c:pt idx="25">
                  <c:v>43330.04513888881</c:v>
                </c:pt>
                <c:pt idx="26">
                  <c:v>43330.048611111029</c:v>
                </c:pt>
                <c:pt idx="27">
                  <c:v>43330.052083333248</c:v>
                </c:pt>
                <c:pt idx="28">
                  <c:v>43330.055555555467</c:v>
                </c:pt>
                <c:pt idx="29">
                  <c:v>43330.059027777686</c:v>
                </c:pt>
                <c:pt idx="30">
                  <c:v>43330.062499999905</c:v>
                </c:pt>
              </c:numCache>
            </c:numRef>
          </c:xVal>
          <c:yVal>
            <c:numRef>
              <c:f>thresh0005!$L$3:$L$33</c:f>
              <c:numCache>
                <c:formatCode>General</c:formatCode>
                <c:ptCount val="31"/>
                <c:pt idx="0">
                  <c:v>0</c:v>
                </c:pt>
                <c:pt idx="1">
                  <c:v>69.94</c:v>
                </c:pt>
                <c:pt idx="2">
                  <c:v>81.110000000000014</c:v>
                </c:pt>
                <c:pt idx="3">
                  <c:v>89.19</c:v>
                </c:pt>
                <c:pt idx="4">
                  <c:v>94.43</c:v>
                </c:pt>
                <c:pt idx="5">
                  <c:v>63.779999999999973</c:v>
                </c:pt>
                <c:pt idx="6">
                  <c:v>58.840000000000032</c:v>
                </c:pt>
                <c:pt idx="7">
                  <c:v>46.289999999999964</c:v>
                </c:pt>
                <c:pt idx="8">
                  <c:v>41.03000000000003</c:v>
                </c:pt>
                <c:pt idx="9">
                  <c:v>36.149999999999977</c:v>
                </c:pt>
                <c:pt idx="10">
                  <c:v>34.919999999999959</c:v>
                </c:pt>
                <c:pt idx="11">
                  <c:v>33.910000000000082</c:v>
                </c:pt>
                <c:pt idx="12">
                  <c:v>38.909999999999968</c:v>
                </c:pt>
                <c:pt idx="13">
                  <c:v>36.490000000000009</c:v>
                </c:pt>
                <c:pt idx="14">
                  <c:v>34.980000000000018</c:v>
                </c:pt>
                <c:pt idx="15">
                  <c:v>39.319999999999936</c:v>
                </c:pt>
                <c:pt idx="16">
                  <c:v>37.290000000000077</c:v>
                </c:pt>
                <c:pt idx="17">
                  <c:v>41.110000000000014</c:v>
                </c:pt>
                <c:pt idx="18">
                  <c:v>46.259999999999991</c:v>
                </c:pt>
                <c:pt idx="19">
                  <c:v>47.029999999999973</c:v>
                </c:pt>
                <c:pt idx="20">
                  <c:v>50.029999999999973</c:v>
                </c:pt>
                <c:pt idx="21">
                  <c:v>42</c:v>
                </c:pt>
                <c:pt idx="22">
                  <c:v>26.569999999999936</c:v>
                </c:pt>
                <c:pt idx="23">
                  <c:v>21.279999999999973</c:v>
                </c:pt>
                <c:pt idx="24">
                  <c:v>19.6400000000001</c:v>
                </c:pt>
                <c:pt idx="25">
                  <c:v>18.779999999999973</c:v>
                </c:pt>
                <c:pt idx="26">
                  <c:v>18.110000000000127</c:v>
                </c:pt>
                <c:pt idx="27">
                  <c:v>17.399999999999864</c:v>
                </c:pt>
                <c:pt idx="28">
                  <c:v>9.1200000000000045</c:v>
                </c:pt>
                <c:pt idx="29">
                  <c:v>8.8999999999999773</c:v>
                </c:pt>
                <c:pt idx="30">
                  <c:v>8.6399999999999864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A687-46E2-84BE-4B8879D7B0E2}"/>
            </c:ext>
          </c:extLst>
        </c:ser>
        <c:ser>
          <c:idx val="18"/>
          <c:order val="9"/>
          <c:tx>
            <c:v>thresh0.005, inf10, sew30</c:v>
          </c:tx>
          <c:spPr>
            <a:ln w="19050" cap="rnd">
              <a:solidFill>
                <a:schemeClr val="accent1">
                  <a:lumMod val="80000"/>
                </a:schemeClr>
              </a:solidFill>
              <a:round/>
            </a:ln>
            <a:effectLst/>
          </c:spPr>
          <c:marker>
            <c:symbol val="none"/>
          </c:marker>
          <c:xVal>
            <c:numRef>
              <c:f>thresh0005!$A$3:$A$33</c:f>
              <c:numCache>
                <c:formatCode>m/d/yyyy\ h:mm</c:formatCode>
                <c:ptCount val="31"/>
                <c:pt idx="0">
                  <c:v>43329.958333333336</c:v>
                </c:pt>
                <c:pt idx="1">
                  <c:v>43329.961805555555</c:v>
                </c:pt>
                <c:pt idx="2">
                  <c:v>43329.965277777774</c:v>
                </c:pt>
                <c:pt idx="3">
                  <c:v>43329.968749999993</c:v>
                </c:pt>
                <c:pt idx="4">
                  <c:v>43329.972222222212</c:v>
                </c:pt>
                <c:pt idx="5">
                  <c:v>43329.975694444431</c:v>
                </c:pt>
                <c:pt idx="6">
                  <c:v>43329.97916666665</c:v>
                </c:pt>
                <c:pt idx="7">
                  <c:v>43329.982638888869</c:v>
                </c:pt>
                <c:pt idx="8">
                  <c:v>43329.986111111088</c:v>
                </c:pt>
                <c:pt idx="9">
                  <c:v>43329.989583333307</c:v>
                </c:pt>
                <c:pt idx="10">
                  <c:v>43329.993055555526</c:v>
                </c:pt>
                <c:pt idx="11">
                  <c:v>43329.996527777745</c:v>
                </c:pt>
                <c:pt idx="12">
                  <c:v>43329.999999999964</c:v>
                </c:pt>
                <c:pt idx="13">
                  <c:v>43330.003472222183</c:v>
                </c:pt>
                <c:pt idx="14">
                  <c:v>43330.006944444402</c:v>
                </c:pt>
                <c:pt idx="15">
                  <c:v>43330.010416666621</c:v>
                </c:pt>
                <c:pt idx="16">
                  <c:v>43330.01388888884</c:v>
                </c:pt>
                <c:pt idx="17">
                  <c:v>43330.017361111059</c:v>
                </c:pt>
                <c:pt idx="18">
                  <c:v>43330.020833333278</c:v>
                </c:pt>
                <c:pt idx="19">
                  <c:v>43330.024305555497</c:v>
                </c:pt>
                <c:pt idx="20">
                  <c:v>43330.027777777716</c:v>
                </c:pt>
                <c:pt idx="21">
                  <c:v>43330.031249999935</c:v>
                </c:pt>
                <c:pt idx="22">
                  <c:v>43330.034722222154</c:v>
                </c:pt>
                <c:pt idx="23">
                  <c:v>43330.038194444372</c:v>
                </c:pt>
                <c:pt idx="24">
                  <c:v>43330.041666666591</c:v>
                </c:pt>
                <c:pt idx="25">
                  <c:v>43330.04513888881</c:v>
                </c:pt>
                <c:pt idx="26">
                  <c:v>43330.048611111029</c:v>
                </c:pt>
                <c:pt idx="27">
                  <c:v>43330.052083333248</c:v>
                </c:pt>
                <c:pt idx="28">
                  <c:v>43330.055555555467</c:v>
                </c:pt>
                <c:pt idx="29">
                  <c:v>43330.059027777686</c:v>
                </c:pt>
                <c:pt idx="30">
                  <c:v>43330.062499999905</c:v>
                </c:pt>
              </c:numCache>
            </c:numRef>
          </c:xVal>
          <c:yVal>
            <c:numRef>
              <c:f>thresh0005!$K$3:$K$33</c:f>
              <c:numCache>
                <c:formatCode>General</c:formatCode>
                <c:ptCount val="31"/>
                <c:pt idx="0">
                  <c:v>0</c:v>
                </c:pt>
                <c:pt idx="1">
                  <c:v>69.94</c:v>
                </c:pt>
                <c:pt idx="2">
                  <c:v>83.22</c:v>
                </c:pt>
                <c:pt idx="3">
                  <c:v>93.34</c:v>
                </c:pt>
                <c:pt idx="4">
                  <c:v>99.259999999999991</c:v>
                </c:pt>
                <c:pt idx="5">
                  <c:v>69.100000000000023</c:v>
                </c:pt>
                <c:pt idx="6">
                  <c:v>63.919999999999959</c:v>
                </c:pt>
                <c:pt idx="7">
                  <c:v>51.139999999999986</c:v>
                </c:pt>
                <c:pt idx="8">
                  <c:v>45.379999999999995</c:v>
                </c:pt>
                <c:pt idx="9">
                  <c:v>40.009999999999991</c:v>
                </c:pt>
                <c:pt idx="10">
                  <c:v>38.700000000000045</c:v>
                </c:pt>
                <c:pt idx="11">
                  <c:v>37.409999999999968</c:v>
                </c:pt>
                <c:pt idx="12">
                  <c:v>42.170000000000073</c:v>
                </c:pt>
                <c:pt idx="13">
                  <c:v>39.669999999999959</c:v>
                </c:pt>
                <c:pt idx="14">
                  <c:v>38.049999999999955</c:v>
                </c:pt>
                <c:pt idx="15">
                  <c:v>42.310000000000059</c:v>
                </c:pt>
                <c:pt idx="16">
                  <c:v>40.350000000000023</c:v>
                </c:pt>
                <c:pt idx="17">
                  <c:v>44.110000000000014</c:v>
                </c:pt>
                <c:pt idx="18">
                  <c:v>49.289999999999964</c:v>
                </c:pt>
                <c:pt idx="19">
                  <c:v>50.129999999999995</c:v>
                </c:pt>
                <c:pt idx="20">
                  <c:v>53.240000000000009</c:v>
                </c:pt>
                <c:pt idx="21">
                  <c:v>45.259999999999991</c:v>
                </c:pt>
                <c:pt idx="22">
                  <c:v>29.460000000000036</c:v>
                </c:pt>
                <c:pt idx="23">
                  <c:v>23.569999999999936</c:v>
                </c:pt>
                <c:pt idx="24">
                  <c:v>21.539999999999964</c:v>
                </c:pt>
                <c:pt idx="25">
                  <c:v>20.600000000000136</c:v>
                </c:pt>
                <c:pt idx="26">
                  <c:v>19.809999999999945</c:v>
                </c:pt>
                <c:pt idx="27">
                  <c:v>19.049999999999955</c:v>
                </c:pt>
                <c:pt idx="28">
                  <c:v>14.900000000000091</c:v>
                </c:pt>
                <c:pt idx="29">
                  <c:v>14.420000000000073</c:v>
                </c:pt>
                <c:pt idx="30">
                  <c:v>13.990000000000009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A687-46E2-84BE-4B8879D7B0E2}"/>
            </c:ext>
          </c:extLst>
        </c:ser>
        <c:ser>
          <c:idx val="4"/>
          <c:order val="10"/>
          <c:tx>
            <c:v>ms5 -1h</c:v>
          </c:tx>
          <c:spPr>
            <a:ln w="19050" cap="rnd" cmpd="sng">
              <a:solidFill>
                <a:sysClr val="windowText" lastClr="000000"/>
              </a:solidFill>
              <a:prstDash val="solid"/>
              <a:round/>
            </a:ln>
            <a:effectLst/>
          </c:spPr>
          <c:marker>
            <c:symbol val="none"/>
          </c:marker>
          <c:xVal>
            <c:numRef>
              <c:f>Stormwater!$S$3:$S$50</c:f>
              <c:numCache>
                <c:formatCode>m/d/yyyy\ h:mm</c:formatCode>
                <c:ptCount val="48"/>
                <c:pt idx="0">
                  <c:v>43329.913194444445</c:v>
                </c:pt>
                <c:pt idx="1">
                  <c:v>43329.916666666664</c:v>
                </c:pt>
                <c:pt idx="2">
                  <c:v>43329.920138888883</c:v>
                </c:pt>
                <c:pt idx="3">
                  <c:v>43329.923611111102</c:v>
                </c:pt>
                <c:pt idx="4">
                  <c:v>43329.927083333321</c:v>
                </c:pt>
                <c:pt idx="5">
                  <c:v>43329.93055555554</c:v>
                </c:pt>
                <c:pt idx="6">
                  <c:v>43329.934027777759</c:v>
                </c:pt>
                <c:pt idx="7">
                  <c:v>43329.937499999978</c:v>
                </c:pt>
                <c:pt idx="8">
                  <c:v>43329.940972222197</c:v>
                </c:pt>
                <c:pt idx="9">
                  <c:v>43329.944444444416</c:v>
                </c:pt>
                <c:pt idx="10">
                  <c:v>43329.947916666635</c:v>
                </c:pt>
                <c:pt idx="11">
                  <c:v>43329.951388888854</c:v>
                </c:pt>
                <c:pt idx="12">
                  <c:v>43329.954861111073</c:v>
                </c:pt>
                <c:pt idx="13">
                  <c:v>43329.958333333292</c:v>
                </c:pt>
                <c:pt idx="14">
                  <c:v>43329.961805555511</c:v>
                </c:pt>
                <c:pt idx="15">
                  <c:v>43329.96527777773</c:v>
                </c:pt>
                <c:pt idx="16">
                  <c:v>43329.968749999949</c:v>
                </c:pt>
                <c:pt idx="17">
                  <c:v>43329.972222222168</c:v>
                </c:pt>
                <c:pt idx="18">
                  <c:v>43329.975694444387</c:v>
                </c:pt>
                <c:pt idx="19">
                  <c:v>43329.979166666606</c:v>
                </c:pt>
                <c:pt idx="20">
                  <c:v>43329.982638888825</c:v>
                </c:pt>
                <c:pt idx="21">
                  <c:v>43329.986111111044</c:v>
                </c:pt>
                <c:pt idx="22">
                  <c:v>43329.989583333263</c:v>
                </c:pt>
                <c:pt idx="23">
                  <c:v>43329.993055555482</c:v>
                </c:pt>
                <c:pt idx="24">
                  <c:v>43329.996527777701</c:v>
                </c:pt>
                <c:pt idx="25">
                  <c:v>43329.99999999992</c:v>
                </c:pt>
                <c:pt idx="26">
                  <c:v>43330.003472222139</c:v>
                </c:pt>
                <c:pt idx="27">
                  <c:v>43330.006944444358</c:v>
                </c:pt>
                <c:pt idx="28">
                  <c:v>43330.010416666577</c:v>
                </c:pt>
                <c:pt idx="29">
                  <c:v>43330.013888888796</c:v>
                </c:pt>
                <c:pt idx="30">
                  <c:v>43330.017361111015</c:v>
                </c:pt>
                <c:pt idx="31">
                  <c:v>43330.020833333234</c:v>
                </c:pt>
                <c:pt idx="32">
                  <c:v>43330.024305555453</c:v>
                </c:pt>
                <c:pt idx="33">
                  <c:v>43330.027777777672</c:v>
                </c:pt>
                <c:pt idx="34">
                  <c:v>43330.031249999891</c:v>
                </c:pt>
                <c:pt idx="35">
                  <c:v>43330.03472222211</c:v>
                </c:pt>
                <c:pt idx="36">
                  <c:v>43330.038194444329</c:v>
                </c:pt>
                <c:pt idx="37">
                  <c:v>43330.041666666548</c:v>
                </c:pt>
                <c:pt idx="38">
                  <c:v>43330.045138888767</c:v>
                </c:pt>
                <c:pt idx="39">
                  <c:v>43330.048611110986</c:v>
                </c:pt>
                <c:pt idx="40">
                  <c:v>43330.052083333205</c:v>
                </c:pt>
                <c:pt idx="41">
                  <c:v>43330.055555555424</c:v>
                </c:pt>
                <c:pt idx="42">
                  <c:v>43330.059027777643</c:v>
                </c:pt>
                <c:pt idx="43">
                  <c:v>43330.062499999862</c:v>
                </c:pt>
                <c:pt idx="44">
                  <c:v>43330.065972222081</c:v>
                </c:pt>
                <c:pt idx="45">
                  <c:v>43330.0694444443</c:v>
                </c:pt>
                <c:pt idx="46">
                  <c:v>43330.072916666519</c:v>
                </c:pt>
                <c:pt idx="47">
                  <c:v>43330.076388888738</c:v>
                </c:pt>
              </c:numCache>
            </c:numRef>
          </c:xVal>
          <c:yVal>
            <c:numRef>
              <c:f>Stormwater!$T$3:$T$50</c:f>
              <c:numCache>
                <c:formatCode>General</c:formatCode>
                <c:ptCount val="48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2.74</c:v>
                </c:pt>
                <c:pt idx="14">
                  <c:v>97.64</c:v>
                </c:pt>
                <c:pt idx="15">
                  <c:v>220.34</c:v>
                </c:pt>
                <c:pt idx="16">
                  <c:v>242.68</c:v>
                </c:pt>
                <c:pt idx="17">
                  <c:v>208.14</c:v>
                </c:pt>
                <c:pt idx="18">
                  <c:v>128.08000000000001</c:v>
                </c:pt>
                <c:pt idx="19">
                  <c:v>77</c:v>
                </c:pt>
                <c:pt idx="20">
                  <c:v>53.89</c:v>
                </c:pt>
                <c:pt idx="21">
                  <c:v>36.549999999999997</c:v>
                </c:pt>
                <c:pt idx="22">
                  <c:v>24.84</c:v>
                </c:pt>
                <c:pt idx="23">
                  <c:v>18.079999999999998</c:v>
                </c:pt>
                <c:pt idx="24">
                  <c:v>15.01</c:v>
                </c:pt>
                <c:pt idx="25">
                  <c:v>14.26</c:v>
                </c:pt>
                <c:pt idx="26">
                  <c:v>14.28</c:v>
                </c:pt>
                <c:pt idx="27">
                  <c:v>14.44</c:v>
                </c:pt>
                <c:pt idx="28">
                  <c:v>14.72</c:v>
                </c:pt>
                <c:pt idx="29">
                  <c:v>15.23</c:v>
                </c:pt>
                <c:pt idx="30">
                  <c:v>15.51</c:v>
                </c:pt>
                <c:pt idx="31">
                  <c:v>16.920000000000002</c:v>
                </c:pt>
                <c:pt idx="32">
                  <c:v>19.3</c:v>
                </c:pt>
                <c:pt idx="33">
                  <c:v>19.46</c:v>
                </c:pt>
                <c:pt idx="34">
                  <c:v>17.579999999999998</c:v>
                </c:pt>
                <c:pt idx="35">
                  <c:v>14.39</c:v>
                </c:pt>
                <c:pt idx="36">
                  <c:v>11.26</c:v>
                </c:pt>
                <c:pt idx="37">
                  <c:v>9.16</c:v>
                </c:pt>
                <c:pt idx="38">
                  <c:v>7.28</c:v>
                </c:pt>
                <c:pt idx="39">
                  <c:v>6.1</c:v>
                </c:pt>
                <c:pt idx="40">
                  <c:v>5.18</c:v>
                </c:pt>
                <c:pt idx="41">
                  <c:v>4.49</c:v>
                </c:pt>
                <c:pt idx="42">
                  <c:v>3.88</c:v>
                </c:pt>
                <c:pt idx="43">
                  <c:v>3.43</c:v>
                </c:pt>
                <c:pt idx="44">
                  <c:v>3.05</c:v>
                </c:pt>
                <c:pt idx="45">
                  <c:v>2.6</c:v>
                </c:pt>
                <c:pt idx="46">
                  <c:v>2.2999999999999998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3-A687-46E2-84BE-4B8879D7B0E2}"/>
            </c:ext>
          </c:extLst>
        </c:ser>
        <c:ser>
          <c:idx val="10"/>
          <c:order val="11"/>
          <c:tx>
            <c:v>thresh0.002, inf10, sew20</c:v>
          </c:tx>
          <c:spPr>
            <a:ln w="19050" cap="rnd">
              <a:solidFill>
                <a:srgbClr val="ED7D31"/>
              </a:solidFill>
              <a:prstDash val="sysDash"/>
              <a:round/>
            </a:ln>
            <a:effectLst/>
          </c:spPr>
          <c:marker>
            <c:symbol val="none"/>
          </c:marker>
          <c:xVal>
            <c:numRef>
              <c:f>thresh0002!$A$3:$A$33</c:f>
              <c:numCache>
                <c:formatCode>m/d/yyyy\ h:mm</c:formatCode>
                <c:ptCount val="31"/>
                <c:pt idx="0">
                  <c:v>43329.958333333336</c:v>
                </c:pt>
                <c:pt idx="1">
                  <c:v>43329.961805555555</c:v>
                </c:pt>
                <c:pt idx="2">
                  <c:v>43329.965277777774</c:v>
                </c:pt>
                <c:pt idx="3">
                  <c:v>43329.968749999993</c:v>
                </c:pt>
                <c:pt idx="4">
                  <c:v>43329.972222222212</c:v>
                </c:pt>
                <c:pt idx="5">
                  <c:v>43329.975694444431</c:v>
                </c:pt>
                <c:pt idx="6">
                  <c:v>43329.97916666665</c:v>
                </c:pt>
                <c:pt idx="7">
                  <c:v>43329.982638888869</c:v>
                </c:pt>
                <c:pt idx="8">
                  <c:v>43329.986111111088</c:v>
                </c:pt>
                <c:pt idx="9">
                  <c:v>43329.989583333307</c:v>
                </c:pt>
                <c:pt idx="10">
                  <c:v>43329.993055555526</c:v>
                </c:pt>
                <c:pt idx="11">
                  <c:v>43329.996527777745</c:v>
                </c:pt>
                <c:pt idx="12">
                  <c:v>43329.999999999964</c:v>
                </c:pt>
                <c:pt idx="13">
                  <c:v>43330.003472222183</c:v>
                </c:pt>
                <c:pt idx="14">
                  <c:v>43330.006944444402</c:v>
                </c:pt>
                <c:pt idx="15">
                  <c:v>43330.010416666621</c:v>
                </c:pt>
                <c:pt idx="16">
                  <c:v>43330.01388888884</c:v>
                </c:pt>
                <c:pt idx="17">
                  <c:v>43330.017361111059</c:v>
                </c:pt>
                <c:pt idx="18">
                  <c:v>43330.020833333278</c:v>
                </c:pt>
                <c:pt idx="19">
                  <c:v>43330.024305555497</c:v>
                </c:pt>
                <c:pt idx="20">
                  <c:v>43330.027777777716</c:v>
                </c:pt>
                <c:pt idx="21">
                  <c:v>43330.031249999935</c:v>
                </c:pt>
                <c:pt idx="22">
                  <c:v>43330.034722222154</c:v>
                </c:pt>
                <c:pt idx="23">
                  <c:v>43330.038194444372</c:v>
                </c:pt>
                <c:pt idx="24">
                  <c:v>43330.041666666591</c:v>
                </c:pt>
                <c:pt idx="25">
                  <c:v>43330.04513888881</c:v>
                </c:pt>
                <c:pt idx="26">
                  <c:v>43330.048611111029</c:v>
                </c:pt>
                <c:pt idx="27">
                  <c:v>43330.052083333248</c:v>
                </c:pt>
                <c:pt idx="28">
                  <c:v>43330.055555555467</c:v>
                </c:pt>
                <c:pt idx="29">
                  <c:v>43330.059027777686</c:v>
                </c:pt>
                <c:pt idx="30">
                  <c:v>43330.062499999905</c:v>
                </c:pt>
              </c:numCache>
            </c:numRef>
          </c:xVal>
          <c:yVal>
            <c:numRef>
              <c:f>thresh0002!$L$3:$L$33</c:f>
              <c:numCache>
                <c:formatCode>General</c:formatCode>
                <c:ptCount val="31"/>
                <c:pt idx="0">
                  <c:v>0</c:v>
                </c:pt>
                <c:pt idx="1">
                  <c:v>70.05</c:v>
                </c:pt>
                <c:pt idx="2">
                  <c:v>95.38000000000001</c:v>
                </c:pt>
                <c:pt idx="3">
                  <c:v>100.36000000000001</c:v>
                </c:pt>
                <c:pt idx="4">
                  <c:v>103.45999999999998</c:v>
                </c:pt>
                <c:pt idx="5">
                  <c:v>72.029999999999973</c:v>
                </c:pt>
                <c:pt idx="6">
                  <c:v>60.900000000000034</c:v>
                </c:pt>
                <c:pt idx="7">
                  <c:v>46.890000000000043</c:v>
                </c:pt>
                <c:pt idx="8">
                  <c:v>40.069999999999936</c:v>
                </c:pt>
                <c:pt idx="9">
                  <c:v>34.509999999999991</c:v>
                </c:pt>
                <c:pt idx="10">
                  <c:v>32.909999999999968</c:v>
                </c:pt>
                <c:pt idx="11">
                  <c:v>31.770000000000095</c:v>
                </c:pt>
                <c:pt idx="12">
                  <c:v>36.709999999999923</c:v>
                </c:pt>
                <c:pt idx="13">
                  <c:v>34.379999999999995</c:v>
                </c:pt>
                <c:pt idx="14">
                  <c:v>32.920000000000073</c:v>
                </c:pt>
                <c:pt idx="15">
                  <c:v>37.25</c:v>
                </c:pt>
                <c:pt idx="16">
                  <c:v>35.329999999999927</c:v>
                </c:pt>
                <c:pt idx="17">
                  <c:v>39.259999999999991</c:v>
                </c:pt>
                <c:pt idx="18">
                  <c:v>44.57000000000005</c:v>
                </c:pt>
                <c:pt idx="19">
                  <c:v>45.759999999999991</c:v>
                </c:pt>
                <c:pt idx="20">
                  <c:v>49.160000000000082</c:v>
                </c:pt>
                <c:pt idx="21">
                  <c:v>41.369999999999891</c:v>
                </c:pt>
                <c:pt idx="22">
                  <c:v>25.569999999999936</c:v>
                </c:pt>
                <c:pt idx="23">
                  <c:v>19.690000000000055</c:v>
                </c:pt>
                <c:pt idx="24">
                  <c:v>17.620000000000118</c:v>
                </c:pt>
                <c:pt idx="25">
                  <c:v>16.939999999999827</c:v>
                </c:pt>
                <c:pt idx="26">
                  <c:v>16.320000000000164</c:v>
                </c:pt>
                <c:pt idx="27">
                  <c:v>15.819999999999936</c:v>
                </c:pt>
                <c:pt idx="28">
                  <c:v>15.200000000000045</c:v>
                </c:pt>
                <c:pt idx="29">
                  <c:v>14.669999999999845</c:v>
                </c:pt>
                <c:pt idx="30">
                  <c:v>14.240000000000009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4-A687-46E2-84BE-4B8879D7B0E2}"/>
            </c:ext>
          </c:extLst>
        </c:ser>
        <c:ser>
          <c:idx val="19"/>
          <c:order val="12"/>
          <c:tx>
            <c:v>thresh0.002, inf10, sew25</c:v>
          </c:tx>
          <c:spPr>
            <a:ln w="19050" cap="rnd">
              <a:solidFill>
                <a:srgbClr val="00B050"/>
              </a:solidFill>
              <a:prstDash val="sysDash"/>
              <a:round/>
            </a:ln>
            <a:effectLst/>
          </c:spPr>
          <c:marker>
            <c:symbol val="none"/>
          </c:marker>
          <c:xVal>
            <c:numRef>
              <c:f>thresh0002!$A$3:$A$33</c:f>
              <c:numCache>
                <c:formatCode>m/d/yyyy\ h:mm</c:formatCode>
                <c:ptCount val="31"/>
                <c:pt idx="0">
                  <c:v>43329.958333333336</c:v>
                </c:pt>
                <c:pt idx="1">
                  <c:v>43329.961805555555</c:v>
                </c:pt>
                <c:pt idx="2">
                  <c:v>43329.965277777774</c:v>
                </c:pt>
                <c:pt idx="3">
                  <c:v>43329.968749999993</c:v>
                </c:pt>
                <c:pt idx="4">
                  <c:v>43329.972222222212</c:v>
                </c:pt>
                <c:pt idx="5">
                  <c:v>43329.975694444431</c:v>
                </c:pt>
                <c:pt idx="6">
                  <c:v>43329.97916666665</c:v>
                </c:pt>
                <c:pt idx="7">
                  <c:v>43329.982638888869</c:v>
                </c:pt>
                <c:pt idx="8">
                  <c:v>43329.986111111088</c:v>
                </c:pt>
                <c:pt idx="9">
                  <c:v>43329.989583333307</c:v>
                </c:pt>
                <c:pt idx="10">
                  <c:v>43329.993055555526</c:v>
                </c:pt>
                <c:pt idx="11">
                  <c:v>43329.996527777745</c:v>
                </c:pt>
                <c:pt idx="12">
                  <c:v>43329.999999999964</c:v>
                </c:pt>
                <c:pt idx="13">
                  <c:v>43330.003472222183</c:v>
                </c:pt>
                <c:pt idx="14">
                  <c:v>43330.006944444402</c:v>
                </c:pt>
                <c:pt idx="15">
                  <c:v>43330.010416666621</c:v>
                </c:pt>
                <c:pt idx="16">
                  <c:v>43330.01388888884</c:v>
                </c:pt>
                <c:pt idx="17">
                  <c:v>43330.017361111059</c:v>
                </c:pt>
                <c:pt idx="18">
                  <c:v>43330.020833333278</c:v>
                </c:pt>
                <c:pt idx="19">
                  <c:v>43330.024305555497</c:v>
                </c:pt>
                <c:pt idx="20">
                  <c:v>43330.027777777716</c:v>
                </c:pt>
                <c:pt idx="21">
                  <c:v>43330.031249999935</c:v>
                </c:pt>
                <c:pt idx="22">
                  <c:v>43330.034722222154</c:v>
                </c:pt>
                <c:pt idx="23">
                  <c:v>43330.038194444372</c:v>
                </c:pt>
                <c:pt idx="24">
                  <c:v>43330.041666666591</c:v>
                </c:pt>
                <c:pt idx="25">
                  <c:v>43330.04513888881</c:v>
                </c:pt>
                <c:pt idx="26">
                  <c:v>43330.048611111029</c:v>
                </c:pt>
                <c:pt idx="27">
                  <c:v>43330.052083333248</c:v>
                </c:pt>
                <c:pt idx="28">
                  <c:v>43330.055555555467</c:v>
                </c:pt>
                <c:pt idx="29">
                  <c:v>43330.059027777686</c:v>
                </c:pt>
                <c:pt idx="30">
                  <c:v>43330.062499999905</c:v>
                </c:pt>
              </c:numCache>
            </c:numRef>
          </c:xVal>
          <c:yVal>
            <c:numRef>
              <c:f>thresh0002!$K$3:$K$33</c:f>
              <c:numCache>
                <c:formatCode>General</c:formatCode>
                <c:ptCount val="31"/>
                <c:pt idx="0">
                  <c:v>0</c:v>
                </c:pt>
                <c:pt idx="1">
                  <c:v>70.069999999999993</c:v>
                </c:pt>
                <c:pt idx="2">
                  <c:v>101.15</c:v>
                </c:pt>
                <c:pt idx="3">
                  <c:v>107.86999999999998</c:v>
                </c:pt>
                <c:pt idx="4">
                  <c:v>111.31</c:v>
                </c:pt>
                <c:pt idx="5">
                  <c:v>80.29000000000002</c:v>
                </c:pt>
                <c:pt idx="6">
                  <c:v>67.300000000000011</c:v>
                </c:pt>
                <c:pt idx="7">
                  <c:v>52.779999999999973</c:v>
                </c:pt>
                <c:pt idx="8">
                  <c:v>45.100000000000023</c:v>
                </c:pt>
                <c:pt idx="9">
                  <c:v>39.07000000000005</c:v>
                </c:pt>
                <c:pt idx="10">
                  <c:v>37.149999999999977</c:v>
                </c:pt>
                <c:pt idx="11">
                  <c:v>35.579999999999927</c:v>
                </c:pt>
                <c:pt idx="12">
                  <c:v>40.060000000000059</c:v>
                </c:pt>
                <c:pt idx="13">
                  <c:v>37.689999999999941</c:v>
                </c:pt>
                <c:pt idx="14">
                  <c:v>36.129999999999995</c:v>
                </c:pt>
                <c:pt idx="15">
                  <c:v>40.360000000000014</c:v>
                </c:pt>
                <c:pt idx="16">
                  <c:v>38.480000000000018</c:v>
                </c:pt>
                <c:pt idx="17">
                  <c:v>42.360000000000014</c:v>
                </c:pt>
                <c:pt idx="18">
                  <c:v>47.710000000000036</c:v>
                </c:pt>
                <c:pt idx="19">
                  <c:v>49.180000000000064</c:v>
                </c:pt>
                <c:pt idx="20">
                  <c:v>52.789999999999964</c:v>
                </c:pt>
                <c:pt idx="21">
                  <c:v>45.379999999999882</c:v>
                </c:pt>
                <c:pt idx="22">
                  <c:v>29.110000000000127</c:v>
                </c:pt>
                <c:pt idx="23">
                  <c:v>22.389999999999873</c:v>
                </c:pt>
                <c:pt idx="24">
                  <c:v>20.130000000000109</c:v>
                </c:pt>
                <c:pt idx="25">
                  <c:v>19.279999999999973</c:v>
                </c:pt>
                <c:pt idx="26">
                  <c:v>18.349999999999909</c:v>
                </c:pt>
                <c:pt idx="27">
                  <c:v>17.580000000000155</c:v>
                </c:pt>
                <c:pt idx="28">
                  <c:v>16.849999999999909</c:v>
                </c:pt>
                <c:pt idx="29">
                  <c:v>16.240000000000009</c:v>
                </c:pt>
                <c:pt idx="30">
                  <c:v>15.460000000000036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5-A687-46E2-84BE-4B8879D7B0E2}"/>
            </c:ext>
          </c:extLst>
        </c:ser>
        <c:ser>
          <c:idx val="9"/>
          <c:order val="13"/>
          <c:tx>
            <c:v>thresh0.002, inf10, sew30</c:v>
          </c:tx>
          <c:spPr>
            <a:ln w="19050" cap="rnd">
              <a:solidFill>
                <a:srgbClr val="0070C0"/>
              </a:solidFill>
              <a:prstDash val="sysDash"/>
              <a:round/>
            </a:ln>
            <a:effectLst/>
          </c:spPr>
          <c:marker>
            <c:symbol val="none"/>
          </c:marker>
          <c:xVal>
            <c:numRef>
              <c:f>thresh0002!$A$3:$A$33</c:f>
              <c:numCache>
                <c:formatCode>m/d/yyyy\ h:mm</c:formatCode>
                <c:ptCount val="31"/>
                <c:pt idx="0">
                  <c:v>43329.958333333336</c:v>
                </c:pt>
                <c:pt idx="1">
                  <c:v>43329.961805555555</c:v>
                </c:pt>
                <c:pt idx="2">
                  <c:v>43329.965277777774</c:v>
                </c:pt>
                <c:pt idx="3">
                  <c:v>43329.968749999993</c:v>
                </c:pt>
                <c:pt idx="4">
                  <c:v>43329.972222222212</c:v>
                </c:pt>
                <c:pt idx="5">
                  <c:v>43329.975694444431</c:v>
                </c:pt>
                <c:pt idx="6">
                  <c:v>43329.97916666665</c:v>
                </c:pt>
                <c:pt idx="7">
                  <c:v>43329.982638888869</c:v>
                </c:pt>
                <c:pt idx="8">
                  <c:v>43329.986111111088</c:v>
                </c:pt>
                <c:pt idx="9">
                  <c:v>43329.989583333307</c:v>
                </c:pt>
                <c:pt idx="10">
                  <c:v>43329.993055555526</c:v>
                </c:pt>
                <c:pt idx="11">
                  <c:v>43329.996527777745</c:v>
                </c:pt>
                <c:pt idx="12">
                  <c:v>43329.999999999964</c:v>
                </c:pt>
                <c:pt idx="13">
                  <c:v>43330.003472222183</c:v>
                </c:pt>
                <c:pt idx="14">
                  <c:v>43330.006944444402</c:v>
                </c:pt>
                <c:pt idx="15">
                  <c:v>43330.010416666621</c:v>
                </c:pt>
                <c:pt idx="16">
                  <c:v>43330.01388888884</c:v>
                </c:pt>
                <c:pt idx="17">
                  <c:v>43330.017361111059</c:v>
                </c:pt>
                <c:pt idx="18">
                  <c:v>43330.020833333278</c:v>
                </c:pt>
                <c:pt idx="19">
                  <c:v>43330.024305555497</c:v>
                </c:pt>
                <c:pt idx="20">
                  <c:v>43330.027777777716</c:v>
                </c:pt>
                <c:pt idx="21">
                  <c:v>43330.031249999935</c:v>
                </c:pt>
                <c:pt idx="22">
                  <c:v>43330.034722222154</c:v>
                </c:pt>
                <c:pt idx="23">
                  <c:v>43330.038194444372</c:v>
                </c:pt>
                <c:pt idx="24">
                  <c:v>43330.041666666591</c:v>
                </c:pt>
                <c:pt idx="25">
                  <c:v>43330.04513888881</c:v>
                </c:pt>
                <c:pt idx="26">
                  <c:v>43330.048611111029</c:v>
                </c:pt>
                <c:pt idx="27">
                  <c:v>43330.052083333248</c:v>
                </c:pt>
                <c:pt idx="28">
                  <c:v>43330.055555555467</c:v>
                </c:pt>
                <c:pt idx="29">
                  <c:v>43330.059027777686</c:v>
                </c:pt>
                <c:pt idx="30">
                  <c:v>43330.062499999905</c:v>
                </c:pt>
              </c:numCache>
            </c:numRef>
          </c:xVal>
          <c:yVal>
            <c:numRef>
              <c:f>thresh0002!$J$3:$J$33</c:f>
              <c:numCache>
                <c:formatCode>General</c:formatCode>
                <c:ptCount val="31"/>
                <c:pt idx="0">
                  <c:v>0</c:v>
                </c:pt>
                <c:pt idx="1">
                  <c:v>70.099999999999994</c:v>
                </c:pt>
                <c:pt idx="2">
                  <c:v>106.70000000000002</c:v>
                </c:pt>
                <c:pt idx="3">
                  <c:v>115.12</c:v>
                </c:pt>
                <c:pt idx="4">
                  <c:v>118.87</c:v>
                </c:pt>
                <c:pt idx="5">
                  <c:v>88.20999999999998</c:v>
                </c:pt>
                <c:pt idx="6">
                  <c:v>73.32000000000005</c:v>
                </c:pt>
                <c:pt idx="7">
                  <c:v>58.319999999999936</c:v>
                </c:pt>
                <c:pt idx="8">
                  <c:v>49.830000000000041</c:v>
                </c:pt>
                <c:pt idx="9">
                  <c:v>43.350000000000023</c:v>
                </c:pt>
                <c:pt idx="10">
                  <c:v>40.689999999999941</c:v>
                </c:pt>
                <c:pt idx="11">
                  <c:v>38.690000000000055</c:v>
                </c:pt>
                <c:pt idx="12">
                  <c:v>43.199999999999932</c:v>
                </c:pt>
                <c:pt idx="13">
                  <c:v>40.800000000000068</c:v>
                </c:pt>
                <c:pt idx="14">
                  <c:v>39.139999999999986</c:v>
                </c:pt>
                <c:pt idx="15">
                  <c:v>43.269999999999982</c:v>
                </c:pt>
                <c:pt idx="16">
                  <c:v>41.409999999999968</c:v>
                </c:pt>
                <c:pt idx="17">
                  <c:v>45.009999999999991</c:v>
                </c:pt>
                <c:pt idx="18">
                  <c:v>50.420000000000073</c:v>
                </c:pt>
                <c:pt idx="19">
                  <c:v>52.159999999999854</c:v>
                </c:pt>
                <c:pt idx="20">
                  <c:v>56.060000000000173</c:v>
                </c:pt>
                <c:pt idx="21">
                  <c:v>48.869999999999891</c:v>
                </c:pt>
                <c:pt idx="22">
                  <c:v>32.019999999999982</c:v>
                </c:pt>
                <c:pt idx="23">
                  <c:v>24.130000000000109</c:v>
                </c:pt>
                <c:pt idx="24">
                  <c:v>21.690000000000055</c:v>
                </c:pt>
                <c:pt idx="25">
                  <c:v>20.569999999999936</c:v>
                </c:pt>
                <c:pt idx="26">
                  <c:v>19.450000000000045</c:v>
                </c:pt>
                <c:pt idx="27">
                  <c:v>18.699999999999818</c:v>
                </c:pt>
                <c:pt idx="28">
                  <c:v>17.75</c:v>
                </c:pt>
                <c:pt idx="29">
                  <c:v>16.680000000000064</c:v>
                </c:pt>
                <c:pt idx="30">
                  <c:v>15.660000000000082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6-A687-46E2-84BE-4B8879D7B0E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620577216"/>
        <c:axId val="620567424"/>
        <c:extLst>
          <c:ext xmlns:c15="http://schemas.microsoft.com/office/drawing/2012/chart" uri="{02D57815-91ED-43cb-92C2-25804820EDAC}">
            <c15:filteredScatterSeries>
              <c15:ser>
                <c:idx val="5"/>
                <c:order val="0"/>
                <c:tx>
                  <c:v>ms2_cso -1h</c:v>
                </c:tx>
                <c:spPr>
                  <a:ln w="19050" cap="rnd">
                    <a:solidFill>
                      <a:srgbClr val="5B9BD5"/>
                    </a:solidFill>
                    <a:prstDash val="dash"/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>
                      <c:ext uri="{02D57815-91ED-43cb-92C2-25804820EDAC}">
                        <c15:formulaRef>
                          <c15:sqref>Stormwater!$S$3:$S$49</c15:sqref>
                        </c15:formulaRef>
                      </c:ext>
                    </c:extLst>
                    <c:numCache>
                      <c:formatCode>m/d/yyyy\ h:mm</c:formatCode>
                      <c:ptCount val="47"/>
                      <c:pt idx="0">
                        <c:v>43329.913194444445</c:v>
                      </c:pt>
                      <c:pt idx="1">
                        <c:v>43329.916666666664</c:v>
                      </c:pt>
                      <c:pt idx="2">
                        <c:v>43329.920138888883</c:v>
                      </c:pt>
                      <c:pt idx="3">
                        <c:v>43329.923611111102</c:v>
                      </c:pt>
                      <c:pt idx="4">
                        <c:v>43329.927083333321</c:v>
                      </c:pt>
                      <c:pt idx="5">
                        <c:v>43329.93055555554</c:v>
                      </c:pt>
                      <c:pt idx="6">
                        <c:v>43329.934027777759</c:v>
                      </c:pt>
                      <c:pt idx="7">
                        <c:v>43329.937499999978</c:v>
                      </c:pt>
                      <c:pt idx="8">
                        <c:v>43329.940972222197</c:v>
                      </c:pt>
                      <c:pt idx="9">
                        <c:v>43329.944444444416</c:v>
                      </c:pt>
                      <c:pt idx="10">
                        <c:v>43329.947916666635</c:v>
                      </c:pt>
                      <c:pt idx="11">
                        <c:v>43329.951388888854</c:v>
                      </c:pt>
                      <c:pt idx="12">
                        <c:v>43329.954861111073</c:v>
                      </c:pt>
                      <c:pt idx="13">
                        <c:v>43329.958333333292</c:v>
                      </c:pt>
                      <c:pt idx="14">
                        <c:v>43329.961805555511</c:v>
                      </c:pt>
                      <c:pt idx="15">
                        <c:v>43329.96527777773</c:v>
                      </c:pt>
                      <c:pt idx="16">
                        <c:v>43329.968749999949</c:v>
                      </c:pt>
                      <c:pt idx="17">
                        <c:v>43329.972222222168</c:v>
                      </c:pt>
                      <c:pt idx="18">
                        <c:v>43329.975694444387</c:v>
                      </c:pt>
                      <c:pt idx="19">
                        <c:v>43329.979166666606</c:v>
                      </c:pt>
                      <c:pt idx="20">
                        <c:v>43329.982638888825</c:v>
                      </c:pt>
                      <c:pt idx="21">
                        <c:v>43329.986111111044</c:v>
                      </c:pt>
                      <c:pt idx="22">
                        <c:v>43329.989583333263</c:v>
                      </c:pt>
                      <c:pt idx="23">
                        <c:v>43329.993055555482</c:v>
                      </c:pt>
                      <c:pt idx="24">
                        <c:v>43329.996527777701</c:v>
                      </c:pt>
                      <c:pt idx="25">
                        <c:v>43329.99999999992</c:v>
                      </c:pt>
                      <c:pt idx="26">
                        <c:v>43330.003472222139</c:v>
                      </c:pt>
                      <c:pt idx="27">
                        <c:v>43330.006944444358</c:v>
                      </c:pt>
                      <c:pt idx="28">
                        <c:v>43330.010416666577</c:v>
                      </c:pt>
                      <c:pt idx="29">
                        <c:v>43330.013888888796</c:v>
                      </c:pt>
                      <c:pt idx="30">
                        <c:v>43330.017361111015</c:v>
                      </c:pt>
                      <c:pt idx="31">
                        <c:v>43330.020833333234</c:v>
                      </c:pt>
                      <c:pt idx="32">
                        <c:v>43330.024305555453</c:v>
                      </c:pt>
                      <c:pt idx="33">
                        <c:v>43330.027777777672</c:v>
                      </c:pt>
                      <c:pt idx="34">
                        <c:v>43330.031249999891</c:v>
                      </c:pt>
                      <c:pt idx="35">
                        <c:v>43330.03472222211</c:v>
                      </c:pt>
                      <c:pt idx="36">
                        <c:v>43330.038194444329</c:v>
                      </c:pt>
                      <c:pt idx="37">
                        <c:v>43330.041666666548</c:v>
                      </c:pt>
                      <c:pt idx="38">
                        <c:v>43330.045138888767</c:v>
                      </c:pt>
                      <c:pt idx="39">
                        <c:v>43330.048611110986</c:v>
                      </c:pt>
                      <c:pt idx="40">
                        <c:v>43330.052083333205</c:v>
                      </c:pt>
                      <c:pt idx="41">
                        <c:v>43330.055555555424</c:v>
                      </c:pt>
                      <c:pt idx="42">
                        <c:v>43330.059027777643</c:v>
                      </c:pt>
                      <c:pt idx="43">
                        <c:v>43330.062499999862</c:v>
                      </c:pt>
                      <c:pt idx="44">
                        <c:v>43330.065972222081</c:v>
                      </c:pt>
                      <c:pt idx="45">
                        <c:v>43330.0694444443</c:v>
                      </c:pt>
                      <c:pt idx="46">
                        <c:v>43330.072916666519</c:v>
                      </c:pt>
                    </c:numCache>
                  </c:numRef>
                </c:xVal>
                <c:yVal>
                  <c:numRef>
                    <c:extLst>
                      <c:ext uri="{02D57815-91ED-43cb-92C2-25804820EDAC}">
                        <c15:formulaRef>
                          <c15:sqref>Stormwater!$W$3:$W$49</c15:sqref>
                        </c15:formulaRef>
                      </c:ext>
                    </c:extLst>
                    <c:numCache>
                      <c:formatCode>General</c:formatCode>
                      <c:ptCount val="47"/>
                      <c:pt idx="0">
                        <c:v>0</c:v>
                      </c:pt>
                      <c:pt idx="1">
                        <c:v>0</c:v>
                      </c:pt>
                      <c:pt idx="2">
                        <c:v>0</c:v>
                      </c:pt>
                      <c:pt idx="3">
                        <c:v>0</c:v>
                      </c:pt>
                      <c:pt idx="4">
                        <c:v>0</c:v>
                      </c:pt>
                      <c:pt idx="5">
                        <c:v>0</c:v>
                      </c:pt>
                      <c:pt idx="6">
                        <c:v>0</c:v>
                      </c:pt>
                      <c:pt idx="7">
                        <c:v>0</c:v>
                      </c:pt>
                      <c:pt idx="8">
                        <c:v>0</c:v>
                      </c:pt>
                      <c:pt idx="9">
                        <c:v>0</c:v>
                      </c:pt>
                      <c:pt idx="10">
                        <c:v>0</c:v>
                      </c:pt>
                      <c:pt idx="11">
                        <c:v>0</c:v>
                      </c:pt>
                      <c:pt idx="12">
                        <c:v>0</c:v>
                      </c:pt>
                      <c:pt idx="13">
                        <c:v>0.33</c:v>
                      </c:pt>
                      <c:pt idx="14">
                        <c:v>0.66</c:v>
                      </c:pt>
                      <c:pt idx="15">
                        <c:v>139.37</c:v>
                      </c:pt>
                      <c:pt idx="16">
                        <c:v>178.6</c:v>
                      </c:pt>
                      <c:pt idx="17">
                        <c:v>99.87</c:v>
                      </c:pt>
                      <c:pt idx="18">
                        <c:v>104.04</c:v>
                      </c:pt>
                      <c:pt idx="19">
                        <c:v>129.13</c:v>
                      </c:pt>
                      <c:pt idx="20">
                        <c:v>124.84</c:v>
                      </c:pt>
                      <c:pt idx="21">
                        <c:v>104.04</c:v>
                      </c:pt>
                      <c:pt idx="22">
                        <c:v>91.59</c:v>
                      </c:pt>
                      <c:pt idx="23">
                        <c:v>68.69</c:v>
                      </c:pt>
                      <c:pt idx="24">
                        <c:v>43.98</c:v>
                      </c:pt>
                      <c:pt idx="25">
                        <c:v>40.119999999999997</c:v>
                      </c:pt>
                      <c:pt idx="26">
                        <c:v>26.25</c:v>
                      </c:pt>
                      <c:pt idx="27">
                        <c:v>18.059999999999999</c:v>
                      </c:pt>
                      <c:pt idx="28">
                        <c:v>2.98</c:v>
                      </c:pt>
                      <c:pt idx="29">
                        <c:v>0.99</c:v>
                      </c:pt>
                      <c:pt idx="30">
                        <c:v>0.66</c:v>
                      </c:pt>
                      <c:pt idx="31">
                        <c:v>0</c:v>
                      </c:pt>
                      <c:pt idx="32">
                        <c:v>0</c:v>
                      </c:pt>
                      <c:pt idx="33">
                        <c:v>0</c:v>
                      </c:pt>
                      <c:pt idx="34">
                        <c:v>0</c:v>
                      </c:pt>
                      <c:pt idx="35">
                        <c:v>0</c:v>
                      </c:pt>
                      <c:pt idx="36">
                        <c:v>0</c:v>
                      </c:pt>
                      <c:pt idx="37">
                        <c:v>0</c:v>
                      </c:pt>
                      <c:pt idx="38">
                        <c:v>0</c:v>
                      </c:pt>
                      <c:pt idx="39">
                        <c:v>0</c:v>
                      </c:pt>
                      <c:pt idx="40">
                        <c:v>0</c:v>
                      </c:pt>
                      <c:pt idx="41">
                        <c:v>0</c:v>
                      </c:pt>
                      <c:pt idx="42">
                        <c:v>0</c:v>
                      </c:pt>
                      <c:pt idx="43">
                        <c:v>0</c:v>
                      </c:pt>
                      <c:pt idx="44">
                        <c:v>0</c:v>
                      </c:pt>
                      <c:pt idx="45">
                        <c:v>0</c:v>
                      </c:pt>
                      <c:pt idx="46">
                        <c:v>0</c:v>
                      </c:pt>
                    </c:numCache>
                  </c:numRef>
                </c:yVal>
                <c:smooth val="0"/>
                <c:extLst>
                  <c:ext xmlns:c16="http://schemas.microsoft.com/office/drawing/2014/chart" uri="{C3380CC4-5D6E-409C-BE32-E72D297353CC}">
                    <c16:uniqueId val="{00000007-A687-46E2-84BE-4B8879D7B0E2}"/>
                  </c:ext>
                </c:extLst>
              </c15:ser>
            </c15:filteredScatterSeries>
            <c15:filteredScatterSeries>
              <c15:ser>
                <c:idx val="6"/>
                <c:order val="1"/>
                <c:tx>
                  <c:v>ms17z65 -1h</c:v>
                </c:tx>
                <c:spPr>
                  <a:ln w="19050" cap="rnd">
                    <a:solidFill>
                      <a:srgbClr val="92D050"/>
                    </a:solidFill>
                    <a:prstDash val="dash"/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Stormwater!$S$3:$S$50</c15:sqref>
                        </c15:formulaRef>
                      </c:ext>
                    </c:extLst>
                    <c:numCache>
                      <c:formatCode>m/d/yyyy\ h:mm</c:formatCode>
                      <c:ptCount val="48"/>
                      <c:pt idx="0">
                        <c:v>43329.913194444445</c:v>
                      </c:pt>
                      <c:pt idx="1">
                        <c:v>43329.916666666664</c:v>
                      </c:pt>
                      <c:pt idx="2">
                        <c:v>43329.920138888883</c:v>
                      </c:pt>
                      <c:pt idx="3">
                        <c:v>43329.923611111102</c:v>
                      </c:pt>
                      <c:pt idx="4">
                        <c:v>43329.927083333321</c:v>
                      </c:pt>
                      <c:pt idx="5">
                        <c:v>43329.93055555554</c:v>
                      </c:pt>
                      <c:pt idx="6">
                        <c:v>43329.934027777759</c:v>
                      </c:pt>
                      <c:pt idx="7">
                        <c:v>43329.937499999978</c:v>
                      </c:pt>
                      <c:pt idx="8">
                        <c:v>43329.940972222197</c:v>
                      </c:pt>
                      <c:pt idx="9">
                        <c:v>43329.944444444416</c:v>
                      </c:pt>
                      <c:pt idx="10">
                        <c:v>43329.947916666635</c:v>
                      </c:pt>
                      <c:pt idx="11">
                        <c:v>43329.951388888854</c:v>
                      </c:pt>
                      <c:pt idx="12">
                        <c:v>43329.954861111073</c:v>
                      </c:pt>
                      <c:pt idx="13">
                        <c:v>43329.958333333292</c:v>
                      </c:pt>
                      <c:pt idx="14">
                        <c:v>43329.961805555511</c:v>
                      </c:pt>
                      <c:pt idx="15">
                        <c:v>43329.96527777773</c:v>
                      </c:pt>
                      <c:pt idx="16">
                        <c:v>43329.968749999949</c:v>
                      </c:pt>
                      <c:pt idx="17">
                        <c:v>43329.972222222168</c:v>
                      </c:pt>
                      <c:pt idx="18">
                        <c:v>43329.975694444387</c:v>
                      </c:pt>
                      <c:pt idx="19">
                        <c:v>43329.979166666606</c:v>
                      </c:pt>
                      <c:pt idx="20">
                        <c:v>43329.982638888825</c:v>
                      </c:pt>
                      <c:pt idx="21">
                        <c:v>43329.986111111044</c:v>
                      </c:pt>
                      <c:pt idx="22">
                        <c:v>43329.989583333263</c:v>
                      </c:pt>
                      <c:pt idx="23">
                        <c:v>43329.993055555482</c:v>
                      </c:pt>
                      <c:pt idx="24">
                        <c:v>43329.996527777701</c:v>
                      </c:pt>
                      <c:pt idx="25">
                        <c:v>43329.99999999992</c:v>
                      </c:pt>
                      <c:pt idx="26">
                        <c:v>43330.003472222139</c:v>
                      </c:pt>
                      <c:pt idx="27">
                        <c:v>43330.006944444358</c:v>
                      </c:pt>
                      <c:pt idx="28">
                        <c:v>43330.010416666577</c:v>
                      </c:pt>
                      <c:pt idx="29">
                        <c:v>43330.013888888796</c:v>
                      </c:pt>
                      <c:pt idx="30">
                        <c:v>43330.017361111015</c:v>
                      </c:pt>
                      <c:pt idx="31">
                        <c:v>43330.020833333234</c:v>
                      </c:pt>
                      <c:pt idx="32">
                        <c:v>43330.024305555453</c:v>
                      </c:pt>
                      <c:pt idx="33">
                        <c:v>43330.027777777672</c:v>
                      </c:pt>
                      <c:pt idx="34">
                        <c:v>43330.031249999891</c:v>
                      </c:pt>
                      <c:pt idx="35">
                        <c:v>43330.03472222211</c:v>
                      </c:pt>
                      <c:pt idx="36">
                        <c:v>43330.038194444329</c:v>
                      </c:pt>
                      <c:pt idx="37">
                        <c:v>43330.041666666548</c:v>
                      </c:pt>
                      <c:pt idx="38">
                        <c:v>43330.045138888767</c:v>
                      </c:pt>
                      <c:pt idx="39">
                        <c:v>43330.048611110986</c:v>
                      </c:pt>
                      <c:pt idx="40">
                        <c:v>43330.052083333205</c:v>
                      </c:pt>
                      <c:pt idx="41">
                        <c:v>43330.055555555424</c:v>
                      </c:pt>
                      <c:pt idx="42">
                        <c:v>43330.059027777643</c:v>
                      </c:pt>
                      <c:pt idx="43">
                        <c:v>43330.062499999862</c:v>
                      </c:pt>
                      <c:pt idx="44">
                        <c:v>43330.065972222081</c:v>
                      </c:pt>
                      <c:pt idx="45">
                        <c:v>43330.0694444443</c:v>
                      </c:pt>
                      <c:pt idx="46">
                        <c:v>43330.072916666519</c:v>
                      </c:pt>
                      <c:pt idx="47">
                        <c:v>43330.076388888738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Stormwater!$Z$3:$Z$50</c15:sqref>
                        </c15:formulaRef>
                      </c:ext>
                    </c:extLst>
                    <c:numCache>
                      <c:formatCode>General</c:formatCode>
                      <c:ptCount val="48"/>
                      <c:pt idx="0">
                        <c:v>0</c:v>
                      </c:pt>
                      <c:pt idx="1">
                        <c:v>0</c:v>
                      </c:pt>
                      <c:pt idx="2">
                        <c:v>0</c:v>
                      </c:pt>
                      <c:pt idx="3">
                        <c:v>0</c:v>
                      </c:pt>
                      <c:pt idx="4">
                        <c:v>0</c:v>
                      </c:pt>
                      <c:pt idx="5">
                        <c:v>0</c:v>
                      </c:pt>
                      <c:pt idx="6">
                        <c:v>0</c:v>
                      </c:pt>
                      <c:pt idx="7">
                        <c:v>0</c:v>
                      </c:pt>
                      <c:pt idx="8">
                        <c:v>0</c:v>
                      </c:pt>
                      <c:pt idx="9">
                        <c:v>0</c:v>
                      </c:pt>
                      <c:pt idx="10">
                        <c:v>0</c:v>
                      </c:pt>
                      <c:pt idx="11">
                        <c:v>0</c:v>
                      </c:pt>
                      <c:pt idx="12">
                        <c:v>0</c:v>
                      </c:pt>
                      <c:pt idx="13">
                        <c:v>0.01</c:v>
                      </c:pt>
                      <c:pt idx="14">
                        <c:v>12.3</c:v>
                      </c:pt>
                      <c:pt idx="15">
                        <c:v>27.31</c:v>
                      </c:pt>
                      <c:pt idx="16">
                        <c:v>29.16</c:v>
                      </c:pt>
                      <c:pt idx="17">
                        <c:v>29.81</c:v>
                      </c:pt>
                      <c:pt idx="18">
                        <c:v>26.74</c:v>
                      </c:pt>
                      <c:pt idx="19">
                        <c:v>19.260000000000002</c:v>
                      </c:pt>
                      <c:pt idx="20">
                        <c:v>13.29</c:v>
                      </c:pt>
                      <c:pt idx="21">
                        <c:v>9.23</c:v>
                      </c:pt>
                      <c:pt idx="22">
                        <c:v>5.4</c:v>
                      </c:pt>
                      <c:pt idx="23">
                        <c:v>2.27</c:v>
                      </c:pt>
                      <c:pt idx="24">
                        <c:v>0.43</c:v>
                      </c:pt>
                      <c:pt idx="25">
                        <c:v>0.04</c:v>
                      </c:pt>
                      <c:pt idx="26">
                        <c:v>0</c:v>
                      </c:pt>
                      <c:pt idx="27">
                        <c:v>0</c:v>
                      </c:pt>
                      <c:pt idx="28">
                        <c:v>0</c:v>
                      </c:pt>
                      <c:pt idx="29">
                        <c:v>0</c:v>
                      </c:pt>
                      <c:pt idx="30">
                        <c:v>0</c:v>
                      </c:pt>
                      <c:pt idx="31">
                        <c:v>0</c:v>
                      </c:pt>
                      <c:pt idx="32">
                        <c:v>0</c:v>
                      </c:pt>
                      <c:pt idx="33">
                        <c:v>0</c:v>
                      </c:pt>
                      <c:pt idx="34">
                        <c:v>0</c:v>
                      </c:pt>
                      <c:pt idx="35">
                        <c:v>0</c:v>
                      </c:pt>
                      <c:pt idx="36">
                        <c:v>0</c:v>
                      </c:pt>
                      <c:pt idx="37">
                        <c:v>0</c:v>
                      </c:pt>
                      <c:pt idx="38">
                        <c:v>0</c:v>
                      </c:pt>
                      <c:pt idx="39">
                        <c:v>0</c:v>
                      </c:pt>
                      <c:pt idx="40">
                        <c:v>0</c:v>
                      </c:pt>
                      <c:pt idx="41">
                        <c:v>0</c:v>
                      </c:pt>
                      <c:pt idx="42">
                        <c:v>0</c:v>
                      </c:pt>
                      <c:pt idx="43">
                        <c:v>0</c:v>
                      </c:pt>
                      <c:pt idx="44">
                        <c:v>0</c:v>
                      </c:pt>
                      <c:pt idx="45">
                        <c:v>0</c:v>
                      </c:pt>
                      <c:pt idx="46">
                        <c:v>0</c:v>
                      </c:pt>
                    </c:numCache>
                  </c:numRef>
                </c:y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8-A687-46E2-84BE-4B8879D7B0E2}"/>
                  </c:ext>
                </c:extLst>
              </c15:ser>
            </c15:filteredScatterSeries>
            <c15:filteredScatterSeries>
              <c15:ser>
                <c:idx val="0"/>
                <c:order val="2"/>
                <c:tx>
                  <c:v>inf10, sew40</c:v>
                </c:tx>
                <c:spPr>
                  <a:ln w="19050" cap="rnd">
                    <a:solidFill>
                      <a:srgbClr val="5B9BD5">
                        <a:lumMod val="50000"/>
                      </a:srgb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thresh0005!$A$3:$A$33</c15:sqref>
                        </c15:formulaRef>
                      </c:ext>
                    </c:extLst>
                    <c:numCache>
                      <c:formatCode>m/d/yyyy\ h:mm</c:formatCode>
                      <c:ptCount val="31"/>
                      <c:pt idx="0">
                        <c:v>43329.958333333336</c:v>
                      </c:pt>
                      <c:pt idx="1">
                        <c:v>43329.961805555555</c:v>
                      </c:pt>
                      <c:pt idx="2">
                        <c:v>43329.965277777774</c:v>
                      </c:pt>
                      <c:pt idx="3">
                        <c:v>43329.968749999993</c:v>
                      </c:pt>
                      <c:pt idx="4">
                        <c:v>43329.972222222212</c:v>
                      </c:pt>
                      <c:pt idx="5">
                        <c:v>43329.975694444431</c:v>
                      </c:pt>
                      <c:pt idx="6">
                        <c:v>43329.97916666665</c:v>
                      </c:pt>
                      <c:pt idx="7">
                        <c:v>43329.982638888869</c:v>
                      </c:pt>
                      <c:pt idx="8">
                        <c:v>43329.986111111088</c:v>
                      </c:pt>
                      <c:pt idx="9">
                        <c:v>43329.989583333307</c:v>
                      </c:pt>
                      <c:pt idx="10">
                        <c:v>43329.993055555526</c:v>
                      </c:pt>
                      <c:pt idx="11">
                        <c:v>43329.996527777745</c:v>
                      </c:pt>
                      <c:pt idx="12">
                        <c:v>43329.999999999964</c:v>
                      </c:pt>
                      <c:pt idx="13">
                        <c:v>43330.003472222183</c:v>
                      </c:pt>
                      <c:pt idx="14">
                        <c:v>43330.006944444402</c:v>
                      </c:pt>
                      <c:pt idx="15">
                        <c:v>43330.010416666621</c:v>
                      </c:pt>
                      <c:pt idx="16">
                        <c:v>43330.01388888884</c:v>
                      </c:pt>
                      <c:pt idx="17">
                        <c:v>43330.017361111059</c:v>
                      </c:pt>
                      <c:pt idx="18">
                        <c:v>43330.020833333278</c:v>
                      </c:pt>
                      <c:pt idx="19">
                        <c:v>43330.024305555497</c:v>
                      </c:pt>
                      <c:pt idx="20">
                        <c:v>43330.027777777716</c:v>
                      </c:pt>
                      <c:pt idx="21">
                        <c:v>43330.031249999935</c:v>
                      </c:pt>
                      <c:pt idx="22">
                        <c:v>43330.034722222154</c:v>
                      </c:pt>
                      <c:pt idx="23">
                        <c:v>43330.038194444372</c:v>
                      </c:pt>
                      <c:pt idx="24">
                        <c:v>43330.041666666591</c:v>
                      </c:pt>
                      <c:pt idx="25">
                        <c:v>43330.04513888881</c:v>
                      </c:pt>
                      <c:pt idx="26">
                        <c:v>43330.048611111029</c:v>
                      </c:pt>
                      <c:pt idx="27">
                        <c:v>43330.052083333248</c:v>
                      </c:pt>
                      <c:pt idx="28">
                        <c:v>43330.055555555467</c:v>
                      </c:pt>
                      <c:pt idx="29">
                        <c:v>43330.059027777686</c:v>
                      </c:pt>
                      <c:pt idx="30">
                        <c:v>43330.062499999905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thresh0005!$I$6:$I$33</c15:sqref>
                        </c15:formulaRef>
                      </c:ext>
                    </c:extLst>
                    <c:numCache>
                      <c:formatCode>General</c:formatCode>
                      <c:ptCount val="28"/>
                      <c:pt idx="0">
                        <c:v>243.83</c:v>
                      </c:pt>
                      <c:pt idx="1">
                        <c:v>341.44</c:v>
                      </c:pt>
                      <c:pt idx="2">
                        <c:v>408.61</c:v>
                      </c:pt>
                      <c:pt idx="3">
                        <c:v>470.24</c:v>
                      </c:pt>
                      <c:pt idx="4">
                        <c:v>518.79</c:v>
                      </c:pt>
                      <c:pt idx="5">
                        <c:v>561.16999999999996</c:v>
                      </c:pt>
                      <c:pt idx="6">
                        <c:v>598.32000000000005</c:v>
                      </c:pt>
                      <c:pt idx="7">
                        <c:v>634.01</c:v>
                      </c:pt>
                      <c:pt idx="8">
                        <c:v>668.52</c:v>
                      </c:pt>
                      <c:pt idx="9">
                        <c:v>707.65</c:v>
                      </c:pt>
                      <c:pt idx="10">
                        <c:v>744.07</c:v>
                      </c:pt>
                      <c:pt idx="11">
                        <c:v>778.69</c:v>
                      </c:pt>
                      <c:pt idx="12">
                        <c:v>817.22</c:v>
                      </c:pt>
                      <c:pt idx="13">
                        <c:v>853.39</c:v>
                      </c:pt>
                      <c:pt idx="14">
                        <c:v>892.98</c:v>
                      </c:pt>
                      <c:pt idx="15">
                        <c:v>937.36</c:v>
                      </c:pt>
                      <c:pt idx="16">
                        <c:v>982.54</c:v>
                      </c:pt>
                      <c:pt idx="17">
                        <c:v>1030.6400000000001</c:v>
                      </c:pt>
                      <c:pt idx="18">
                        <c:v>1070.8599999999999</c:v>
                      </c:pt>
                      <c:pt idx="19">
                        <c:v>1094.6199999999999</c:v>
                      </c:pt>
                      <c:pt idx="20">
                        <c:v>1112.43</c:v>
                      </c:pt>
                      <c:pt idx="21">
                        <c:v>1128.46</c:v>
                      </c:pt>
                      <c:pt idx="22">
                        <c:v>1143.2</c:v>
                      </c:pt>
                      <c:pt idx="23">
                        <c:v>1157.04</c:v>
                      </c:pt>
                      <c:pt idx="24">
                        <c:v>1170.1600000000001</c:v>
                      </c:pt>
                      <c:pt idx="25">
                        <c:v>1182.42</c:v>
                      </c:pt>
                      <c:pt idx="26">
                        <c:v>1193.8800000000001</c:v>
                      </c:pt>
                      <c:pt idx="27">
                        <c:v>1204.52</c:v>
                      </c:pt>
                    </c:numCache>
                  </c:numRef>
                </c:y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9-A687-46E2-84BE-4B8879D7B0E2}"/>
                  </c:ext>
                </c:extLst>
              </c15:ser>
            </c15:filteredScatterSeries>
            <c15:filteredScatterSeries>
              <c15:ser>
                <c:idx val="2"/>
                <c:order val="3"/>
                <c:tx>
                  <c:v>inf10, sew10</c:v>
                </c:tx>
                <c:spPr>
                  <a:ln w="19050" cap="rnd">
                    <a:solidFill>
                      <a:srgbClr val="5B9BD5">
                        <a:lumMod val="60000"/>
                        <a:lumOff val="40000"/>
                      </a:srgb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thresh0005!$A$3:$A$33</c15:sqref>
                        </c15:formulaRef>
                      </c:ext>
                    </c:extLst>
                    <c:numCache>
                      <c:formatCode>m/d/yyyy\ h:mm</c:formatCode>
                      <c:ptCount val="31"/>
                      <c:pt idx="0">
                        <c:v>43329.958333333336</c:v>
                      </c:pt>
                      <c:pt idx="1">
                        <c:v>43329.961805555555</c:v>
                      </c:pt>
                      <c:pt idx="2">
                        <c:v>43329.965277777774</c:v>
                      </c:pt>
                      <c:pt idx="3">
                        <c:v>43329.968749999993</c:v>
                      </c:pt>
                      <c:pt idx="4">
                        <c:v>43329.972222222212</c:v>
                      </c:pt>
                      <c:pt idx="5">
                        <c:v>43329.975694444431</c:v>
                      </c:pt>
                      <c:pt idx="6">
                        <c:v>43329.97916666665</c:v>
                      </c:pt>
                      <c:pt idx="7">
                        <c:v>43329.982638888869</c:v>
                      </c:pt>
                      <c:pt idx="8">
                        <c:v>43329.986111111088</c:v>
                      </c:pt>
                      <c:pt idx="9">
                        <c:v>43329.989583333307</c:v>
                      </c:pt>
                      <c:pt idx="10">
                        <c:v>43329.993055555526</c:v>
                      </c:pt>
                      <c:pt idx="11">
                        <c:v>43329.996527777745</c:v>
                      </c:pt>
                      <c:pt idx="12">
                        <c:v>43329.999999999964</c:v>
                      </c:pt>
                      <c:pt idx="13">
                        <c:v>43330.003472222183</c:v>
                      </c:pt>
                      <c:pt idx="14">
                        <c:v>43330.006944444402</c:v>
                      </c:pt>
                      <c:pt idx="15">
                        <c:v>43330.010416666621</c:v>
                      </c:pt>
                      <c:pt idx="16">
                        <c:v>43330.01388888884</c:v>
                      </c:pt>
                      <c:pt idx="17">
                        <c:v>43330.017361111059</c:v>
                      </c:pt>
                      <c:pt idx="18">
                        <c:v>43330.020833333278</c:v>
                      </c:pt>
                      <c:pt idx="19">
                        <c:v>43330.024305555497</c:v>
                      </c:pt>
                      <c:pt idx="20">
                        <c:v>43330.027777777716</c:v>
                      </c:pt>
                      <c:pt idx="21">
                        <c:v>43330.031249999935</c:v>
                      </c:pt>
                      <c:pt idx="22">
                        <c:v>43330.034722222154</c:v>
                      </c:pt>
                      <c:pt idx="23">
                        <c:v>43330.038194444372</c:v>
                      </c:pt>
                      <c:pt idx="24">
                        <c:v>43330.041666666591</c:v>
                      </c:pt>
                      <c:pt idx="25">
                        <c:v>43330.04513888881</c:v>
                      </c:pt>
                      <c:pt idx="26">
                        <c:v>43330.048611111029</c:v>
                      </c:pt>
                      <c:pt idx="27">
                        <c:v>43330.052083333248</c:v>
                      </c:pt>
                      <c:pt idx="28">
                        <c:v>43330.055555555467</c:v>
                      </c:pt>
                      <c:pt idx="29">
                        <c:v>43330.059027777686</c:v>
                      </c:pt>
                      <c:pt idx="30">
                        <c:v>43330.062499999905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thresh0005!$M$3:$M$33</c15:sqref>
                        </c15:formulaRef>
                      </c:ext>
                    </c:extLst>
                    <c:numCache>
                      <c:formatCode>General</c:formatCode>
                      <c:ptCount val="31"/>
                      <c:pt idx="0">
                        <c:v>0</c:v>
                      </c:pt>
                      <c:pt idx="1">
                        <c:v>69.94</c:v>
                      </c:pt>
                      <c:pt idx="2">
                        <c:v>78.960000000000008</c:v>
                      </c:pt>
                      <c:pt idx="3">
                        <c:v>85.009999999999991</c:v>
                      </c:pt>
                      <c:pt idx="4">
                        <c:v>89.52000000000001</c:v>
                      </c:pt>
                      <c:pt idx="5">
                        <c:v>58.349999999999966</c:v>
                      </c:pt>
                      <c:pt idx="6">
                        <c:v>53.630000000000052</c:v>
                      </c:pt>
                      <c:pt idx="7">
                        <c:v>41.25</c:v>
                      </c:pt>
                      <c:pt idx="8">
                        <c:v>36.269999999999925</c:v>
                      </c:pt>
                      <c:pt idx="9">
                        <c:v>31.82000000000005</c:v>
                      </c:pt>
                      <c:pt idx="10">
                        <c:v>30.980000000000018</c:v>
                      </c:pt>
                      <c:pt idx="11">
                        <c:v>30.25</c:v>
                      </c:pt>
                      <c:pt idx="12">
                        <c:v>35.370000000000005</c:v>
                      </c:pt>
                      <c:pt idx="13">
                        <c:v>33.009999999999991</c:v>
                      </c:pt>
                      <c:pt idx="14">
                        <c:v>31.610000000000014</c:v>
                      </c:pt>
                      <c:pt idx="15">
                        <c:v>36.039999999999964</c:v>
                      </c:pt>
                      <c:pt idx="16">
                        <c:v>34.019999999999982</c:v>
                      </c:pt>
                      <c:pt idx="17">
                        <c:v>37.950000000000045</c:v>
                      </c:pt>
                      <c:pt idx="18">
                        <c:v>43.009999999999991</c:v>
                      </c:pt>
                      <c:pt idx="19">
                        <c:v>43.549999999999955</c:v>
                      </c:pt>
                      <c:pt idx="20">
                        <c:v>46.540000000000077</c:v>
                      </c:pt>
                      <c:pt idx="21">
                        <c:v>38.509999999999991</c:v>
                      </c:pt>
                      <c:pt idx="22">
                        <c:v>23.279999999999973</c:v>
                      </c:pt>
                      <c:pt idx="23">
                        <c:v>18.540000000000077</c:v>
                      </c:pt>
                      <c:pt idx="24">
                        <c:v>16.929999999999836</c:v>
                      </c:pt>
                      <c:pt idx="25">
                        <c:v>16.340000000000146</c:v>
                      </c:pt>
                      <c:pt idx="26">
                        <c:v>15.809999999999945</c:v>
                      </c:pt>
                      <c:pt idx="27">
                        <c:v>15.3599999999999</c:v>
                      </c:pt>
                      <c:pt idx="28">
                        <c:v>9.1200000000000045</c:v>
                      </c:pt>
                      <c:pt idx="29">
                        <c:v>8.8999999999999773</c:v>
                      </c:pt>
                      <c:pt idx="30">
                        <c:v>8.6399999999999864</c:v>
                      </c:pt>
                    </c:numCache>
                  </c:numRef>
                </c:y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A-A687-46E2-84BE-4B8879D7B0E2}"/>
                  </c:ext>
                </c:extLst>
              </c15:ser>
            </c15:filteredScatterSeries>
            <c15:filteredScatterSeries>
              <c15:ser>
                <c:idx val="3"/>
                <c:order val="4"/>
                <c:tx>
                  <c:v>inf15, sew8</c:v>
                </c:tx>
                <c:spPr>
                  <a:ln w="19050" cap="rnd">
                    <a:solidFill>
                      <a:schemeClr val="accent4"/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thresh0005!$A$3:$A$33</c15:sqref>
                        </c15:formulaRef>
                      </c:ext>
                    </c:extLst>
                    <c:numCache>
                      <c:formatCode>m/d/yyyy\ h:mm</c:formatCode>
                      <c:ptCount val="31"/>
                      <c:pt idx="0">
                        <c:v>43329.958333333336</c:v>
                      </c:pt>
                      <c:pt idx="1">
                        <c:v>43329.961805555555</c:v>
                      </c:pt>
                      <c:pt idx="2">
                        <c:v>43329.965277777774</c:v>
                      </c:pt>
                      <c:pt idx="3">
                        <c:v>43329.968749999993</c:v>
                      </c:pt>
                      <c:pt idx="4">
                        <c:v>43329.972222222212</c:v>
                      </c:pt>
                      <c:pt idx="5">
                        <c:v>43329.975694444431</c:v>
                      </c:pt>
                      <c:pt idx="6">
                        <c:v>43329.97916666665</c:v>
                      </c:pt>
                      <c:pt idx="7">
                        <c:v>43329.982638888869</c:v>
                      </c:pt>
                      <c:pt idx="8">
                        <c:v>43329.986111111088</c:v>
                      </c:pt>
                      <c:pt idx="9">
                        <c:v>43329.989583333307</c:v>
                      </c:pt>
                      <c:pt idx="10">
                        <c:v>43329.993055555526</c:v>
                      </c:pt>
                      <c:pt idx="11">
                        <c:v>43329.996527777745</c:v>
                      </c:pt>
                      <c:pt idx="12">
                        <c:v>43329.999999999964</c:v>
                      </c:pt>
                      <c:pt idx="13">
                        <c:v>43330.003472222183</c:v>
                      </c:pt>
                      <c:pt idx="14">
                        <c:v>43330.006944444402</c:v>
                      </c:pt>
                      <c:pt idx="15">
                        <c:v>43330.010416666621</c:v>
                      </c:pt>
                      <c:pt idx="16">
                        <c:v>43330.01388888884</c:v>
                      </c:pt>
                      <c:pt idx="17">
                        <c:v>43330.017361111059</c:v>
                      </c:pt>
                      <c:pt idx="18">
                        <c:v>43330.020833333278</c:v>
                      </c:pt>
                      <c:pt idx="19">
                        <c:v>43330.024305555497</c:v>
                      </c:pt>
                      <c:pt idx="20">
                        <c:v>43330.027777777716</c:v>
                      </c:pt>
                      <c:pt idx="21">
                        <c:v>43330.031249999935</c:v>
                      </c:pt>
                      <c:pt idx="22">
                        <c:v>43330.034722222154</c:v>
                      </c:pt>
                      <c:pt idx="23">
                        <c:v>43330.038194444372</c:v>
                      </c:pt>
                      <c:pt idx="24">
                        <c:v>43330.041666666591</c:v>
                      </c:pt>
                      <c:pt idx="25">
                        <c:v>43330.04513888881</c:v>
                      </c:pt>
                      <c:pt idx="26">
                        <c:v>43330.048611111029</c:v>
                      </c:pt>
                      <c:pt idx="27">
                        <c:v>43330.052083333248</c:v>
                      </c:pt>
                      <c:pt idx="28">
                        <c:v>43330.055555555467</c:v>
                      </c:pt>
                      <c:pt idx="29">
                        <c:v>43330.059027777686</c:v>
                      </c:pt>
                      <c:pt idx="30">
                        <c:v>43330.062499999905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thresh0005!$N$3:$N$33</c15:sqref>
                        </c15:formulaRef>
                      </c:ext>
                    </c:extLst>
                    <c:numCache>
                      <c:formatCode>General</c:formatCode>
                      <c:ptCount val="31"/>
                      <c:pt idx="0">
                        <c:v>0</c:v>
                      </c:pt>
                      <c:pt idx="1">
                        <c:v>69.94</c:v>
                      </c:pt>
                      <c:pt idx="2">
                        <c:v>74.52000000000001</c:v>
                      </c:pt>
                      <c:pt idx="3">
                        <c:v>76.47999999999999</c:v>
                      </c:pt>
                      <c:pt idx="4">
                        <c:v>79.5</c:v>
                      </c:pt>
                      <c:pt idx="5">
                        <c:v>47.220000000000027</c:v>
                      </c:pt>
                      <c:pt idx="6">
                        <c:v>42.889999999999986</c:v>
                      </c:pt>
                      <c:pt idx="7">
                        <c:v>30.71999999999997</c:v>
                      </c:pt>
                      <c:pt idx="8">
                        <c:v>26.110000000000014</c:v>
                      </c:pt>
                      <c:pt idx="9">
                        <c:v>22.170000000000016</c:v>
                      </c:pt>
                      <c:pt idx="10">
                        <c:v>21.800000000000011</c:v>
                      </c:pt>
                      <c:pt idx="11">
                        <c:v>21.42999999999995</c:v>
                      </c:pt>
                      <c:pt idx="12">
                        <c:v>26.970000000000027</c:v>
                      </c:pt>
                      <c:pt idx="13">
                        <c:v>24.769999999999982</c:v>
                      </c:pt>
                      <c:pt idx="14">
                        <c:v>23.600000000000023</c:v>
                      </c:pt>
                      <c:pt idx="15">
                        <c:v>28.350000000000023</c:v>
                      </c:pt>
                      <c:pt idx="16">
                        <c:v>26.279999999999973</c:v>
                      </c:pt>
                      <c:pt idx="17">
                        <c:v>30.370000000000005</c:v>
                      </c:pt>
                      <c:pt idx="18">
                        <c:v>35.230000000000018</c:v>
                      </c:pt>
                      <c:pt idx="19">
                        <c:v>35.299999999999955</c:v>
                      </c:pt>
                      <c:pt idx="20">
                        <c:v>37.990000000000009</c:v>
                      </c:pt>
                      <c:pt idx="21">
                        <c:v>29.5</c:v>
                      </c:pt>
                      <c:pt idx="22">
                        <c:v>14.720000000000027</c:v>
                      </c:pt>
                      <c:pt idx="23">
                        <c:v>11.019999999999982</c:v>
                      </c:pt>
                      <c:pt idx="24">
                        <c:v>9.9400000000000546</c:v>
                      </c:pt>
                      <c:pt idx="25">
                        <c:v>9.7199999999999136</c:v>
                      </c:pt>
                      <c:pt idx="26">
                        <c:v>9.5099999999999909</c:v>
                      </c:pt>
                      <c:pt idx="27">
                        <c:v>9.2900000000000773</c:v>
                      </c:pt>
                      <c:pt idx="28">
                        <c:v>6</c:v>
                      </c:pt>
                      <c:pt idx="29">
                        <c:v>5.82000000000005</c:v>
                      </c:pt>
                      <c:pt idx="30">
                        <c:v>5.6899999999999409</c:v>
                      </c:pt>
                    </c:numCache>
                  </c:numRef>
                </c:y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B-A687-46E2-84BE-4B8879D7B0E2}"/>
                  </c:ext>
                </c:extLst>
              </c15:ser>
            </c15:filteredScatterSeries>
            <c15:filteredScatterSeries>
              <c15:ser>
                <c:idx val="7"/>
                <c:order val="5"/>
                <c:tx>
                  <c:v>inf5, sew6</c:v>
                </c:tx>
                <c:spPr>
                  <a:ln w="19050" cap="rnd">
                    <a:solidFill>
                      <a:srgbClr val="5B9BD5">
                        <a:lumMod val="20000"/>
                        <a:lumOff val="80000"/>
                      </a:srgb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thresh0005!$A$3:$A$33</c15:sqref>
                        </c15:formulaRef>
                      </c:ext>
                    </c:extLst>
                    <c:numCache>
                      <c:formatCode>m/d/yyyy\ h:mm</c:formatCode>
                      <c:ptCount val="31"/>
                      <c:pt idx="0">
                        <c:v>43329.958333333336</c:v>
                      </c:pt>
                      <c:pt idx="1">
                        <c:v>43329.961805555555</c:v>
                      </c:pt>
                      <c:pt idx="2">
                        <c:v>43329.965277777774</c:v>
                      </c:pt>
                      <c:pt idx="3">
                        <c:v>43329.968749999993</c:v>
                      </c:pt>
                      <c:pt idx="4">
                        <c:v>43329.972222222212</c:v>
                      </c:pt>
                      <c:pt idx="5">
                        <c:v>43329.975694444431</c:v>
                      </c:pt>
                      <c:pt idx="6">
                        <c:v>43329.97916666665</c:v>
                      </c:pt>
                      <c:pt idx="7">
                        <c:v>43329.982638888869</c:v>
                      </c:pt>
                      <c:pt idx="8">
                        <c:v>43329.986111111088</c:v>
                      </c:pt>
                      <c:pt idx="9">
                        <c:v>43329.989583333307</c:v>
                      </c:pt>
                      <c:pt idx="10">
                        <c:v>43329.993055555526</c:v>
                      </c:pt>
                      <c:pt idx="11">
                        <c:v>43329.996527777745</c:v>
                      </c:pt>
                      <c:pt idx="12">
                        <c:v>43329.999999999964</c:v>
                      </c:pt>
                      <c:pt idx="13">
                        <c:v>43330.003472222183</c:v>
                      </c:pt>
                      <c:pt idx="14">
                        <c:v>43330.006944444402</c:v>
                      </c:pt>
                      <c:pt idx="15">
                        <c:v>43330.010416666621</c:v>
                      </c:pt>
                      <c:pt idx="16">
                        <c:v>43330.01388888884</c:v>
                      </c:pt>
                      <c:pt idx="17">
                        <c:v>43330.017361111059</c:v>
                      </c:pt>
                      <c:pt idx="18">
                        <c:v>43330.020833333278</c:v>
                      </c:pt>
                      <c:pt idx="19">
                        <c:v>43330.024305555497</c:v>
                      </c:pt>
                      <c:pt idx="20">
                        <c:v>43330.027777777716</c:v>
                      </c:pt>
                      <c:pt idx="21">
                        <c:v>43330.031249999935</c:v>
                      </c:pt>
                      <c:pt idx="22">
                        <c:v>43330.034722222154</c:v>
                      </c:pt>
                      <c:pt idx="23">
                        <c:v>43330.038194444372</c:v>
                      </c:pt>
                      <c:pt idx="24">
                        <c:v>43330.041666666591</c:v>
                      </c:pt>
                      <c:pt idx="25">
                        <c:v>43330.04513888881</c:v>
                      </c:pt>
                      <c:pt idx="26">
                        <c:v>43330.048611111029</c:v>
                      </c:pt>
                      <c:pt idx="27">
                        <c:v>43330.052083333248</c:v>
                      </c:pt>
                      <c:pt idx="28">
                        <c:v>43330.055555555467</c:v>
                      </c:pt>
                      <c:pt idx="29">
                        <c:v>43330.059027777686</c:v>
                      </c:pt>
                      <c:pt idx="30">
                        <c:v>43330.062499999905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thresh0005!$O$3:$O$33</c15:sqref>
                        </c15:formulaRef>
                      </c:ext>
                    </c:extLst>
                    <c:numCache>
                      <c:formatCode>General</c:formatCode>
                      <c:ptCount val="31"/>
                      <c:pt idx="0">
                        <c:v>0</c:v>
                      </c:pt>
                      <c:pt idx="1">
                        <c:v>69.94</c:v>
                      </c:pt>
                      <c:pt idx="2">
                        <c:v>73.360000000000014</c:v>
                      </c:pt>
                      <c:pt idx="3">
                        <c:v>74.22</c:v>
                      </c:pt>
                      <c:pt idx="4">
                        <c:v>76.989999999999981</c:v>
                      </c:pt>
                      <c:pt idx="5">
                        <c:v>44.470000000000027</c:v>
                      </c:pt>
                      <c:pt idx="6">
                        <c:v>40.120000000000005</c:v>
                      </c:pt>
                      <c:pt idx="7">
                        <c:v>27.919999999999959</c:v>
                      </c:pt>
                      <c:pt idx="8">
                        <c:v>23.340000000000032</c:v>
                      </c:pt>
                      <c:pt idx="9">
                        <c:v>19.370000000000005</c:v>
                      </c:pt>
                      <c:pt idx="10">
                        <c:v>19.029999999999973</c:v>
                      </c:pt>
                      <c:pt idx="11">
                        <c:v>18.689999999999998</c:v>
                      </c:pt>
                      <c:pt idx="12">
                        <c:v>24.199999999999989</c:v>
                      </c:pt>
                      <c:pt idx="13">
                        <c:v>21.950000000000045</c:v>
                      </c:pt>
                      <c:pt idx="14">
                        <c:v>20.75</c:v>
                      </c:pt>
                      <c:pt idx="15">
                        <c:v>25.459999999999923</c:v>
                      </c:pt>
                      <c:pt idx="16">
                        <c:v>23.290000000000077</c:v>
                      </c:pt>
                      <c:pt idx="17">
                        <c:v>27.319999999999936</c:v>
                      </c:pt>
                      <c:pt idx="18">
                        <c:v>32.150000000000091</c:v>
                      </c:pt>
                      <c:pt idx="19">
                        <c:v>32.139999999999986</c:v>
                      </c:pt>
                      <c:pt idx="20">
                        <c:v>34.759999999999991</c:v>
                      </c:pt>
                      <c:pt idx="21">
                        <c:v>26.110000000000014</c:v>
                      </c:pt>
                      <c:pt idx="22">
                        <c:v>11.279999999999973</c:v>
                      </c:pt>
                      <c:pt idx="23">
                        <c:v>7.6699999999999591</c:v>
                      </c:pt>
                      <c:pt idx="24">
                        <c:v>6.7000000000000455</c:v>
                      </c:pt>
                      <c:pt idx="25">
                        <c:v>6.5099999999999909</c:v>
                      </c:pt>
                      <c:pt idx="26">
                        <c:v>6.3700000000000045</c:v>
                      </c:pt>
                      <c:pt idx="27">
                        <c:v>6.1699999999999591</c:v>
                      </c:pt>
                      <c:pt idx="28">
                        <c:v>5.8299999999999272</c:v>
                      </c:pt>
                      <c:pt idx="29">
                        <c:v>5.75</c:v>
                      </c:pt>
                      <c:pt idx="30">
                        <c:v>5.6700000000000728</c:v>
                      </c:pt>
                    </c:numCache>
                  </c:numRef>
                </c:y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C-A687-46E2-84BE-4B8879D7B0E2}"/>
                  </c:ext>
                </c:extLst>
              </c15:ser>
            </c15:filteredScatterSeries>
            <c15:filteredScatterSeries>
              <c15:ser>
                <c:idx val="8"/>
                <c:order val="6"/>
                <c:tx>
                  <c:v>in10, sew40, 0.002</c:v>
                </c:tx>
                <c:spPr>
                  <a:ln w="19050" cap="rnd">
                    <a:solidFill>
                      <a:srgbClr val="C00000"/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thresh0002!$A$3:$A$33</c15:sqref>
                        </c15:formulaRef>
                      </c:ext>
                    </c:extLst>
                    <c:numCache>
                      <c:formatCode>m/d/yyyy\ h:mm</c:formatCode>
                      <c:ptCount val="31"/>
                      <c:pt idx="0">
                        <c:v>43329.958333333336</c:v>
                      </c:pt>
                      <c:pt idx="1">
                        <c:v>43329.961805555555</c:v>
                      </c:pt>
                      <c:pt idx="2">
                        <c:v>43329.965277777774</c:v>
                      </c:pt>
                      <c:pt idx="3">
                        <c:v>43329.968749999993</c:v>
                      </c:pt>
                      <c:pt idx="4">
                        <c:v>43329.972222222212</c:v>
                      </c:pt>
                      <c:pt idx="5">
                        <c:v>43329.975694444431</c:v>
                      </c:pt>
                      <c:pt idx="6">
                        <c:v>43329.97916666665</c:v>
                      </c:pt>
                      <c:pt idx="7">
                        <c:v>43329.982638888869</c:v>
                      </c:pt>
                      <c:pt idx="8">
                        <c:v>43329.986111111088</c:v>
                      </c:pt>
                      <c:pt idx="9">
                        <c:v>43329.989583333307</c:v>
                      </c:pt>
                      <c:pt idx="10">
                        <c:v>43329.993055555526</c:v>
                      </c:pt>
                      <c:pt idx="11">
                        <c:v>43329.996527777745</c:v>
                      </c:pt>
                      <c:pt idx="12">
                        <c:v>43329.999999999964</c:v>
                      </c:pt>
                      <c:pt idx="13">
                        <c:v>43330.003472222183</c:v>
                      </c:pt>
                      <c:pt idx="14">
                        <c:v>43330.006944444402</c:v>
                      </c:pt>
                      <c:pt idx="15">
                        <c:v>43330.010416666621</c:v>
                      </c:pt>
                      <c:pt idx="16">
                        <c:v>43330.01388888884</c:v>
                      </c:pt>
                      <c:pt idx="17">
                        <c:v>43330.017361111059</c:v>
                      </c:pt>
                      <c:pt idx="18">
                        <c:v>43330.020833333278</c:v>
                      </c:pt>
                      <c:pt idx="19">
                        <c:v>43330.024305555497</c:v>
                      </c:pt>
                      <c:pt idx="20">
                        <c:v>43330.027777777716</c:v>
                      </c:pt>
                      <c:pt idx="21">
                        <c:v>43330.031249999935</c:v>
                      </c:pt>
                      <c:pt idx="22">
                        <c:v>43330.034722222154</c:v>
                      </c:pt>
                      <c:pt idx="23">
                        <c:v>43330.038194444372</c:v>
                      </c:pt>
                      <c:pt idx="24">
                        <c:v>43330.041666666591</c:v>
                      </c:pt>
                      <c:pt idx="25">
                        <c:v>43330.04513888881</c:v>
                      </c:pt>
                      <c:pt idx="26">
                        <c:v>43330.048611111029</c:v>
                      </c:pt>
                      <c:pt idx="27">
                        <c:v>43330.052083333248</c:v>
                      </c:pt>
                      <c:pt idx="28">
                        <c:v>43330.055555555467</c:v>
                      </c:pt>
                      <c:pt idx="29">
                        <c:v>43330.059027777686</c:v>
                      </c:pt>
                      <c:pt idx="30">
                        <c:v>43330.062499999905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thresh0002!$I$3:$I$33</c15:sqref>
                        </c15:formulaRef>
                      </c:ext>
                    </c:extLst>
                    <c:numCache>
                      <c:formatCode>General</c:formatCode>
                      <c:ptCount val="31"/>
                      <c:pt idx="0">
                        <c:v>0</c:v>
                      </c:pt>
                      <c:pt idx="1">
                        <c:v>70.150000000000006</c:v>
                      </c:pt>
                      <c:pt idx="2">
                        <c:v>117.22999999999999</c:v>
                      </c:pt>
                      <c:pt idx="3">
                        <c:v>128.97000000000003</c:v>
                      </c:pt>
                      <c:pt idx="4">
                        <c:v>133.09999999999997</c:v>
                      </c:pt>
                      <c:pt idx="5">
                        <c:v>103.06</c:v>
                      </c:pt>
                      <c:pt idx="6">
                        <c:v>84.480000000000018</c:v>
                      </c:pt>
                      <c:pt idx="7">
                        <c:v>68.319999999999936</c:v>
                      </c:pt>
                      <c:pt idx="8">
                        <c:v>58.25</c:v>
                      </c:pt>
                      <c:pt idx="9">
                        <c:v>50.370000000000005</c:v>
                      </c:pt>
                      <c:pt idx="10">
                        <c:v>46.870000000000005</c:v>
                      </c:pt>
                      <c:pt idx="11">
                        <c:v>44.580000000000041</c:v>
                      </c:pt>
                      <c:pt idx="12">
                        <c:v>48.659999999999968</c:v>
                      </c:pt>
                      <c:pt idx="13">
                        <c:v>46.019999999999982</c:v>
                      </c:pt>
                      <c:pt idx="14">
                        <c:v>43.759999999999991</c:v>
                      </c:pt>
                      <c:pt idx="15">
                        <c:v>47.230000000000018</c:v>
                      </c:pt>
                      <c:pt idx="16">
                        <c:v>45.360000000000127</c:v>
                      </c:pt>
                      <c:pt idx="17">
                        <c:v>48.679999999999836</c:v>
                      </c:pt>
                      <c:pt idx="18">
                        <c:v>54.420000000000073</c:v>
                      </c:pt>
                      <c:pt idx="19">
                        <c:v>57.039999999999964</c:v>
                      </c:pt>
                      <c:pt idx="20">
                        <c:v>60.980000000000018</c:v>
                      </c:pt>
                      <c:pt idx="21">
                        <c:v>54.370000000000118</c:v>
                      </c:pt>
                      <c:pt idx="22">
                        <c:v>36.029999999999973</c:v>
                      </c:pt>
                      <c:pt idx="23">
                        <c:v>26.049999999999955</c:v>
                      </c:pt>
                      <c:pt idx="24">
                        <c:v>23.25</c:v>
                      </c:pt>
                      <c:pt idx="25">
                        <c:v>21.410000000000082</c:v>
                      </c:pt>
                      <c:pt idx="26">
                        <c:v>19.709999999999809</c:v>
                      </c:pt>
                      <c:pt idx="27">
                        <c:v>18.290000000000191</c:v>
                      </c:pt>
                      <c:pt idx="28">
                        <c:v>17.409999999999854</c:v>
                      </c:pt>
                      <c:pt idx="29">
                        <c:v>16.410000000000082</c:v>
                      </c:pt>
                      <c:pt idx="30">
                        <c:v>15.259999999999991</c:v>
                      </c:pt>
                    </c:numCache>
                  </c:numRef>
                </c:y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D-A687-46E2-84BE-4B8879D7B0E2}"/>
                  </c:ext>
                </c:extLst>
              </c15:ser>
            </c15:filteredScatterSeries>
            <c15:filteredScatterSeries>
              <c15:ser>
                <c:idx val="11"/>
                <c:order val="14"/>
                <c:tx>
                  <c:v>inf15, sew50, 0.01</c:v>
                </c:tx>
                <c:spPr>
                  <a:ln w="19050" cap="rnd">
                    <a:solidFill>
                      <a:srgbClr val="92D050"/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thresh001!$A$3:$A$33</c15:sqref>
                        </c15:formulaRef>
                      </c:ext>
                    </c:extLst>
                    <c:numCache>
                      <c:formatCode>m/d/yyyy\ h:mm</c:formatCode>
                      <c:ptCount val="31"/>
                      <c:pt idx="0">
                        <c:v>43329.958333333336</c:v>
                      </c:pt>
                      <c:pt idx="1">
                        <c:v>43329.961805555555</c:v>
                      </c:pt>
                      <c:pt idx="2">
                        <c:v>43329.965277777774</c:v>
                      </c:pt>
                      <c:pt idx="3">
                        <c:v>43329.968749999993</c:v>
                      </c:pt>
                      <c:pt idx="4">
                        <c:v>43329.972222222212</c:v>
                      </c:pt>
                      <c:pt idx="5">
                        <c:v>43329.975694444431</c:v>
                      </c:pt>
                      <c:pt idx="6">
                        <c:v>43329.97916666665</c:v>
                      </c:pt>
                      <c:pt idx="7">
                        <c:v>43329.982638888869</c:v>
                      </c:pt>
                      <c:pt idx="8">
                        <c:v>43329.986111111088</c:v>
                      </c:pt>
                      <c:pt idx="9">
                        <c:v>43329.989583333307</c:v>
                      </c:pt>
                      <c:pt idx="10">
                        <c:v>43329.993055555526</c:v>
                      </c:pt>
                      <c:pt idx="11">
                        <c:v>43329.996527777745</c:v>
                      </c:pt>
                      <c:pt idx="12">
                        <c:v>43329.999999999964</c:v>
                      </c:pt>
                      <c:pt idx="13">
                        <c:v>43330.003472222183</c:v>
                      </c:pt>
                      <c:pt idx="14">
                        <c:v>43330.006944444402</c:v>
                      </c:pt>
                      <c:pt idx="15">
                        <c:v>43330.010416666621</c:v>
                      </c:pt>
                      <c:pt idx="16">
                        <c:v>43330.01388888884</c:v>
                      </c:pt>
                      <c:pt idx="17">
                        <c:v>43330.017361111059</c:v>
                      </c:pt>
                      <c:pt idx="18">
                        <c:v>43330.020833333278</c:v>
                      </c:pt>
                      <c:pt idx="19">
                        <c:v>43330.024305555497</c:v>
                      </c:pt>
                      <c:pt idx="20">
                        <c:v>43330.027777777716</c:v>
                      </c:pt>
                      <c:pt idx="21">
                        <c:v>43330.031249999935</c:v>
                      </c:pt>
                      <c:pt idx="22">
                        <c:v>43330.034722222154</c:v>
                      </c:pt>
                      <c:pt idx="23">
                        <c:v>43330.038194444372</c:v>
                      </c:pt>
                      <c:pt idx="24">
                        <c:v>43330.041666666591</c:v>
                      </c:pt>
                      <c:pt idx="25">
                        <c:v>43330.04513888881</c:v>
                      </c:pt>
                      <c:pt idx="26">
                        <c:v>43330.048611111029</c:v>
                      </c:pt>
                      <c:pt idx="27">
                        <c:v>43330.052083333248</c:v>
                      </c:pt>
                      <c:pt idx="28">
                        <c:v>43330.055555555467</c:v>
                      </c:pt>
                      <c:pt idx="29">
                        <c:v>43330.059027777686</c:v>
                      </c:pt>
                      <c:pt idx="30">
                        <c:v>43330.062499999905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thresh001!$D$3:$D$33</c15:sqref>
                        </c15:formulaRef>
                      </c:ext>
                    </c:extLst>
                    <c:numCache>
                      <c:formatCode>General</c:formatCode>
                      <c:ptCount val="31"/>
                      <c:pt idx="0">
                        <c:v>0</c:v>
                      </c:pt>
                      <c:pt idx="1">
                        <c:v>69.94</c:v>
                      </c:pt>
                      <c:pt idx="2">
                        <c:v>76.22999999999999</c:v>
                      </c:pt>
                      <c:pt idx="3">
                        <c:v>91.140000000000015</c:v>
                      </c:pt>
                      <c:pt idx="4">
                        <c:v>102.21999999999997</c:v>
                      </c:pt>
                      <c:pt idx="5">
                        <c:v>75</c:v>
                      </c:pt>
                      <c:pt idx="6">
                        <c:v>70.680000000000007</c:v>
                      </c:pt>
                      <c:pt idx="7">
                        <c:v>57.730000000000075</c:v>
                      </c:pt>
                      <c:pt idx="8">
                        <c:v>51.239999999999895</c:v>
                      </c:pt>
                      <c:pt idx="9">
                        <c:v>44.920000000000073</c:v>
                      </c:pt>
                      <c:pt idx="10">
                        <c:v>42.449999999999932</c:v>
                      </c:pt>
                      <c:pt idx="11">
                        <c:v>40</c:v>
                      </c:pt>
                      <c:pt idx="12">
                        <c:v>43.290000000000077</c:v>
                      </c:pt>
                      <c:pt idx="13">
                        <c:v>39.850000000000023</c:v>
                      </c:pt>
                      <c:pt idx="14">
                        <c:v>37.189999999999941</c:v>
                      </c:pt>
                      <c:pt idx="15">
                        <c:v>40.649999999999977</c:v>
                      </c:pt>
                      <c:pt idx="16">
                        <c:v>38.550000000000068</c:v>
                      </c:pt>
                      <c:pt idx="17">
                        <c:v>41.649999999999977</c:v>
                      </c:pt>
                      <c:pt idx="18">
                        <c:v>46.860000000000014</c:v>
                      </c:pt>
                      <c:pt idx="19">
                        <c:v>48.699999999999932</c:v>
                      </c:pt>
                      <c:pt idx="20">
                        <c:v>51.799999999999955</c:v>
                      </c:pt>
                      <c:pt idx="21">
                        <c:v>44.670000000000073</c:v>
                      </c:pt>
                      <c:pt idx="22">
                        <c:v>26.259999999999991</c:v>
                      </c:pt>
                      <c:pt idx="23">
                        <c:v>18.150000000000091</c:v>
                      </c:pt>
                      <c:pt idx="24">
                        <c:v>15.799999999999955</c:v>
                      </c:pt>
                      <c:pt idx="25">
                        <c:v>14.579999999999927</c:v>
                      </c:pt>
                      <c:pt idx="26">
                        <c:v>13.350000000000136</c:v>
                      </c:pt>
                      <c:pt idx="27">
                        <c:v>12.459999999999809</c:v>
                      </c:pt>
                      <c:pt idx="28">
                        <c:v>11.430000000000064</c:v>
                      </c:pt>
                      <c:pt idx="29">
                        <c:v>10.3900000000001</c:v>
                      </c:pt>
                      <c:pt idx="30">
                        <c:v>9.5799999999999272</c:v>
                      </c:pt>
                    </c:numCache>
                  </c:numRef>
                </c:y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E-A687-46E2-84BE-4B8879D7B0E2}"/>
                  </c:ext>
                </c:extLst>
              </c15:ser>
            </c15:filteredScatterSeries>
            <c15:filteredScatterSeries>
              <c15:ser>
                <c:idx val="12"/>
                <c:order val="15"/>
                <c:tx>
                  <c:v>inf10, sew30</c:v>
                </c:tx>
                <c:spPr>
                  <a:ln w="19050" cap="rnd">
                    <a:solidFill>
                      <a:schemeClr val="accent1">
                        <a:lumMod val="80000"/>
                        <a:lumOff val="20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thresh0005!$A$3:$A$33</c15:sqref>
                        </c15:formulaRef>
                      </c:ext>
                    </c:extLst>
                    <c:numCache>
                      <c:formatCode>m/d/yyyy\ h:mm</c:formatCode>
                      <c:ptCount val="31"/>
                      <c:pt idx="0">
                        <c:v>43329.958333333336</c:v>
                      </c:pt>
                      <c:pt idx="1">
                        <c:v>43329.961805555555</c:v>
                      </c:pt>
                      <c:pt idx="2">
                        <c:v>43329.965277777774</c:v>
                      </c:pt>
                      <c:pt idx="3">
                        <c:v>43329.968749999993</c:v>
                      </c:pt>
                      <c:pt idx="4">
                        <c:v>43329.972222222212</c:v>
                      </c:pt>
                      <c:pt idx="5">
                        <c:v>43329.975694444431</c:v>
                      </c:pt>
                      <c:pt idx="6">
                        <c:v>43329.97916666665</c:v>
                      </c:pt>
                      <c:pt idx="7">
                        <c:v>43329.982638888869</c:v>
                      </c:pt>
                      <c:pt idx="8">
                        <c:v>43329.986111111088</c:v>
                      </c:pt>
                      <c:pt idx="9">
                        <c:v>43329.989583333307</c:v>
                      </c:pt>
                      <c:pt idx="10">
                        <c:v>43329.993055555526</c:v>
                      </c:pt>
                      <c:pt idx="11">
                        <c:v>43329.996527777745</c:v>
                      </c:pt>
                      <c:pt idx="12">
                        <c:v>43329.999999999964</c:v>
                      </c:pt>
                      <c:pt idx="13">
                        <c:v>43330.003472222183</c:v>
                      </c:pt>
                      <c:pt idx="14">
                        <c:v>43330.006944444402</c:v>
                      </c:pt>
                      <c:pt idx="15">
                        <c:v>43330.010416666621</c:v>
                      </c:pt>
                      <c:pt idx="16">
                        <c:v>43330.01388888884</c:v>
                      </c:pt>
                      <c:pt idx="17">
                        <c:v>43330.017361111059</c:v>
                      </c:pt>
                      <c:pt idx="18">
                        <c:v>43330.020833333278</c:v>
                      </c:pt>
                      <c:pt idx="19">
                        <c:v>43330.024305555497</c:v>
                      </c:pt>
                      <c:pt idx="20">
                        <c:v>43330.027777777716</c:v>
                      </c:pt>
                      <c:pt idx="21">
                        <c:v>43330.031249999935</c:v>
                      </c:pt>
                      <c:pt idx="22">
                        <c:v>43330.034722222154</c:v>
                      </c:pt>
                      <c:pt idx="23">
                        <c:v>43330.038194444372</c:v>
                      </c:pt>
                      <c:pt idx="24">
                        <c:v>43330.041666666591</c:v>
                      </c:pt>
                      <c:pt idx="25">
                        <c:v>43330.04513888881</c:v>
                      </c:pt>
                      <c:pt idx="26">
                        <c:v>43330.048611111029</c:v>
                      </c:pt>
                      <c:pt idx="27">
                        <c:v>43330.052083333248</c:v>
                      </c:pt>
                      <c:pt idx="28">
                        <c:v>43330.055555555467</c:v>
                      </c:pt>
                      <c:pt idx="29">
                        <c:v>43330.059027777686</c:v>
                      </c:pt>
                      <c:pt idx="30">
                        <c:v>43330.062499999905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thresh0005!$J$3:$J$33</c15:sqref>
                        </c15:formulaRef>
                      </c:ext>
                    </c:extLst>
                    <c:numCache>
                      <c:formatCode>General</c:formatCode>
                      <c:ptCount val="31"/>
                      <c:pt idx="0">
                        <c:v>0</c:v>
                      </c:pt>
                      <c:pt idx="1">
                        <c:v>69.94</c:v>
                      </c:pt>
                      <c:pt idx="2">
                        <c:v>87.34</c:v>
                      </c:pt>
                      <c:pt idx="3">
                        <c:v>101.47</c:v>
                      </c:pt>
                      <c:pt idx="4">
                        <c:v>108.69</c:v>
                      </c:pt>
                      <c:pt idx="5">
                        <c:v>79.38</c:v>
                      </c:pt>
                      <c:pt idx="6">
                        <c:v>73.430000000000007</c:v>
                      </c:pt>
                      <c:pt idx="7">
                        <c:v>60.149999999999977</c:v>
                      </c:pt>
                      <c:pt idx="8">
                        <c:v>53.389999999999986</c:v>
                      </c:pt>
                      <c:pt idx="9">
                        <c:v>47.509999999999991</c:v>
                      </c:pt>
                      <c:pt idx="10">
                        <c:v>45.400000000000091</c:v>
                      </c:pt>
                      <c:pt idx="11">
                        <c:v>43.719999999999914</c:v>
                      </c:pt>
                      <c:pt idx="12">
                        <c:v>48.170000000000073</c:v>
                      </c:pt>
                      <c:pt idx="13">
                        <c:v>45.629999999999995</c:v>
                      </c:pt>
                      <c:pt idx="14">
                        <c:v>43.42999999999995</c:v>
                      </c:pt>
                      <c:pt idx="15">
                        <c:v>47.019999999999982</c:v>
                      </c:pt>
                      <c:pt idx="16">
                        <c:v>45.120000000000005</c:v>
                      </c:pt>
                      <c:pt idx="17">
                        <c:v>48.529999999999973</c:v>
                      </c:pt>
                      <c:pt idx="18">
                        <c:v>53.960000000000036</c:v>
                      </c:pt>
                      <c:pt idx="19">
                        <c:v>55.430000000000064</c:v>
                      </c:pt>
                      <c:pt idx="20">
                        <c:v>58.440000000000055</c:v>
                      </c:pt>
                      <c:pt idx="21">
                        <c:v>50.849999999999909</c:v>
                      </c:pt>
                      <c:pt idx="22">
                        <c:v>34.089999999999918</c:v>
                      </c:pt>
                      <c:pt idx="23">
                        <c:v>26.360000000000127</c:v>
                      </c:pt>
                      <c:pt idx="24">
                        <c:v>23.919999999999845</c:v>
                      </c:pt>
                      <c:pt idx="25">
                        <c:v>22.200000000000045</c:v>
                      </c:pt>
                      <c:pt idx="26">
                        <c:v>20.6400000000001</c:v>
                      </c:pt>
                      <c:pt idx="27">
                        <c:v>19.529999999999973</c:v>
                      </c:pt>
                      <c:pt idx="28">
                        <c:v>18.019999999999982</c:v>
                      </c:pt>
                      <c:pt idx="29">
                        <c:v>16.870000000000118</c:v>
                      </c:pt>
                      <c:pt idx="30">
                        <c:v>16.029999999999973</c:v>
                      </c:pt>
                    </c:numCache>
                  </c:numRef>
                </c:y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F-A687-46E2-84BE-4B8879D7B0E2}"/>
                  </c:ext>
                </c:extLst>
              </c15:ser>
            </c15:filteredScatterSeries>
            <c15:filteredScatterSeries>
              <c15:ser>
                <c:idx val="13"/>
                <c:order val="16"/>
                <c:tx>
                  <c:v>inf15, sew50, 0.01</c:v>
                </c:tx>
                <c:spPr>
                  <a:ln w="19050" cap="rnd">
                    <a:solidFill>
                      <a:sysClr val="windowText" lastClr="000000">
                        <a:lumMod val="95000"/>
                        <a:lumOff val="5000"/>
                      </a:sys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thresh001!$A$3:$A$33</c15:sqref>
                        </c15:formulaRef>
                      </c:ext>
                    </c:extLst>
                    <c:numCache>
                      <c:formatCode>m/d/yyyy\ h:mm</c:formatCode>
                      <c:ptCount val="31"/>
                      <c:pt idx="0">
                        <c:v>43329.958333333336</c:v>
                      </c:pt>
                      <c:pt idx="1">
                        <c:v>43329.961805555555</c:v>
                      </c:pt>
                      <c:pt idx="2">
                        <c:v>43329.965277777774</c:v>
                      </c:pt>
                      <c:pt idx="3">
                        <c:v>43329.968749999993</c:v>
                      </c:pt>
                      <c:pt idx="4">
                        <c:v>43329.972222222212</c:v>
                      </c:pt>
                      <c:pt idx="5">
                        <c:v>43329.975694444431</c:v>
                      </c:pt>
                      <c:pt idx="6">
                        <c:v>43329.97916666665</c:v>
                      </c:pt>
                      <c:pt idx="7">
                        <c:v>43329.982638888869</c:v>
                      </c:pt>
                      <c:pt idx="8">
                        <c:v>43329.986111111088</c:v>
                      </c:pt>
                      <c:pt idx="9">
                        <c:v>43329.989583333307</c:v>
                      </c:pt>
                      <c:pt idx="10">
                        <c:v>43329.993055555526</c:v>
                      </c:pt>
                      <c:pt idx="11">
                        <c:v>43329.996527777745</c:v>
                      </c:pt>
                      <c:pt idx="12">
                        <c:v>43329.999999999964</c:v>
                      </c:pt>
                      <c:pt idx="13">
                        <c:v>43330.003472222183</c:v>
                      </c:pt>
                      <c:pt idx="14">
                        <c:v>43330.006944444402</c:v>
                      </c:pt>
                      <c:pt idx="15">
                        <c:v>43330.010416666621</c:v>
                      </c:pt>
                      <c:pt idx="16">
                        <c:v>43330.01388888884</c:v>
                      </c:pt>
                      <c:pt idx="17">
                        <c:v>43330.017361111059</c:v>
                      </c:pt>
                      <c:pt idx="18">
                        <c:v>43330.020833333278</c:v>
                      </c:pt>
                      <c:pt idx="19">
                        <c:v>43330.024305555497</c:v>
                      </c:pt>
                      <c:pt idx="20">
                        <c:v>43330.027777777716</c:v>
                      </c:pt>
                      <c:pt idx="21">
                        <c:v>43330.031249999935</c:v>
                      </c:pt>
                      <c:pt idx="22">
                        <c:v>43330.034722222154</c:v>
                      </c:pt>
                      <c:pt idx="23">
                        <c:v>43330.038194444372</c:v>
                      </c:pt>
                      <c:pt idx="24">
                        <c:v>43330.041666666591</c:v>
                      </c:pt>
                      <c:pt idx="25">
                        <c:v>43330.04513888881</c:v>
                      </c:pt>
                      <c:pt idx="26">
                        <c:v>43330.048611111029</c:v>
                      </c:pt>
                      <c:pt idx="27">
                        <c:v>43330.052083333248</c:v>
                      </c:pt>
                      <c:pt idx="28">
                        <c:v>43330.055555555467</c:v>
                      </c:pt>
                      <c:pt idx="29">
                        <c:v>43330.059027777686</c:v>
                      </c:pt>
                      <c:pt idx="30">
                        <c:v>43330.062499999905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thresh001!$D$3:$D$33</c15:sqref>
                        </c15:formulaRef>
                      </c:ext>
                    </c:extLst>
                    <c:numCache>
                      <c:formatCode>General</c:formatCode>
                      <c:ptCount val="31"/>
                      <c:pt idx="0">
                        <c:v>0</c:v>
                      </c:pt>
                      <c:pt idx="1">
                        <c:v>69.94</c:v>
                      </c:pt>
                      <c:pt idx="2">
                        <c:v>76.22999999999999</c:v>
                      </c:pt>
                      <c:pt idx="3">
                        <c:v>91.140000000000015</c:v>
                      </c:pt>
                      <c:pt idx="4">
                        <c:v>102.21999999999997</c:v>
                      </c:pt>
                      <c:pt idx="5">
                        <c:v>75</c:v>
                      </c:pt>
                      <c:pt idx="6">
                        <c:v>70.680000000000007</c:v>
                      </c:pt>
                      <c:pt idx="7">
                        <c:v>57.730000000000075</c:v>
                      </c:pt>
                      <c:pt idx="8">
                        <c:v>51.239999999999895</c:v>
                      </c:pt>
                      <c:pt idx="9">
                        <c:v>44.920000000000073</c:v>
                      </c:pt>
                      <c:pt idx="10">
                        <c:v>42.449999999999932</c:v>
                      </c:pt>
                      <c:pt idx="11">
                        <c:v>40</c:v>
                      </c:pt>
                      <c:pt idx="12">
                        <c:v>43.290000000000077</c:v>
                      </c:pt>
                      <c:pt idx="13">
                        <c:v>39.850000000000023</c:v>
                      </c:pt>
                      <c:pt idx="14">
                        <c:v>37.189999999999941</c:v>
                      </c:pt>
                      <c:pt idx="15">
                        <c:v>40.649999999999977</c:v>
                      </c:pt>
                      <c:pt idx="16">
                        <c:v>38.550000000000068</c:v>
                      </c:pt>
                      <c:pt idx="17">
                        <c:v>41.649999999999977</c:v>
                      </c:pt>
                      <c:pt idx="18">
                        <c:v>46.860000000000014</c:v>
                      </c:pt>
                      <c:pt idx="19">
                        <c:v>48.699999999999932</c:v>
                      </c:pt>
                      <c:pt idx="20">
                        <c:v>51.799999999999955</c:v>
                      </c:pt>
                      <c:pt idx="21">
                        <c:v>44.670000000000073</c:v>
                      </c:pt>
                      <c:pt idx="22">
                        <c:v>26.259999999999991</c:v>
                      </c:pt>
                      <c:pt idx="23">
                        <c:v>18.150000000000091</c:v>
                      </c:pt>
                      <c:pt idx="24">
                        <c:v>15.799999999999955</c:v>
                      </c:pt>
                      <c:pt idx="25">
                        <c:v>14.579999999999927</c:v>
                      </c:pt>
                      <c:pt idx="26">
                        <c:v>13.350000000000136</c:v>
                      </c:pt>
                      <c:pt idx="27">
                        <c:v>12.459999999999809</c:v>
                      </c:pt>
                      <c:pt idx="28">
                        <c:v>11.430000000000064</c:v>
                      </c:pt>
                      <c:pt idx="29">
                        <c:v>10.3900000000001</c:v>
                      </c:pt>
                      <c:pt idx="30">
                        <c:v>9.5799999999999272</c:v>
                      </c:pt>
                    </c:numCache>
                  </c:numRef>
                </c:y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10-A687-46E2-84BE-4B8879D7B0E2}"/>
                  </c:ext>
                </c:extLst>
              </c15:ser>
            </c15:filteredScatterSeries>
            <c15:filteredScatterSeries>
              <c15:ser>
                <c:idx val="14"/>
                <c:order val="17"/>
                <c:tx>
                  <c:v>inf15, sew30, 0.005</c:v>
                </c:tx>
                <c:spPr>
                  <a:ln w="19050" cap="rnd">
                    <a:solidFill>
                      <a:srgbClr val="92D050"/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thresh0005!$A$3:$A$33</c15:sqref>
                        </c15:formulaRef>
                      </c:ext>
                    </c:extLst>
                    <c:numCache>
                      <c:formatCode>m/d/yyyy\ h:mm</c:formatCode>
                      <c:ptCount val="31"/>
                      <c:pt idx="0">
                        <c:v>43329.958333333336</c:v>
                      </c:pt>
                      <c:pt idx="1">
                        <c:v>43329.961805555555</c:v>
                      </c:pt>
                      <c:pt idx="2">
                        <c:v>43329.965277777774</c:v>
                      </c:pt>
                      <c:pt idx="3">
                        <c:v>43329.968749999993</c:v>
                      </c:pt>
                      <c:pt idx="4">
                        <c:v>43329.972222222212</c:v>
                      </c:pt>
                      <c:pt idx="5">
                        <c:v>43329.975694444431</c:v>
                      </c:pt>
                      <c:pt idx="6">
                        <c:v>43329.97916666665</c:v>
                      </c:pt>
                      <c:pt idx="7">
                        <c:v>43329.982638888869</c:v>
                      </c:pt>
                      <c:pt idx="8">
                        <c:v>43329.986111111088</c:v>
                      </c:pt>
                      <c:pt idx="9">
                        <c:v>43329.989583333307</c:v>
                      </c:pt>
                      <c:pt idx="10">
                        <c:v>43329.993055555526</c:v>
                      </c:pt>
                      <c:pt idx="11">
                        <c:v>43329.996527777745</c:v>
                      </c:pt>
                      <c:pt idx="12">
                        <c:v>43329.999999999964</c:v>
                      </c:pt>
                      <c:pt idx="13">
                        <c:v>43330.003472222183</c:v>
                      </c:pt>
                      <c:pt idx="14">
                        <c:v>43330.006944444402</c:v>
                      </c:pt>
                      <c:pt idx="15">
                        <c:v>43330.010416666621</c:v>
                      </c:pt>
                      <c:pt idx="16">
                        <c:v>43330.01388888884</c:v>
                      </c:pt>
                      <c:pt idx="17">
                        <c:v>43330.017361111059</c:v>
                      </c:pt>
                      <c:pt idx="18">
                        <c:v>43330.020833333278</c:v>
                      </c:pt>
                      <c:pt idx="19">
                        <c:v>43330.024305555497</c:v>
                      </c:pt>
                      <c:pt idx="20">
                        <c:v>43330.027777777716</c:v>
                      </c:pt>
                      <c:pt idx="21">
                        <c:v>43330.031249999935</c:v>
                      </c:pt>
                      <c:pt idx="22">
                        <c:v>43330.034722222154</c:v>
                      </c:pt>
                      <c:pt idx="23">
                        <c:v>43330.038194444372</c:v>
                      </c:pt>
                      <c:pt idx="24">
                        <c:v>43330.041666666591</c:v>
                      </c:pt>
                      <c:pt idx="25">
                        <c:v>43330.04513888881</c:v>
                      </c:pt>
                      <c:pt idx="26">
                        <c:v>43330.048611111029</c:v>
                      </c:pt>
                      <c:pt idx="27">
                        <c:v>43330.052083333248</c:v>
                      </c:pt>
                      <c:pt idx="28">
                        <c:v>43330.055555555467</c:v>
                      </c:pt>
                      <c:pt idx="29">
                        <c:v>43330.059027777686</c:v>
                      </c:pt>
                      <c:pt idx="30">
                        <c:v>43330.062499999905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thresh0005!$Q$3:$Q$33</c15:sqref>
                        </c15:formulaRef>
                      </c:ext>
                    </c:extLst>
                    <c:numCache>
                      <c:formatCode>General</c:formatCode>
                      <c:ptCount val="31"/>
                      <c:pt idx="0">
                        <c:v>0</c:v>
                      </c:pt>
                      <c:pt idx="1">
                        <c:v>69.94</c:v>
                      </c:pt>
                      <c:pt idx="2">
                        <c:v>82.259999999999991</c:v>
                      </c:pt>
                      <c:pt idx="3">
                        <c:v>91.630000000000024</c:v>
                      </c:pt>
                      <c:pt idx="4">
                        <c:v>97.609999999999985</c:v>
                      </c:pt>
                      <c:pt idx="5">
                        <c:v>67.170000000000016</c:v>
                      </c:pt>
                      <c:pt idx="6">
                        <c:v>61.629999999999995</c:v>
                      </c:pt>
                      <c:pt idx="7">
                        <c:v>48.549999999999955</c:v>
                      </c:pt>
                      <c:pt idx="8">
                        <c:v>42.379999999999995</c:v>
                      </c:pt>
                      <c:pt idx="9">
                        <c:v>37.150000000000091</c:v>
                      </c:pt>
                      <c:pt idx="10">
                        <c:v>35.689999999999941</c:v>
                      </c:pt>
                      <c:pt idx="11">
                        <c:v>34.509999999999991</c:v>
                      </c:pt>
                      <c:pt idx="12">
                        <c:v>39.129999999999995</c:v>
                      </c:pt>
                      <c:pt idx="13">
                        <c:v>36.420000000000073</c:v>
                      </c:pt>
                      <c:pt idx="14">
                        <c:v>34.620000000000005</c:v>
                      </c:pt>
                      <c:pt idx="15">
                        <c:v>38.529999999999973</c:v>
                      </c:pt>
                      <c:pt idx="16">
                        <c:v>36.169999999999959</c:v>
                      </c:pt>
                      <c:pt idx="17">
                        <c:v>39.590000000000032</c:v>
                      </c:pt>
                      <c:pt idx="18">
                        <c:v>44.379999999999995</c:v>
                      </c:pt>
                      <c:pt idx="19">
                        <c:v>45.17999999999995</c:v>
                      </c:pt>
                      <c:pt idx="20">
                        <c:v>48.100000000000136</c:v>
                      </c:pt>
                      <c:pt idx="21">
                        <c:v>40.2199999999998</c:v>
                      </c:pt>
                      <c:pt idx="22">
                        <c:v>23.759999999999991</c:v>
                      </c:pt>
                      <c:pt idx="23">
                        <c:v>17.810000000000173</c:v>
                      </c:pt>
                      <c:pt idx="24">
                        <c:v>16.029999999999973</c:v>
                      </c:pt>
                      <c:pt idx="25">
                        <c:v>14.740000000000009</c:v>
                      </c:pt>
                      <c:pt idx="26">
                        <c:v>13.839999999999918</c:v>
                      </c:pt>
                      <c:pt idx="27">
                        <c:v>13.120000000000118</c:v>
                      </c:pt>
                      <c:pt idx="28">
                        <c:v>12.259999999999991</c:v>
                      </c:pt>
                      <c:pt idx="29">
                        <c:v>11.460000000000036</c:v>
                      </c:pt>
                      <c:pt idx="30">
                        <c:v>10.639999999999873</c:v>
                      </c:pt>
                    </c:numCache>
                  </c:numRef>
                </c:y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11-A687-46E2-84BE-4B8879D7B0E2}"/>
                  </c:ext>
                </c:extLst>
              </c15:ser>
            </c15:filteredScatterSeries>
            <c15:filteredScatterSeries>
              <c15:ser>
                <c:idx val="15"/>
                <c:order val="18"/>
                <c:tx>
                  <c:v>inf15, sew30, 0.002</c:v>
                </c:tx>
                <c:spPr>
                  <a:ln w="19050" cap="rnd">
                    <a:solidFill>
                      <a:schemeClr val="accent4">
                        <a:lumMod val="80000"/>
                        <a:lumOff val="20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thresh0002!$A$3:$A$33</c15:sqref>
                        </c15:formulaRef>
                      </c:ext>
                    </c:extLst>
                    <c:numCache>
                      <c:formatCode>m/d/yyyy\ h:mm</c:formatCode>
                      <c:ptCount val="31"/>
                      <c:pt idx="0">
                        <c:v>43329.958333333336</c:v>
                      </c:pt>
                      <c:pt idx="1">
                        <c:v>43329.961805555555</c:v>
                      </c:pt>
                      <c:pt idx="2">
                        <c:v>43329.965277777774</c:v>
                      </c:pt>
                      <c:pt idx="3">
                        <c:v>43329.968749999993</c:v>
                      </c:pt>
                      <c:pt idx="4">
                        <c:v>43329.972222222212</c:v>
                      </c:pt>
                      <c:pt idx="5">
                        <c:v>43329.975694444431</c:v>
                      </c:pt>
                      <c:pt idx="6">
                        <c:v>43329.97916666665</c:v>
                      </c:pt>
                      <c:pt idx="7">
                        <c:v>43329.982638888869</c:v>
                      </c:pt>
                      <c:pt idx="8">
                        <c:v>43329.986111111088</c:v>
                      </c:pt>
                      <c:pt idx="9">
                        <c:v>43329.989583333307</c:v>
                      </c:pt>
                      <c:pt idx="10">
                        <c:v>43329.993055555526</c:v>
                      </c:pt>
                      <c:pt idx="11">
                        <c:v>43329.996527777745</c:v>
                      </c:pt>
                      <c:pt idx="12">
                        <c:v>43329.999999999964</c:v>
                      </c:pt>
                      <c:pt idx="13">
                        <c:v>43330.003472222183</c:v>
                      </c:pt>
                      <c:pt idx="14">
                        <c:v>43330.006944444402</c:v>
                      </c:pt>
                      <c:pt idx="15">
                        <c:v>43330.010416666621</c:v>
                      </c:pt>
                      <c:pt idx="16">
                        <c:v>43330.01388888884</c:v>
                      </c:pt>
                      <c:pt idx="17">
                        <c:v>43330.017361111059</c:v>
                      </c:pt>
                      <c:pt idx="18">
                        <c:v>43330.020833333278</c:v>
                      </c:pt>
                      <c:pt idx="19">
                        <c:v>43330.024305555497</c:v>
                      </c:pt>
                      <c:pt idx="20">
                        <c:v>43330.027777777716</c:v>
                      </c:pt>
                      <c:pt idx="21">
                        <c:v>43330.031249999935</c:v>
                      </c:pt>
                      <c:pt idx="22">
                        <c:v>43330.034722222154</c:v>
                      </c:pt>
                      <c:pt idx="23">
                        <c:v>43330.038194444372</c:v>
                      </c:pt>
                      <c:pt idx="24">
                        <c:v>43330.041666666591</c:v>
                      </c:pt>
                      <c:pt idx="25">
                        <c:v>43330.04513888881</c:v>
                      </c:pt>
                      <c:pt idx="26">
                        <c:v>43330.048611111029</c:v>
                      </c:pt>
                      <c:pt idx="27">
                        <c:v>43330.052083333248</c:v>
                      </c:pt>
                      <c:pt idx="28">
                        <c:v>43330.055555555467</c:v>
                      </c:pt>
                      <c:pt idx="29">
                        <c:v>43330.059027777686</c:v>
                      </c:pt>
                      <c:pt idx="30">
                        <c:v>43330.062499999905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thresh0002!$M$3:$M$33</c15:sqref>
                        </c15:formulaRef>
                      </c:ext>
                    </c:extLst>
                    <c:numCache>
                      <c:formatCode>General</c:formatCode>
                      <c:ptCount val="31"/>
                      <c:pt idx="0">
                        <c:v>0</c:v>
                      </c:pt>
                      <c:pt idx="1">
                        <c:v>70.099999999999994</c:v>
                      </c:pt>
                      <c:pt idx="2">
                        <c:v>104.92000000000002</c:v>
                      </c:pt>
                      <c:pt idx="3">
                        <c:v>111.84</c:v>
                      </c:pt>
                      <c:pt idx="4">
                        <c:v>115.11000000000001</c:v>
                      </c:pt>
                      <c:pt idx="5">
                        <c:v>84.259999999999991</c:v>
                      </c:pt>
                      <c:pt idx="6">
                        <c:v>69.309999999999945</c:v>
                      </c:pt>
                      <c:pt idx="7">
                        <c:v>54.050000000000068</c:v>
                      </c:pt>
                      <c:pt idx="8">
                        <c:v>46</c:v>
                      </c:pt>
                      <c:pt idx="9">
                        <c:v>39.25</c:v>
                      </c:pt>
                      <c:pt idx="10">
                        <c:v>36.870000000000005</c:v>
                      </c:pt>
                      <c:pt idx="11">
                        <c:v>35.379999999999995</c:v>
                      </c:pt>
                      <c:pt idx="12">
                        <c:v>39.889999999999986</c:v>
                      </c:pt>
                      <c:pt idx="13">
                        <c:v>37.120000000000005</c:v>
                      </c:pt>
                      <c:pt idx="14">
                        <c:v>35.17999999999995</c:v>
                      </c:pt>
                      <c:pt idx="15">
                        <c:v>39.120000000000005</c:v>
                      </c:pt>
                      <c:pt idx="16">
                        <c:v>36.840000000000032</c:v>
                      </c:pt>
                      <c:pt idx="17">
                        <c:v>40.17999999999995</c:v>
                      </c:pt>
                      <c:pt idx="18">
                        <c:v>45.010000000000105</c:v>
                      </c:pt>
                      <c:pt idx="19">
                        <c:v>46.230000000000018</c:v>
                      </c:pt>
                      <c:pt idx="20">
                        <c:v>49.470000000000027</c:v>
                      </c:pt>
                      <c:pt idx="21">
                        <c:v>41.949999999999818</c:v>
                      </c:pt>
                      <c:pt idx="22">
                        <c:v>24.710000000000036</c:v>
                      </c:pt>
                      <c:pt idx="23">
                        <c:v>18.1400000000001</c:v>
                      </c:pt>
                      <c:pt idx="24">
                        <c:v>16.129999999999882</c:v>
                      </c:pt>
                      <c:pt idx="25">
                        <c:v>14.920000000000073</c:v>
                      </c:pt>
                      <c:pt idx="26">
                        <c:v>13.690000000000055</c:v>
                      </c:pt>
                      <c:pt idx="27">
                        <c:v>12.710000000000036</c:v>
                      </c:pt>
                      <c:pt idx="28">
                        <c:v>11.759999999999991</c:v>
                      </c:pt>
                      <c:pt idx="29">
                        <c:v>11.039999999999964</c:v>
                      </c:pt>
                      <c:pt idx="30">
                        <c:v>10.389999999999873</c:v>
                      </c:pt>
                    </c:numCache>
                  </c:numRef>
                </c:y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12-A687-46E2-84BE-4B8879D7B0E2}"/>
                  </c:ext>
                </c:extLst>
              </c15:ser>
            </c15:filteredScatterSeries>
            <c15:filteredScatterSeries>
              <c15:ser>
                <c:idx val="16"/>
                <c:order val="19"/>
                <c:tx>
                  <c:v>inf10, sew50, 0.001</c:v>
                </c:tx>
                <c:spPr>
                  <a:ln w="19050" cap="rnd">
                    <a:solidFill>
                      <a:srgbClr val="FF0066"/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thresh0001!$A$3:$A$33</c15:sqref>
                        </c15:formulaRef>
                      </c:ext>
                    </c:extLst>
                    <c:numCache>
                      <c:formatCode>m/d/yyyy\ h:mm</c:formatCode>
                      <c:ptCount val="31"/>
                      <c:pt idx="0">
                        <c:v>43329.958333333336</c:v>
                      </c:pt>
                      <c:pt idx="1">
                        <c:v>43329.961805555555</c:v>
                      </c:pt>
                      <c:pt idx="2">
                        <c:v>43329.965277777774</c:v>
                      </c:pt>
                      <c:pt idx="3">
                        <c:v>43329.968749999993</c:v>
                      </c:pt>
                      <c:pt idx="4">
                        <c:v>43329.972222222212</c:v>
                      </c:pt>
                      <c:pt idx="5">
                        <c:v>43329.975694444431</c:v>
                      </c:pt>
                      <c:pt idx="6">
                        <c:v>43329.97916666665</c:v>
                      </c:pt>
                      <c:pt idx="7">
                        <c:v>43329.982638888869</c:v>
                      </c:pt>
                      <c:pt idx="8">
                        <c:v>43329.986111111088</c:v>
                      </c:pt>
                      <c:pt idx="9">
                        <c:v>43329.989583333307</c:v>
                      </c:pt>
                      <c:pt idx="10">
                        <c:v>43329.993055555526</c:v>
                      </c:pt>
                      <c:pt idx="11">
                        <c:v>43329.996527777745</c:v>
                      </c:pt>
                      <c:pt idx="12">
                        <c:v>43329.999999999964</c:v>
                      </c:pt>
                      <c:pt idx="13">
                        <c:v>43330.003472222183</c:v>
                      </c:pt>
                      <c:pt idx="14">
                        <c:v>43330.006944444402</c:v>
                      </c:pt>
                      <c:pt idx="15">
                        <c:v>43330.010416666621</c:v>
                      </c:pt>
                      <c:pt idx="16">
                        <c:v>43330.01388888884</c:v>
                      </c:pt>
                      <c:pt idx="17">
                        <c:v>43330.017361111059</c:v>
                      </c:pt>
                      <c:pt idx="18">
                        <c:v>43330.020833333278</c:v>
                      </c:pt>
                      <c:pt idx="19">
                        <c:v>43330.024305555497</c:v>
                      </c:pt>
                      <c:pt idx="20">
                        <c:v>43330.027777777716</c:v>
                      </c:pt>
                      <c:pt idx="21">
                        <c:v>43330.031249999935</c:v>
                      </c:pt>
                      <c:pt idx="22">
                        <c:v>43330.034722222154</c:v>
                      </c:pt>
                      <c:pt idx="23">
                        <c:v>43330.038194444372</c:v>
                      </c:pt>
                      <c:pt idx="24">
                        <c:v>43330.041666666591</c:v>
                      </c:pt>
                      <c:pt idx="25">
                        <c:v>43330.04513888881</c:v>
                      </c:pt>
                      <c:pt idx="26">
                        <c:v>43330.048611111029</c:v>
                      </c:pt>
                      <c:pt idx="27">
                        <c:v>43330.052083333248</c:v>
                      </c:pt>
                      <c:pt idx="28">
                        <c:v>43330.055555555467</c:v>
                      </c:pt>
                      <c:pt idx="29">
                        <c:v>43330.059027777686</c:v>
                      </c:pt>
                      <c:pt idx="30">
                        <c:v>43330.062499999905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thresh0001!$D$3:$D$33</c15:sqref>
                        </c15:formulaRef>
                      </c:ext>
                    </c:extLst>
                    <c:numCache>
                      <c:formatCode>General</c:formatCode>
                      <c:ptCount val="31"/>
                      <c:pt idx="0">
                        <c:v>0</c:v>
                      </c:pt>
                      <c:pt idx="1">
                        <c:v>71.03</c:v>
                      </c:pt>
                      <c:pt idx="2">
                        <c:v>174.56</c:v>
                      </c:pt>
                      <c:pt idx="3">
                        <c:v>182.03</c:v>
                      </c:pt>
                      <c:pt idx="4">
                        <c:v>184.41999999999996</c:v>
                      </c:pt>
                      <c:pt idx="5">
                        <c:v>153.26999999999998</c:v>
                      </c:pt>
                      <c:pt idx="6">
                        <c:v>110.19000000000005</c:v>
                      </c:pt>
                      <c:pt idx="7">
                        <c:v>86.940000000000055</c:v>
                      </c:pt>
                      <c:pt idx="8">
                        <c:v>66.069999999999936</c:v>
                      </c:pt>
                      <c:pt idx="9">
                        <c:v>53.970000000000027</c:v>
                      </c:pt>
                      <c:pt idx="10">
                        <c:v>48.460000000000036</c:v>
                      </c:pt>
                      <c:pt idx="11">
                        <c:v>45.329999999999927</c:v>
                      </c:pt>
                      <c:pt idx="12">
                        <c:v>48.029999999999973</c:v>
                      </c:pt>
                      <c:pt idx="13">
                        <c:v>45.870000000000118</c:v>
                      </c:pt>
                      <c:pt idx="14">
                        <c:v>42.759999999999991</c:v>
                      </c:pt>
                      <c:pt idx="15">
                        <c:v>45.230000000000018</c:v>
                      </c:pt>
                      <c:pt idx="16">
                        <c:v>44.959999999999809</c:v>
                      </c:pt>
                      <c:pt idx="17">
                        <c:v>47.680000000000064</c:v>
                      </c:pt>
                      <c:pt idx="18">
                        <c:v>55.5</c:v>
                      </c:pt>
                      <c:pt idx="19">
                        <c:v>63.039999999999964</c:v>
                      </c:pt>
                      <c:pt idx="20">
                        <c:v>68.230000000000018</c:v>
                      </c:pt>
                      <c:pt idx="21">
                        <c:v>64.450000000000045</c:v>
                      </c:pt>
                      <c:pt idx="22">
                        <c:v>37.400000000000091</c:v>
                      </c:pt>
                      <c:pt idx="23">
                        <c:v>20.879999999999882</c:v>
                      </c:pt>
                      <c:pt idx="24">
                        <c:v>17.450000000000045</c:v>
                      </c:pt>
                      <c:pt idx="25">
                        <c:v>15.480000000000018</c:v>
                      </c:pt>
                      <c:pt idx="26">
                        <c:v>14.190000000000055</c:v>
                      </c:pt>
                      <c:pt idx="27">
                        <c:v>12.869999999999891</c:v>
                      </c:pt>
                      <c:pt idx="28">
                        <c:v>11.990000000000009</c:v>
                      </c:pt>
                      <c:pt idx="29">
                        <c:v>11.039999999999964</c:v>
                      </c:pt>
                      <c:pt idx="30">
                        <c:v>9.9100000000000819</c:v>
                      </c:pt>
                    </c:numCache>
                  </c:numRef>
                </c:y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13-A687-46E2-84BE-4B8879D7B0E2}"/>
                  </c:ext>
                </c:extLst>
              </c15:ser>
            </c15:filteredScatterSeries>
          </c:ext>
        </c:extLst>
      </c:scatterChart>
      <c:valAx>
        <c:axId val="620577216"/>
        <c:scaling>
          <c:orientation val="minMax"/>
          <c:max val="43330.1"/>
          <c:min val="43329.9375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m/d/yyyy\ h:mm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1200000" spcFirstLastPara="1" vertOverflow="ellipsis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20567424"/>
        <c:crosses val="autoZero"/>
        <c:crossBetween val="midCat"/>
        <c:majorUnit val="2.0833330000000004E-2"/>
      </c:valAx>
      <c:valAx>
        <c:axId val="620567424"/>
        <c:scaling>
          <c:orientation val="minMax"/>
          <c:max val="25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de-DE" dirty="0"/>
                  <a:t>Q [m3/5 min]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20577216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56208777777777774"/>
          <c:y val="0.14414537037037034"/>
          <c:w val="0.36500962962962968"/>
          <c:h val="0.32668796296296299"/>
        </c:manualLayout>
      </c:layout>
      <c:overlay val="0"/>
      <c:spPr>
        <a:solidFill>
          <a:sysClr val="window" lastClr="FFFFFF"/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ysClr val="window" lastClr="FFFFFF"/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de-DE" sz="1200" dirty="0"/>
              <a:t>30-31.08.2020 – </a:t>
            </a:r>
            <a:r>
              <a:rPr lang="de-DE" sz="1200" b="0" i="0" u="none" strike="noStrike" baseline="0" dirty="0" err="1">
                <a:effectLst/>
              </a:rPr>
              <a:t>sewer</a:t>
            </a:r>
            <a:r>
              <a:rPr lang="de-DE" sz="1200" b="0" i="0" u="none" strike="noStrike" baseline="0" dirty="0">
                <a:effectLst/>
              </a:rPr>
              <a:t> </a:t>
            </a:r>
            <a:r>
              <a:rPr lang="de-DE" sz="1200" b="0" i="0" u="none" strike="noStrike" baseline="0" dirty="0" err="1">
                <a:effectLst/>
              </a:rPr>
              <a:t>discharge</a:t>
            </a:r>
            <a:r>
              <a:rPr lang="de-DE" sz="1200" b="0" i="0" u="none" strike="noStrike" baseline="0" dirty="0">
                <a:effectLst/>
              </a:rPr>
              <a:t> in sub-system </a:t>
            </a:r>
            <a:r>
              <a:rPr lang="de-DE" sz="1200" dirty="0"/>
              <a:t> </a:t>
            </a:r>
            <a:r>
              <a:rPr lang="de-DE" sz="1200" baseline="0" dirty="0"/>
              <a:t>in </a:t>
            </a:r>
            <a:r>
              <a:rPr lang="de-DE" sz="1200" b="1" baseline="0" dirty="0"/>
              <a:t>MS2</a:t>
            </a:r>
          </a:p>
          <a:p>
            <a:pPr>
              <a:defRPr sz="1200"/>
            </a:pPr>
            <a:r>
              <a:rPr lang="de-DE" sz="1200" b="1" baseline="0" dirty="0" err="1"/>
              <a:t>hourly</a:t>
            </a:r>
            <a:r>
              <a:rPr lang="de-DE" sz="1200" baseline="0" dirty="0"/>
              <a:t> </a:t>
            </a:r>
            <a:r>
              <a:rPr lang="de-DE" sz="1200" b="0" i="0" u="none" strike="noStrike" baseline="0" dirty="0">
                <a:effectLst/>
              </a:rPr>
              <a:t>RADOLAN</a:t>
            </a:r>
            <a:r>
              <a:rPr lang="de-DE" sz="1200" baseline="0" dirty="0"/>
              <a:t> </a:t>
            </a:r>
            <a:r>
              <a:rPr lang="de-DE" sz="1200" baseline="0" dirty="0" err="1"/>
              <a:t>rainfall</a:t>
            </a:r>
            <a:r>
              <a:rPr lang="de-DE" sz="1200" baseline="0" dirty="0"/>
              <a:t> </a:t>
            </a:r>
            <a:r>
              <a:rPr lang="de-DE" sz="1200" baseline="0" dirty="0" err="1"/>
              <a:t>data</a:t>
            </a:r>
            <a:endParaRPr lang="de-DE" sz="1200" baseline="0" dirty="0"/>
          </a:p>
          <a:p>
            <a:pPr>
              <a:defRPr sz="1200"/>
            </a:pPr>
            <a:endParaRPr lang="de-DE" sz="1200" baseline="0" dirty="0"/>
          </a:p>
        </c:rich>
      </c:tx>
      <c:layout>
        <c:manualLayout>
          <c:xMode val="edge"/>
          <c:yMode val="edge"/>
          <c:x val="0.19462370370370366"/>
          <c:y val="8.819444444444444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7.4627647627951238E-2"/>
          <c:y val="0.12842870370370371"/>
          <c:w val="0.90164821455947908"/>
          <c:h val="0.7081270833333333"/>
        </c:manualLayout>
      </c:layout>
      <c:scatterChart>
        <c:scatterStyle val="lineMarker"/>
        <c:varyColors val="0"/>
        <c:ser>
          <c:idx val="5"/>
          <c:order val="0"/>
          <c:tx>
            <c:v>ms2_upstream</c:v>
          </c:tx>
          <c:spPr>
            <a:ln w="19050" cap="rnd">
              <a:solidFill>
                <a:sysClr val="windowText" lastClr="000000"/>
              </a:solidFill>
              <a:round/>
            </a:ln>
            <a:effectLst/>
          </c:spPr>
          <c:marker>
            <c:symbol val="none"/>
          </c:marker>
          <c:xVal>
            <c:numRef>
              <c:f>Stormwater!$R$3:$R$207</c:f>
              <c:numCache>
                <c:formatCode>m/d/yyyy\ h:mm</c:formatCode>
                <c:ptCount val="205"/>
                <c:pt idx="0">
                  <c:v>44073.791666666664</c:v>
                </c:pt>
                <c:pt idx="1">
                  <c:v>44073.795138888883</c:v>
                </c:pt>
                <c:pt idx="2">
                  <c:v>44073.798611111102</c:v>
                </c:pt>
                <c:pt idx="3">
                  <c:v>44073.802083333321</c:v>
                </c:pt>
                <c:pt idx="4">
                  <c:v>44073.80555555554</c:v>
                </c:pt>
                <c:pt idx="5">
                  <c:v>44073.809027777759</c:v>
                </c:pt>
                <c:pt idx="6">
                  <c:v>44073.812499999978</c:v>
                </c:pt>
                <c:pt idx="7">
                  <c:v>44073.815972222197</c:v>
                </c:pt>
                <c:pt idx="8">
                  <c:v>44073.819444444416</c:v>
                </c:pt>
                <c:pt idx="9">
                  <c:v>44073.822916666635</c:v>
                </c:pt>
                <c:pt idx="10">
                  <c:v>44073.826388888854</c:v>
                </c:pt>
                <c:pt idx="11">
                  <c:v>44073.829861111073</c:v>
                </c:pt>
                <c:pt idx="12">
                  <c:v>44073.833333333292</c:v>
                </c:pt>
                <c:pt idx="13">
                  <c:v>44073.836805555511</c:v>
                </c:pt>
                <c:pt idx="14">
                  <c:v>44073.84027777773</c:v>
                </c:pt>
                <c:pt idx="15">
                  <c:v>44073.843749999949</c:v>
                </c:pt>
                <c:pt idx="16">
                  <c:v>44073.847222222168</c:v>
                </c:pt>
                <c:pt idx="17">
                  <c:v>44073.850694444387</c:v>
                </c:pt>
                <c:pt idx="18">
                  <c:v>44073.854166666606</c:v>
                </c:pt>
                <c:pt idx="19">
                  <c:v>44073.857638888825</c:v>
                </c:pt>
                <c:pt idx="20">
                  <c:v>44073.861111111044</c:v>
                </c:pt>
                <c:pt idx="21">
                  <c:v>44073.864583333263</c:v>
                </c:pt>
                <c:pt idx="22">
                  <c:v>44073.868055555482</c:v>
                </c:pt>
                <c:pt idx="23">
                  <c:v>44073.871527777701</c:v>
                </c:pt>
                <c:pt idx="24">
                  <c:v>44073.87499999992</c:v>
                </c:pt>
                <c:pt idx="25">
                  <c:v>44073.878472222139</c:v>
                </c:pt>
                <c:pt idx="26">
                  <c:v>44073.881944444358</c:v>
                </c:pt>
                <c:pt idx="27">
                  <c:v>44073.885416666577</c:v>
                </c:pt>
                <c:pt idx="28">
                  <c:v>44073.888888888796</c:v>
                </c:pt>
                <c:pt idx="29">
                  <c:v>44073.892361111015</c:v>
                </c:pt>
                <c:pt idx="30">
                  <c:v>44073.895833333234</c:v>
                </c:pt>
                <c:pt idx="31">
                  <c:v>44073.899305555453</c:v>
                </c:pt>
                <c:pt idx="32">
                  <c:v>44073.902777777672</c:v>
                </c:pt>
                <c:pt idx="33">
                  <c:v>44073.906249999891</c:v>
                </c:pt>
                <c:pt idx="34">
                  <c:v>44073.90972222211</c:v>
                </c:pt>
                <c:pt idx="35">
                  <c:v>44073.913194444329</c:v>
                </c:pt>
                <c:pt idx="36">
                  <c:v>44073.916666666548</c:v>
                </c:pt>
                <c:pt idx="37">
                  <c:v>44073.920138888767</c:v>
                </c:pt>
                <c:pt idx="38">
                  <c:v>44073.923611110986</c:v>
                </c:pt>
                <c:pt idx="39">
                  <c:v>44073.927083333205</c:v>
                </c:pt>
                <c:pt idx="40">
                  <c:v>44073.930555555424</c:v>
                </c:pt>
                <c:pt idx="41">
                  <c:v>44073.934027777643</c:v>
                </c:pt>
                <c:pt idx="42">
                  <c:v>44073.937499999862</c:v>
                </c:pt>
                <c:pt idx="43">
                  <c:v>44073.940972222081</c:v>
                </c:pt>
                <c:pt idx="44">
                  <c:v>44073.9444444443</c:v>
                </c:pt>
                <c:pt idx="45">
                  <c:v>44073.947916666519</c:v>
                </c:pt>
                <c:pt idx="46">
                  <c:v>44073.951388888738</c:v>
                </c:pt>
                <c:pt idx="47">
                  <c:v>44073.954861110957</c:v>
                </c:pt>
                <c:pt idx="48">
                  <c:v>44073.958333333176</c:v>
                </c:pt>
                <c:pt idx="49">
                  <c:v>44073.961805555395</c:v>
                </c:pt>
                <c:pt idx="50">
                  <c:v>44073.965277777614</c:v>
                </c:pt>
                <c:pt idx="51">
                  <c:v>44073.968749999833</c:v>
                </c:pt>
                <c:pt idx="52">
                  <c:v>44073.972222222052</c:v>
                </c:pt>
                <c:pt idx="53">
                  <c:v>44073.975694444271</c:v>
                </c:pt>
                <c:pt idx="54">
                  <c:v>44073.97916666649</c:v>
                </c:pt>
                <c:pt idx="55">
                  <c:v>44073.982638888709</c:v>
                </c:pt>
                <c:pt idx="56">
                  <c:v>44073.986111110928</c:v>
                </c:pt>
                <c:pt idx="57">
                  <c:v>44073.989583333147</c:v>
                </c:pt>
                <c:pt idx="58">
                  <c:v>44073.993055555366</c:v>
                </c:pt>
                <c:pt idx="59">
                  <c:v>44073.996527777585</c:v>
                </c:pt>
                <c:pt idx="60">
                  <c:v>44073.999999999804</c:v>
                </c:pt>
                <c:pt idx="61">
                  <c:v>44074.003472222023</c:v>
                </c:pt>
                <c:pt idx="62">
                  <c:v>44074.006944444242</c:v>
                </c:pt>
                <c:pt idx="63">
                  <c:v>44074.010416666461</c:v>
                </c:pt>
                <c:pt idx="64">
                  <c:v>44074.01388888868</c:v>
                </c:pt>
                <c:pt idx="65">
                  <c:v>44074.017361110898</c:v>
                </c:pt>
                <c:pt idx="66">
                  <c:v>44074.020833333117</c:v>
                </c:pt>
                <c:pt idx="67">
                  <c:v>44074.024305555336</c:v>
                </c:pt>
                <c:pt idx="68">
                  <c:v>44074.027777777555</c:v>
                </c:pt>
                <c:pt idx="69">
                  <c:v>44074.031249999774</c:v>
                </c:pt>
                <c:pt idx="70">
                  <c:v>44074.034722221993</c:v>
                </c:pt>
                <c:pt idx="71">
                  <c:v>44074.038194444212</c:v>
                </c:pt>
                <c:pt idx="72">
                  <c:v>44074.041666666431</c:v>
                </c:pt>
                <c:pt idx="73">
                  <c:v>44074.04513888865</c:v>
                </c:pt>
                <c:pt idx="74">
                  <c:v>44074.048611110869</c:v>
                </c:pt>
                <c:pt idx="75">
                  <c:v>44074.052083333088</c:v>
                </c:pt>
                <c:pt idx="76">
                  <c:v>44074.055555555307</c:v>
                </c:pt>
                <c:pt idx="77">
                  <c:v>44074.059027777526</c:v>
                </c:pt>
                <c:pt idx="78">
                  <c:v>44074.062499999745</c:v>
                </c:pt>
                <c:pt idx="79">
                  <c:v>44074.065972221964</c:v>
                </c:pt>
                <c:pt idx="80">
                  <c:v>44074.069444444183</c:v>
                </c:pt>
                <c:pt idx="81">
                  <c:v>44074.072916666402</c:v>
                </c:pt>
                <c:pt idx="82">
                  <c:v>44074.076388888621</c:v>
                </c:pt>
                <c:pt idx="83">
                  <c:v>44074.07986111084</c:v>
                </c:pt>
                <c:pt idx="84">
                  <c:v>44074.083333333059</c:v>
                </c:pt>
                <c:pt idx="85">
                  <c:v>44074.086805555278</c:v>
                </c:pt>
                <c:pt idx="86">
                  <c:v>44074.090277777497</c:v>
                </c:pt>
                <c:pt idx="87">
                  <c:v>44074.093749999716</c:v>
                </c:pt>
                <c:pt idx="88">
                  <c:v>44074.097222221935</c:v>
                </c:pt>
                <c:pt idx="89">
                  <c:v>44074.100694444154</c:v>
                </c:pt>
                <c:pt idx="90">
                  <c:v>44074.104166666373</c:v>
                </c:pt>
                <c:pt idx="91">
                  <c:v>44074.107638888592</c:v>
                </c:pt>
                <c:pt idx="92">
                  <c:v>44074.111111110811</c:v>
                </c:pt>
                <c:pt idx="93">
                  <c:v>44074.11458333303</c:v>
                </c:pt>
                <c:pt idx="94">
                  <c:v>44074.118055555249</c:v>
                </c:pt>
                <c:pt idx="95">
                  <c:v>44074.121527777468</c:v>
                </c:pt>
                <c:pt idx="96">
                  <c:v>44074.124999999687</c:v>
                </c:pt>
                <c:pt idx="97">
                  <c:v>44074.128472221906</c:v>
                </c:pt>
                <c:pt idx="98">
                  <c:v>44074.131944444125</c:v>
                </c:pt>
                <c:pt idx="99">
                  <c:v>44074.135416666344</c:v>
                </c:pt>
                <c:pt idx="100">
                  <c:v>44074.138888888563</c:v>
                </c:pt>
                <c:pt idx="101">
                  <c:v>44074.142361110782</c:v>
                </c:pt>
                <c:pt idx="102">
                  <c:v>44074.145833333001</c:v>
                </c:pt>
                <c:pt idx="103">
                  <c:v>44074.14930555522</c:v>
                </c:pt>
                <c:pt idx="104">
                  <c:v>44074.152777777439</c:v>
                </c:pt>
                <c:pt idx="105">
                  <c:v>44074.156249999658</c:v>
                </c:pt>
                <c:pt idx="106">
                  <c:v>44074.159722221877</c:v>
                </c:pt>
                <c:pt idx="107">
                  <c:v>44074.163194444096</c:v>
                </c:pt>
                <c:pt idx="108">
                  <c:v>44074.166666666315</c:v>
                </c:pt>
                <c:pt idx="109">
                  <c:v>44074.170138888534</c:v>
                </c:pt>
                <c:pt idx="110">
                  <c:v>44074.173611110753</c:v>
                </c:pt>
                <c:pt idx="111">
                  <c:v>44074.177083332972</c:v>
                </c:pt>
                <c:pt idx="112">
                  <c:v>44074.180555555191</c:v>
                </c:pt>
                <c:pt idx="113">
                  <c:v>44074.18402777741</c:v>
                </c:pt>
                <c:pt idx="114">
                  <c:v>44074.187499999629</c:v>
                </c:pt>
                <c:pt idx="115">
                  <c:v>44074.190972221848</c:v>
                </c:pt>
                <c:pt idx="116">
                  <c:v>44074.194444444067</c:v>
                </c:pt>
                <c:pt idx="117">
                  <c:v>44074.197916666286</c:v>
                </c:pt>
                <c:pt idx="118">
                  <c:v>44074.201388888505</c:v>
                </c:pt>
                <c:pt idx="119">
                  <c:v>44074.204861110724</c:v>
                </c:pt>
                <c:pt idx="120">
                  <c:v>44074.208333332943</c:v>
                </c:pt>
                <c:pt idx="121">
                  <c:v>44074.211805555162</c:v>
                </c:pt>
                <c:pt idx="122">
                  <c:v>44074.215277777381</c:v>
                </c:pt>
                <c:pt idx="123">
                  <c:v>44074.2187499996</c:v>
                </c:pt>
                <c:pt idx="124">
                  <c:v>44074.222222221819</c:v>
                </c:pt>
                <c:pt idx="125">
                  <c:v>44074.225694444038</c:v>
                </c:pt>
                <c:pt idx="126">
                  <c:v>44074.229166666257</c:v>
                </c:pt>
                <c:pt idx="127">
                  <c:v>44074.232638888476</c:v>
                </c:pt>
                <c:pt idx="128">
                  <c:v>44074.236111110695</c:v>
                </c:pt>
                <c:pt idx="129">
                  <c:v>44074.239583332914</c:v>
                </c:pt>
                <c:pt idx="130">
                  <c:v>44074.243055555133</c:v>
                </c:pt>
                <c:pt idx="131">
                  <c:v>44074.246527777352</c:v>
                </c:pt>
                <c:pt idx="132">
                  <c:v>44074.249999999571</c:v>
                </c:pt>
                <c:pt idx="133">
                  <c:v>44074.25347222179</c:v>
                </c:pt>
                <c:pt idx="134">
                  <c:v>44074.256944444009</c:v>
                </c:pt>
                <c:pt idx="135">
                  <c:v>44074.260416666228</c:v>
                </c:pt>
                <c:pt idx="136">
                  <c:v>44074.263888888447</c:v>
                </c:pt>
                <c:pt idx="137">
                  <c:v>44074.267361110666</c:v>
                </c:pt>
                <c:pt idx="138">
                  <c:v>44074.270833332885</c:v>
                </c:pt>
                <c:pt idx="139">
                  <c:v>44074.274305555104</c:v>
                </c:pt>
                <c:pt idx="140">
                  <c:v>44074.277777777323</c:v>
                </c:pt>
                <c:pt idx="141">
                  <c:v>44074.281249999542</c:v>
                </c:pt>
                <c:pt idx="142">
                  <c:v>44074.284722221761</c:v>
                </c:pt>
                <c:pt idx="143">
                  <c:v>44074.28819444398</c:v>
                </c:pt>
                <c:pt idx="144">
                  <c:v>44074.291666666199</c:v>
                </c:pt>
                <c:pt idx="145">
                  <c:v>44074.295138888418</c:v>
                </c:pt>
                <c:pt idx="146">
                  <c:v>44074.298611110637</c:v>
                </c:pt>
                <c:pt idx="147">
                  <c:v>44074.302083332856</c:v>
                </c:pt>
                <c:pt idx="148">
                  <c:v>44074.305555555075</c:v>
                </c:pt>
                <c:pt idx="149">
                  <c:v>44074.309027777294</c:v>
                </c:pt>
                <c:pt idx="150">
                  <c:v>44074.312499999513</c:v>
                </c:pt>
                <c:pt idx="151">
                  <c:v>44074.315972221731</c:v>
                </c:pt>
                <c:pt idx="152">
                  <c:v>44074.31944444395</c:v>
                </c:pt>
                <c:pt idx="153">
                  <c:v>44074.322916666169</c:v>
                </c:pt>
                <c:pt idx="154">
                  <c:v>44074.326388888388</c:v>
                </c:pt>
                <c:pt idx="155">
                  <c:v>44074.329861110607</c:v>
                </c:pt>
                <c:pt idx="156">
                  <c:v>44074.333333332826</c:v>
                </c:pt>
                <c:pt idx="157">
                  <c:v>44074.336805555045</c:v>
                </c:pt>
                <c:pt idx="158">
                  <c:v>44074.340277777264</c:v>
                </c:pt>
                <c:pt idx="159">
                  <c:v>44074.343749999483</c:v>
                </c:pt>
                <c:pt idx="160">
                  <c:v>44074.347222221702</c:v>
                </c:pt>
                <c:pt idx="161">
                  <c:v>44074.350694443921</c:v>
                </c:pt>
                <c:pt idx="162">
                  <c:v>44074.35416666614</c:v>
                </c:pt>
                <c:pt idx="163">
                  <c:v>44074.357638888359</c:v>
                </c:pt>
                <c:pt idx="164">
                  <c:v>44074.361111110578</c:v>
                </c:pt>
                <c:pt idx="165">
                  <c:v>44074.364583332797</c:v>
                </c:pt>
                <c:pt idx="166">
                  <c:v>44074.368055555016</c:v>
                </c:pt>
                <c:pt idx="167">
                  <c:v>44074.371527777235</c:v>
                </c:pt>
                <c:pt idx="168">
                  <c:v>44074.374999999454</c:v>
                </c:pt>
                <c:pt idx="169">
                  <c:v>44074.378472221673</c:v>
                </c:pt>
                <c:pt idx="170">
                  <c:v>44074.381944443892</c:v>
                </c:pt>
                <c:pt idx="171">
                  <c:v>44074.385416666111</c:v>
                </c:pt>
                <c:pt idx="172">
                  <c:v>44074.38888888833</c:v>
                </c:pt>
                <c:pt idx="173">
                  <c:v>44074.392361110549</c:v>
                </c:pt>
                <c:pt idx="174">
                  <c:v>44074.395833332768</c:v>
                </c:pt>
                <c:pt idx="175">
                  <c:v>44074.399305554987</c:v>
                </c:pt>
                <c:pt idx="176">
                  <c:v>44074.402777777206</c:v>
                </c:pt>
                <c:pt idx="177">
                  <c:v>44074.406249999425</c:v>
                </c:pt>
                <c:pt idx="178">
                  <c:v>44074.409722221644</c:v>
                </c:pt>
                <c:pt idx="179">
                  <c:v>44074.413194443863</c:v>
                </c:pt>
                <c:pt idx="180">
                  <c:v>44074.416666666082</c:v>
                </c:pt>
                <c:pt idx="181">
                  <c:v>44074.420138888301</c:v>
                </c:pt>
                <c:pt idx="182">
                  <c:v>44074.42361111052</c:v>
                </c:pt>
                <c:pt idx="183">
                  <c:v>44074.427083332739</c:v>
                </c:pt>
                <c:pt idx="184">
                  <c:v>44074.430555554958</c:v>
                </c:pt>
                <c:pt idx="185">
                  <c:v>44074.434027777177</c:v>
                </c:pt>
                <c:pt idx="186">
                  <c:v>44074.437499999396</c:v>
                </c:pt>
                <c:pt idx="187">
                  <c:v>44074.440972221615</c:v>
                </c:pt>
                <c:pt idx="188">
                  <c:v>44074.444444443834</c:v>
                </c:pt>
                <c:pt idx="189">
                  <c:v>44074.447916666053</c:v>
                </c:pt>
                <c:pt idx="190">
                  <c:v>44074.451388888272</c:v>
                </c:pt>
                <c:pt idx="191">
                  <c:v>44074.454861110491</c:v>
                </c:pt>
                <c:pt idx="192">
                  <c:v>44074.45833333271</c:v>
                </c:pt>
                <c:pt idx="193">
                  <c:v>44074.461805554929</c:v>
                </c:pt>
                <c:pt idx="194">
                  <c:v>44074.465277777148</c:v>
                </c:pt>
                <c:pt idx="195">
                  <c:v>44074.468749999367</c:v>
                </c:pt>
                <c:pt idx="196">
                  <c:v>44074.472222221586</c:v>
                </c:pt>
                <c:pt idx="197">
                  <c:v>44074.475694443805</c:v>
                </c:pt>
                <c:pt idx="198">
                  <c:v>44074.479166666024</c:v>
                </c:pt>
                <c:pt idx="199">
                  <c:v>44074.482638888243</c:v>
                </c:pt>
                <c:pt idx="200">
                  <c:v>44074.486111110462</c:v>
                </c:pt>
                <c:pt idx="201">
                  <c:v>44074.489583332681</c:v>
                </c:pt>
                <c:pt idx="202">
                  <c:v>44074.4930555549</c:v>
                </c:pt>
                <c:pt idx="203">
                  <c:v>44074.496527777119</c:v>
                </c:pt>
                <c:pt idx="204">
                  <c:v>44074.499999999338</c:v>
                </c:pt>
              </c:numCache>
            </c:numRef>
          </c:xVal>
          <c:yVal>
            <c:numRef>
              <c:f>Stormwater!$V$3:$V$207</c:f>
              <c:numCache>
                <c:formatCode>General</c:formatCode>
                <c:ptCount val="205"/>
                <c:pt idx="0">
                  <c:v>13.34</c:v>
                </c:pt>
                <c:pt idx="1">
                  <c:v>12.56</c:v>
                </c:pt>
                <c:pt idx="2">
                  <c:v>12.04</c:v>
                </c:pt>
                <c:pt idx="3">
                  <c:v>12.28</c:v>
                </c:pt>
                <c:pt idx="4">
                  <c:v>13.06</c:v>
                </c:pt>
                <c:pt idx="5">
                  <c:v>14.84</c:v>
                </c:pt>
                <c:pt idx="6">
                  <c:v>17.64</c:v>
                </c:pt>
                <c:pt idx="7">
                  <c:v>20.99</c:v>
                </c:pt>
                <c:pt idx="8">
                  <c:v>25.4</c:v>
                </c:pt>
                <c:pt idx="9">
                  <c:v>35.99</c:v>
                </c:pt>
                <c:pt idx="10">
                  <c:v>42.06</c:v>
                </c:pt>
                <c:pt idx="11">
                  <c:v>49.88</c:v>
                </c:pt>
                <c:pt idx="12">
                  <c:v>58.46</c:v>
                </c:pt>
                <c:pt idx="13">
                  <c:v>70.89</c:v>
                </c:pt>
                <c:pt idx="14">
                  <c:v>81.86</c:v>
                </c:pt>
                <c:pt idx="15">
                  <c:v>104</c:v>
                </c:pt>
                <c:pt idx="16">
                  <c:v>137.41</c:v>
                </c:pt>
                <c:pt idx="17">
                  <c:v>158.33000000000001</c:v>
                </c:pt>
                <c:pt idx="18">
                  <c:v>168.09</c:v>
                </c:pt>
                <c:pt idx="19">
                  <c:v>164.77</c:v>
                </c:pt>
                <c:pt idx="20">
                  <c:v>153.25</c:v>
                </c:pt>
                <c:pt idx="21">
                  <c:v>139.97999999999999</c:v>
                </c:pt>
                <c:pt idx="22">
                  <c:v>130.11000000000001</c:v>
                </c:pt>
                <c:pt idx="23">
                  <c:v>120.79</c:v>
                </c:pt>
                <c:pt idx="24">
                  <c:v>115.36</c:v>
                </c:pt>
                <c:pt idx="25">
                  <c:v>108.59</c:v>
                </c:pt>
                <c:pt idx="26">
                  <c:v>99.43</c:v>
                </c:pt>
                <c:pt idx="27">
                  <c:v>88.93</c:v>
                </c:pt>
                <c:pt idx="28">
                  <c:v>75.989999999999995</c:v>
                </c:pt>
                <c:pt idx="29">
                  <c:v>67.61</c:v>
                </c:pt>
                <c:pt idx="30">
                  <c:v>59.41</c:v>
                </c:pt>
                <c:pt idx="31">
                  <c:v>52.73</c:v>
                </c:pt>
                <c:pt idx="32">
                  <c:v>46.37</c:v>
                </c:pt>
                <c:pt idx="33">
                  <c:v>41.66</c:v>
                </c:pt>
                <c:pt idx="34">
                  <c:v>36.53</c:v>
                </c:pt>
                <c:pt idx="35">
                  <c:v>30.78</c:v>
                </c:pt>
                <c:pt idx="36">
                  <c:v>26.58</c:v>
                </c:pt>
                <c:pt idx="37">
                  <c:v>22.95</c:v>
                </c:pt>
                <c:pt idx="38">
                  <c:v>20.6</c:v>
                </c:pt>
                <c:pt idx="39">
                  <c:v>19.579999999999998</c:v>
                </c:pt>
                <c:pt idx="40">
                  <c:v>18.899999999999999</c:v>
                </c:pt>
                <c:pt idx="41">
                  <c:v>18.350000000000001</c:v>
                </c:pt>
                <c:pt idx="42">
                  <c:v>17.97</c:v>
                </c:pt>
                <c:pt idx="43">
                  <c:v>18.05</c:v>
                </c:pt>
                <c:pt idx="44">
                  <c:v>18.54</c:v>
                </c:pt>
                <c:pt idx="45">
                  <c:v>19.149999999999999</c:v>
                </c:pt>
                <c:pt idx="46">
                  <c:v>20.05</c:v>
                </c:pt>
                <c:pt idx="47">
                  <c:v>21.87</c:v>
                </c:pt>
                <c:pt idx="48">
                  <c:v>23.93</c:v>
                </c:pt>
                <c:pt idx="49">
                  <c:v>27.55</c:v>
                </c:pt>
                <c:pt idx="50">
                  <c:v>36.200000000000003</c:v>
                </c:pt>
                <c:pt idx="51">
                  <c:v>42.58</c:v>
                </c:pt>
                <c:pt idx="52">
                  <c:v>50.57</c:v>
                </c:pt>
                <c:pt idx="53">
                  <c:v>56.61</c:v>
                </c:pt>
                <c:pt idx="54">
                  <c:v>59.76</c:v>
                </c:pt>
                <c:pt idx="55">
                  <c:v>57.83</c:v>
                </c:pt>
                <c:pt idx="56">
                  <c:v>55.39</c:v>
                </c:pt>
                <c:pt idx="57">
                  <c:v>50.11</c:v>
                </c:pt>
                <c:pt idx="58">
                  <c:v>44.38</c:v>
                </c:pt>
                <c:pt idx="59">
                  <c:v>41.29</c:v>
                </c:pt>
                <c:pt idx="60">
                  <c:v>43.12</c:v>
                </c:pt>
                <c:pt idx="61">
                  <c:v>71.489999999999995</c:v>
                </c:pt>
                <c:pt idx="62">
                  <c:v>113.81</c:v>
                </c:pt>
                <c:pt idx="63">
                  <c:v>140.4</c:v>
                </c:pt>
                <c:pt idx="64">
                  <c:v>160.56</c:v>
                </c:pt>
                <c:pt idx="65">
                  <c:v>178.88</c:v>
                </c:pt>
                <c:pt idx="66">
                  <c:v>196.53</c:v>
                </c:pt>
                <c:pt idx="67">
                  <c:v>204.87</c:v>
                </c:pt>
                <c:pt idx="68">
                  <c:v>201.24</c:v>
                </c:pt>
                <c:pt idx="69">
                  <c:v>191.89</c:v>
                </c:pt>
                <c:pt idx="70">
                  <c:v>186.58</c:v>
                </c:pt>
                <c:pt idx="71">
                  <c:v>174.65</c:v>
                </c:pt>
                <c:pt idx="72">
                  <c:v>163.05000000000001</c:v>
                </c:pt>
                <c:pt idx="73">
                  <c:v>148.32</c:v>
                </c:pt>
                <c:pt idx="74">
                  <c:v>138.12</c:v>
                </c:pt>
                <c:pt idx="75">
                  <c:v>125.8</c:v>
                </c:pt>
                <c:pt idx="76">
                  <c:v>118.91</c:v>
                </c:pt>
                <c:pt idx="77">
                  <c:v>115.93</c:v>
                </c:pt>
                <c:pt idx="78">
                  <c:v>115.74</c:v>
                </c:pt>
                <c:pt idx="79">
                  <c:v>126.32</c:v>
                </c:pt>
                <c:pt idx="80">
                  <c:v>138.94</c:v>
                </c:pt>
                <c:pt idx="81">
                  <c:v>154.44999999999999</c:v>
                </c:pt>
                <c:pt idx="82">
                  <c:v>164.13</c:v>
                </c:pt>
                <c:pt idx="83">
                  <c:v>167.88</c:v>
                </c:pt>
                <c:pt idx="84">
                  <c:v>168.15</c:v>
                </c:pt>
                <c:pt idx="85">
                  <c:v>169.82</c:v>
                </c:pt>
                <c:pt idx="86">
                  <c:v>166.69</c:v>
                </c:pt>
                <c:pt idx="87">
                  <c:v>170.57</c:v>
                </c:pt>
                <c:pt idx="88">
                  <c:v>176.43</c:v>
                </c:pt>
                <c:pt idx="89">
                  <c:v>185.97</c:v>
                </c:pt>
                <c:pt idx="90">
                  <c:v>193.12</c:v>
                </c:pt>
                <c:pt idx="91">
                  <c:v>193.54</c:v>
                </c:pt>
                <c:pt idx="92">
                  <c:v>192.26</c:v>
                </c:pt>
                <c:pt idx="93">
                  <c:v>189.08</c:v>
                </c:pt>
                <c:pt idx="94">
                  <c:v>177.1</c:v>
                </c:pt>
                <c:pt idx="95">
                  <c:v>171.88</c:v>
                </c:pt>
                <c:pt idx="96">
                  <c:v>160.78</c:v>
                </c:pt>
                <c:pt idx="97">
                  <c:v>149.66</c:v>
                </c:pt>
                <c:pt idx="98">
                  <c:v>144.03</c:v>
                </c:pt>
                <c:pt idx="99">
                  <c:v>136.66</c:v>
                </c:pt>
                <c:pt idx="100">
                  <c:v>128.24</c:v>
                </c:pt>
                <c:pt idx="101">
                  <c:v>123.51</c:v>
                </c:pt>
                <c:pt idx="102">
                  <c:v>122.52</c:v>
                </c:pt>
                <c:pt idx="103">
                  <c:v>125.96</c:v>
                </c:pt>
                <c:pt idx="104">
                  <c:v>130.65</c:v>
                </c:pt>
                <c:pt idx="105">
                  <c:v>131.26</c:v>
                </c:pt>
                <c:pt idx="106">
                  <c:v>135.03</c:v>
                </c:pt>
                <c:pt idx="107">
                  <c:v>136.1</c:v>
                </c:pt>
                <c:pt idx="108">
                  <c:v>129.97</c:v>
                </c:pt>
                <c:pt idx="109">
                  <c:v>120.4</c:v>
                </c:pt>
                <c:pt idx="110">
                  <c:v>113.04</c:v>
                </c:pt>
                <c:pt idx="111">
                  <c:v>104.84</c:v>
                </c:pt>
                <c:pt idx="112">
                  <c:v>96.88</c:v>
                </c:pt>
                <c:pt idx="113">
                  <c:v>88.46</c:v>
                </c:pt>
                <c:pt idx="114">
                  <c:v>79.22</c:v>
                </c:pt>
                <c:pt idx="115">
                  <c:v>71.88</c:v>
                </c:pt>
                <c:pt idx="116">
                  <c:v>66.739999999999995</c:v>
                </c:pt>
                <c:pt idx="117">
                  <c:v>61.88</c:v>
                </c:pt>
                <c:pt idx="118">
                  <c:v>58.14</c:v>
                </c:pt>
                <c:pt idx="119">
                  <c:v>55.67</c:v>
                </c:pt>
                <c:pt idx="120">
                  <c:v>51.26</c:v>
                </c:pt>
                <c:pt idx="121">
                  <c:v>47.07</c:v>
                </c:pt>
                <c:pt idx="122">
                  <c:v>43.51</c:v>
                </c:pt>
                <c:pt idx="123">
                  <c:v>41.11</c:v>
                </c:pt>
                <c:pt idx="124">
                  <c:v>39.090000000000003</c:v>
                </c:pt>
                <c:pt idx="125">
                  <c:v>37.67</c:v>
                </c:pt>
                <c:pt idx="126">
                  <c:v>38.090000000000003</c:v>
                </c:pt>
                <c:pt idx="127">
                  <c:v>48.81</c:v>
                </c:pt>
                <c:pt idx="128">
                  <c:v>59.55</c:v>
                </c:pt>
                <c:pt idx="129">
                  <c:v>64.150000000000006</c:v>
                </c:pt>
                <c:pt idx="130">
                  <c:v>70.290000000000006</c:v>
                </c:pt>
                <c:pt idx="131">
                  <c:v>71.489999999999995</c:v>
                </c:pt>
                <c:pt idx="132">
                  <c:v>74.209999999999994</c:v>
                </c:pt>
                <c:pt idx="133">
                  <c:v>73.150000000000006</c:v>
                </c:pt>
                <c:pt idx="134">
                  <c:v>69.709999999999994</c:v>
                </c:pt>
                <c:pt idx="135">
                  <c:v>66.66</c:v>
                </c:pt>
                <c:pt idx="136">
                  <c:v>61.99</c:v>
                </c:pt>
                <c:pt idx="137">
                  <c:v>56.77</c:v>
                </c:pt>
                <c:pt idx="138">
                  <c:v>52.59</c:v>
                </c:pt>
                <c:pt idx="139">
                  <c:v>47.16</c:v>
                </c:pt>
                <c:pt idx="140">
                  <c:v>42</c:v>
                </c:pt>
                <c:pt idx="141">
                  <c:v>38.659999999999997</c:v>
                </c:pt>
                <c:pt idx="142">
                  <c:v>34.25</c:v>
                </c:pt>
                <c:pt idx="143">
                  <c:v>28.9</c:v>
                </c:pt>
                <c:pt idx="144">
                  <c:v>25.84</c:v>
                </c:pt>
                <c:pt idx="145">
                  <c:v>22.52</c:v>
                </c:pt>
                <c:pt idx="146">
                  <c:v>20.260000000000002</c:v>
                </c:pt>
                <c:pt idx="147">
                  <c:v>19.38</c:v>
                </c:pt>
                <c:pt idx="148">
                  <c:v>18.649999999999999</c:v>
                </c:pt>
                <c:pt idx="149">
                  <c:v>17.53</c:v>
                </c:pt>
                <c:pt idx="150">
                  <c:v>16.57</c:v>
                </c:pt>
                <c:pt idx="151">
                  <c:v>15.77</c:v>
                </c:pt>
                <c:pt idx="152">
                  <c:v>14.8</c:v>
                </c:pt>
                <c:pt idx="153">
                  <c:v>13.83</c:v>
                </c:pt>
                <c:pt idx="154">
                  <c:v>13.02</c:v>
                </c:pt>
                <c:pt idx="155">
                  <c:v>12.45</c:v>
                </c:pt>
                <c:pt idx="156">
                  <c:v>11.98</c:v>
                </c:pt>
                <c:pt idx="157">
                  <c:v>11.54</c:v>
                </c:pt>
                <c:pt idx="158">
                  <c:v>11.31</c:v>
                </c:pt>
                <c:pt idx="159">
                  <c:v>11.23</c:v>
                </c:pt>
                <c:pt idx="160">
                  <c:v>11.12</c:v>
                </c:pt>
                <c:pt idx="161">
                  <c:v>11</c:v>
                </c:pt>
                <c:pt idx="162">
                  <c:v>11.01</c:v>
                </c:pt>
                <c:pt idx="163">
                  <c:v>10.98</c:v>
                </c:pt>
                <c:pt idx="164">
                  <c:v>10.92</c:v>
                </c:pt>
                <c:pt idx="165">
                  <c:v>10.92</c:v>
                </c:pt>
                <c:pt idx="166">
                  <c:v>10.96</c:v>
                </c:pt>
                <c:pt idx="167">
                  <c:v>11.01</c:v>
                </c:pt>
                <c:pt idx="168">
                  <c:v>11.08</c:v>
                </c:pt>
                <c:pt idx="169">
                  <c:v>11.04</c:v>
                </c:pt>
                <c:pt idx="170">
                  <c:v>10.89</c:v>
                </c:pt>
                <c:pt idx="171">
                  <c:v>10.74</c:v>
                </c:pt>
                <c:pt idx="172">
                  <c:v>10.52</c:v>
                </c:pt>
                <c:pt idx="173">
                  <c:v>10.23</c:v>
                </c:pt>
                <c:pt idx="174">
                  <c:v>10.06</c:v>
                </c:pt>
                <c:pt idx="175">
                  <c:v>10</c:v>
                </c:pt>
                <c:pt idx="176">
                  <c:v>9.9600000000000009</c:v>
                </c:pt>
                <c:pt idx="177">
                  <c:v>9.93</c:v>
                </c:pt>
                <c:pt idx="178">
                  <c:v>9.89</c:v>
                </c:pt>
                <c:pt idx="179">
                  <c:v>9.89</c:v>
                </c:pt>
                <c:pt idx="180">
                  <c:v>9.84</c:v>
                </c:pt>
                <c:pt idx="181">
                  <c:v>9.75</c:v>
                </c:pt>
                <c:pt idx="182">
                  <c:v>9.68</c:v>
                </c:pt>
                <c:pt idx="183">
                  <c:v>9.57</c:v>
                </c:pt>
                <c:pt idx="184">
                  <c:v>9.31</c:v>
                </c:pt>
                <c:pt idx="185">
                  <c:v>9.0500000000000007</c:v>
                </c:pt>
                <c:pt idx="186">
                  <c:v>8.77</c:v>
                </c:pt>
                <c:pt idx="187">
                  <c:v>8.48</c:v>
                </c:pt>
                <c:pt idx="188">
                  <c:v>8.33</c:v>
                </c:pt>
                <c:pt idx="189">
                  <c:v>8.26</c:v>
                </c:pt>
                <c:pt idx="190">
                  <c:v>8.3800000000000008</c:v>
                </c:pt>
                <c:pt idx="191">
                  <c:v>8.57</c:v>
                </c:pt>
                <c:pt idx="192">
                  <c:v>8.98</c:v>
                </c:pt>
                <c:pt idx="193">
                  <c:v>9.5299999999999994</c:v>
                </c:pt>
                <c:pt idx="194">
                  <c:v>10.130000000000001</c:v>
                </c:pt>
                <c:pt idx="195">
                  <c:v>10.69</c:v>
                </c:pt>
                <c:pt idx="196">
                  <c:v>11.16</c:v>
                </c:pt>
                <c:pt idx="197">
                  <c:v>11.41</c:v>
                </c:pt>
                <c:pt idx="198">
                  <c:v>11.39</c:v>
                </c:pt>
                <c:pt idx="199">
                  <c:v>11.18</c:v>
                </c:pt>
                <c:pt idx="200">
                  <c:v>10.79</c:v>
                </c:pt>
                <c:pt idx="201">
                  <c:v>10.39</c:v>
                </c:pt>
                <c:pt idx="202">
                  <c:v>9.93</c:v>
                </c:pt>
                <c:pt idx="203">
                  <c:v>9.6300000000000008</c:v>
                </c:pt>
                <c:pt idx="204">
                  <c:v>9.39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A0D4-4721-961A-0B133E85315F}"/>
            </c:ext>
          </c:extLst>
        </c:ser>
        <c:ser>
          <c:idx val="1"/>
          <c:order val="2"/>
          <c:tx>
            <c:v>thresh0.005, inf10, sew20</c:v>
          </c:tx>
          <c:spPr>
            <a:ln w="19050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xVal>
            <c:numRef>
              <c:f>'[3]20200830-31_NEW_SEWER_thresh005'!$H$3:$H$147</c:f>
              <c:numCache>
                <c:formatCode>General</c:formatCode>
                <c:ptCount val="145"/>
                <c:pt idx="0">
                  <c:v>44073.833333333336</c:v>
                </c:pt>
                <c:pt idx="1">
                  <c:v>44073.836805555555</c:v>
                </c:pt>
                <c:pt idx="2">
                  <c:v>44073.840277777774</c:v>
                </c:pt>
                <c:pt idx="3">
                  <c:v>44073.843749999993</c:v>
                </c:pt>
                <c:pt idx="4">
                  <c:v>44073.847222222212</c:v>
                </c:pt>
                <c:pt idx="5">
                  <c:v>44073.850694444431</c:v>
                </c:pt>
                <c:pt idx="6">
                  <c:v>44073.85416666665</c:v>
                </c:pt>
                <c:pt idx="7">
                  <c:v>44073.857638888869</c:v>
                </c:pt>
                <c:pt idx="8">
                  <c:v>44073.861111111088</c:v>
                </c:pt>
                <c:pt idx="9">
                  <c:v>44073.864583333307</c:v>
                </c:pt>
                <c:pt idx="10">
                  <c:v>44073.868055555526</c:v>
                </c:pt>
                <c:pt idx="11">
                  <c:v>44073.871527777745</c:v>
                </c:pt>
                <c:pt idx="12">
                  <c:v>44073.874999999964</c:v>
                </c:pt>
                <c:pt idx="13">
                  <c:v>44073.878472222183</c:v>
                </c:pt>
                <c:pt idx="14">
                  <c:v>44073.881944444402</c:v>
                </c:pt>
                <c:pt idx="15">
                  <c:v>44073.885416666621</c:v>
                </c:pt>
                <c:pt idx="16">
                  <c:v>44073.88888888884</c:v>
                </c:pt>
                <c:pt idx="17">
                  <c:v>44073.892361111059</c:v>
                </c:pt>
                <c:pt idx="18">
                  <c:v>44073.895833333278</c:v>
                </c:pt>
                <c:pt idx="19">
                  <c:v>44073.899305555497</c:v>
                </c:pt>
                <c:pt idx="20">
                  <c:v>44073.902777777716</c:v>
                </c:pt>
                <c:pt idx="21">
                  <c:v>44073.906249999935</c:v>
                </c:pt>
                <c:pt idx="22">
                  <c:v>44073.909722222154</c:v>
                </c:pt>
                <c:pt idx="23">
                  <c:v>44073.913194444372</c:v>
                </c:pt>
                <c:pt idx="24">
                  <c:v>44073.916666666591</c:v>
                </c:pt>
                <c:pt idx="25">
                  <c:v>44073.92013888881</c:v>
                </c:pt>
                <c:pt idx="26">
                  <c:v>44073.923611111029</c:v>
                </c:pt>
                <c:pt idx="27">
                  <c:v>44073.927083333248</c:v>
                </c:pt>
                <c:pt idx="28">
                  <c:v>44073.930555555467</c:v>
                </c:pt>
                <c:pt idx="29">
                  <c:v>44073.934027777686</c:v>
                </c:pt>
                <c:pt idx="30">
                  <c:v>44073.937499999905</c:v>
                </c:pt>
                <c:pt idx="31">
                  <c:v>44073.940972222124</c:v>
                </c:pt>
                <c:pt idx="32">
                  <c:v>44073.944444444343</c:v>
                </c:pt>
                <c:pt idx="33">
                  <c:v>44073.947916666562</c:v>
                </c:pt>
                <c:pt idx="34">
                  <c:v>44073.951388888781</c:v>
                </c:pt>
                <c:pt idx="35">
                  <c:v>44073.954861111</c:v>
                </c:pt>
                <c:pt idx="36">
                  <c:v>44073.958333333219</c:v>
                </c:pt>
                <c:pt idx="37">
                  <c:v>44073.961805555438</c:v>
                </c:pt>
                <c:pt idx="38">
                  <c:v>44073.965277777657</c:v>
                </c:pt>
                <c:pt idx="39">
                  <c:v>44073.968749999876</c:v>
                </c:pt>
                <c:pt idx="40">
                  <c:v>44073.972222222095</c:v>
                </c:pt>
                <c:pt idx="41">
                  <c:v>44073.975694444314</c:v>
                </c:pt>
                <c:pt idx="42">
                  <c:v>44073.979166666533</c:v>
                </c:pt>
                <c:pt idx="43">
                  <c:v>44073.982638888752</c:v>
                </c:pt>
                <c:pt idx="44">
                  <c:v>44073.986111110971</c:v>
                </c:pt>
                <c:pt idx="45">
                  <c:v>44073.98958333319</c:v>
                </c:pt>
                <c:pt idx="46">
                  <c:v>44073.993055555409</c:v>
                </c:pt>
                <c:pt idx="47">
                  <c:v>44073.996527777628</c:v>
                </c:pt>
                <c:pt idx="48">
                  <c:v>44073.999999999847</c:v>
                </c:pt>
                <c:pt idx="49">
                  <c:v>44074.003472222066</c:v>
                </c:pt>
                <c:pt idx="50">
                  <c:v>44074.006944444285</c:v>
                </c:pt>
                <c:pt idx="51">
                  <c:v>44074.010416666504</c:v>
                </c:pt>
                <c:pt idx="52">
                  <c:v>44074.013888888723</c:v>
                </c:pt>
                <c:pt idx="53">
                  <c:v>44074.017361110942</c:v>
                </c:pt>
                <c:pt idx="54">
                  <c:v>44074.020833333161</c:v>
                </c:pt>
                <c:pt idx="55">
                  <c:v>44074.02430555538</c:v>
                </c:pt>
                <c:pt idx="56">
                  <c:v>44074.027777777599</c:v>
                </c:pt>
                <c:pt idx="57">
                  <c:v>44074.031249999818</c:v>
                </c:pt>
                <c:pt idx="58">
                  <c:v>44074.034722222037</c:v>
                </c:pt>
                <c:pt idx="59">
                  <c:v>44074.038194444256</c:v>
                </c:pt>
                <c:pt idx="60">
                  <c:v>44074.041666666475</c:v>
                </c:pt>
                <c:pt idx="61">
                  <c:v>44074.045138888694</c:v>
                </c:pt>
                <c:pt idx="62">
                  <c:v>44074.048611110913</c:v>
                </c:pt>
                <c:pt idx="63">
                  <c:v>44074.052083333132</c:v>
                </c:pt>
                <c:pt idx="64">
                  <c:v>44074.055555555351</c:v>
                </c:pt>
                <c:pt idx="65">
                  <c:v>44074.05902777757</c:v>
                </c:pt>
                <c:pt idx="66">
                  <c:v>44074.062499999789</c:v>
                </c:pt>
                <c:pt idx="67">
                  <c:v>44074.065972222008</c:v>
                </c:pt>
                <c:pt idx="68">
                  <c:v>44074.069444444227</c:v>
                </c:pt>
                <c:pt idx="69">
                  <c:v>44074.072916666446</c:v>
                </c:pt>
                <c:pt idx="70">
                  <c:v>44074.076388888665</c:v>
                </c:pt>
                <c:pt idx="71">
                  <c:v>44074.079861110884</c:v>
                </c:pt>
                <c:pt idx="72">
                  <c:v>44074.083333333103</c:v>
                </c:pt>
                <c:pt idx="73">
                  <c:v>44074.086805555322</c:v>
                </c:pt>
                <c:pt idx="74">
                  <c:v>44074.090277777541</c:v>
                </c:pt>
                <c:pt idx="75">
                  <c:v>44074.09374999976</c:v>
                </c:pt>
                <c:pt idx="76">
                  <c:v>44074.097222221979</c:v>
                </c:pt>
                <c:pt idx="77">
                  <c:v>44074.100694444198</c:v>
                </c:pt>
                <c:pt idx="78">
                  <c:v>44074.104166666417</c:v>
                </c:pt>
                <c:pt idx="79">
                  <c:v>44074.107638888636</c:v>
                </c:pt>
                <c:pt idx="80">
                  <c:v>44074.111111110855</c:v>
                </c:pt>
                <c:pt idx="81">
                  <c:v>44074.114583333074</c:v>
                </c:pt>
                <c:pt idx="82">
                  <c:v>44074.118055555293</c:v>
                </c:pt>
                <c:pt idx="83">
                  <c:v>44074.121527777512</c:v>
                </c:pt>
                <c:pt idx="84">
                  <c:v>44074.124999999731</c:v>
                </c:pt>
                <c:pt idx="85">
                  <c:v>44074.12847222195</c:v>
                </c:pt>
                <c:pt idx="86">
                  <c:v>44074.131944444169</c:v>
                </c:pt>
                <c:pt idx="87">
                  <c:v>44074.135416666388</c:v>
                </c:pt>
                <c:pt idx="88">
                  <c:v>44074.138888888607</c:v>
                </c:pt>
                <c:pt idx="89">
                  <c:v>44074.142361110826</c:v>
                </c:pt>
                <c:pt idx="90">
                  <c:v>44074.145833333045</c:v>
                </c:pt>
                <c:pt idx="91">
                  <c:v>44074.149305555264</c:v>
                </c:pt>
                <c:pt idx="92">
                  <c:v>44074.152777777483</c:v>
                </c:pt>
                <c:pt idx="93">
                  <c:v>44074.156249999702</c:v>
                </c:pt>
                <c:pt idx="94">
                  <c:v>44074.159722221921</c:v>
                </c:pt>
                <c:pt idx="95">
                  <c:v>44074.16319444414</c:v>
                </c:pt>
                <c:pt idx="96">
                  <c:v>44074.166666666359</c:v>
                </c:pt>
                <c:pt idx="97">
                  <c:v>44074.170138888578</c:v>
                </c:pt>
                <c:pt idx="98">
                  <c:v>44074.173611110797</c:v>
                </c:pt>
                <c:pt idx="99">
                  <c:v>44074.177083333016</c:v>
                </c:pt>
                <c:pt idx="100">
                  <c:v>44074.180555555235</c:v>
                </c:pt>
                <c:pt idx="101">
                  <c:v>44074.184027777454</c:v>
                </c:pt>
                <c:pt idx="102">
                  <c:v>44074.187499999673</c:v>
                </c:pt>
                <c:pt idx="103">
                  <c:v>44074.190972221892</c:v>
                </c:pt>
                <c:pt idx="104">
                  <c:v>44074.194444444111</c:v>
                </c:pt>
                <c:pt idx="105">
                  <c:v>44074.19791666633</c:v>
                </c:pt>
                <c:pt idx="106">
                  <c:v>44074.201388888549</c:v>
                </c:pt>
                <c:pt idx="107">
                  <c:v>44074.204861110768</c:v>
                </c:pt>
                <c:pt idx="108">
                  <c:v>44074.208333332987</c:v>
                </c:pt>
                <c:pt idx="109">
                  <c:v>44074.211805555206</c:v>
                </c:pt>
                <c:pt idx="110">
                  <c:v>44074.215277777424</c:v>
                </c:pt>
                <c:pt idx="111">
                  <c:v>44074.218749999643</c:v>
                </c:pt>
                <c:pt idx="112">
                  <c:v>44074.222222221862</c:v>
                </c:pt>
                <c:pt idx="113">
                  <c:v>44074.225694444081</c:v>
                </c:pt>
                <c:pt idx="114">
                  <c:v>44074.2291666663</c:v>
                </c:pt>
                <c:pt idx="115">
                  <c:v>44074.232638888519</c:v>
                </c:pt>
                <c:pt idx="116">
                  <c:v>44074.236111110738</c:v>
                </c:pt>
                <c:pt idx="117">
                  <c:v>44074.239583332957</c:v>
                </c:pt>
                <c:pt idx="118">
                  <c:v>44074.243055555176</c:v>
                </c:pt>
                <c:pt idx="119">
                  <c:v>44074.246527777395</c:v>
                </c:pt>
                <c:pt idx="120">
                  <c:v>44074.249999999614</c:v>
                </c:pt>
                <c:pt idx="121">
                  <c:v>44074.253472221833</c:v>
                </c:pt>
                <c:pt idx="122">
                  <c:v>44074.256944444052</c:v>
                </c:pt>
                <c:pt idx="123">
                  <c:v>44074.260416666271</c:v>
                </c:pt>
                <c:pt idx="124">
                  <c:v>44074.26388888849</c:v>
                </c:pt>
                <c:pt idx="125">
                  <c:v>44074.267361110709</c:v>
                </c:pt>
                <c:pt idx="126">
                  <c:v>44074.270833332928</c:v>
                </c:pt>
                <c:pt idx="127">
                  <c:v>44074.274305555147</c:v>
                </c:pt>
                <c:pt idx="128">
                  <c:v>44074.277777777366</c:v>
                </c:pt>
                <c:pt idx="129">
                  <c:v>44074.281249999585</c:v>
                </c:pt>
                <c:pt idx="130">
                  <c:v>44074.284722221804</c:v>
                </c:pt>
                <c:pt idx="131">
                  <c:v>44074.288194444023</c:v>
                </c:pt>
                <c:pt idx="132">
                  <c:v>44074.291666666242</c:v>
                </c:pt>
                <c:pt idx="133">
                  <c:v>44074.295138888461</c:v>
                </c:pt>
                <c:pt idx="134">
                  <c:v>44074.29861111068</c:v>
                </c:pt>
                <c:pt idx="135">
                  <c:v>44074.302083332899</c:v>
                </c:pt>
                <c:pt idx="136">
                  <c:v>44074.305555555118</c:v>
                </c:pt>
                <c:pt idx="137">
                  <c:v>44074.309027777337</c:v>
                </c:pt>
                <c:pt idx="138">
                  <c:v>44074.312499999556</c:v>
                </c:pt>
                <c:pt idx="139">
                  <c:v>44074.315972221775</c:v>
                </c:pt>
                <c:pt idx="140">
                  <c:v>44074.319444443994</c:v>
                </c:pt>
                <c:pt idx="141">
                  <c:v>44074.322916666213</c:v>
                </c:pt>
                <c:pt idx="142">
                  <c:v>44074.326388888432</c:v>
                </c:pt>
                <c:pt idx="143">
                  <c:v>44074.329861110651</c:v>
                </c:pt>
                <c:pt idx="144">
                  <c:v>44074.33333333287</c:v>
                </c:pt>
              </c:numCache>
            </c:numRef>
          </c:xVal>
          <c:yVal>
            <c:numRef>
              <c:f>'[3]20200830-31_NEW_SEWER_thresh005'!$I$3:$I$147</c:f>
              <c:numCache>
                <c:formatCode>General</c:formatCode>
                <c:ptCount val="145"/>
                <c:pt idx="0">
                  <c:v>0</c:v>
                </c:pt>
                <c:pt idx="1">
                  <c:v>68.83</c:v>
                </c:pt>
                <c:pt idx="2">
                  <c:v>68.910000000000011</c:v>
                </c:pt>
                <c:pt idx="3">
                  <c:v>75.109999999999985</c:v>
                </c:pt>
                <c:pt idx="4">
                  <c:v>88.929999999999978</c:v>
                </c:pt>
                <c:pt idx="5">
                  <c:v>103.20000000000005</c:v>
                </c:pt>
                <c:pt idx="6">
                  <c:v>115.40999999999997</c:v>
                </c:pt>
                <c:pt idx="7">
                  <c:v>124.00999999999999</c:v>
                </c:pt>
                <c:pt idx="8">
                  <c:v>130.18000000000006</c:v>
                </c:pt>
                <c:pt idx="9">
                  <c:v>135.38999999999999</c:v>
                </c:pt>
                <c:pt idx="10">
                  <c:v>139.43000000000006</c:v>
                </c:pt>
                <c:pt idx="11">
                  <c:v>143.15999999999985</c:v>
                </c:pt>
                <c:pt idx="12">
                  <c:v>146.1400000000001</c:v>
                </c:pt>
                <c:pt idx="13">
                  <c:v>83.309999999999945</c:v>
                </c:pt>
                <c:pt idx="14">
                  <c:v>58.1400000000001</c:v>
                </c:pt>
                <c:pt idx="15">
                  <c:v>49.709999999999809</c:v>
                </c:pt>
                <c:pt idx="16">
                  <c:v>43.810000000000173</c:v>
                </c:pt>
                <c:pt idx="17">
                  <c:v>39.259999999999991</c:v>
                </c:pt>
                <c:pt idx="18">
                  <c:v>35.25</c:v>
                </c:pt>
                <c:pt idx="19">
                  <c:v>31.849999999999909</c:v>
                </c:pt>
                <c:pt idx="20">
                  <c:v>28.509999999999991</c:v>
                </c:pt>
                <c:pt idx="21">
                  <c:v>25.819999999999936</c:v>
                </c:pt>
                <c:pt idx="22">
                  <c:v>23.690000000000055</c:v>
                </c:pt>
                <c:pt idx="23">
                  <c:v>21.819999999999936</c:v>
                </c:pt>
                <c:pt idx="24">
                  <c:v>20.200000000000045</c:v>
                </c:pt>
                <c:pt idx="25">
                  <c:v>30.519999999999982</c:v>
                </c:pt>
                <c:pt idx="26">
                  <c:v>29.240000000000009</c:v>
                </c:pt>
                <c:pt idx="27">
                  <c:v>28.080000000000155</c:v>
                </c:pt>
                <c:pt idx="28">
                  <c:v>27.379999999999882</c:v>
                </c:pt>
                <c:pt idx="29">
                  <c:v>26.720000000000027</c:v>
                </c:pt>
                <c:pt idx="30">
                  <c:v>26.1400000000001</c:v>
                </c:pt>
                <c:pt idx="31">
                  <c:v>25.6099999999999</c:v>
                </c:pt>
                <c:pt idx="32">
                  <c:v>24.779999999999973</c:v>
                </c:pt>
                <c:pt idx="33">
                  <c:v>24.130000000000109</c:v>
                </c:pt>
                <c:pt idx="34">
                  <c:v>23.710000000000036</c:v>
                </c:pt>
                <c:pt idx="35">
                  <c:v>23.359999999999673</c:v>
                </c:pt>
                <c:pt idx="36">
                  <c:v>22.980000000000018</c:v>
                </c:pt>
                <c:pt idx="37">
                  <c:v>36.330000000000382</c:v>
                </c:pt>
                <c:pt idx="38">
                  <c:v>38.739999999999782</c:v>
                </c:pt>
                <c:pt idx="39">
                  <c:v>40.340000000000146</c:v>
                </c:pt>
                <c:pt idx="40">
                  <c:v>41.389999999999873</c:v>
                </c:pt>
                <c:pt idx="41">
                  <c:v>42.25</c:v>
                </c:pt>
                <c:pt idx="42">
                  <c:v>42.900000000000091</c:v>
                </c:pt>
                <c:pt idx="43">
                  <c:v>43.389999999999873</c:v>
                </c:pt>
                <c:pt idx="44">
                  <c:v>43.820000000000164</c:v>
                </c:pt>
                <c:pt idx="45">
                  <c:v>44.059999999999945</c:v>
                </c:pt>
                <c:pt idx="46">
                  <c:v>44.259999999999764</c:v>
                </c:pt>
                <c:pt idx="47">
                  <c:v>44.380000000000109</c:v>
                </c:pt>
                <c:pt idx="48">
                  <c:v>44.430000000000291</c:v>
                </c:pt>
                <c:pt idx="49">
                  <c:v>73.75</c:v>
                </c:pt>
                <c:pt idx="50">
                  <c:v>89.149999999999636</c:v>
                </c:pt>
                <c:pt idx="51">
                  <c:v>92.789999999999964</c:v>
                </c:pt>
                <c:pt idx="52">
                  <c:v>95.2800000000002</c:v>
                </c:pt>
                <c:pt idx="53">
                  <c:v>98.730000000000018</c:v>
                </c:pt>
                <c:pt idx="54">
                  <c:v>102.57000000000016</c:v>
                </c:pt>
                <c:pt idx="55">
                  <c:v>106.56999999999971</c:v>
                </c:pt>
                <c:pt idx="56">
                  <c:v>110.44000000000005</c:v>
                </c:pt>
                <c:pt idx="57">
                  <c:v>113.67000000000007</c:v>
                </c:pt>
                <c:pt idx="58">
                  <c:v>116.71000000000004</c:v>
                </c:pt>
                <c:pt idx="59">
                  <c:v>119.09999999999991</c:v>
                </c:pt>
                <c:pt idx="60">
                  <c:v>121.13999999999987</c:v>
                </c:pt>
                <c:pt idx="61">
                  <c:v>118.78999999999996</c:v>
                </c:pt>
                <c:pt idx="62">
                  <c:v>117.01000000000022</c:v>
                </c:pt>
                <c:pt idx="63">
                  <c:v>116.52999999999975</c:v>
                </c:pt>
                <c:pt idx="64">
                  <c:v>116.80000000000018</c:v>
                </c:pt>
                <c:pt idx="65">
                  <c:v>117.11999999999989</c:v>
                </c:pt>
                <c:pt idx="66">
                  <c:v>117.56999999999971</c:v>
                </c:pt>
                <c:pt idx="67">
                  <c:v>117.79000000000087</c:v>
                </c:pt>
                <c:pt idx="68">
                  <c:v>118.1899999999996</c:v>
                </c:pt>
                <c:pt idx="69">
                  <c:v>118.48999999999978</c:v>
                </c:pt>
                <c:pt idx="70">
                  <c:v>118.78999999999996</c:v>
                </c:pt>
                <c:pt idx="71">
                  <c:v>119.17000000000007</c:v>
                </c:pt>
                <c:pt idx="72">
                  <c:v>119.40999999999985</c:v>
                </c:pt>
                <c:pt idx="73">
                  <c:v>125.39000000000033</c:v>
                </c:pt>
                <c:pt idx="74">
                  <c:v>133.01999999999953</c:v>
                </c:pt>
                <c:pt idx="75">
                  <c:v>135.5</c:v>
                </c:pt>
                <c:pt idx="76">
                  <c:v>136.71000000000004</c:v>
                </c:pt>
                <c:pt idx="77">
                  <c:v>137.51000000000022</c:v>
                </c:pt>
                <c:pt idx="78">
                  <c:v>138.14000000000033</c:v>
                </c:pt>
                <c:pt idx="79">
                  <c:v>138.72000000000025</c:v>
                </c:pt>
                <c:pt idx="80">
                  <c:v>139.30999999999949</c:v>
                </c:pt>
                <c:pt idx="81">
                  <c:v>139.60999999999967</c:v>
                </c:pt>
                <c:pt idx="82">
                  <c:v>139.97000000000025</c:v>
                </c:pt>
                <c:pt idx="83">
                  <c:v>140.23999999999978</c:v>
                </c:pt>
                <c:pt idx="84">
                  <c:v>140.5</c:v>
                </c:pt>
                <c:pt idx="85">
                  <c:v>133.59000000000015</c:v>
                </c:pt>
                <c:pt idx="86">
                  <c:v>129.01000000000022</c:v>
                </c:pt>
                <c:pt idx="87">
                  <c:v>127.03999999999996</c:v>
                </c:pt>
                <c:pt idx="88">
                  <c:v>126.13000000000011</c:v>
                </c:pt>
                <c:pt idx="89">
                  <c:v>125.46000000000004</c:v>
                </c:pt>
                <c:pt idx="90">
                  <c:v>124.96000000000004</c:v>
                </c:pt>
                <c:pt idx="91">
                  <c:v>124.64000000000033</c:v>
                </c:pt>
                <c:pt idx="92">
                  <c:v>124.3799999999992</c:v>
                </c:pt>
                <c:pt idx="93">
                  <c:v>124.09000000000015</c:v>
                </c:pt>
                <c:pt idx="94">
                  <c:v>123.92000000000007</c:v>
                </c:pt>
                <c:pt idx="95">
                  <c:v>123.75</c:v>
                </c:pt>
                <c:pt idx="96">
                  <c:v>123.65999999999985</c:v>
                </c:pt>
                <c:pt idx="97">
                  <c:v>85.899999999999636</c:v>
                </c:pt>
                <c:pt idx="98">
                  <c:v>64.980000000001382</c:v>
                </c:pt>
                <c:pt idx="99">
                  <c:v>61.289999999999054</c:v>
                </c:pt>
                <c:pt idx="100">
                  <c:v>58.489999999999782</c:v>
                </c:pt>
                <c:pt idx="101">
                  <c:v>56.31000000000131</c:v>
                </c:pt>
                <c:pt idx="102">
                  <c:v>54.319999999999709</c:v>
                </c:pt>
                <c:pt idx="103">
                  <c:v>52.409999999999854</c:v>
                </c:pt>
                <c:pt idx="104">
                  <c:v>50.420000000000073</c:v>
                </c:pt>
                <c:pt idx="105">
                  <c:v>48.799999999999272</c:v>
                </c:pt>
                <c:pt idx="106">
                  <c:v>47.420000000000073</c:v>
                </c:pt>
                <c:pt idx="107">
                  <c:v>45.8700000000008</c:v>
                </c:pt>
                <c:pt idx="108">
                  <c:v>44.529999999998836</c:v>
                </c:pt>
                <c:pt idx="109">
                  <c:v>39.040000000000873</c:v>
                </c:pt>
                <c:pt idx="110">
                  <c:v>37.299999999999272</c:v>
                </c:pt>
                <c:pt idx="111">
                  <c:v>35.659999999999854</c:v>
                </c:pt>
                <c:pt idx="112">
                  <c:v>34.200000000000728</c:v>
                </c:pt>
                <c:pt idx="113">
                  <c:v>32.819999999999709</c:v>
                </c:pt>
                <c:pt idx="114">
                  <c:v>31.450000000000728</c:v>
                </c:pt>
                <c:pt idx="115">
                  <c:v>30.309999999999491</c:v>
                </c:pt>
                <c:pt idx="116">
                  <c:v>29.329999999999927</c:v>
                </c:pt>
                <c:pt idx="117">
                  <c:v>28.289999999999054</c:v>
                </c:pt>
                <c:pt idx="118">
                  <c:v>27.340000000000146</c:v>
                </c:pt>
                <c:pt idx="119">
                  <c:v>26.590000000000146</c:v>
                </c:pt>
                <c:pt idx="120">
                  <c:v>25.780000000000655</c:v>
                </c:pt>
                <c:pt idx="121">
                  <c:v>14.440000000000509</c:v>
                </c:pt>
                <c:pt idx="122">
                  <c:v>13.659999999999854</c:v>
                </c:pt>
                <c:pt idx="123">
                  <c:v>12.989999999999782</c:v>
                </c:pt>
                <c:pt idx="124">
                  <c:v>12.180000000000291</c:v>
                </c:pt>
                <c:pt idx="125">
                  <c:v>11.609999999998763</c:v>
                </c:pt>
                <c:pt idx="126">
                  <c:v>11.030000000000655</c:v>
                </c:pt>
                <c:pt idx="127">
                  <c:v>10.309999999999491</c:v>
                </c:pt>
                <c:pt idx="128">
                  <c:v>9.7000000000007276</c:v>
                </c:pt>
                <c:pt idx="129">
                  <c:v>9.2299999999995634</c:v>
                </c:pt>
                <c:pt idx="130">
                  <c:v>8.7800000000006548</c:v>
                </c:pt>
                <c:pt idx="131">
                  <c:v>8.2799999999988358</c:v>
                </c:pt>
                <c:pt idx="132">
                  <c:v>7.8299999999999272</c:v>
                </c:pt>
                <c:pt idx="133">
                  <c:v>6.9800000000013824</c:v>
                </c:pt>
                <c:pt idx="134">
                  <c:v>6.680000000000291</c:v>
                </c:pt>
                <c:pt idx="135">
                  <c:v>6.2899999999990541</c:v>
                </c:pt>
                <c:pt idx="136">
                  <c:v>6.0499999999992724</c:v>
                </c:pt>
                <c:pt idx="137">
                  <c:v>5.8700000000008004</c:v>
                </c:pt>
                <c:pt idx="138">
                  <c:v>5.6200000000008004</c:v>
                </c:pt>
                <c:pt idx="139">
                  <c:v>5.25</c:v>
                </c:pt>
                <c:pt idx="140">
                  <c:v>4.9099999999998545</c:v>
                </c:pt>
                <c:pt idx="141">
                  <c:v>4.5499999999992724</c:v>
                </c:pt>
                <c:pt idx="142">
                  <c:v>4.2100000000009459</c:v>
                </c:pt>
                <c:pt idx="143">
                  <c:v>4</c:v>
                </c:pt>
                <c:pt idx="144">
                  <c:v>3.7699999999986176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A0D4-4721-961A-0B133E85315F}"/>
            </c:ext>
          </c:extLst>
        </c:ser>
        <c:ser>
          <c:idx val="3"/>
          <c:order val="3"/>
          <c:tx>
            <c:v>thresh0.005, inf10, sew25</c:v>
          </c:tx>
          <c:spPr>
            <a:ln w="19050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xVal>
            <c:numRef>
              <c:f>'[4]20200830-31_NEW_SEWER_thresh005'!$H$3:$H$147</c:f>
              <c:numCache>
                <c:formatCode>General</c:formatCode>
                <c:ptCount val="145"/>
                <c:pt idx="0">
                  <c:v>44073.833333333336</c:v>
                </c:pt>
                <c:pt idx="1">
                  <c:v>44073.836805555555</c:v>
                </c:pt>
                <c:pt idx="2">
                  <c:v>44073.840277777774</c:v>
                </c:pt>
                <c:pt idx="3">
                  <c:v>44073.843749999993</c:v>
                </c:pt>
                <c:pt idx="4">
                  <c:v>44073.847222222212</c:v>
                </c:pt>
                <c:pt idx="5">
                  <c:v>44073.850694444431</c:v>
                </c:pt>
                <c:pt idx="6">
                  <c:v>44073.85416666665</c:v>
                </c:pt>
                <c:pt idx="7">
                  <c:v>44073.857638888869</c:v>
                </c:pt>
                <c:pt idx="8">
                  <c:v>44073.861111111088</c:v>
                </c:pt>
                <c:pt idx="9">
                  <c:v>44073.864583333307</c:v>
                </c:pt>
                <c:pt idx="10">
                  <c:v>44073.868055555526</c:v>
                </c:pt>
                <c:pt idx="11">
                  <c:v>44073.871527777745</c:v>
                </c:pt>
                <c:pt idx="12">
                  <c:v>44073.874999999964</c:v>
                </c:pt>
                <c:pt idx="13">
                  <c:v>44073.878472222183</c:v>
                </c:pt>
                <c:pt idx="14">
                  <c:v>44073.881944444402</c:v>
                </c:pt>
                <c:pt idx="15">
                  <c:v>44073.885416666621</c:v>
                </c:pt>
                <c:pt idx="16">
                  <c:v>44073.88888888884</c:v>
                </c:pt>
                <c:pt idx="17">
                  <c:v>44073.892361111059</c:v>
                </c:pt>
                <c:pt idx="18">
                  <c:v>44073.895833333278</c:v>
                </c:pt>
                <c:pt idx="19">
                  <c:v>44073.899305555497</c:v>
                </c:pt>
                <c:pt idx="20">
                  <c:v>44073.902777777716</c:v>
                </c:pt>
                <c:pt idx="21">
                  <c:v>44073.906249999935</c:v>
                </c:pt>
                <c:pt idx="22">
                  <c:v>44073.909722222154</c:v>
                </c:pt>
                <c:pt idx="23">
                  <c:v>44073.913194444372</c:v>
                </c:pt>
                <c:pt idx="24">
                  <c:v>44073.916666666591</c:v>
                </c:pt>
                <c:pt idx="25">
                  <c:v>44073.92013888881</c:v>
                </c:pt>
                <c:pt idx="26">
                  <c:v>44073.923611111029</c:v>
                </c:pt>
                <c:pt idx="27">
                  <c:v>44073.927083333248</c:v>
                </c:pt>
                <c:pt idx="28">
                  <c:v>44073.930555555467</c:v>
                </c:pt>
                <c:pt idx="29">
                  <c:v>44073.934027777686</c:v>
                </c:pt>
                <c:pt idx="30">
                  <c:v>44073.937499999905</c:v>
                </c:pt>
                <c:pt idx="31">
                  <c:v>44073.940972222124</c:v>
                </c:pt>
                <c:pt idx="32">
                  <c:v>44073.944444444343</c:v>
                </c:pt>
                <c:pt idx="33">
                  <c:v>44073.947916666562</c:v>
                </c:pt>
                <c:pt idx="34">
                  <c:v>44073.951388888781</c:v>
                </c:pt>
                <c:pt idx="35">
                  <c:v>44073.954861111</c:v>
                </c:pt>
                <c:pt idx="36">
                  <c:v>44073.958333333219</c:v>
                </c:pt>
                <c:pt idx="37">
                  <c:v>44073.961805555438</c:v>
                </c:pt>
                <c:pt idx="38">
                  <c:v>44073.965277777657</c:v>
                </c:pt>
                <c:pt idx="39">
                  <c:v>44073.968749999876</c:v>
                </c:pt>
                <c:pt idx="40">
                  <c:v>44073.972222222095</c:v>
                </c:pt>
                <c:pt idx="41">
                  <c:v>44073.975694444314</c:v>
                </c:pt>
                <c:pt idx="42">
                  <c:v>44073.979166666533</c:v>
                </c:pt>
                <c:pt idx="43">
                  <c:v>44073.982638888752</c:v>
                </c:pt>
                <c:pt idx="44">
                  <c:v>44073.986111110971</c:v>
                </c:pt>
                <c:pt idx="45">
                  <c:v>44073.98958333319</c:v>
                </c:pt>
                <c:pt idx="46">
                  <c:v>44073.993055555409</c:v>
                </c:pt>
                <c:pt idx="47">
                  <c:v>44073.996527777628</c:v>
                </c:pt>
                <c:pt idx="48">
                  <c:v>44073.999999999847</c:v>
                </c:pt>
                <c:pt idx="49">
                  <c:v>44074.003472222066</c:v>
                </c:pt>
                <c:pt idx="50">
                  <c:v>44074.006944444285</c:v>
                </c:pt>
                <c:pt idx="51">
                  <c:v>44074.010416666504</c:v>
                </c:pt>
                <c:pt idx="52">
                  <c:v>44074.013888888723</c:v>
                </c:pt>
                <c:pt idx="53">
                  <c:v>44074.017361110942</c:v>
                </c:pt>
                <c:pt idx="54">
                  <c:v>44074.020833333161</c:v>
                </c:pt>
                <c:pt idx="55">
                  <c:v>44074.02430555538</c:v>
                </c:pt>
                <c:pt idx="56">
                  <c:v>44074.027777777599</c:v>
                </c:pt>
                <c:pt idx="57">
                  <c:v>44074.031249999818</c:v>
                </c:pt>
                <c:pt idx="58">
                  <c:v>44074.034722222037</c:v>
                </c:pt>
                <c:pt idx="59">
                  <c:v>44074.038194444256</c:v>
                </c:pt>
                <c:pt idx="60">
                  <c:v>44074.041666666475</c:v>
                </c:pt>
                <c:pt idx="61">
                  <c:v>44074.045138888694</c:v>
                </c:pt>
                <c:pt idx="62">
                  <c:v>44074.048611110913</c:v>
                </c:pt>
                <c:pt idx="63">
                  <c:v>44074.052083333132</c:v>
                </c:pt>
                <c:pt idx="64">
                  <c:v>44074.055555555351</c:v>
                </c:pt>
                <c:pt idx="65">
                  <c:v>44074.05902777757</c:v>
                </c:pt>
                <c:pt idx="66">
                  <c:v>44074.062499999789</c:v>
                </c:pt>
                <c:pt idx="67">
                  <c:v>44074.065972222008</c:v>
                </c:pt>
                <c:pt idx="68">
                  <c:v>44074.069444444227</c:v>
                </c:pt>
                <c:pt idx="69">
                  <c:v>44074.072916666446</c:v>
                </c:pt>
                <c:pt idx="70">
                  <c:v>44074.076388888665</c:v>
                </c:pt>
                <c:pt idx="71">
                  <c:v>44074.079861110884</c:v>
                </c:pt>
                <c:pt idx="72">
                  <c:v>44074.083333333103</c:v>
                </c:pt>
                <c:pt idx="73">
                  <c:v>44074.086805555322</c:v>
                </c:pt>
                <c:pt idx="74">
                  <c:v>44074.090277777541</c:v>
                </c:pt>
                <c:pt idx="75">
                  <c:v>44074.09374999976</c:v>
                </c:pt>
                <c:pt idx="76">
                  <c:v>44074.097222221979</c:v>
                </c:pt>
                <c:pt idx="77">
                  <c:v>44074.100694444198</c:v>
                </c:pt>
                <c:pt idx="78">
                  <c:v>44074.104166666417</c:v>
                </c:pt>
                <c:pt idx="79">
                  <c:v>44074.107638888636</c:v>
                </c:pt>
                <c:pt idx="80">
                  <c:v>44074.111111110855</c:v>
                </c:pt>
                <c:pt idx="81">
                  <c:v>44074.114583333074</c:v>
                </c:pt>
                <c:pt idx="82">
                  <c:v>44074.118055555293</c:v>
                </c:pt>
                <c:pt idx="83">
                  <c:v>44074.121527777512</c:v>
                </c:pt>
                <c:pt idx="84">
                  <c:v>44074.124999999731</c:v>
                </c:pt>
                <c:pt idx="85">
                  <c:v>44074.12847222195</c:v>
                </c:pt>
                <c:pt idx="86">
                  <c:v>44074.131944444169</c:v>
                </c:pt>
                <c:pt idx="87">
                  <c:v>44074.135416666388</c:v>
                </c:pt>
                <c:pt idx="88">
                  <c:v>44074.138888888607</c:v>
                </c:pt>
                <c:pt idx="89">
                  <c:v>44074.142361110826</c:v>
                </c:pt>
                <c:pt idx="90">
                  <c:v>44074.145833333045</c:v>
                </c:pt>
                <c:pt idx="91">
                  <c:v>44074.149305555264</c:v>
                </c:pt>
                <c:pt idx="92">
                  <c:v>44074.152777777483</c:v>
                </c:pt>
                <c:pt idx="93">
                  <c:v>44074.156249999702</c:v>
                </c:pt>
                <c:pt idx="94">
                  <c:v>44074.159722221921</c:v>
                </c:pt>
                <c:pt idx="95">
                  <c:v>44074.16319444414</c:v>
                </c:pt>
                <c:pt idx="96">
                  <c:v>44074.166666666359</c:v>
                </c:pt>
                <c:pt idx="97">
                  <c:v>44074.170138888578</c:v>
                </c:pt>
                <c:pt idx="98">
                  <c:v>44074.173611110797</c:v>
                </c:pt>
                <c:pt idx="99">
                  <c:v>44074.177083333016</c:v>
                </c:pt>
                <c:pt idx="100">
                  <c:v>44074.180555555235</c:v>
                </c:pt>
                <c:pt idx="101">
                  <c:v>44074.184027777454</c:v>
                </c:pt>
                <c:pt idx="102">
                  <c:v>44074.187499999673</c:v>
                </c:pt>
                <c:pt idx="103">
                  <c:v>44074.190972221892</c:v>
                </c:pt>
                <c:pt idx="104">
                  <c:v>44074.194444444111</c:v>
                </c:pt>
                <c:pt idx="105">
                  <c:v>44074.19791666633</c:v>
                </c:pt>
                <c:pt idx="106">
                  <c:v>44074.201388888549</c:v>
                </c:pt>
                <c:pt idx="107">
                  <c:v>44074.204861110768</c:v>
                </c:pt>
                <c:pt idx="108">
                  <c:v>44074.208333332987</c:v>
                </c:pt>
                <c:pt idx="109">
                  <c:v>44074.211805555206</c:v>
                </c:pt>
                <c:pt idx="110">
                  <c:v>44074.215277777424</c:v>
                </c:pt>
                <c:pt idx="111">
                  <c:v>44074.218749999643</c:v>
                </c:pt>
                <c:pt idx="112">
                  <c:v>44074.222222221862</c:v>
                </c:pt>
                <c:pt idx="113">
                  <c:v>44074.225694444081</c:v>
                </c:pt>
                <c:pt idx="114">
                  <c:v>44074.2291666663</c:v>
                </c:pt>
                <c:pt idx="115">
                  <c:v>44074.232638888519</c:v>
                </c:pt>
                <c:pt idx="116">
                  <c:v>44074.236111110738</c:v>
                </c:pt>
                <c:pt idx="117">
                  <c:v>44074.239583332957</c:v>
                </c:pt>
                <c:pt idx="118">
                  <c:v>44074.243055555176</c:v>
                </c:pt>
                <c:pt idx="119">
                  <c:v>44074.246527777395</c:v>
                </c:pt>
                <c:pt idx="120">
                  <c:v>44074.249999999614</c:v>
                </c:pt>
                <c:pt idx="121">
                  <c:v>44074.253472221833</c:v>
                </c:pt>
                <c:pt idx="122">
                  <c:v>44074.256944444052</c:v>
                </c:pt>
                <c:pt idx="123">
                  <c:v>44074.260416666271</c:v>
                </c:pt>
                <c:pt idx="124">
                  <c:v>44074.26388888849</c:v>
                </c:pt>
                <c:pt idx="125">
                  <c:v>44074.267361110709</c:v>
                </c:pt>
                <c:pt idx="126">
                  <c:v>44074.270833332928</c:v>
                </c:pt>
                <c:pt idx="127">
                  <c:v>44074.274305555147</c:v>
                </c:pt>
                <c:pt idx="128">
                  <c:v>44074.277777777366</c:v>
                </c:pt>
                <c:pt idx="129">
                  <c:v>44074.281249999585</c:v>
                </c:pt>
                <c:pt idx="130">
                  <c:v>44074.284722221804</c:v>
                </c:pt>
                <c:pt idx="131">
                  <c:v>44074.288194444023</c:v>
                </c:pt>
                <c:pt idx="132">
                  <c:v>44074.291666666242</c:v>
                </c:pt>
                <c:pt idx="133">
                  <c:v>44074.295138888461</c:v>
                </c:pt>
                <c:pt idx="134">
                  <c:v>44074.29861111068</c:v>
                </c:pt>
                <c:pt idx="135">
                  <c:v>44074.302083332899</c:v>
                </c:pt>
                <c:pt idx="136">
                  <c:v>44074.305555555118</c:v>
                </c:pt>
                <c:pt idx="137">
                  <c:v>44074.309027777337</c:v>
                </c:pt>
                <c:pt idx="138">
                  <c:v>44074.312499999556</c:v>
                </c:pt>
                <c:pt idx="139">
                  <c:v>44074.315972221775</c:v>
                </c:pt>
                <c:pt idx="140">
                  <c:v>44074.319444443994</c:v>
                </c:pt>
                <c:pt idx="141">
                  <c:v>44074.322916666213</c:v>
                </c:pt>
                <c:pt idx="142">
                  <c:v>44074.326388888432</c:v>
                </c:pt>
                <c:pt idx="143">
                  <c:v>44074.329861110651</c:v>
                </c:pt>
                <c:pt idx="144">
                  <c:v>44074.33333333287</c:v>
                </c:pt>
              </c:numCache>
            </c:numRef>
          </c:xVal>
          <c:yVal>
            <c:numRef>
              <c:f>'[4]20200830-31_NEW_SEWER_thresh005'!$I$3:$I$147</c:f>
              <c:numCache>
                <c:formatCode>General</c:formatCode>
                <c:ptCount val="145"/>
                <c:pt idx="0">
                  <c:v>0</c:v>
                </c:pt>
                <c:pt idx="1">
                  <c:v>68.83</c:v>
                </c:pt>
                <c:pt idx="2">
                  <c:v>68.929999999999993</c:v>
                </c:pt>
                <c:pt idx="3">
                  <c:v>76.53</c:v>
                </c:pt>
                <c:pt idx="4">
                  <c:v>93.16</c:v>
                </c:pt>
                <c:pt idx="5">
                  <c:v>110.30000000000001</c:v>
                </c:pt>
                <c:pt idx="6">
                  <c:v>124.54999999999995</c:v>
                </c:pt>
                <c:pt idx="7">
                  <c:v>134.23000000000002</c:v>
                </c:pt>
                <c:pt idx="8">
                  <c:v>141.37</c:v>
                </c:pt>
                <c:pt idx="9">
                  <c:v>146.80000000000007</c:v>
                </c:pt>
                <c:pt idx="10">
                  <c:v>151.15999999999985</c:v>
                </c:pt>
                <c:pt idx="11">
                  <c:v>154.68000000000006</c:v>
                </c:pt>
                <c:pt idx="12">
                  <c:v>157.80999999999995</c:v>
                </c:pt>
                <c:pt idx="13">
                  <c:v>94.850000000000136</c:v>
                </c:pt>
                <c:pt idx="14">
                  <c:v>58.960000000000036</c:v>
                </c:pt>
                <c:pt idx="15">
                  <c:v>50.209999999999809</c:v>
                </c:pt>
                <c:pt idx="16">
                  <c:v>43.7800000000002</c:v>
                </c:pt>
                <c:pt idx="17">
                  <c:v>37.709999999999809</c:v>
                </c:pt>
                <c:pt idx="18">
                  <c:v>33.440000000000055</c:v>
                </c:pt>
                <c:pt idx="19">
                  <c:v>29.819999999999936</c:v>
                </c:pt>
                <c:pt idx="20">
                  <c:v>26.790000000000191</c:v>
                </c:pt>
                <c:pt idx="21">
                  <c:v>24.269999999999982</c:v>
                </c:pt>
                <c:pt idx="22">
                  <c:v>21.559999999999945</c:v>
                </c:pt>
                <c:pt idx="23">
                  <c:v>19.599999999999909</c:v>
                </c:pt>
                <c:pt idx="24">
                  <c:v>17.720000000000027</c:v>
                </c:pt>
                <c:pt idx="25">
                  <c:v>28.1400000000001</c:v>
                </c:pt>
                <c:pt idx="26">
                  <c:v>26.980000000000018</c:v>
                </c:pt>
                <c:pt idx="27">
                  <c:v>26.049999999999955</c:v>
                </c:pt>
                <c:pt idx="28">
                  <c:v>25.210000000000036</c:v>
                </c:pt>
                <c:pt idx="29">
                  <c:v>24.519999999999982</c:v>
                </c:pt>
                <c:pt idx="30">
                  <c:v>23.899999999999864</c:v>
                </c:pt>
                <c:pt idx="31">
                  <c:v>23.509999999999991</c:v>
                </c:pt>
                <c:pt idx="32">
                  <c:v>23.079999999999927</c:v>
                </c:pt>
                <c:pt idx="33">
                  <c:v>22.570000000000164</c:v>
                </c:pt>
                <c:pt idx="34">
                  <c:v>22.210000000000036</c:v>
                </c:pt>
                <c:pt idx="35">
                  <c:v>21.860000000000127</c:v>
                </c:pt>
                <c:pt idx="36">
                  <c:v>21.449999999999818</c:v>
                </c:pt>
                <c:pt idx="37">
                  <c:v>34.789999999999964</c:v>
                </c:pt>
                <c:pt idx="38">
                  <c:v>37.440000000000055</c:v>
                </c:pt>
                <c:pt idx="39">
                  <c:v>39.369999999999891</c:v>
                </c:pt>
                <c:pt idx="40">
                  <c:v>40.630000000000109</c:v>
                </c:pt>
                <c:pt idx="41">
                  <c:v>41.5300000000002</c:v>
                </c:pt>
                <c:pt idx="42">
                  <c:v>42.279999999999745</c:v>
                </c:pt>
                <c:pt idx="43">
                  <c:v>42.849999999999909</c:v>
                </c:pt>
                <c:pt idx="44">
                  <c:v>43.340000000000146</c:v>
                </c:pt>
                <c:pt idx="45">
                  <c:v>43.760000000000218</c:v>
                </c:pt>
                <c:pt idx="46">
                  <c:v>44</c:v>
                </c:pt>
                <c:pt idx="47">
                  <c:v>44.179999999999836</c:v>
                </c:pt>
                <c:pt idx="48">
                  <c:v>44.309999999999945</c:v>
                </c:pt>
                <c:pt idx="49">
                  <c:v>73.610000000000127</c:v>
                </c:pt>
                <c:pt idx="50">
                  <c:v>91.089999999999691</c:v>
                </c:pt>
                <c:pt idx="51">
                  <c:v>95.769999999999982</c:v>
                </c:pt>
                <c:pt idx="52">
                  <c:v>99.170000000000073</c:v>
                </c:pt>
                <c:pt idx="53">
                  <c:v>103.82000000000016</c:v>
                </c:pt>
                <c:pt idx="54">
                  <c:v>108.36000000000013</c:v>
                </c:pt>
                <c:pt idx="55">
                  <c:v>112.86999999999989</c:v>
                </c:pt>
                <c:pt idx="56">
                  <c:v>117.11000000000013</c:v>
                </c:pt>
                <c:pt idx="57">
                  <c:v>120.65999999999985</c:v>
                </c:pt>
                <c:pt idx="58">
                  <c:v>123.75</c:v>
                </c:pt>
                <c:pt idx="59">
                  <c:v>126.42999999999984</c:v>
                </c:pt>
                <c:pt idx="60">
                  <c:v>128.80000000000018</c:v>
                </c:pt>
                <c:pt idx="61">
                  <c:v>126.40999999999985</c:v>
                </c:pt>
                <c:pt idx="62">
                  <c:v>123.48999999999978</c:v>
                </c:pt>
                <c:pt idx="63">
                  <c:v>122.57999999999993</c:v>
                </c:pt>
                <c:pt idx="64">
                  <c:v>122.24000000000069</c:v>
                </c:pt>
                <c:pt idx="65">
                  <c:v>122.27999999999975</c:v>
                </c:pt>
                <c:pt idx="66">
                  <c:v>122.56999999999971</c:v>
                </c:pt>
                <c:pt idx="67">
                  <c:v>123.02000000000044</c:v>
                </c:pt>
                <c:pt idx="68">
                  <c:v>123.42000000000007</c:v>
                </c:pt>
                <c:pt idx="69">
                  <c:v>123.64999999999964</c:v>
                </c:pt>
                <c:pt idx="70">
                  <c:v>124.01000000000022</c:v>
                </c:pt>
                <c:pt idx="71">
                  <c:v>124.1899999999996</c:v>
                </c:pt>
                <c:pt idx="72">
                  <c:v>124.43000000000029</c:v>
                </c:pt>
                <c:pt idx="73">
                  <c:v>130.14000000000033</c:v>
                </c:pt>
                <c:pt idx="74">
                  <c:v>139.39999999999964</c:v>
                </c:pt>
                <c:pt idx="75">
                  <c:v>142.22000000000025</c:v>
                </c:pt>
                <c:pt idx="76">
                  <c:v>143.67999999999938</c:v>
                </c:pt>
                <c:pt idx="77">
                  <c:v>144.61000000000058</c:v>
                </c:pt>
                <c:pt idx="78">
                  <c:v>145.27999999999975</c:v>
                </c:pt>
                <c:pt idx="79">
                  <c:v>145.85999999999967</c:v>
                </c:pt>
                <c:pt idx="80">
                  <c:v>146.34000000000015</c:v>
                </c:pt>
                <c:pt idx="81">
                  <c:v>146.77000000000044</c:v>
                </c:pt>
                <c:pt idx="82">
                  <c:v>147.26999999999953</c:v>
                </c:pt>
                <c:pt idx="83">
                  <c:v>147.72000000000025</c:v>
                </c:pt>
                <c:pt idx="84">
                  <c:v>148.05000000000018</c:v>
                </c:pt>
                <c:pt idx="85">
                  <c:v>140.98999999999978</c:v>
                </c:pt>
                <c:pt idx="86">
                  <c:v>133.81999999999971</c:v>
                </c:pt>
                <c:pt idx="87">
                  <c:v>131.07000000000062</c:v>
                </c:pt>
                <c:pt idx="88">
                  <c:v>129.73999999999978</c:v>
                </c:pt>
                <c:pt idx="89">
                  <c:v>128.92000000000007</c:v>
                </c:pt>
                <c:pt idx="90">
                  <c:v>128.30999999999949</c:v>
                </c:pt>
                <c:pt idx="91">
                  <c:v>127.86000000000058</c:v>
                </c:pt>
                <c:pt idx="92">
                  <c:v>127.47000000000025</c:v>
                </c:pt>
                <c:pt idx="93">
                  <c:v>127.19999999999891</c:v>
                </c:pt>
                <c:pt idx="94">
                  <c:v>127.02000000000044</c:v>
                </c:pt>
                <c:pt idx="95">
                  <c:v>126.93000000000029</c:v>
                </c:pt>
                <c:pt idx="96">
                  <c:v>126.77000000000044</c:v>
                </c:pt>
                <c:pt idx="97">
                  <c:v>88.899999999999636</c:v>
                </c:pt>
                <c:pt idx="98">
                  <c:v>61.920000000000073</c:v>
                </c:pt>
                <c:pt idx="99">
                  <c:v>57.799999999999272</c:v>
                </c:pt>
                <c:pt idx="100">
                  <c:v>54.899999999999636</c:v>
                </c:pt>
                <c:pt idx="101">
                  <c:v>52.210000000000946</c:v>
                </c:pt>
                <c:pt idx="102">
                  <c:v>50.030000000000655</c:v>
                </c:pt>
                <c:pt idx="103">
                  <c:v>47.819999999999709</c:v>
                </c:pt>
                <c:pt idx="104">
                  <c:v>45.459999999999127</c:v>
                </c:pt>
                <c:pt idx="105">
                  <c:v>43.569999999999709</c:v>
                </c:pt>
                <c:pt idx="106">
                  <c:v>41.8700000000008</c:v>
                </c:pt>
                <c:pt idx="107">
                  <c:v>40.209999999999127</c:v>
                </c:pt>
                <c:pt idx="108">
                  <c:v>38.660000000001673</c:v>
                </c:pt>
                <c:pt idx="109">
                  <c:v>33.009999999998399</c:v>
                </c:pt>
                <c:pt idx="110">
                  <c:v>31.220000000001164</c:v>
                </c:pt>
                <c:pt idx="111">
                  <c:v>29.93999999999869</c:v>
                </c:pt>
                <c:pt idx="112">
                  <c:v>28.740000000001601</c:v>
                </c:pt>
                <c:pt idx="113">
                  <c:v>27.399999999999636</c:v>
                </c:pt>
                <c:pt idx="114">
                  <c:v>26.079999999999927</c:v>
                </c:pt>
                <c:pt idx="115">
                  <c:v>25</c:v>
                </c:pt>
                <c:pt idx="116">
                  <c:v>23.899999999999636</c:v>
                </c:pt>
                <c:pt idx="117">
                  <c:v>22.899999999999636</c:v>
                </c:pt>
                <c:pt idx="118">
                  <c:v>22.040000000000873</c:v>
                </c:pt>
                <c:pt idx="119">
                  <c:v>21.389999999999418</c:v>
                </c:pt>
                <c:pt idx="120">
                  <c:v>20.799999999999272</c:v>
                </c:pt>
                <c:pt idx="121">
                  <c:v>9.75</c:v>
                </c:pt>
                <c:pt idx="122">
                  <c:v>9.2600000000002183</c:v>
                </c:pt>
                <c:pt idx="123">
                  <c:v>8.8700000000008004</c:v>
                </c:pt>
                <c:pt idx="124">
                  <c:v>8.2199999999993452</c:v>
                </c:pt>
                <c:pt idx="125">
                  <c:v>7.7399999999997817</c:v>
                </c:pt>
                <c:pt idx="126">
                  <c:v>7.2700000000004366</c:v>
                </c:pt>
                <c:pt idx="127">
                  <c:v>6.7399999999997817</c:v>
                </c:pt>
                <c:pt idx="128">
                  <c:v>6.3900000000012369</c:v>
                </c:pt>
                <c:pt idx="129">
                  <c:v>5.8899999999994179</c:v>
                </c:pt>
                <c:pt idx="130">
                  <c:v>5.4599999999991269</c:v>
                </c:pt>
                <c:pt idx="131">
                  <c:v>4.8900000000012369</c:v>
                </c:pt>
                <c:pt idx="132">
                  <c:v>4.4099999999998545</c:v>
                </c:pt>
                <c:pt idx="133">
                  <c:v>3.7099999999991269</c:v>
                </c:pt>
                <c:pt idx="134">
                  <c:v>3.5200000000004366</c:v>
                </c:pt>
                <c:pt idx="135">
                  <c:v>3.3299999999999272</c:v>
                </c:pt>
                <c:pt idx="136">
                  <c:v>3.1599999999998545</c:v>
                </c:pt>
                <c:pt idx="137">
                  <c:v>2.8600000000005821</c:v>
                </c:pt>
                <c:pt idx="138">
                  <c:v>2.5599999999994907</c:v>
                </c:pt>
                <c:pt idx="139">
                  <c:v>2.430000000000291</c:v>
                </c:pt>
                <c:pt idx="140">
                  <c:v>2.3299999999999272</c:v>
                </c:pt>
                <c:pt idx="141">
                  <c:v>2.180000000000291</c:v>
                </c:pt>
                <c:pt idx="142">
                  <c:v>1.9699999999993452</c:v>
                </c:pt>
                <c:pt idx="143">
                  <c:v>1.8099999999994907</c:v>
                </c:pt>
                <c:pt idx="144">
                  <c:v>1.6600000000016735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A0D4-4721-961A-0B133E85315F}"/>
            </c:ext>
          </c:extLst>
        </c:ser>
        <c:ser>
          <c:idx val="2"/>
          <c:order val="4"/>
          <c:tx>
            <c:v>thresh0.005, inf10, sew30</c:v>
          </c:tx>
          <c:spPr>
            <a:ln w="19050" cap="rnd">
              <a:solidFill>
                <a:srgbClr val="5B9BD5"/>
              </a:solidFill>
              <a:prstDash val="solid"/>
              <a:round/>
            </a:ln>
            <a:effectLst/>
          </c:spPr>
          <c:marker>
            <c:symbol val="none"/>
          </c:marker>
          <c:xVal>
            <c:numRef>
              <c:f>'[5]20200830-31_NEW_SEWER_thresh005'!$H$3:$H$147</c:f>
              <c:numCache>
                <c:formatCode>General</c:formatCode>
                <c:ptCount val="145"/>
                <c:pt idx="0">
                  <c:v>44073.833333333336</c:v>
                </c:pt>
                <c:pt idx="1">
                  <c:v>44073.836805555555</c:v>
                </c:pt>
                <c:pt idx="2">
                  <c:v>44073.840277777774</c:v>
                </c:pt>
                <c:pt idx="3">
                  <c:v>44073.843749999993</c:v>
                </c:pt>
                <c:pt idx="4">
                  <c:v>44073.847222222212</c:v>
                </c:pt>
                <c:pt idx="5">
                  <c:v>44073.850694444431</c:v>
                </c:pt>
                <c:pt idx="6">
                  <c:v>44073.85416666665</c:v>
                </c:pt>
                <c:pt idx="7">
                  <c:v>44073.857638888869</c:v>
                </c:pt>
                <c:pt idx="8">
                  <c:v>44073.861111111088</c:v>
                </c:pt>
                <c:pt idx="9">
                  <c:v>44073.864583333307</c:v>
                </c:pt>
                <c:pt idx="10">
                  <c:v>44073.868055555526</c:v>
                </c:pt>
                <c:pt idx="11">
                  <c:v>44073.871527777745</c:v>
                </c:pt>
                <c:pt idx="12">
                  <c:v>44073.874999999964</c:v>
                </c:pt>
                <c:pt idx="13">
                  <c:v>44073.878472222183</c:v>
                </c:pt>
                <c:pt idx="14">
                  <c:v>44073.881944444402</c:v>
                </c:pt>
                <c:pt idx="15">
                  <c:v>44073.885416666621</c:v>
                </c:pt>
                <c:pt idx="16">
                  <c:v>44073.88888888884</c:v>
                </c:pt>
                <c:pt idx="17">
                  <c:v>44073.892361111059</c:v>
                </c:pt>
                <c:pt idx="18">
                  <c:v>44073.895833333278</c:v>
                </c:pt>
                <c:pt idx="19">
                  <c:v>44073.899305555497</c:v>
                </c:pt>
                <c:pt idx="20">
                  <c:v>44073.902777777716</c:v>
                </c:pt>
                <c:pt idx="21">
                  <c:v>44073.906249999935</c:v>
                </c:pt>
                <c:pt idx="22">
                  <c:v>44073.909722222154</c:v>
                </c:pt>
                <c:pt idx="23">
                  <c:v>44073.913194444372</c:v>
                </c:pt>
                <c:pt idx="24">
                  <c:v>44073.916666666591</c:v>
                </c:pt>
                <c:pt idx="25">
                  <c:v>44073.92013888881</c:v>
                </c:pt>
                <c:pt idx="26">
                  <c:v>44073.923611111029</c:v>
                </c:pt>
                <c:pt idx="27">
                  <c:v>44073.927083333248</c:v>
                </c:pt>
                <c:pt idx="28">
                  <c:v>44073.930555555467</c:v>
                </c:pt>
                <c:pt idx="29">
                  <c:v>44073.934027777686</c:v>
                </c:pt>
                <c:pt idx="30">
                  <c:v>44073.937499999905</c:v>
                </c:pt>
                <c:pt idx="31">
                  <c:v>44073.940972222124</c:v>
                </c:pt>
                <c:pt idx="32">
                  <c:v>44073.944444444343</c:v>
                </c:pt>
                <c:pt idx="33">
                  <c:v>44073.947916666562</c:v>
                </c:pt>
                <c:pt idx="34">
                  <c:v>44073.951388888781</c:v>
                </c:pt>
                <c:pt idx="35">
                  <c:v>44073.954861111</c:v>
                </c:pt>
                <c:pt idx="36">
                  <c:v>44073.958333333219</c:v>
                </c:pt>
                <c:pt idx="37">
                  <c:v>44073.961805555438</c:v>
                </c:pt>
                <c:pt idx="38">
                  <c:v>44073.965277777657</c:v>
                </c:pt>
                <c:pt idx="39">
                  <c:v>44073.968749999876</c:v>
                </c:pt>
                <c:pt idx="40">
                  <c:v>44073.972222222095</c:v>
                </c:pt>
                <c:pt idx="41">
                  <c:v>44073.975694444314</c:v>
                </c:pt>
                <c:pt idx="42">
                  <c:v>44073.979166666533</c:v>
                </c:pt>
                <c:pt idx="43">
                  <c:v>44073.982638888752</c:v>
                </c:pt>
                <c:pt idx="44">
                  <c:v>44073.986111110971</c:v>
                </c:pt>
                <c:pt idx="45">
                  <c:v>44073.98958333319</c:v>
                </c:pt>
                <c:pt idx="46">
                  <c:v>44073.993055555409</c:v>
                </c:pt>
                <c:pt idx="47">
                  <c:v>44073.996527777628</c:v>
                </c:pt>
                <c:pt idx="48">
                  <c:v>44073.999999999847</c:v>
                </c:pt>
                <c:pt idx="49">
                  <c:v>44074.003472222066</c:v>
                </c:pt>
                <c:pt idx="50">
                  <c:v>44074.006944444285</c:v>
                </c:pt>
                <c:pt idx="51">
                  <c:v>44074.010416666504</c:v>
                </c:pt>
                <c:pt idx="52">
                  <c:v>44074.013888888723</c:v>
                </c:pt>
                <c:pt idx="53">
                  <c:v>44074.017361110942</c:v>
                </c:pt>
                <c:pt idx="54">
                  <c:v>44074.020833333161</c:v>
                </c:pt>
                <c:pt idx="55">
                  <c:v>44074.02430555538</c:v>
                </c:pt>
                <c:pt idx="56">
                  <c:v>44074.027777777599</c:v>
                </c:pt>
                <c:pt idx="57">
                  <c:v>44074.031249999818</c:v>
                </c:pt>
                <c:pt idx="58">
                  <c:v>44074.034722222037</c:v>
                </c:pt>
                <c:pt idx="59">
                  <c:v>44074.038194444256</c:v>
                </c:pt>
                <c:pt idx="60">
                  <c:v>44074.041666666475</c:v>
                </c:pt>
                <c:pt idx="61">
                  <c:v>44074.045138888694</c:v>
                </c:pt>
                <c:pt idx="62">
                  <c:v>44074.048611110913</c:v>
                </c:pt>
                <c:pt idx="63">
                  <c:v>44074.052083333132</c:v>
                </c:pt>
                <c:pt idx="64">
                  <c:v>44074.055555555351</c:v>
                </c:pt>
                <c:pt idx="65">
                  <c:v>44074.05902777757</c:v>
                </c:pt>
                <c:pt idx="66">
                  <c:v>44074.062499999789</c:v>
                </c:pt>
                <c:pt idx="67">
                  <c:v>44074.065972222008</c:v>
                </c:pt>
                <c:pt idx="68">
                  <c:v>44074.069444444227</c:v>
                </c:pt>
                <c:pt idx="69">
                  <c:v>44074.072916666446</c:v>
                </c:pt>
                <c:pt idx="70">
                  <c:v>44074.076388888665</c:v>
                </c:pt>
                <c:pt idx="71">
                  <c:v>44074.079861110884</c:v>
                </c:pt>
                <c:pt idx="72">
                  <c:v>44074.083333333103</c:v>
                </c:pt>
                <c:pt idx="73">
                  <c:v>44074.086805555322</c:v>
                </c:pt>
                <c:pt idx="74">
                  <c:v>44074.090277777541</c:v>
                </c:pt>
                <c:pt idx="75">
                  <c:v>44074.09374999976</c:v>
                </c:pt>
                <c:pt idx="76">
                  <c:v>44074.097222221979</c:v>
                </c:pt>
                <c:pt idx="77">
                  <c:v>44074.100694444198</c:v>
                </c:pt>
                <c:pt idx="78">
                  <c:v>44074.104166666417</c:v>
                </c:pt>
                <c:pt idx="79">
                  <c:v>44074.107638888636</c:v>
                </c:pt>
                <c:pt idx="80">
                  <c:v>44074.111111110855</c:v>
                </c:pt>
                <c:pt idx="81">
                  <c:v>44074.114583333074</c:v>
                </c:pt>
                <c:pt idx="82">
                  <c:v>44074.118055555293</c:v>
                </c:pt>
                <c:pt idx="83">
                  <c:v>44074.121527777512</c:v>
                </c:pt>
                <c:pt idx="84">
                  <c:v>44074.124999999731</c:v>
                </c:pt>
                <c:pt idx="85">
                  <c:v>44074.12847222195</c:v>
                </c:pt>
                <c:pt idx="86">
                  <c:v>44074.131944444169</c:v>
                </c:pt>
                <c:pt idx="87">
                  <c:v>44074.135416666388</c:v>
                </c:pt>
                <c:pt idx="88">
                  <c:v>44074.138888888607</c:v>
                </c:pt>
                <c:pt idx="89">
                  <c:v>44074.142361110826</c:v>
                </c:pt>
                <c:pt idx="90">
                  <c:v>44074.145833333045</c:v>
                </c:pt>
                <c:pt idx="91">
                  <c:v>44074.149305555264</c:v>
                </c:pt>
                <c:pt idx="92">
                  <c:v>44074.152777777483</c:v>
                </c:pt>
                <c:pt idx="93">
                  <c:v>44074.156249999702</c:v>
                </c:pt>
                <c:pt idx="94">
                  <c:v>44074.159722221921</c:v>
                </c:pt>
                <c:pt idx="95">
                  <c:v>44074.16319444414</c:v>
                </c:pt>
                <c:pt idx="96">
                  <c:v>44074.166666666359</c:v>
                </c:pt>
                <c:pt idx="97">
                  <c:v>44074.170138888578</c:v>
                </c:pt>
                <c:pt idx="98">
                  <c:v>44074.173611110797</c:v>
                </c:pt>
                <c:pt idx="99">
                  <c:v>44074.177083333016</c:v>
                </c:pt>
                <c:pt idx="100">
                  <c:v>44074.180555555235</c:v>
                </c:pt>
                <c:pt idx="101">
                  <c:v>44074.184027777454</c:v>
                </c:pt>
                <c:pt idx="102">
                  <c:v>44074.187499999673</c:v>
                </c:pt>
                <c:pt idx="103">
                  <c:v>44074.190972221892</c:v>
                </c:pt>
                <c:pt idx="104">
                  <c:v>44074.194444444111</c:v>
                </c:pt>
                <c:pt idx="105">
                  <c:v>44074.19791666633</c:v>
                </c:pt>
                <c:pt idx="106">
                  <c:v>44074.201388888549</c:v>
                </c:pt>
                <c:pt idx="107">
                  <c:v>44074.204861110768</c:v>
                </c:pt>
                <c:pt idx="108">
                  <c:v>44074.208333332987</c:v>
                </c:pt>
                <c:pt idx="109">
                  <c:v>44074.211805555206</c:v>
                </c:pt>
                <c:pt idx="110">
                  <c:v>44074.215277777424</c:v>
                </c:pt>
                <c:pt idx="111">
                  <c:v>44074.218749999643</c:v>
                </c:pt>
                <c:pt idx="112">
                  <c:v>44074.222222221862</c:v>
                </c:pt>
                <c:pt idx="113">
                  <c:v>44074.225694444081</c:v>
                </c:pt>
                <c:pt idx="114">
                  <c:v>44074.2291666663</c:v>
                </c:pt>
                <c:pt idx="115">
                  <c:v>44074.232638888519</c:v>
                </c:pt>
                <c:pt idx="116">
                  <c:v>44074.236111110738</c:v>
                </c:pt>
                <c:pt idx="117">
                  <c:v>44074.239583332957</c:v>
                </c:pt>
                <c:pt idx="118">
                  <c:v>44074.243055555176</c:v>
                </c:pt>
                <c:pt idx="119">
                  <c:v>44074.246527777395</c:v>
                </c:pt>
                <c:pt idx="120">
                  <c:v>44074.249999999614</c:v>
                </c:pt>
                <c:pt idx="121">
                  <c:v>44074.253472221833</c:v>
                </c:pt>
                <c:pt idx="122">
                  <c:v>44074.256944444052</c:v>
                </c:pt>
                <c:pt idx="123">
                  <c:v>44074.260416666271</c:v>
                </c:pt>
                <c:pt idx="124">
                  <c:v>44074.26388888849</c:v>
                </c:pt>
                <c:pt idx="125">
                  <c:v>44074.267361110709</c:v>
                </c:pt>
                <c:pt idx="126">
                  <c:v>44074.270833332928</c:v>
                </c:pt>
                <c:pt idx="127">
                  <c:v>44074.274305555147</c:v>
                </c:pt>
                <c:pt idx="128">
                  <c:v>44074.277777777366</c:v>
                </c:pt>
                <c:pt idx="129">
                  <c:v>44074.281249999585</c:v>
                </c:pt>
                <c:pt idx="130">
                  <c:v>44074.284722221804</c:v>
                </c:pt>
                <c:pt idx="131">
                  <c:v>44074.288194444023</c:v>
                </c:pt>
                <c:pt idx="132">
                  <c:v>44074.291666666242</c:v>
                </c:pt>
                <c:pt idx="133">
                  <c:v>44074.295138888461</c:v>
                </c:pt>
                <c:pt idx="134">
                  <c:v>44074.29861111068</c:v>
                </c:pt>
                <c:pt idx="135">
                  <c:v>44074.302083332899</c:v>
                </c:pt>
                <c:pt idx="136">
                  <c:v>44074.305555555118</c:v>
                </c:pt>
                <c:pt idx="137">
                  <c:v>44074.309027777337</c:v>
                </c:pt>
                <c:pt idx="138">
                  <c:v>44074.312499999556</c:v>
                </c:pt>
                <c:pt idx="139">
                  <c:v>44074.315972221775</c:v>
                </c:pt>
                <c:pt idx="140">
                  <c:v>44074.319444443994</c:v>
                </c:pt>
                <c:pt idx="141">
                  <c:v>44074.322916666213</c:v>
                </c:pt>
                <c:pt idx="142">
                  <c:v>44074.326388888432</c:v>
                </c:pt>
                <c:pt idx="143">
                  <c:v>44074.329861110651</c:v>
                </c:pt>
                <c:pt idx="144">
                  <c:v>44074.33333333287</c:v>
                </c:pt>
              </c:numCache>
            </c:numRef>
          </c:xVal>
          <c:yVal>
            <c:numRef>
              <c:f>'[5]20200830-31_NEW_SEWER_thresh005'!$I$3:$I$147</c:f>
              <c:numCache>
                <c:formatCode>General</c:formatCode>
                <c:ptCount val="145"/>
                <c:pt idx="0">
                  <c:v>0</c:v>
                </c:pt>
                <c:pt idx="1">
                  <c:v>68.83</c:v>
                </c:pt>
                <c:pt idx="2">
                  <c:v>68.95</c:v>
                </c:pt>
                <c:pt idx="3">
                  <c:v>77.849999999999994</c:v>
                </c:pt>
                <c:pt idx="4">
                  <c:v>97</c:v>
                </c:pt>
                <c:pt idx="5">
                  <c:v>116.69999999999999</c:v>
                </c:pt>
                <c:pt idx="6">
                  <c:v>132.32999999999998</c:v>
                </c:pt>
                <c:pt idx="7">
                  <c:v>142.76999999999998</c:v>
                </c:pt>
                <c:pt idx="8">
                  <c:v>150.35000000000002</c:v>
                </c:pt>
                <c:pt idx="9">
                  <c:v>156.20000000000005</c:v>
                </c:pt>
                <c:pt idx="10">
                  <c:v>160.43000000000006</c:v>
                </c:pt>
                <c:pt idx="11">
                  <c:v>164.14999999999986</c:v>
                </c:pt>
                <c:pt idx="12">
                  <c:v>167.13000000000011</c:v>
                </c:pt>
                <c:pt idx="13">
                  <c:v>104.16999999999985</c:v>
                </c:pt>
                <c:pt idx="14">
                  <c:v>58.980000000000018</c:v>
                </c:pt>
                <c:pt idx="15">
                  <c:v>48.870000000000118</c:v>
                </c:pt>
                <c:pt idx="16">
                  <c:v>41.269999999999982</c:v>
                </c:pt>
                <c:pt idx="17">
                  <c:v>35.6099999999999</c:v>
                </c:pt>
                <c:pt idx="18">
                  <c:v>31.540000000000191</c:v>
                </c:pt>
                <c:pt idx="19">
                  <c:v>27.909999999999854</c:v>
                </c:pt>
                <c:pt idx="20">
                  <c:v>24.319999999999936</c:v>
                </c:pt>
                <c:pt idx="21">
                  <c:v>21.6400000000001</c:v>
                </c:pt>
                <c:pt idx="22">
                  <c:v>19.230000000000018</c:v>
                </c:pt>
                <c:pt idx="23">
                  <c:v>17.139999999999873</c:v>
                </c:pt>
                <c:pt idx="24">
                  <c:v>15.540000000000191</c:v>
                </c:pt>
                <c:pt idx="25">
                  <c:v>25.970000000000027</c:v>
                </c:pt>
                <c:pt idx="26">
                  <c:v>24.779999999999973</c:v>
                </c:pt>
                <c:pt idx="27">
                  <c:v>23.970000000000027</c:v>
                </c:pt>
                <c:pt idx="28">
                  <c:v>23.349999999999909</c:v>
                </c:pt>
                <c:pt idx="29">
                  <c:v>22.840000000000146</c:v>
                </c:pt>
                <c:pt idx="30">
                  <c:v>22.359999999999673</c:v>
                </c:pt>
                <c:pt idx="31">
                  <c:v>21.890000000000327</c:v>
                </c:pt>
                <c:pt idx="32">
                  <c:v>21.339999999999691</c:v>
                </c:pt>
                <c:pt idx="33">
                  <c:v>20.960000000000036</c:v>
                </c:pt>
                <c:pt idx="34">
                  <c:v>20.640000000000327</c:v>
                </c:pt>
                <c:pt idx="35">
                  <c:v>20.109999999999673</c:v>
                </c:pt>
                <c:pt idx="36">
                  <c:v>19.710000000000036</c:v>
                </c:pt>
                <c:pt idx="37">
                  <c:v>33.220000000000255</c:v>
                </c:pt>
                <c:pt idx="38">
                  <c:v>36.119999999999891</c:v>
                </c:pt>
                <c:pt idx="39">
                  <c:v>38.259999999999764</c:v>
                </c:pt>
                <c:pt idx="40">
                  <c:v>39.880000000000109</c:v>
                </c:pt>
                <c:pt idx="41">
                  <c:v>41.050000000000182</c:v>
                </c:pt>
                <c:pt idx="42">
                  <c:v>41.929999999999836</c:v>
                </c:pt>
                <c:pt idx="43">
                  <c:v>42.610000000000127</c:v>
                </c:pt>
                <c:pt idx="44">
                  <c:v>43.159999999999854</c:v>
                </c:pt>
                <c:pt idx="45">
                  <c:v>43.510000000000218</c:v>
                </c:pt>
                <c:pt idx="46">
                  <c:v>43.779999999999745</c:v>
                </c:pt>
                <c:pt idx="47">
                  <c:v>44.019999999999982</c:v>
                </c:pt>
                <c:pt idx="48">
                  <c:v>44.170000000000073</c:v>
                </c:pt>
                <c:pt idx="49">
                  <c:v>73.449999999999818</c:v>
                </c:pt>
                <c:pt idx="50">
                  <c:v>92.970000000000255</c:v>
                </c:pt>
                <c:pt idx="51">
                  <c:v>98.340000000000146</c:v>
                </c:pt>
                <c:pt idx="52">
                  <c:v>102.08999999999969</c:v>
                </c:pt>
                <c:pt idx="53">
                  <c:v>107.69000000000005</c:v>
                </c:pt>
                <c:pt idx="54">
                  <c:v>113.15999999999985</c:v>
                </c:pt>
                <c:pt idx="55">
                  <c:v>118.11000000000013</c:v>
                </c:pt>
                <c:pt idx="56">
                  <c:v>122.72000000000025</c:v>
                </c:pt>
                <c:pt idx="57">
                  <c:v>126.34999999999991</c:v>
                </c:pt>
                <c:pt idx="58">
                  <c:v>129.48999999999978</c:v>
                </c:pt>
                <c:pt idx="59">
                  <c:v>132.17000000000007</c:v>
                </c:pt>
                <c:pt idx="60">
                  <c:v>134.47000000000025</c:v>
                </c:pt>
                <c:pt idx="61">
                  <c:v>132.01999999999953</c:v>
                </c:pt>
                <c:pt idx="62">
                  <c:v>127.95000000000073</c:v>
                </c:pt>
                <c:pt idx="63">
                  <c:v>126.52999999999975</c:v>
                </c:pt>
                <c:pt idx="64">
                  <c:v>126.34000000000015</c:v>
                </c:pt>
                <c:pt idx="65">
                  <c:v>126.40999999999985</c:v>
                </c:pt>
                <c:pt idx="66">
                  <c:v>126.38999999999942</c:v>
                </c:pt>
                <c:pt idx="67">
                  <c:v>126.66000000000076</c:v>
                </c:pt>
                <c:pt idx="68">
                  <c:v>126.96000000000004</c:v>
                </c:pt>
                <c:pt idx="69">
                  <c:v>127.15999999999985</c:v>
                </c:pt>
                <c:pt idx="70">
                  <c:v>127.46999999999935</c:v>
                </c:pt>
                <c:pt idx="71">
                  <c:v>127.78999999999996</c:v>
                </c:pt>
                <c:pt idx="72">
                  <c:v>128.13000000000011</c:v>
                </c:pt>
                <c:pt idx="73">
                  <c:v>133.85000000000036</c:v>
                </c:pt>
                <c:pt idx="74">
                  <c:v>144.55000000000018</c:v>
                </c:pt>
                <c:pt idx="75">
                  <c:v>147.59000000000015</c:v>
                </c:pt>
                <c:pt idx="76">
                  <c:v>149.06999999999971</c:v>
                </c:pt>
                <c:pt idx="77">
                  <c:v>150</c:v>
                </c:pt>
                <c:pt idx="78">
                  <c:v>150.75</c:v>
                </c:pt>
                <c:pt idx="79">
                  <c:v>151.30000000000018</c:v>
                </c:pt>
                <c:pt idx="80">
                  <c:v>151.71000000000004</c:v>
                </c:pt>
                <c:pt idx="81">
                  <c:v>152.09000000000015</c:v>
                </c:pt>
                <c:pt idx="82">
                  <c:v>152.48999999999978</c:v>
                </c:pt>
                <c:pt idx="83">
                  <c:v>152.92999999999938</c:v>
                </c:pt>
                <c:pt idx="84">
                  <c:v>153.11000000000058</c:v>
                </c:pt>
                <c:pt idx="85">
                  <c:v>146.11999999999989</c:v>
                </c:pt>
                <c:pt idx="86">
                  <c:v>136.75</c:v>
                </c:pt>
                <c:pt idx="87">
                  <c:v>133.51999999999953</c:v>
                </c:pt>
                <c:pt idx="88">
                  <c:v>132.24000000000069</c:v>
                </c:pt>
                <c:pt idx="89">
                  <c:v>131.44999999999982</c:v>
                </c:pt>
                <c:pt idx="90">
                  <c:v>130.9399999999996</c:v>
                </c:pt>
                <c:pt idx="91">
                  <c:v>130.53000000000065</c:v>
                </c:pt>
                <c:pt idx="92">
                  <c:v>130.20999999999913</c:v>
                </c:pt>
                <c:pt idx="93">
                  <c:v>129.89999999999964</c:v>
                </c:pt>
                <c:pt idx="94">
                  <c:v>129.65000000000146</c:v>
                </c:pt>
                <c:pt idx="95">
                  <c:v>129.31999999999971</c:v>
                </c:pt>
                <c:pt idx="96">
                  <c:v>129.04999999999927</c:v>
                </c:pt>
                <c:pt idx="97">
                  <c:v>91.06000000000131</c:v>
                </c:pt>
                <c:pt idx="98">
                  <c:v>58.459999999999127</c:v>
                </c:pt>
                <c:pt idx="99">
                  <c:v>53.540000000000873</c:v>
                </c:pt>
                <c:pt idx="100">
                  <c:v>50.43999999999869</c:v>
                </c:pt>
                <c:pt idx="101">
                  <c:v>47.819999999999709</c:v>
                </c:pt>
                <c:pt idx="102">
                  <c:v>45.350000000000364</c:v>
                </c:pt>
                <c:pt idx="103">
                  <c:v>42.790000000000873</c:v>
                </c:pt>
                <c:pt idx="104">
                  <c:v>40.549999999999272</c:v>
                </c:pt>
                <c:pt idx="105">
                  <c:v>38.739999999999782</c:v>
                </c:pt>
                <c:pt idx="106">
                  <c:v>37.040000000000873</c:v>
                </c:pt>
                <c:pt idx="107">
                  <c:v>35.389999999999418</c:v>
                </c:pt>
                <c:pt idx="108">
                  <c:v>34.210000000000946</c:v>
                </c:pt>
                <c:pt idx="109">
                  <c:v>28.899999999999636</c:v>
                </c:pt>
                <c:pt idx="110">
                  <c:v>26.719999999999345</c:v>
                </c:pt>
                <c:pt idx="111">
                  <c:v>24.969999999999345</c:v>
                </c:pt>
                <c:pt idx="112">
                  <c:v>23.800000000001091</c:v>
                </c:pt>
                <c:pt idx="113">
                  <c:v>22.869999999998981</c:v>
                </c:pt>
                <c:pt idx="114">
                  <c:v>21.920000000000073</c:v>
                </c:pt>
                <c:pt idx="115">
                  <c:v>21.100000000000364</c:v>
                </c:pt>
                <c:pt idx="116">
                  <c:v>20.550000000001091</c:v>
                </c:pt>
                <c:pt idx="117">
                  <c:v>19.789999999999054</c:v>
                </c:pt>
                <c:pt idx="118">
                  <c:v>18.920000000000073</c:v>
                </c:pt>
                <c:pt idx="119">
                  <c:v>18.430000000000291</c:v>
                </c:pt>
                <c:pt idx="120">
                  <c:v>17.799999999999272</c:v>
                </c:pt>
                <c:pt idx="121">
                  <c:v>6.5600000000013097</c:v>
                </c:pt>
                <c:pt idx="122">
                  <c:v>5.9799999999995634</c:v>
                </c:pt>
                <c:pt idx="123">
                  <c:v>5.4200000000000728</c:v>
                </c:pt>
                <c:pt idx="124">
                  <c:v>4.9699999999993452</c:v>
                </c:pt>
                <c:pt idx="125">
                  <c:v>4.680000000000291</c:v>
                </c:pt>
                <c:pt idx="126">
                  <c:v>4.3299999999999272</c:v>
                </c:pt>
                <c:pt idx="127">
                  <c:v>3.9500000000007276</c:v>
                </c:pt>
                <c:pt idx="128">
                  <c:v>3.7099999999991269</c:v>
                </c:pt>
                <c:pt idx="129">
                  <c:v>3.3000000000010914</c:v>
                </c:pt>
                <c:pt idx="130">
                  <c:v>3.1499999999996362</c:v>
                </c:pt>
                <c:pt idx="131">
                  <c:v>2.9499999999989086</c:v>
                </c:pt>
                <c:pt idx="132">
                  <c:v>2.8299999999999272</c:v>
                </c:pt>
                <c:pt idx="133">
                  <c:v>2.1400000000012369</c:v>
                </c:pt>
                <c:pt idx="134">
                  <c:v>1.8799999999991996</c:v>
                </c:pt>
                <c:pt idx="135">
                  <c:v>1.7199999999993452</c:v>
                </c:pt>
                <c:pt idx="136">
                  <c:v>1.5300000000006548</c:v>
                </c:pt>
                <c:pt idx="137">
                  <c:v>1.3299999999999272</c:v>
                </c:pt>
                <c:pt idx="138">
                  <c:v>1.1700000000000728</c:v>
                </c:pt>
                <c:pt idx="139">
                  <c:v>1.0200000000004366</c:v>
                </c:pt>
                <c:pt idx="140">
                  <c:v>0.93000000000029104</c:v>
                </c:pt>
                <c:pt idx="141">
                  <c:v>0.76000000000021828</c:v>
                </c:pt>
                <c:pt idx="142">
                  <c:v>0.72999999999956344</c:v>
                </c:pt>
                <c:pt idx="143">
                  <c:v>0.67000000000007276</c:v>
                </c:pt>
                <c:pt idx="144">
                  <c:v>0.62999999999919964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3-A0D4-4721-961A-0B133E85315F}"/>
            </c:ext>
          </c:extLst>
        </c:ser>
        <c:ser>
          <c:idx val="6"/>
          <c:order val="5"/>
          <c:tx>
            <c:v>ms2_cso</c:v>
          </c:tx>
          <c:spPr>
            <a:ln w="19050" cap="rnd">
              <a:solidFill>
                <a:sysClr val="window" lastClr="FFFFFF">
                  <a:lumMod val="50000"/>
                </a:sysClr>
              </a:solidFill>
              <a:round/>
            </a:ln>
            <a:effectLst/>
          </c:spPr>
          <c:marker>
            <c:symbol val="none"/>
          </c:marker>
          <c:xVal>
            <c:numRef>
              <c:f>Stormwater!$R$3:$R$207</c:f>
              <c:numCache>
                <c:formatCode>m/d/yyyy\ h:mm</c:formatCode>
                <c:ptCount val="205"/>
                <c:pt idx="0">
                  <c:v>44073.791666666664</c:v>
                </c:pt>
                <c:pt idx="1">
                  <c:v>44073.795138888883</c:v>
                </c:pt>
                <c:pt idx="2">
                  <c:v>44073.798611111102</c:v>
                </c:pt>
                <c:pt idx="3">
                  <c:v>44073.802083333321</c:v>
                </c:pt>
                <c:pt idx="4">
                  <c:v>44073.80555555554</c:v>
                </c:pt>
                <c:pt idx="5">
                  <c:v>44073.809027777759</c:v>
                </c:pt>
                <c:pt idx="6">
                  <c:v>44073.812499999978</c:v>
                </c:pt>
                <c:pt idx="7">
                  <c:v>44073.815972222197</c:v>
                </c:pt>
                <c:pt idx="8">
                  <c:v>44073.819444444416</c:v>
                </c:pt>
                <c:pt idx="9">
                  <c:v>44073.822916666635</c:v>
                </c:pt>
                <c:pt idx="10">
                  <c:v>44073.826388888854</c:v>
                </c:pt>
                <c:pt idx="11">
                  <c:v>44073.829861111073</c:v>
                </c:pt>
                <c:pt idx="12">
                  <c:v>44073.833333333292</c:v>
                </c:pt>
                <c:pt idx="13">
                  <c:v>44073.836805555511</c:v>
                </c:pt>
                <c:pt idx="14">
                  <c:v>44073.84027777773</c:v>
                </c:pt>
                <c:pt idx="15">
                  <c:v>44073.843749999949</c:v>
                </c:pt>
                <c:pt idx="16">
                  <c:v>44073.847222222168</c:v>
                </c:pt>
                <c:pt idx="17">
                  <c:v>44073.850694444387</c:v>
                </c:pt>
                <c:pt idx="18">
                  <c:v>44073.854166666606</c:v>
                </c:pt>
                <c:pt idx="19">
                  <c:v>44073.857638888825</c:v>
                </c:pt>
                <c:pt idx="20">
                  <c:v>44073.861111111044</c:v>
                </c:pt>
                <c:pt idx="21">
                  <c:v>44073.864583333263</c:v>
                </c:pt>
                <c:pt idx="22">
                  <c:v>44073.868055555482</c:v>
                </c:pt>
                <c:pt idx="23">
                  <c:v>44073.871527777701</c:v>
                </c:pt>
                <c:pt idx="24">
                  <c:v>44073.87499999992</c:v>
                </c:pt>
                <c:pt idx="25">
                  <c:v>44073.878472222139</c:v>
                </c:pt>
                <c:pt idx="26">
                  <c:v>44073.881944444358</c:v>
                </c:pt>
                <c:pt idx="27">
                  <c:v>44073.885416666577</c:v>
                </c:pt>
                <c:pt idx="28">
                  <c:v>44073.888888888796</c:v>
                </c:pt>
                <c:pt idx="29">
                  <c:v>44073.892361111015</c:v>
                </c:pt>
                <c:pt idx="30">
                  <c:v>44073.895833333234</c:v>
                </c:pt>
                <c:pt idx="31">
                  <c:v>44073.899305555453</c:v>
                </c:pt>
                <c:pt idx="32">
                  <c:v>44073.902777777672</c:v>
                </c:pt>
                <c:pt idx="33">
                  <c:v>44073.906249999891</c:v>
                </c:pt>
                <c:pt idx="34">
                  <c:v>44073.90972222211</c:v>
                </c:pt>
                <c:pt idx="35">
                  <c:v>44073.913194444329</c:v>
                </c:pt>
                <c:pt idx="36">
                  <c:v>44073.916666666548</c:v>
                </c:pt>
                <c:pt idx="37">
                  <c:v>44073.920138888767</c:v>
                </c:pt>
                <c:pt idx="38">
                  <c:v>44073.923611110986</c:v>
                </c:pt>
                <c:pt idx="39">
                  <c:v>44073.927083333205</c:v>
                </c:pt>
                <c:pt idx="40">
                  <c:v>44073.930555555424</c:v>
                </c:pt>
                <c:pt idx="41">
                  <c:v>44073.934027777643</c:v>
                </c:pt>
                <c:pt idx="42">
                  <c:v>44073.937499999862</c:v>
                </c:pt>
                <c:pt idx="43">
                  <c:v>44073.940972222081</c:v>
                </c:pt>
                <c:pt idx="44">
                  <c:v>44073.9444444443</c:v>
                </c:pt>
                <c:pt idx="45">
                  <c:v>44073.947916666519</c:v>
                </c:pt>
                <c:pt idx="46">
                  <c:v>44073.951388888738</c:v>
                </c:pt>
                <c:pt idx="47">
                  <c:v>44073.954861110957</c:v>
                </c:pt>
                <c:pt idx="48">
                  <c:v>44073.958333333176</c:v>
                </c:pt>
                <c:pt idx="49">
                  <c:v>44073.961805555395</c:v>
                </c:pt>
                <c:pt idx="50">
                  <c:v>44073.965277777614</c:v>
                </c:pt>
                <c:pt idx="51">
                  <c:v>44073.968749999833</c:v>
                </c:pt>
                <c:pt idx="52">
                  <c:v>44073.972222222052</c:v>
                </c:pt>
                <c:pt idx="53">
                  <c:v>44073.975694444271</c:v>
                </c:pt>
                <c:pt idx="54">
                  <c:v>44073.97916666649</c:v>
                </c:pt>
                <c:pt idx="55">
                  <c:v>44073.982638888709</c:v>
                </c:pt>
                <c:pt idx="56">
                  <c:v>44073.986111110928</c:v>
                </c:pt>
                <c:pt idx="57">
                  <c:v>44073.989583333147</c:v>
                </c:pt>
                <c:pt idx="58">
                  <c:v>44073.993055555366</c:v>
                </c:pt>
                <c:pt idx="59">
                  <c:v>44073.996527777585</c:v>
                </c:pt>
                <c:pt idx="60">
                  <c:v>44073.999999999804</c:v>
                </c:pt>
                <c:pt idx="61">
                  <c:v>44074.003472222023</c:v>
                </c:pt>
                <c:pt idx="62">
                  <c:v>44074.006944444242</c:v>
                </c:pt>
                <c:pt idx="63">
                  <c:v>44074.010416666461</c:v>
                </c:pt>
                <c:pt idx="64">
                  <c:v>44074.01388888868</c:v>
                </c:pt>
                <c:pt idx="65">
                  <c:v>44074.017361110898</c:v>
                </c:pt>
                <c:pt idx="66">
                  <c:v>44074.020833333117</c:v>
                </c:pt>
                <c:pt idx="67">
                  <c:v>44074.024305555336</c:v>
                </c:pt>
                <c:pt idx="68">
                  <c:v>44074.027777777555</c:v>
                </c:pt>
                <c:pt idx="69">
                  <c:v>44074.031249999774</c:v>
                </c:pt>
                <c:pt idx="70">
                  <c:v>44074.034722221993</c:v>
                </c:pt>
                <c:pt idx="71">
                  <c:v>44074.038194444212</c:v>
                </c:pt>
                <c:pt idx="72">
                  <c:v>44074.041666666431</c:v>
                </c:pt>
                <c:pt idx="73">
                  <c:v>44074.04513888865</c:v>
                </c:pt>
                <c:pt idx="74">
                  <c:v>44074.048611110869</c:v>
                </c:pt>
                <c:pt idx="75">
                  <c:v>44074.052083333088</c:v>
                </c:pt>
                <c:pt idx="76">
                  <c:v>44074.055555555307</c:v>
                </c:pt>
                <c:pt idx="77">
                  <c:v>44074.059027777526</c:v>
                </c:pt>
                <c:pt idx="78">
                  <c:v>44074.062499999745</c:v>
                </c:pt>
                <c:pt idx="79">
                  <c:v>44074.065972221964</c:v>
                </c:pt>
                <c:pt idx="80">
                  <c:v>44074.069444444183</c:v>
                </c:pt>
                <c:pt idx="81">
                  <c:v>44074.072916666402</c:v>
                </c:pt>
                <c:pt idx="82">
                  <c:v>44074.076388888621</c:v>
                </c:pt>
                <c:pt idx="83">
                  <c:v>44074.07986111084</c:v>
                </c:pt>
                <c:pt idx="84">
                  <c:v>44074.083333333059</c:v>
                </c:pt>
                <c:pt idx="85">
                  <c:v>44074.086805555278</c:v>
                </c:pt>
                <c:pt idx="86">
                  <c:v>44074.090277777497</c:v>
                </c:pt>
                <c:pt idx="87">
                  <c:v>44074.093749999716</c:v>
                </c:pt>
                <c:pt idx="88">
                  <c:v>44074.097222221935</c:v>
                </c:pt>
                <c:pt idx="89">
                  <c:v>44074.100694444154</c:v>
                </c:pt>
                <c:pt idx="90">
                  <c:v>44074.104166666373</c:v>
                </c:pt>
                <c:pt idx="91">
                  <c:v>44074.107638888592</c:v>
                </c:pt>
                <c:pt idx="92">
                  <c:v>44074.111111110811</c:v>
                </c:pt>
                <c:pt idx="93">
                  <c:v>44074.11458333303</c:v>
                </c:pt>
                <c:pt idx="94">
                  <c:v>44074.118055555249</c:v>
                </c:pt>
                <c:pt idx="95">
                  <c:v>44074.121527777468</c:v>
                </c:pt>
                <c:pt idx="96">
                  <c:v>44074.124999999687</c:v>
                </c:pt>
                <c:pt idx="97">
                  <c:v>44074.128472221906</c:v>
                </c:pt>
                <c:pt idx="98">
                  <c:v>44074.131944444125</c:v>
                </c:pt>
                <c:pt idx="99">
                  <c:v>44074.135416666344</c:v>
                </c:pt>
                <c:pt idx="100">
                  <c:v>44074.138888888563</c:v>
                </c:pt>
                <c:pt idx="101">
                  <c:v>44074.142361110782</c:v>
                </c:pt>
                <c:pt idx="102">
                  <c:v>44074.145833333001</c:v>
                </c:pt>
                <c:pt idx="103">
                  <c:v>44074.14930555522</c:v>
                </c:pt>
                <c:pt idx="104">
                  <c:v>44074.152777777439</c:v>
                </c:pt>
                <c:pt idx="105">
                  <c:v>44074.156249999658</c:v>
                </c:pt>
                <c:pt idx="106">
                  <c:v>44074.159722221877</c:v>
                </c:pt>
                <c:pt idx="107">
                  <c:v>44074.163194444096</c:v>
                </c:pt>
                <c:pt idx="108">
                  <c:v>44074.166666666315</c:v>
                </c:pt>
                <c:pt idx="109">
                  <c:v>44074.170138888534</c:v>
                </c:pt>
                <c:pt idx="110">
                  <c:v>44074.173611110753</c:v>
                </c:pt>
                <c:pt idx="111">
                  <c:v>44074.177083332972</c:v>
                </c:pt>
                <c:pt idx="112">
                  <c:v>44074.180555555191</c:v>
                </c:pt>
                <c:pt idx="113">
                  <c:v>44074.18402777741</c:v>
                </c:pt>
                <c:pt idx="114">
                  <c:v>44074.187499999629</c:v>
                </c:pt>
                <c:pt idx="115">
                  <c:v>44074.190972221848</c:v>
                </c:pt>
                <c:pt idx="116">
                  <c:v>44074.194444444067</c:v>
                </c:pt>
                <c:pt idx="117">
                  <c:v>44074.197916666286</c:v>
                </c:pt>
                <c:pt idx="118">
                  <c:v>44074.201388888505</c:v>
                </c:pt>
                <c:pt idx="119">
                  <c:v>44074.204861110724</c:v>
                </c:pt>
                <c:pt idx="120">
                  <c:v>44074.208333332943</c:v>
                </c:pt>
                <c:pt idx="121">
                  <c:v>44074.211805555162</c:v>
                </c:pt>
                <c:pt idx="122">
                  <c:v>44074.215277777381</c:v>
                </c:pt>
                <c:pt idx="123">
                  <c:v>44074.2187499996</c:v>
                </c:pt>
                <c:pt idx="124">
                  <c:v>44074.222222221819</c:v>
                </c:pt>
                <c:pt idx="125">
                  <c:v>44074.225694444038</c:v>
                </c:pt>
                <c:pt idx="126">
                  <c:v>44074.229166666257</c:v>
                </c:pt>
                <c:pt idx="127">
                  <c:v>44074.232638888476</c:v>
                </c:pt>
                <c:pt idx="128">
                  <c:v>44074.236111110695</c:v>
                </c:pt>
                <c:pt idx="129">
                  <c:v>44074.239583332914</c:v>
                </c:pt>
                <c:pt idx="130">
                  <c:v>44074.243055555133</c:v>
                </c:pt>
                <c:pt idx="131">
                  <c:v>44074.246527777352</c:v>
                </c:pt>
                <c:pt idx="132">
                  <c:v>44074.249999999571</c:v>
                </c:pt>
                <c:pt idx="133">
                  <c:v>44074.25347222179</c:v>
                </c:pt>
                <c:pt idx="134">
                  <c:v>44074.256944444009</c:v>
                </c:pt>
                <c:pt idx="135">
                  <c:v>44074.260416666228</c:v>
                </c:pt>
                <c:pt idx="136">
                  <c:v>44074.263888888447</c:v>
                </c:pt>
                <c:pt idx="137">
                  <c:v>44074.267361110666</c:v>
                </c:pt>
                <c:pt idx="138">
                  <c:v>44074.270833332885</c:v>
                </c:pt>
                <c:pt idx="139">
                  <c:v>44074.274305555104</c:v>
                </c:pt>
                <c:pt idx="140">
                  <c:v>44074.277777777323</c:v>
                </c:pt>
                <c:pt idx="141">
                  <c:v>44074.281249999542</c:v>
                </c:pt>
                <c:pt idx="142">
                  <c:v>44074.284722221761</c:v>
                </c:pt>
                <c:pt idx="143">
                  <c:v>44074.28819444398</c:v>
                </c:pt>
                <c:pt idx="144">
                  <c:v>44074.291666666199</c:v>
                </c:pt>
                <c:pt idx="145">
                  <c:v>44074.295138888418</c:v>
                </c:pt>
                <c:pt idx="146">
                  <c:v>44074.298611110637</c:v>
                </c:pt>
                <c:pt idx="147">
                  <c:v>44074.302083332856</c:v>
                </c:pt>
                <c:pt idx="148">
                  <c:v>44074.305555555075</c:v>
                </c:pt>
                <c:pt idx="149">
                  <c:v>44074.309027777294</c:v>
                </c:pt>
                <c:pt idx="150">
                  <c:v>44074.312499999513</c:v>
                </c:pt>
                <c:pt idx="151">
                  <c:v>44074.315972221731</c:v>
                </c:pt>
                <c:pt idx="152">
                  <c:v>44074.31944444395</c:v>
                </c:pt>
                <c:pt idx="153">
                  <c:v>44074.322916666169</c:v>
                </c:pt>
                <c:pt idx="154">
                  <c:v>44074.326388888388</c:v>
                </c:pt>
                <c:pt idx="155">
                  <c:v>44074.329861110607</c:v>
                </c:pt>
                <c:pt idx="156">
                  <c:v>44074.333333332826</c:v>
                </c:pt>
                <c:pt idx="157">
                  <c:v>44074.336805555045</c:v>
                </c:pt>
                <c:pt idx="158">
                  <c:v>44074.340277777264</c:v>
                </c:pt>
                <c:pt idx="159">
                  <c:v>44074.343749999483</c:v>
                </c:pt>
                <c:pt idx="160">
                  <c:v>44074.347222221702</c:v>
                </c:pt>
                <c:pt idx="161">
                  <c:v>44074.350694443921</c:v>
                </c:pt>
                <c:pt idx="162">
                  <c:v>44074.35416666614</c:v>
                </c:pt>
                <c:pt idx="163">
                  <c:v>44074.357638888359</c:v>
                </c:pt>
                <c:pt idx="164">
                  <c:v>44074.361111110578</c:v>
                </c:pt>
                <c:pt idx="165">
                  <c:v>44074.364583332797</c:v>
                </c:pt>
                <c:pt idx="166">
                  <c:v>44074.368055555016</c:v>
                </c:pt>
                <c:pt idx="167">
                  <c:v>44074.371527777235</c:v>
                </c:pt>
                <c:pt idx="168">
                  <c:v>44074.374999999454</c:v>
                </c:pt>
                <c:pt idx="169">
                  <c:v>44074.378472221673</c:v>
                </c:pt>
                <c:pt idx="170">
                  <c:v>44074.381944443892</c:v>
                </c:pt>
                <c:pt idx="171">
                  <c:v>44074.385416666111</c:v>
                </c:pt>
                <c:pt idx="172">
                  <c:v>44074.38888888833</c:v>
                </c:pt>
                <c:pt idx="173">
                  <c:v>44074.392361110549</c:v>
                </c:pt>
                <c:pt idx="174">
                  <c:v>44074.395833332768</c:v>
                </c:pt>
                <c:pt idx="175">
                  <c:v>44074.399305554987</c:v>
                </c:pt>
                <c:pt idx="176">
                  <c:v>44074.402777777206</c:v>
                </c:pt>
                <c:pt idx="177">
                  <c:v>44074.406249999425</c:v>
                </c:pt>
                <c:pt idx="178">
                  <c:v>44074.409722221644</c:v>
                </c:pt>
                <c:pt idx="179">
                  <c:v>44074.413194443863</c:v>
                </c:pt>
                <c:pt idx="180">
                  <c:v>44074.416666666082</c:v>
                </c:pt>
                <c:pt idx="181">
                  <c:v>44074.420138888301</c:v>
                </c:pt>
                <c:pt idx="182">
                  <c:v>44074.42361111052</c:v>
                </c:pt>
                <c:pt idx="183">
                  <c:v>44074.427083332739</c:v>
                </c:pt>
                <c:pt idx="184">
                  <c:v>44074.430555554958</c:v>
                </c:pt>
                <c:pt idx="185">
                  <c:v>44074.434027777177</c:v>
                </c:pt>
                <c:pt idx="186">
                  <c:v>44074.437499999396</c:v>
                </c:pt>
                <c:pt idx="187">
                  <c:v>44074.440972221615</c:v>
                </c:pt>
                <c:pt idx="188">
                  <c:v>44074.444444443834</c:v>
                </c:pt>
                <c:pt idx="189">
                  <c:v>44074.447916666053</c:v>
                </c:pt>
                <c:pt idx="190">
                  <c:v>44074.451388888272</c:v>
                </c:pt>
                <c:pt idx="191">
                  <c:v>44074.454861110491</c:v>
                </c:pt>
                <c:pt idx="192">
                  <c:v>44074.45833333271</c:v>
                </c:pt>
                <c:pt idx="193">
                  <c:v>44074.461805554929</c:v>
                </c:pt>
                <c:pt idx="194">
                  <c:v>44074.465277777148</c:v>
                </c:pt>
                <c:pt idx="195">
                  <c:v>44074.468749999367</c:v>
                </c:pt>
                <c:pt idx="196">
                  <c:v>44074.472222221586</c:v>
                </c:pt>
                <c:pt idx="197">
                  <c:v>44074.475694443805</c:v>
                </c:pt>
                <c:pt idx="198">
                  <c:v>44074.479166666024</c:v>
                </c:pt>
                <c:pt idx="199">
                  <c:v>44074.482638888243</c:v>
                </c:pt>
                <c:pt idx="200">
                  <c:v>44074.486111110462</c:v>
                </c:pt>
                <c:pt idx="201">
                  <c:v>44074.489583332681</c:v>
                </c:pt>
                <c:pt idx="202">
                  <c:v>44074.4930555549</c:v>
                </c:pt>
                <c:pt idx="203">
                  <c:v>44074.496527777119</c:v>
                </c:pt>
                <c:pt idx="204">
                  <c:v>44074.499999999338</c:v>
                </c:pt>
              </c:numCache>
            </c:numRef>
          </c:xVal>
          <c:yVal>
            <c:numRef>
              <c:f>Stormwater!$W$3:$W$207</c:f>
              <c:numCache>
                <c:formatCode>General</c:formatCode>
                <c:ptCount val="205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12.92</c:v>
                </c:pt>
                <c:pt idx="18">
                  <c:v>19.39</c:v>
                </c:pt>
                <c:pt idx="19">
                  <c:v>15.94</c:v>
                </c:pt>
                <c:pt idx="20">
                  <c:v>8.07</c:v>
                </c:pt>
                <c:pt idx="21">
                  <c:v>0</c:v>
                </c:pt>
                <c:pt idx="22">
                  <c:v>0</c:v>
                </c:pt>
                <c:pt idx="23">
                  <c:v>0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0</c:v>
                </c:pt>
                <c:pt idx="28">
                  <c:v>0</c:v>
                </c:pt>
                <c:pt idx="29">
                  <c:v>0</c:v>
                </c:pt>
                <c:pt idx="30">
                  <c:v>0</c:v>
                </c:pt>
                <c:pt idx="31">
                  <c:v>0</c:v>
                </c:pt>
                <c:pt idx="32">
                  <c:v>0</c:v>
                </c:pt>
                <c:pt idx="33">
                  <c:v>0</c:v>
                </c:pt>
                <c:pt idx="34">
                  <c:v>0</c:v>
                </c:pt>
                <c:pt idx="35">
                  <c:v>0</c:v>
                </c:pt>
                <c:pt idx="36">
                  <c:v>0</c:v>
                </c:pt>
                <c:pt idx="37">
                  <c:v>0</c:v>
                </c:pt>
                <c:pt idx="38">
                  <c:v>0</c:v>
                </c:pt>
                <c:pt idx="39">
                  <c:v>0</c:v>
                </c:pt>
                <c:pt idx="40">
                  <c:v>0</c:v>
                </c:pt>
                <c:pt idx="41">
                  <c:v>0</c:v>
                </c:pt>
                <c:pt idx="42">
                  <c:v>0</c:v>
                </c:pt>
                <c:pt idx="43">
                  <c:v>0</c:v>
                </c:pt>
                <c:pt idx="44">
                  <c:v>0</c:v>
                </c:pt>
                <c:pt idx="45">
                  <c:v>0</c:v>
                </c:pt>
                <c:pt idx="46">
                  <c:v>0</c:v>
                </c:pt>
                <c:pt idx="47">
                  <c:v>0</c:v>
                </c:pt>
                <c:pt idx="48">
                  <c:v>0</c:v>
                </c:pt>
                <c:pt idx="49">
                  <c:v>0</c:v>
                </c:pt>
                <c:pt idx="50">
                  <c:v>0</c:v>
                </c:pt>
                <c:pt idx="51">
                  <c:v>0</c:v>
                </c:pt>
                <c:pt idx="52">
                  <c:v>0</c:v>
                </c:pt>
                <c:pt idx="53">
                  <c:v>0</c:v>
                </c:pt>
                <c:pt idx="54">
                  <c:v>0</c:v>
                </c:pt>
                <c:pt idx="55">
                  <c:v>0</c:v>
                </c:pt>
                <c:pt idx="56">
                  <c:v>0</c:v>
                </c:pt>
                <c:pt idx="57">
                  <c:v>0</c:v>
                </c:pt>
                <c:pt idx="58">
                  <c:v>0</c:v>
                </c:pt>
                <c:pt idx="59">
                  <c:v>0</c:v>
                </c:pt>
                <c:pt idx="60">
                  <c:v>0</c:v>
                </c:pt>
                <c:pt idx="61">
                  <c:v>0</c:v>
                </c:pt>
                <c:pt idx="62">
                  <c:v>0</c:v>
                </c:pt>
                <c:pt idx="63">
                  <c:v>0</c:v>
                </c:pt>
                <c:pt idx="64">
                  <c:v>8.4600000000000009</c:v>
                </c:pt>
                <c:pt idx="65">
                  <c:v>25.85</c:v>
                </c:pt>
                <c:pt idx="66">
                  <c:v>43.42</c:v>
                </c:pt>
                <c:pt idx="67">
                  <c:v>51.76</c:v>
                </c:pt>
                <c:pt idx="68">
                  <c:v>48.13</c:v>
                </c:pt>
                <c:pt idx="69">
                  <c:v>38.78</c:v>
                </c:pt>
                <c:pt idx="70">
                  <c:v>33.49</c:v>
                </c:pt>
                <c:pt idx="71">
                  <c:v>22</c:v>
                </c:pt>
                <c:pt idx="72">
                  <c:v>11.89</c:v>
                </c:pt>
                <c:pt idx="73">
                  <c:v>2.38</c:v>
                </c:pt>
                <c:pt idx="74">
                  <c:v>0</c:v>
                </c:pt>
                <c:pt idx="75">
                  <c:v>0</c:v>
                </c:pt>
                <c:pt idx="76">
                  <c:v>0</c:v>
                </c:pt>
                <c:pt idx="77">
                  <c:v>0</c:v>
                </c:pt>
                <c:pt idx="78">
                  <c:v>0</c:v>
                </c:pt>
                <c:pt idx="79">
                  <c:v>0</c:v>
                </c:pt>
                <c:pt idx="80">
                  <c:v>0</c:v>
                </c:pt>
                <c:pt idx="81">
                  <c:v>0</c:v>
                </c:pt>
                <c:pt idx="82">
                  <c:v>0</c:v>
                </c:pt>
                <c:pt idx="83">
                  <c:v>16.07</c:v>
                </c:pt>
                <c:pt idx="84">
                  <c:v>15.54</c:v>
                </c:pt>
                <c:pt idx="85">
                  <c:v>17.18</c:v>
                </c:pt>
                <c:pt idx="86">
                  <c:v>13.86</c:v>
                </c:pt>
                <c:pt idx="87">
                  <c:v>17.53</c:v>
                </c:pt>
                <c:pt idx="88">
                  <c:v>23.33</c:v>
                </c:pt>
                <c:pt idx="89">
                  <c:v>32.86</c:v>
                </c:pt>
                <c:pt idx="90">
                  <c:v>40.01</c:v>
                </c:pt>
                <c:pt idx="91">
                  <c:v>40.43</c:v>
                </c:pt>
                <c:pt idx="92">
                  <c:v>39.15</c:v>
                </c:pt>
                <c:pt idx="93">
                  <c:v>35.97</c:v>
                </c:pt>
                <c:pt idx="94">
                  <c:v>24.06</c:v>
                </c:pt>
                <c:pt idx="95">
                  <c:v>19.22</c:v>
                </c:pt>
                <c:pt idx="96">
                  <c:v>9.33</c:v>
                </c:pt>
                <c:pt idx="97">
                  <c:v>1.76</c:v>
                </c:pt>
                <c:pt idx="98">
                  <c:v>0</c:v>
                </c:pt>
                <c:pt idx="99">
                  <c:v>0</c:v>
                </c:pt>
                <c:pt idx="100">
                  <c:v>0</c:v>
                </c:pt>
                <c:pt idx="101">
                  <c:v>0</c:v>
                </c:pt>
                <c:pt idx="102">
                  <c:v>0</c:v>
                </c:pt>
                <c:pt idx="103">
                  <c:v>0</c:v>
                </c:pt>
                <c:pt idx="104">
                  <c:v>0</c:v>
                </c:pt>
                <c:pt idx="105">
                  <c:v>0</c:v>
                </c:pt>
                <c:pt idx="106">
                  <c:v>0</c:v>
                </c:pt>
                <c:pt idx="107">
                  <c:v>0</c:v>
                </c:pt>
                <c:pt idx="108">
                  <c:v>0</c:v>
                </c:pt>
                <c:pt idx="109">
                  <c:v>0</c:v>
                </c:pt>
                <c:pt idx="110">
                  <c:v>0</c:v>
                </c:pt>
                <c:pt idx="111">
                  <c:v>0</c:v>
                </c:pt>
                <c:pt idx="112">
                  <c:v>0</c:v>
                </c:pt>
                <c:pt idx="113">
                  <c:v>0</c:v>
                </c:pt>
                <c:pt idx="114">
                  <c:v>0</c:v>
                </c:pt>
                <c:pt idx="115">
                  <c:v>0</c:v>
                </c:pt>
                <c:pt idx="116">
                  <c:v>0</c:v>
                </c:pt>
                <c:pt idx="117">
                  <c:v>0</c:v>
                </c:pt>
                <c:pt idx="118">
                  <c:v>0</c:v>
                </c:pt>
                <c:pt idx="119">
                  <c:v>0</c:v>
                </c:pt>
                <c:pt idx="120">
                  <c:v>0</c:v>
                </c:pt>
                <c:pt idx="121">
                  <c:v>0</c:v>
                </c:pt>
                <c:pt idx="122">
                  <c:v>0</c:v>
                </c:pt>
                <c:pt idx="123">
                  <c:v>0</c:v>
                </c:pt>
                <c:pt idx="124">
                  <c:v>0</c:v>
                </c:pt>
                <c:pt idx="125">
                  <c:v>0</c:v>
                </c:pt>
                <c:pt idx="126">
                  <c:v>0</c:v>
                </c:pt>
                <c:pt idx="127">
                  <c:v>0</c:v>
                </c:pt>
                <c:pt idx="128">
                  <c:v>0</c:v>
                </c:pt>
                <c:pt idx="129">
                  <c:v>0</c:v>
                </c:pt>
                <c:pt idx="130">
                  <c:v>0</c:v>
                </c:pt>
                <c:pt idx="131">
                  <c:v>0</c:v>
                </c:pt>
                <c:pt idx="132">
                  <c:v>0</c:v>
                </c:pt>
                <c:pt idx="133">
                  <c:v>0</c:v>
                </c:pt>
                <c:pt idx="134">
                  <c:v>0</c:v>
                </c:pt>
                <c:pt idx="135">
                  <c:v>0</c:v>
                </c:pt>
                <c:pt idx="136">
                  <c:v>0</c:v>
                </c:pt>
                <c:pt idx="137">
                  <c:v>0</c:v>
                </c:pt>
                <c:pt idx="138">
                  <c:v>0</c:v>
                </c:pt>
                <c:pt idx="139">
                  <c:v>0</c:v>
                </c:pt>
                <c:pt idx="140">
                  <c:v>0</c:v>
                </c:pt>
                <c:pt idx="141">
                  <c:v>0</c:v>
                </c:pt>
                <c:pt idx="142">
                  <c:v>0</c:v>
                </c:pt>
                <c:pt idx="143">
                  <c:v>0</c:v>
                </c:pt>
                <c:pt idx="144">
                  <c:v>0</c:v>
                </c:pt>
                <c:pt idx="145">
                  <c:v>0</c:v>
                </c:pt>
                <c:pt idx="146">
                  <c:v>0</c:v>
                </c:pt>
                <c:pt idx="147">
                  <c:v>0</c:v>
                </c:pt>
                <c:pt idx="148">
                  <c:v>0</c:v>
                </c:pt>
                <c:pt idx="149">
                  <c:v>0</c:v>
                </c:pt>
                <c:pt idx="150">
                  <c:v>0</c:v>
                </c:pt>
                <c:pt idx="151">
                  <c:v>0</c:v>
                </c:pt>
                <c:pt idx="152">
                  <c:v>0</c:v>
                </c:pt>
                <c:pt idx="153">
                  <c:v>0</c:v>
                </c:pt>
                <c:pt idx="154">
                  <c:v>0</c:v>
                </c:pt>
                <c:pt idx="155">
                  <c:v>0</c:v>
                </c:pt>
                <c:pt idx="156">
                  <c:v>0</c:v>
                </c:pt>
                <c:pt idx="157">
                  <c:v>0</c:v>
                </c:pt>
                <c:pt idx="158">
                  <c:v>0</c:v>
                </c:pt>
                <c:pt idx="159">
                  <c:v>0</c:v>
                </c:pt>
                <c:pt idx="160">
                  <c:v>0</c:v>
                </c:pt>
                <c:pt idx="161">
                  <c:v>0</c:v>
                </c:pt>
                <c:pt idx="162">
                  <c:v>0</c:v>
                </c:pt>
                <c:pt idx="163">
                  <c:v>0</c:v>
                </c:pt>
                <c:pt idx="164">
                  <c:v>0</c:v>
                </c:pt>
                <c:pt idx="165">
                  <c:v>0</c:v>
                </c:pt>
                <c:pt idx="166">
                  <c:v>0</c:v>
                </c:pt>
                <c:pt idx="167">
                  <c:v>0</c:v>
                </c:pt>
                <c:pt idx="168">
                  <c:v>0</c:v>
                </c:pt>
                <c:pt idx="169">
                  <c:v>0</c:v>
                </c:pt>
                <c:pt idx="170">
                  <c:v>0</c:v>
                </c:pt>
                <c:pt idx="171">
                  <c:v>0</c:v>
                </c:pt>
                <c:pt idx="172">
                  <c:v>0</c:v>
                </c:pt>
                <c:pt idx="173">
                  <c:v>0</c:v>
                </c:pt>
                <c:pt idx="174">
                  <c:v>0</c:v>
                </c:pt>
                <c:pt idx="175">
                  <c:v>0</c:v>
                </c:pt>
                <c:pt idx="176">
                  <c:v>0</c:v>
                </c:pt>
                <c:pt idx="177">
                  <c:v>0</c:v>
                </c:pt>
                <c:pt idx="178">
                  <c:v>0</c:v>
                </c:pt>
                <c:pt idx="179">
                  <c:v>0</c:v>
                </c:pt>
                <c:pt idx="180">
                  <c:v>0</c:v>
                </c:pt>
                <c:pt idx="181">
                  <c:v>0</c:v>
                </c:pt>
                <c:pt idx="182">
                  <c:v>0</c:v>
                </c:pt>
                <c:pt idx="183">
                  <c:v>0</c:v>
                </c:pt>
                <c:pt idx="184">
                  <c:v>0</c:v>
                </c:pt>
                <c:pt idx="185">
                  <c:v>0</c:v>
                </c:pt>
                <c:pt idx="186">
                  <c:v>0</c:v>
                </c:pt>
                <c:pt idx="187">
                  <c:v>0</c:v>
                </c:pt>
                <c:pt idx="188">
                  <c:v>0</c:v>
                </c:pt>
                <c:pt idx="189">
                  <c:v>0</c:v>
                </c:pt>
                <c:pt idx="190">
                  <c:v>0</c:v>
                </c:pt>
                <c:pt idx="191">
                  <c:v>0</c:v>
                </c:pt>
                <c:pt idx="192">
                  <c:v>0</c:v>
                </c:pt>
                <c:pt idx="193">
                  <c:v>0</c:v>
                </c:pt>
                <c:pt idx="194">
                  <c:v>0</c:v>
                </c:pt>
                <c:pt idx="195">
                  <c:v>0</c:v>
                </c:pt>
                <c:pt idx="196">
                  <c:v>0</c:v>
                </c:pt>
                <c:pt idx="197">
                  <c:v>0</c:v>
                </c:pt>
                <c:pt idx="198">
                  <c:v>0</c:v>
                </c:pt>
                <c:pt idx="199">
                  <c:v>0</c:v>
                </c:pt>
                <c:pt idx="200">
                  <c:v>0</c:v>
                </c:pt>
                <c:pt idx="201">
                  <c:v>0</c:v>
                </c:pt>
                <c:pt idx="202">
                  <c:v>0</c:v>
                </c:pt>
                <c:pt idx="203">
                  <c:v>0</c:v>
                </c:pt>
                <c:pt idx="204">
                  <c:v>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4-A0D4-4721-961A-0B133E85315F}"/>
            </c:ext>
          </c:extLst>
        </c:ser>
        <c:ser>
          <c:idx val="4"/>
          <c:order val="6"/>
          <c:tx>
            <c:v>thresh0.002, inf10, sew20</c:v>
          </c:tx>
          <c:spPr>
            <a:ln w="19050" cap="rnd">
              <a:solidFill>
                <a:srgbClr val="ED7D31"/>
              </a:solidFill>
              <a:prstDash val="sysDash"/>
              <a:round/>
            </a:ln>
            <a:effectLst/>
          </c:spPr>
          <c:marker>
            <c:symbol val="none"/>
          </c:marker>
          <c:xVal>
            <c:numRef>
              <c:f>'[7]20200830-31_NEW_SEWER_thresh002'!$H$3:$H$147</c:f>
              <c:numCache>
                <c:formatCode>General</c:formatCode>
                <c:ptCount val="145"/>
                <c:pt idx="0">
                  <c:v>44073.833333333336</c:v>
                </c:pt>
                <c:pt idx="1">
                  <c:v>44073.836805555555</c:v>
                </c:pt>
                <c:pt idx="2">
                  <c:v>44073.840277777774</c:v>
                </c:pt>
                <c:pt idx="3">
                  <c:v>44073.843749999993</c:v>
                </c:pt>
                <c:pt idx="4">
                  <c:v>44073.847222222212</c:v>
                </c:pt>
                <c:pt idx="5">
                  <c:v>44073.850694444431</c:v>
                </c:pt>
                <c:pt idx="6">
                  <c:v>44073.85416666665</c:v>
                </c:pt>
                <c:pt idx="7">
                  <c:v>44073.857638888869</c:v>
                </c:pt>
                <c:pt idx="8">
                  <c:v>44073.861111111088</c:v>
                </c:pt>
                <c:pt idx="9">
                  <c:v>44073.864583333307</c:v>
                </c:pt>
                <c:pt idx="10">
                  <c:v>44073.868055555526</c:v>
                </c:pt>
                <c:pt idx="11">
                  <c:v>44073.871527777745</c:v>
                </c:pt>
                <c:pt idx="12">
                  <c:v>44073.874999999964</c:v>
                </c:pt>
                <c:pt idx="13">
                  <c:v>44073.878472222183</c:v>
                </c:pt>
                <c:pt idx="14">
                  <c:v>44073.881944444402</c:v>
                </c:pt>
                <c:pt idx="15">
                  <c:v>44073.885416666621</c:v>
                </c:pt>
                <c:pt idx="16">
                  <c:v>44073.88888888884</c:v>
                </c:pt>
                <c:pt idx="17">
                  <c:v>44073.892361111059</c:v>
                </c:pt>
                <c:pt idx="18">
                  <c:v>44073.895833333278</c:v>
                </c:pt>
                <c:pt idx="19">
                  <c:v>44073.899305555497</c:v>
                </c:pt>
                <c:pt idx="20">
                  <c:v>44073.902777777716</c:v>
                </c:pt>
                <c:pt idx="21">
                  <c:v>44073.906249999935</c:v>
                </c:pt>
                <c:pt idx="22">
                  <c:v>44073.909722222154</c:v>
                </c:pt>
                <c:pt idx="23">
                  <c:v>44073.913194444372</c:v>
                </c:pt>
                <c:pt idx="24">
                  <c:v>44073.916666666591</c:v>
                </c:pt>
                <c:pt idx="25">
                  <c:v>44073.92013888881</c:v>
                </c:pt>
                <c:pt idx="26">
                  <c:v>44073.923611111029</c:v>
                </c:pt>
                <c:pt idx="27">
                  <c:v>44073.927083333248</c:v>
                </c:pt>
                <c:pt idx="28">
                  <c:v>44073.930555555467</c:v>
                </c:pt>
                <c:pt idx="29">
                  <c:v>44073.934027777686</c:v>
                </c:pt>
                <c:pt idx="30">
                  <c:v>44073.937499999905</c:v>
                </c:pt>
                <c:pt idx="31">
                  <c:v>44073.940972222124</c:v>
                </c:pt>
                <c:pt idx="32">
                  <c:v>44073.944444444343</c:v>
                </c:pt>
                <c:pt idx="33">
                  <c:v>44073.947916666562</c:v>
                </c:pt>
                <c:pt idx="34">
                  <c:v>44073.951388888781</c:v>
                </c:pt>
                <c:pt idx="35">
                  <c:v>44073.954861111</c:v>
                </c:pt>
                <c:pt idx="36">
                  <c:v>44073.958333333219</c:v>
                </c:pt>
                <c:pt idx="37">
                  <c:v>44073.961805555438</c:v>
                </c:pt>
                <c:pt idx="38">
                  <c:v>44073.965277777657</c:v>
                </c:pt>
                <c:pt idx="39">
                  <c:v>44073.968749999876</c:v>
                </c:pt>
                <c:pt idx="40">
                  <c:v>44073.972222222095</c:v>
                </c:pt>
                <c:pt idx="41">
                  <c:v>44073.975694444314</c:v>
                </c:pt>
                <c:pt idx="42">
                  <c:v>44073.979166666533</c:v>
                </c:pt>
                <c:pt idx="43">
                  <c:v>44073.982638888752</c:v>
                </c:pt>
                <c:pt idx="44">
                  <c:v>44073.986111110971</c:v>
                </c:pt>
                <c:pt idx="45">
                  <c:v>44073.98958333319</c:v>
                </c:pt>
                <c:pt idx="46">
                  <c:v>44073.993055555409</c:v>
                </c:pt>
                <c:pt idx="47">
                  <c:v>44073.996527777628</c:v>
                </c:pt>
                <c:pt idx="48">
                  <c:v>44073.999999999847</c:v>
                </c:pt>
                <c:pt idx="49">
                  <c:v>44074.003472222066</c:v>
                </c:pt>
                <c:pt idx="50">
                  <c:v>44074.006944444285</c:v>
                </c:pt>
                <c:pt idx="51">
                  <c:v>44074.010416666504</c:v>
                </c:pt>
                <c:pt idx="52">
                  <c:v>44074.013888888723</c:v>
                </c:pt>
                <c:pt idx="53">
                  <c:v>44074.017361110942</c:v>
                </c:pt>
                <c:pt idx="54">
                  <c:v>44074.020833333161</c:v>
                </c:pt>
                <c:pt idx="55">
                  <c:v>44074.02430555538</c:v>
                </c:pt>
                <c:pt idx="56">
                  <c:v>44074.027777777599</c:v>
                </c:pt>
                <c:pt idx="57">
                  <c:v>44074.031249999818</c:v>
                </c:pt>
                <c:pt idx="58">
                  <c:v>44074.034722222037</c:v>
                </c:pt>
                <c:pt idx="59">
                  <c:v>44074.038194444256</c:v>
                </c:pt>
                <c:pt idx="60">
                  <c:v>44074.041666666475</c:v>
                </c:pt>
                <c:pt idx="61">
                  <c:v>44074.045138888694</c:v>
                </c:pt>
                <c:pt idx="62">
                  <c:v>44074.048611110913</c:v>
                </c:pt>
                <c:pt idx="63">
                  <c:v>44074.052083333132</c:v>
                </c:pt>
                <c:pt idx="64">
                  <c:v>44074.055555555351</c:v>
                </c:pt>
                <c:pt idx="65">
                  <c:v>44074.05902777757</c:v>
                </c:pt>
                <c:pt idx="66">
                  <c:v>44074.062499999789</c:v>
                </c:pt>
                <c:pt idx="67">
                  <c:v>44074.065972222008</c:v>
                </c:pt>
                <c:pt idx="68">
                  <c:v>44074.069444444227</c:v>
                </c:pt>
                <c:pt idx="69">
                  <c:v>44074.072916666446</c:v>
                </c:pt>
                <c:pt idx="70">
                  <c:v>44074.076388888665</c:v>
                </c:pt>
                <c:pt idx="71">
                  <c:v>44074.079861110884</c:v>
                </c:pt>
                <c:pt idx="72">
                  <c:v>44074.083333333103</c:v>
                </c:pt>
                <c:pt idx="73">
                  <c:v>44074.086805555322</c:v>
                </c:pt>
                <c:pt idx="74">
                  <c:v>44074.090277777541</c:v>
                </c:pt>
                <c:pt idx="75">
                  <c:v>44074.09374999976</c:v>
                </c:pt>
                <c:pt idx="76">
                  <c:v>44074.097222221979</c:v>
                </c:pt>
                <c:pt idx="77">
                  <c:v>44074.100694444198</c:v>
                </c:pt>
                <c:pt idx="78">
                  <c:v>44074.104166666417</c:v>
                </c:pt>
                <c:pt idx="79">
                  <c:v>44074.107638888636</c:v>
                </c:pt>
                <c:pt idx="80">
                  <c:v>44074.111111110855</c:v>
                </c:pt>
                <c:pt idx="81">
                  <c:v>44074.114583333074</c:v>
                </c:pt>
                <c:pt idx="82">
                  <c:v>44074.118055555293</c:v>
                </c:pt>
                <c:pt idx="83">
                  <c:v>44074.121527777512</c:v>
                </c:pt>
                <c:pt idx="84">
                  <c:v>44074.124999999731</c:v>
                </c:pt>
                <c:pt idx="85">
                  <c:v>44074.12847222195</c:v>
                </c:pt>
                <c:pt idx="86">
                  <c:v>44074.131944444169</c:v>
                </c:pt>
                <c:pt idx="87">
                  <c:v>44074.135416666388</c:v>
                </c:pt>
                <c:pt idx="88">
                  <c:v>44074.138888888607</c:v>
                </c:pt>
                <c:pt idx="89">
                  <c:v>44074.142361110826</c:v>
                </c:pt>
                <c:pt idx="90">
                  <c:v>44074.145833333045</c:v>
                </c:pt>
                <c:pt idx="91">
                  <c:v>44074.149305555264</c:v>
                </c:pt>
                <c:pt idx="92">
                  <c:v>44074.152777777483</c:v>
                </c:pt>
                <c:pt idx="93">
                  <c:v>44074.156249999702</c:v>
                </c:pt>
                <c:pt idx="94">
                  <c:v>44074.159722221921</c:v>
                </c:pt>
                <c:pt idx="95">
                  <c:v>44074.16319444414</c:v>
                </c:pt>
                <c:pt idx="96">
                  <c:v>44074.166666666359</c:v>
                </c:pt>
                <c:pt idx="97">
                  <c:v>44074.170138888578</c:v>
                </c:pt>
                <c:pt idx="98">
                  <c:v>44074.173611110797</c:v>
                </c:pt>
                <c:pt idx="99">
                  <c:v>44074.177083333016</c:v>
                </c:pt>
                <c:pt idx="100">
                  <c:v>44074.180555555235</c:v>
                </c:pt>
                <c:pt idx="101">
                  <c:v>44074.184027777454</c:v>
                </c:pt>
                <c:pt idx="102">
                  <c:v>44074.187499999673</c:v>
                </c:pt>
                <c:pt idx="103">
                  <c:v>44074.190972221892</c:v>
                </c:pt>
                <c:pt idx="104">
                  <c:v>44074.194444444111</c:v>
                </c:pt>
                <c:pt idx="105">
                  <c:v>44074.19791666633</c:v>
                </c:pt>
                <c:pt idx="106">
                  <c:v>44074.201388888549</c:v>
                </c:pt>
                <c:pt idx="107">
                  <c:v>44074.204861110768</c:v>
                </c:pt>
                <c:pt idx="108">
                  <c:v>44074.208333332987</c:v>
                </c:pt>
                <c:pt idx="109">
                  <c:v>44074.211805555206</c:v>
                </c:pt>
                <c:pt idx="110">
                  <c:v>44074.215277777424</c:v>
                </c:pt>
                <c:pt idx="111">
                  <c:v>44074.218749999643</c:v>
                </c:pt>
                <c:pt idx="112">
                  <c:v>44074.222222221862</c:v>
                </c:pt>
                <c:pt idx="113">
                  <c:v>44074.225694444081</c:v>
                </c:pt>
                <c:pt idx="114">
                  <c:v>44074.2291666663</c:v>
                </c:pt>
                <c:pt idx="115">
                  <c:v>44074.232638888519</c:v>
                </c:pt>
                <c:pt idx="116">
                  <c:v>44074.236111110738</c:v>
                </c:pt>
                <c:pt idx="117">
                  <c:v>44074.239583332957</c:v>
                </c:pt>
                <c:pt idx="118">
                  <c:v>44074.243055555176</c:v>
                </c:pt>
                <c:pt idx="119">
                  <c:v>44074.246527777395</c:v>
                </c:pt>
                <c:pt idx="120">
                  <c:v>44074.249999999614</c:v>
                </c:pt>
                <c:pt idx="121">
                  <c:v>44074.253472221833</c:v>
                </c:pt>
                <c:pt idx="122">
                  <c:v>44074.256944444052</c:v>
                </c:pt>
                <c:pt idx="123">
                  <c:v>44074.260416666271</c:v>
                </c:pt>
                <c:pt idx="124">
                  <c:v>44074.26388888849</c:v>
                </c:pt>
                <c:pt idx="125">
                  <c:v>44074.267361110709</c:v>
                </c:pt>
                <c:pt idx="126">
                  <c:v>44074.270833332928</c:v>
                </c:pt>
                <c:pt idx="127">
                  <c:v>44074.274305555147</c:v>
                </c:pt>
                <c:pt idx="128">
                  <c:v>44074.277777777366</c:v>
                </c:pt>
                <c:pt idx="129">
                  <c:v>44074.281249999585</c:v>
                </c:pt>
                <c:pt idx="130">
                  <c:v>44074.284722221804</c:v>
                </c:pt>
                <c:pt idx="131">
                  <c:v>44074.288194444023</c:v>
                </c:pt>
                <c:pt idx="132">
                  <c:v>44074.291666666242</c:v>
                </c:pt>
                <c:pt idx="133">
                  <c:v>44074.295138888461</c:v>
                </c:pt>
                <c:pt idx="134">
                  <c:v>44074.29861111068</c:v>
                </c:pt>
                <c:pt idx="135">
                  <c:v>44074.302083332899</c:v>
                </c:pt>
                <c:pt idx="136">
                  <c:v>44074.305555555118</c:v>
                </c:pt>
                <c:pt idx="137">
                  <c:v>44074.309027777337</c:v>
                </c:pt>
                <c:pt idx="138">
                  <c:v>44074.312499999556</c:v>
                </c:pt>
                <c:pt idx="139">
                  <c:v>44074.315972221775</c:v>
                </c:pt>
                <c:pt idx="140">
                  <c:v>44074.319444443994</c:v>
                </c:pt>
                <c:pt idx="141">
                  <c:v>44074.322916666213</c:v>
                </c:pt>
                <c:pt idx="142">
                  <c:v>44074.326388888432</c:v>
                </c:pt>
                <c:pt idx="143">
                  <c:v>44074.329861110651</c:v>
                </c:pt>
                <c:pt idx="144">
                  <c:v>44074.33333333287</c:v>
                </c:pt>
              </c:numCache>
            </c:numRef>
          </c:xVal>
          <c:yVal>
            <c:numRef>
              <c:f>'[7]20200830-31_NEW_SEWER_thresh002'!$I$3:$I$147</c:f>
              <c:numCache>
                <c:formatCode>General</c:formatCode>
                <c:ptCount val="145"/>
                <c:pt idx="0">
                  <c:v>0</c:v>
                </c:pt>
                <c:pt idx="1">
                  <c:v>68.83</c:v>
                </c:pt>
                <c:pt idx="2">
                  <c:v>73.739999999999995</c:v>
                </c:pt>
                <c:pt idx="3">
                  <c:v>106.5</c:v>
                </c:pt>
                <c:pt idx="4">
                  <c:v>130.34000000000003</c:v>
                </c:pt>
                <c:pt idx="5">
                  <c:v>140.93</c:v>
                </c:pt>
                <c:pt idx="6">
                  <c:v>146.32999999999993</c:v>
                </c:pt>
                <c:pt idx="7">
                  <c:v>149.54000000000008</c:v>
                </c:pt>
                <c:pt idx="8">
                  <c:v>151.94999999999993</c:v>
                </c:pt>
                <c:pt idx="9">
                  <c:v>153.85000000000002</c:v>
                </c:pt>
                <c:pt idx="10">
                  <c:v>155.45000000000005</c:v>
                </c:pt>
                <c:pt idx="11">
                  <c:v>157.02999999999997</c:v>
                </c:pt>
                <c:pt idx="12">
                  <c:v>158.07999999999993</c:v>
                </c:pt>
                <c:pt idx="13">
                  <c:v>93.940000000000055</c:v>
                </c:pt>
                <c:pt idx="14">
                  <c:v>62.690000000000055</c:v>
                </c:pt>
                <c:pt idx="15">
                  <c:v>53.349999999999909</c:v>
                </c:pt>
                <c:pt idx="16">
                  <c:v>46.680000000000064</c:v>
                </c:pt>
                <c:pt idx="17">
                  <c:v>41.279999999999973</c:v>
                </c:pt>
                <c:pt idx="18">
                  <c:v>36.789999999999964</c:v>
                </c:pt>
                <c:pt idx="19">
                  <c:v>32.980000000000018</c:v>
                </c:pt>
                <c:pt idx="20">
                  <c:v>29.339999999999918</c:v>
                </c:pt>
                <c:pt idx="21">
                  <c:v>26.520000000000209</c:v>
                </c:pt>
                <c:pt idx="22">
                  <c:v>24.129999999999882</c:v>
                </c:pt>
                <c:pt idx="23">
                  <c:v>22.0300000000002</c:v>
                </c:pt>
                <c:pt idx="24">
                  <c:v>19.9699999999998</c:v>
                </c:pt>
                <c:pt idx="25">
                  <c:v>30.420000000000073</c:v>
                </c:pt>
                <c:pt idx="26">
                  <c:v>29.2199999999998</c:v>
                </c:pt>
                <c:pt idx="27">
                  <c:v>28.100000000000364</c:v>
                </c:pt>
                <c:pt idx="28">
                  <c:v>27.239999999999782</c:v>
                </c:pt>
                <c:pt idx="29">
                  <c:v>26.400000000000091</c:v>
                </c:pt>
                <c:pt idx="30">
                  <c:v>25.650000000000091</c:v>
                </c:pt>
                <c:pt idx="31">
                  <c:v>24.799999999999727</c:v>
                </c:pt>
                <c:pt idx="32">
                  <c:v>24.230000000000018</c:v>
                </c:pt>
                <c:pt idx="33">
                  <c:v>23.75</c:v>
                </c:pt>
                <c:pt idx="34">
                  <c:v>23.309999999999945</c:v>
                </c:pt>
                <c:pt idx="35">
                  <c:v>22.860000000000127</c:v>
                </c:pt>
                <c:pt idx="36">
                  <c:v>22.510000000000218</c:v>
                </c:pt>
                <c:pt idx="37">
                  <c:v>35.919999999999618</c:v>
                </c:pt>
                <c:pt idx="38">
                  <c:v>38.510000000000218</c:v>
                </c:pt>
                <c:pt idx="39">
                  <c:v>40.309999999999945</c:v>
                </c:pt>
                <c:pt idx="40">
                  <c:v>41.449999999999818</c:v>
                </c:pt>
                <c:pt idx="41">
                  <c:v>42.289999999999964</c:v>
                </c:pt>
                <c:pt idx="42">
                  <c:v>43</c:v>
                </c:pt>
                <c:pt idx="43">
                  <c:v>43.5300000000002</c:v>
                </c:pt>
                <c:pt idx="44">
                  <c:v>43.900000000000091</c:v>
                </c:pt>
                <c:pt idx="45">
                  <c:v>44.179999999999836</c:v>
                </c:pt>
                <c:pt idx="46">
                  <c:v>44.389999999999873</c:v>
                </c:pt>
                <c:pt idx="47">
                  <c:v>44.580000000000382</c:v>
                </c:pt>
                <c:pt idx="48">
                  <c:v>44.699999999999818</c:v>
                </c:pt>
                <c:pt idx="49">
                  <c:v>74.019999999999982</c:v>
                </c:pt>
                <c:pt idx="50">
                  <c:v>92.300000000000182</c:v>
                </c:pt>
                <c:pt idx="51">
                  <c:v>100.60999999999967</c:v>
                </c:pt>
                <c:pt idx="52">
                  <c:v>109.93000000000029</c:v>
                </c:pt>
                <c:pt idx="53">
                  <c:v>117.25</c:v>
                </c:pt>
                <c:pt idx="54">
                  <c:v>122.44000000000005</c:v>
                </c:pt>
                <c:pt idx="55">
                  <c:v>125.36999999999989</c:v>
                </c:pt>
                <c:pt idx="56">
                  <c:v>127.51999999999998</c:v>
                </c:pt>
                <c:pt idx="57">
                  <c:v>129.17999999999984</c:v>
                </c:pt>
                <c:pt idx="58">
                  <c:v>130.49000000000024</c:v>
                </c:pt>
                <c:pt idx="59">
                  <c:v>131.53999999999996</c:v>
                </c:pt>
                <c:pt idx="60">
                  <c:v>132.52999999999975</c:v>
                </c:pt>
                <c:pt idx="61">
                  <c:v>129.15999999999985</c:v>
                </c:pt>
                <c:pt idx="62">
                  <c:v>125.51000000000022</c:v>
                </c:pt>
                <c:pt idx="63">
                  <c:v>123.88000000000011</c:v>
                </c:pt>
                <c:pt idx="64">
                  <c:v>123.35999999999967</c:v>
                </c:pt>
                <c:pt idx="65">
                  <c:v>123.23000000000047</c:v>
                </c:pt>
                <c:pt idx="66">
                  <c:v>123.13999999999942</c:v>
                </c:pt>
                <c:pt idx="67">
                  <c:v>123.22000000000025</c:v>
                </c:pt>
                <c:pt idx="68">
                  <c:v>123.19999999999982</c:v>
                </c:pt>
                <c:pt idx="69">
                  <c:v>123.24000000000069</c:v>
                </c:pt>
                <c:pt idx="70">
                  <c:v>123.33999999999924</c:v>
                </c:pt>
                <c:pt idx="71">
                  <c:v>123.61000000000058</c:v>
                </c:pt>
                <c:pt idx="72">
                  <c:v>123.85999999999967</c:v>
                </c:pt>
                <c:pt idx="73">
                  <c:v>129.57000000000062</c:v>
                </c:pt>
                <c:pt idx="74">
                  <c:v>137.78999999999996</c:v>
                </c:pt>
                <c:pt idx="75">
                  <c:v>140.48999999999978</c:v>
                </c:pt>
                <c:pt idx="76">
                  <c:v>141.72999999999956</c:v>
                </c:pt>
                <c:pt idx="77">
                  <c:v>142.44000000000051</c:v>
                </c:pt>
                <c:pt idx="78">
                  <c:v>142.97999999999956</c:v>
                </c:pt>
                <c:pt idx="79">
                  <c:v>143.5</c:v>
                </c:pt>
                <c:pt idx="80">
                  <c:v>143.89000000000033</c:v>
                </c:pt>
                <c:pt idx="81">
                  <c:v>144.23999999999978</c:v>
                </c:pt>
                <c:pt idx="82">
                  <c:v>144.55000000000018</c:v>
                </c:pt>
                <c:pt idx="83">
                  <c:v>144.94999999999982</c:v>
                </c:pt>
                <c:pt idx="84">
                  <c:v>145.3100000000004</c:v>
                </c:pt>
                <c:pt idx="85">
                  <c:v>138.30999999999949</c:v>
                </c:pt>
                <c:pt idx="86">
                  <c:v>132.46000000000004</c:v>
                </c:pt>
                <c:pt idx="87">
                  <c:v>130.0600000000004</c:v>
                </c:pt>
                <c:pt idx="88">
                  <c:v>128.89999999999964</c:v>
                </c:pt>
                <c:pt idx="89">
                  <c:v>128.15999999999985</c:v>
                </c:pt>
                <c:pt idx="90">
                  <c:v>127.65000000000055</c:v>
                </c:pt>
                <c:pt idx="91">
                  <c:v>127.27000000000044</c:v>
                </c:pt>
                <c:pt idx="92">
                  <c:v>126.92000000000007</c:v>
                </c:pt>
                <c:pt idx="93">
                  <c:v>126.67999999999847</c:v>
                </c:pt>
                <c:pt idx="94">
                  <c:v>126.4900000000016</c:v>
                </c:pt>
                <c:pt idx="95">
                  <c:v>126.32999999999993</c:v>
                </c:pt>
                <c:pt idx="96">
                  <c:v>126.17000000000007</c:v>
                </c:pt>
                <c:pt idx="97">
                  <c:v>88.299999999999272</c:v>
                </c:pt>
                <c:pt idx="98">
                  <c:v>64.420000000000073</c:v>
                </c:pt>
                <c:pt idx="99">
                  <c:v>60.110000000000582</c:v>
                </c:pt>
                <c:pt idx="100">
                  <c:v>57.159999999999854</c:v>
                </c:pt>
                <c:pt idx="101">
                  <c:v>54.43999999999869</c:v>
                </c:pt>
                <c:pt idx="102">
                  <c:v>51.81000000000131</c:v>
                </c:pt>
                <c:pt idx="103">
                  <c:v>49.789999999999054</c:v>
                </c:pt>
                <c:pt idx="104">
                  <c:v>48.159999999999854</c:v>
                </c:pt>
                <c:pt idx="105">
                  <c:v>46.380000000001019</c:v>
                </c:pt>
                <c:pt idx="106">
                  <c:v>44.639999999999418</c:v>
                </c:pt>
                <c:pt idx="107">
                  <c:v>43.040000000000873</c:v>
                </c:pt>
                <c:pt idx="108">
                  <c:v>41.579999999999927</c:v>
                </c:pt>
                <c:pt idx="109">
                  <c:v>36.179999999998472</c:v>
                </c:pt>
                <c:pt idx="110">
                  <c:v>34.450000000000728</c:v>
                </c:pt>
                <c:pt idx="111">
                  <c:v>32.979999999999563</c:v>
                </c:pt>
                <c:pt idx="112">
                  <c:v>31.649999999999636</c:v>
                </c:pt>
                <c:pt idx="113">
                  <c:v>30.470000000001164</c:v>
                </c:pt>
                <c:pt idx="114">
                  <c:v>29.270000000000437</c:v>
                </c:pt>
                <c:pt idx="115">
                  <c:v>28.149999999999636</c:v>
                </c:pt>
                <c:pt idx="116">
                  <c:v>27.199999999998909</c:v>
                </c:pt>
                <c:pt idx="117">
                  <c:v>26.31000000000131</c:v>
                </c:pt>
                <c:pt idx="118">
                  <c:v>25.409999999999854</c:v>
                </c:pt>
                <c:pt idx="119">
                  <c:v>24.639999999999418</c:v>
                </c:pt>
                <c:pt idx="120">
                  <c:v>23.770000000000437</c:v>
                </c:pt>
                <c:pt idx="121">
                  <c:v>12.549999999999272</c:v>
                </c:pt>
                <c:pt idx="122">
                  <c:v>11.590000000000146</c:v>
                </c:pt>
                <c:pt idx="123">
                  <c:v>10.940000000000509</c:v>
                </c:pt>
                <c:pt idx="124">
                  <c:v>10.329999999999927</c:v>
                </c:pt>
                <c:pt idx="125">
                  <c:v>9.7099999999991269</c:v>
                </c:pt>
                <c:pt idx="126">
                  <c:v>9.1000000000003638</c:v>
                </c:pt>
                <c:pt idx="127">
                  <c:v>8.6599999999998545</c:v>
                </c:pt>
                <c:pt idx="128">
                  <c:v>8.1700000000000728</c:v>
                </c:pt>
                <c:pt idx="129">
                  <c:v>7.7000000000007276</c:v>
                </c:pt>
                <c:pt idx="130">
                  <c:v>7.3999999999996362</c:v>
                </c:pt>
                <c:pt idx="131">
                  <c:v>7</c:v>
                </c:pt>
                <c:pt idx="132">
                  <c:v>6.6100000000005821</c:v>
                </c:pt>
                <c:pt idx="133">
                  <c:v>5.7399999999997817</c:v>
                </c:pt>
                <c:pt idx="134">
                  <c:v>5.430000000000291</c:v>
                </c:pt>
                <c:pt idx="135">
                  <c:v>5.0399999999990541</c:v>
                </c:pt>
                <c:pt idx="136">
                  <c:v>4.8299999999999272</c:v>
                </c:pt>
                <c:pt idx="137">
                  <c:v>4.5100000000002183</c:v>
                </c:pt>
                <c:pt idx="138">
                  <c:v>4.2999999999992724</c:v>
                </c:pt>
                <c:pt idx="139">
                  <c:v>3.9900000000016007</c:v>
                </c:pt>
                <c:pt idx="140">
                  <c:v>3.7399999999997817</c:v>
                </c:pt>
                <c:pt idx="141">
                  <c:v>3.430000000000291</c:v>
                </c:pt>
                <c:pt idx="142">
                  <c:v>3.1499999999996362</c:v>
                </c:pt>
                <c:pt idx="143">
                  <c:v>3.0100000000002183</c:v>
                </c:pt>
                <c:pt idx="144">
                  <c:v>2.8499999999985448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5-A0D4-4721-961A-0B133E85315F}"/>
            </c:ext>
          </c:extLst>
        </c:ser>
        <c:ser>
          <c:idx val="7"/>
          <c:order val="7"/>
          <c:tx>
            <c:v>thresh0.002, inf10, sew25</c:v>
          </c:tx>
          <c:spPr>
            <a:ln w="19050" cap="rnd">
              <a:solidFill>
                <a:srgbClr val="00B050"/>
              </a:solidFill>
              <a:prstDash val="sysDash"/>
              <a:round/>
            </a:ln>
            <a:effectLst/>
          </c:spPr>
          <c:marker>
            <c:symbol val="none"/>
          </c:marker>
          <c:xVal>
            <c:numRef>
              <c:f>'[8]20200830-31_NEW_SEWER_thresh002'!$H$3:$H$147</c:f>
              <c:numCache>
                <c:formatCode>General</c:formatCode>
                <c:ptCount val="145"/>
                <c:pt idx="0">
                  <c:v>44073.833333333336</c:v>
                </c:pt>
                <c:pt idx="1">
                  <c:v>44073.836805555555</c:v>
                </c:pt>
                <c:pt idx="2">
                  <c:v>44073.840277777774</c:v>
                </c:pt>
                <c:pt idx="3">
                  <c:v>44073.843749999993</c:v>
                </c:pt>
                <c:pt idx="4">
                  <c:v>44073.847222222212</c:v>
                </c:pt>
                <c:pt idx="5">
                  <c:v>44073.850694444431</c:v>
                </c:pt>
                <c:pt idx="6">
                  <c:v>44073.85416666665</c:v>
                </c:pt>
                <c:pt idx="7">
                  <c:v>44073.857638888869</c:v>
                </c:pt>
                <c:pt idx="8">
                  <c:v>44073.861111111088</c:v>
                </c:pt>
                <c:pt idx="9">
                  <c:v>44073.864583333307</c:v>
                </c:pt>
                <c:pt idx="10">
                  <c:v>44073.868055555526</c:v>
                </c:pt>
                <c:pt idx="11">
                  <c:v>44073.871527777745</c:v>
                </c:pt>
                <c:pt idx="12">
                  <c:v>44073.874999999964</c:v>
                </c:pt>
                <c:pt idx="13">
                  <c:v>44073.878472222183</c:v>
                </c:pt>
                <c:pt idx="14">
                  <c:v>44073.881944444402</c:v>
                </c:pt>
                <c:pt idx="15">
                  <c:v>44073.885416666621</c:v>
                </c:pt>
                <c:pt idx="16">
                  <c:v>44073.88888888884</c:v>
                </c:pt>
                <c:pt idx="17">
                  <c:v>44073.892361111059</c:v>
                </c:pt>
                <c:pt idx="18">
                  <c:v>44073.895833333278</c:v>
                </c:pt>
                <c:pt idx="19">
                  <c:v>44073.899305555497</c:v>
                </c:pt>
                <c:pt idx="20">
                  <c:v>44073.902777777716</c:v>
                </c:pt>
                <c:pt idx="21">
                  <c:v>44073.906249999935</c:v>
                </c:pt>
                <c:pt idx="22">
                  <c:v>44073.909722222154</c:v>
                </c:pt>
                <c:pt idx="23">
                  <c:v>44073.913194444372</c:v>
                </c:pt>
                <c:pt idx="24">
                  <c:v>44073.916666666591</c:v>
                </c:pt>
                <c:pt idx="25">
                  <c:v>44073.92013888881</c:v>
                </c:pt>
                <c:pt idx="26">
                  <c:v>44073.923611111029</c:v>
                </c:pt>
                <c:pt idx="27">
                  <c:v>44073.927083333248</c:v>
                </c:pt>
                <c:pt idx="28">
                  <c:v>44073.930555555467</c:v>
                </c:pt>
                <c:pt idx="29">
                  <c:v>44073.934027777686</c:v>
                </c:pt>
                <c:pt idx="30">
                  <c:v>44073.937499999905</c:v>
                </c:pt>
                <c:pt idx="31">
                  <c:v>44073.940972222124</c:v>
                </c:pt>
                <c:pt idx="32">
                  <c:v>44073.944444444343</c:v>
                </c:pt>
                <c:pt idx="33">
                  <c:v>44073.947916666562</c:v>
                </c:pt>
                <c:pt idx="34">
                  <c:v>44073.951388888781</c:v>
                </c:pt>
                <c:pt idx="35">
                  <c:v>44073.954861111</c:v>
                </c:pt>
                <c:pt idx="36">
                  <c:v>44073.958333333219</c:v>
                </c:pt>
                <c:pt idx="37">
                  <c:v>44073.961805555438</c:v>
                </c:pt>
                <c:pt idx="38">
                  <c:v>44073.965277777657</c:v>
                </c:pt>
                <c:pt idx="39">
                  <c:v>44073.968749999876</c:v>
                </c:pt>
                <c:pt idx="40">
                  <c:v>44073.972222222095</c:v>
                </c:pt>
                <c:pt idx="41">
                  <c:v>44073.975694444314</c:v>
                </c:pt>
                <c:pt idx="42">
                  <c:v>44073.979166666533</c:v>
                </c:pt>
                <c:pt idx="43">
                  <c:v>44073.982638888752</c:v>
                </c:pt>
                <c:pt idx="44">
                  <c:v>44073.986111110971</c:v>
                </c:pt>
                <c:pt idx="45">
                  <c:v>44073.98958333319</c:v>
                </c:pt>
                <c:pt idx="46">
                  <c:v>44073.993055555409</c:v>
                </c:pt>
                <c:pt idx="47">
                  <c:v>44073.996527777628</c:v>
                </c:pt>
                <c:pt idx="48">
                  <c:v>44073.999999999847</c:v>
                </c:pt>
                <c:pt idx="49">
                  <c:v>44074.003472222066</c:v>
                </c:pt>
                <c:pt idx="50">
                  <c:v>44074.006944444285</c:v>
                </c:pt>
                <c:pt idx="51">
                  <c:v>44074.010416666504</c:v>
                </c:pt>
                <c:pt idx="52">
                  <c:v>44074.013888888723</c:v>
                </c:pt>
                <c:pt idx="53">
                  <c:v>44074.017361110942</c:v>
                </c:pt>
                <c:pt idx="54">
                  <c:v>44074.020833333161</c:v>
                </c:pt>
                <c:pt idx="55">
                  <c:v>44074.02430555538</c:v>
                </c:pt>
                <c:pt idx="56">
                  <c:v>44074.027777777599</c:v>
                </c:pt>
                <c:pt idx="57">
                  <c:v>44074.031249999818</c:v>
                </c:pt>
                <c:pt idx="58">
                  <c:v>44074.034722222037</c:v>
                </c:pt>
                <c:pt idx="59">
                  <c:v>44074.038194444256</c:v>
                </c:pt>
                <c:pt idx="60">
                  <c:v>44074.041666666475</c:v>
                </c:pt>
                <c:pt idx="61">
                  <c:v>44074.045138888694</c:v>
                </c:pt>
                <c:pt idx="62">
                  <c:v>44074.048611110913</c:v>
                </c:pt>
                <c:pt idx="63">
                  <c:v>44074.052083333132</c:v>
                </c:pt>
                <c:pt idx="64">
                  <c:v>44074.055555555351</c:v>
                </c:pt>
                <c:pt idx="65">
                  <c:v>44074.05902777757</c:v>
                </c:pt>
                <c:pt idx="66">
                  <c:v>44074.062499999789</c:v>
                </c:pt>
                <c:pt idx="67">
                  <c:v>44074.065972222008</c:v>
                </c:pt>
                <c:pt idx="68">
                  <c:v>44074.069444444227</c:v>
                </c:pt>
                <c:pt idx="69">
                  <c:v>44074.072916666446</c:v>
                </c:pt>
                <c:pt idx="70">
                  <c:v>44074.076388888665</c:v>
                </c:pt>
                <c:pt idx="71">
                  <c:v>44074.079861110884</c:v>
                </c:pt>
                <c:pt idx="72">
                  <c:v>44074.083333333103</c:v>
                </c:pt>
                <c:pt idx="73">
                  <c:v>44074.086805555322</c:v>
                </c:pt>
                <c:pt idx="74">
                  <c:v>44074.090277777541</c:v>
                </c:pt>
                <c:pt idx="75">
                  <c:v>44074.09374999976</c:v>
                </c:pt>
                <c:pt idx="76">
                  <c:v>44074.097222221979</c:v>
                </c:pt>
                <c:pt idx="77">
                  <c:v>44074.100694444198</c:v>
                </c:pt>
                <c:pt idx="78">
                  <c:v>44074.104166666417</c:v>
                </c:pt>
                <c:pt idx="79">
                  <c:v>44074.107638888636</c:v>
                </c:pt>
                <c:pt idx="80">
                  <c:v>44074.111111110855</c:v>
                </c:pt>
                <c:pt idx="81">
                  <c:v>44074.114583333074</c:v>
                </c:pt>
                <c:pt idx="82">
                  <c:v>44074.118055555293</c:v>
                </c:pt>
                <c:pt idx="83">
                  <c:v>44074.121527777512</c:v>
                </c:pt>
                <c:pt idx="84">
                  <c:v>44074.124999999731</c:v>
                </c:pt>
                <c:pt idx="85">
                  <c:v>44074.12847222195</c:v>
                </c:pt>
                <c:pt idx="86">
                  <c:v>44074.131944444169</c:v>
                </c:pt>
                <c:pt idx="87">
                  <c:v>44074.135416666388</c:v>
                </c:pt>
                <c:pt idx="88">
                  <c:v>44074.138888888607</c:v>
                </c:pt>
                <c:pt idx="89">
                  <c:v>44074.142361110826</c:v>
                </c:pt>
                <c:pt idx="90">
                  <c:v>44074.145833333045</c:v>
                </c:pt>
                <c:pt idx="91">
                  <c:v>44074.149305555264</c:v>
                </c:pt>
                <c:pt idx="92">
                  <c:v>44074.152777777483</c:v>
                </c:pt>
                <c:pt idx="93">
                  <c:v>44074.156249999702</c:v>
                </c:pt>
                <c:pt idx="94">
                  <c:v>44074.159722221921</c:v>
                </c:pt>
                <c:pt idx="95">
                  <c:v>44074.16319444414</c:v>
                </c:pt>
                <c:pt idx="96">
                  <c:v>44074.166666666359</c:v>
                </c:pt>
                <c:pt idx="97">
                  <c:v>44074.170138888578</c:v>
                </c:pt>
                <c:pt idx="98">
                  <c:v>44074.173611110797</c:v>
                </c:pt>
                <c:pt idx="99">
                  <c:v>44074.177083333016</c:v>
                </c:pt>
                <c:pt idx="100">
                  <c:v>44074.180555555235</c:v>
                </c:pt>
                <c:pt idx="101">
                  <c:v>44074.184027777454</c:v>
                </c:pt>
                <c:pt idx="102">
                  <c:v>44074.187499999673</c:v>
                </c:pt>
                <c:pt idx="103">
                  <c:v>44074.190972221892</c:v>
                </c:pt>
                <c:pt idx="104">
                  <c:v>44074.194444444111</c:v>
                </c:pt>
                <c:pt idx="105">
                  <c:v>44074.19791666633</c:v>
                </c:pt>
                <c:pt idx="106">
                  <c:v>44074.201388888549</c:v>
                </c:pt>
                <c:pt idx="107">
                  <c:v>44074.204861110768</c:v>
                </c:pt>
                <c:pt idx="108">
                  <c:v>44074.208333332987</c:v>
                </c:pt>
                <c:pt idx="109">
                  <c:v>44074.211805555206</c:v>
                </c:pt>
                <c:pt idx="110">
                  <c:v>44074.215277777424</c:v>
                </c:pt>
                <c:pt idx="111">
                  <c:v>44074.218749999643</c:v>
                </c:pt>
                <c:pt idx="112">
                  <c:v>44074.222222221862</c:v>
                </c:pt>
                <c:pt idx="113">
                  <c:v>44074.225694444081</c:v>
                </c:pt>
                <c:pt idx="114">
                  <c:v>44074.2291666663</c:v>
                </c:pt>
                <c:pt idx="115">
                  <c:v>44074.232638888519</c:v>
                </c:pt>
                <c:pt idx="116">
                  <c:v>44074.236111110738</c:v>
                </c:pt>
                <c:pt idx="117">
                  <c:v>44074.239583332957</c:v>
                </c:pt>
                <c:pt idx="118">
                  <c:v>44074.243055555176</c:v>
                </c:pt>
                <c:pt idx="119">
                  <c:v>44074.246527777395</c:v>
                </c:pt>
                <c:pt idx="120">
                  <c:v>44074.249999999614</c:v>
                </c:pt>
                <c:pt idx="121">
                  <c:v>44074.253472221833</c:v>
                </c:pt>
                <c:pt idx="122">
                  <c:v>44074.256944444052</c:v>
                </c:pt>
                <c:pt idx="123">
                  <c:v>44074.260416666271</c:v>
                </c:pt>
                <c:pt idx="124">
                  <c:v>44074.26388888849</c:v>
                </c:pt>
                <c:pt idx="125">
                  <c:v>44074.267361110709</c:v>
                </c:pt>
                <c:pt idx="126">
                  <c:v>44074.270833332928</c:v>
                </c:pt>
                <c:pt idx="127">
                  <c:v>44074.274305555147</c:v>
                </c:pt>
                <c:pt idx="128">
                  <c:v>44074.277777777366</c:v>
                </c:pt>
                <c:pt idx="129">
                  <c:v>44074.281249999585</c:v>
                </c:pt>
                <c:pt idx="130">
                  <c:v>44074.284722221804</c:v>
                </c:pt>
                <c:pt idx="131">
                  <c:v>44074.288194444023</c:v>
                </c:pt>
                <c:pt idx="132">
                  <c:v>44074.291666666242</c:v>
                </c:pt>
                <c:pt idx="133">
                  <c:v>44074.295138888461</c:v>
                </c:pt>
                <c:pt idx="134">
                  <c:v>44074.29861111068</c:v>
                </c:pt>
                <c:pt idx="135">
                  <c:v>44074.302083332899</c:v>
                </c:pt>
                <c:pt idx="136">
                  <c:v>44074.305555555118</c:v>
                </c:pt>
                <c:pt idx="137">
                  <c:v>44074.309027777337</c:v>
                </c:pt>
                <c:pt idx="138">
                  <c:v>44074.312499999556</c:v>
                </c:pt>
                <c:pt idx="139">
                  <c:v>44074.315972221775</c:v>
                </c:pt>
                <c:pt idx="140">
                  <c:v>44074.319444443994</c:v>
                </c:pt>
                <c:pt idx="141">
                  <c:v>44074.322916666213</c:v>
                </c:pt>
                <c:pt idx="142">
                  <c:v>44074.326388888432</c:v>
                </c:pt>
                <c:pt idx="143">
                  <c:v>44074.329861110651</c:v>
                </c:pt>
                <c:pt idx="144">
                  <c:v>44074.33333333287</c:v>
                </c:pt>
              </c:numCache>
            </c:numRef>
          </c:xVal>
          <c:yVal>
            <c:numRef>
              <c:f>'[8]20200830-31_NEW_SEWER_thresh002'!$I$3:$I$147</c:f>
              <c:numCache>
                <c:formatCode>General</c:formatCode>
                <c:ptCount val="145"/>
                <c:pt idx="0">
                  <c:v>0</c:v>
                </c:pt>
                <c:pt idx="1">
                  <c:v>68.83</c:v>
                </c:pt>
                <c:pt idx="2">
                  <c:v>74.500000000000014</c:v>
                </c:pt>
                <c:pt idx="3">
                  <c:v>112.66</c:v>
                </c:pt>
                <c:pt idx="4">
                  <c:v>140.99</c:v>
                </c:pt>
                <c:pt idx="5">
                  <c:v>152.65999999999997</c:v>
                </c:pt>
                <c:pt idx="6">
                  <c:v>158.44000000000005</c:v>
                </c:pt>
                <c:pt idx="7">
                  <c:v>161.81999999999994</c:v>
                </c:pt>
                <c:pt idx="8">
                  <c:v>164.14</c:v>
                </c:pt>
                <c:pt idx="9">
                  <c:v>166.10000000000014</c:v>
                </c:pt>
                <c:pt idx="10">
                  <c:v>167.47999999999979</c:v>
                </c:pt>
                <c:pt idx="11">
                  <c:v>169.06000000000017</c:v>
                </c:pt>
                <c:pt idx="12">
                  <c:v>170.53999999999996</c:v>
                </c:pt>
                <c:pt idx="13">
                  <c:v>106.32999999999993</c:v>
                </c:pt>
                <c:pt idx="14">
                  <c:v>61.730000000000018</c:v>
                </c:pt>
                <c:pt idx="15">
                  <c:v>51.610000000000127</c:v>
                </c:pt>
                <c:pt idx="16">
                  <c:v>44.659999999999854</c:v>
                </c:pt>
                <c:pt idx="17">
                  <c:v>38.490000000000009</c:v>
                </c:pt>
                <c:pt idx="18">
                  <c:v>33.670000000000073</c:v>
                </c:pt>
                <c:pt idx="19">
                  <c:v>29.679999999999836</c:v>
                </c:pt>
                <c:pt idx="20">
                  <c:v>26.099999999999909</c:v>
                </c:pt>
                <c:pt idx="21">
                  <c:v>23.140000000000327</c:v>
                </c:pt>
                <c:pt idx="22">
                  <c:v>20.809999999999945</c:v>
                </c:pt>
                <c:pt idx="23">
                  <c:v>18.849999999999909</c:v>
                </c:pt>
                <c:pt idx="24">
                  <c:v>17.320000000000164</c:v>
                </c:pt>
                <c:pt idx="25">
                  <c:v>27.730000000000018</c:v>
                </c:pt>
                <c:pt idx="26">
                  <c:v>26.109999999999673</c:v>
                </c:pt>
                <c:pt idx="27">
                  <c:v>24.950000000000273</c:v>
                </c:pt>
                <c:pt idx="28">
                  <c:v>24.349999999999909</c:v>
                </c:pt>
                <c:pt idx="29">
                  <c:v>23.730000000000018</c:v>
                </c:pt>
                <c:pt idx="30">
                  <c:v>23.130000000000109</c:v>
                </c:pt>
                <c:pt idx="31">
                  <c:v>22.629999999999654</c:v>
                </c:pt>
                <c:pt idx="32">
                  <c:v>22.070000000000164</c:v>
                </c:pt>
                <c:pt idx="33">
                  <c:v>21.579999999999927</c:v>
                </c:pt>
                <c:pt idx="34">
                  <c:v>21.180000000000291</c:v>
                </c:pt>
                <c:pt idx="35">
                  <c:v>20.799999999999727</c:v>
                </c:pt>
                <c:pt idx="36">
                  <c:v>20.470000000000255</c:v>
                </c:pt>
                <c:pt idx="37">
                  <c:v>33.809999999999945</c:v>
                </c:pt>
                <c:pt idx="38">
                  <c:v>36.839999999999691</c:v>
                </c:pt>
                <c:pt idx="39">
                  <c:v>39.050000000000182</c:v>
                </c:pt>
                <c:pt idx="40">
                  <c:v>40.659999999999854</c:v>
                </c:pt>
                <c:pt idx="41">
                  <c:v>41.670000000000073</c:v>
                </c:pt>
                <c:pt idx="42">
                  <c:v>42.460000000000036</c:v>
                </c:pt>
                <c:pt idx="43">
                  <c:v>43.119999999999891</c:v>
                </c:pt>
                <c:pt idx="44">
                  <c:v>43.710000000000036</c:v>
                </c:pt>
                <c:pt idx="45">
                  <c:v>44.079999999999927</c:v>
                </c:pt>
                <c:pt idx="46">
                  <c:v>44.320000000000164</c:v>
                </c:pt>
                <c:pt idx="47">
                  <c:v>44.490000000000236</c:v>
                </c:pt>
                <c:pt idx="48">
                  <c:v>44.599999999999909</c:v>
                </c:pt>
                <c:pt idx="49">
                  <c:v>73.900000000000091</c:v>
                </c:pt>
                <c:pt idx="50">
                  <c:v>95.149999999999636</c:v>
                </c:pt>
                <c:pt idx="51">
                  <c:v>105.70000000000027</c:v>
                </c:pt>
                <c:pt idx="52">
                  <c:v>116.65000000000009</c:v>
                </c:pt>
                <c:pt idx="53">
                  <c:v>124.65999999999985</c:v>
                </c:pt>
                <c:pt idx="54">
                  <c:v>129.92000000000007</c:v>
                </c:pt>
                <c:pt idx="55">
                  <c:v>133.05999999999995</c:v>
                </c:pt>
                <c:pt idx="56">
                  <c:v>135.17999999999984</c:v>
                </c:pt>
                <c:pt idx="57">
                  <c:v>136.66000000000031</c:v>
                </c:pt>
                <c:pt idx="58">
                  <c:v>137.82999999999947</c:v>
                </c:pt>
                <c:pt idx="59">
                  <c:v>138.92000000000007</c:v>
                </c:pt>
                <c:pt idx="60">
                  <c:v>139.93000000000029</c:v>
                </c:pt>
                <c:pt idx="61">
                  <c:v>136.44999999999982</c:v>
                </c:pt>
                <c:pt idx="62">
                  <c:v>131.26000000000022</c:v>
                </c:pt>
                <c:pt idx="63">
                  <c:v>129.26999999999953</c:v>
                </c:pt>
                <c:pt idx="64">
                  <c:v>128.61000000000058</c:v>
                </c:pt>
                <c:pt idx="65">
                  <c:v>128.15999999999985</c:v>
                </c:pt>
                <c:pt idx="66">
                  <c:v>128.07999999999993</c:v>
                </c:pt>
                <c:pt idx="67">
                  <c:v>128.13000000000011</c:v>
                </c:pt>
                <c:pt idx="68">
                  <c:v>128.17000000000007</c:v>
                </c:pt>
                <c:pt idx="69">
                  <c:v>128.23999999999978</c:v>
                </c:pt>
                <c:pt idx="70">
                  <c:v>128.36999999999989</c:v>
                </c:pt>
                <c:pt idx="71">
                  <c:v>128.43000000000029</c:v>
                </c:pt>
                <c:pt idx="72">
                  <c:v>128.4399999999996</c:v>
                </c:pt>
                <c:pt idx="73">
                  <c:v>134.13000000000011</c:v>
                </c:pt>
                <c:pt idx="74">
                  <c:v>144.32000000000062</c:v>
                </c:pt>
                <c:pt idx="75">
                  <c:v>147.39999999999964</c:v>
                </c:pt>
                <c:pt idx="76">
                  <c:v>148.65999999999985</c:v>
                </c:pt>
                <c:pt idx="77">
                  <c:v>149.53999999999996</c:v>
                </c:pt>
                <c:pt idx="78">
                  <c:v>150.10999999999967</c:v>
                </c:pt>
                <c:pt idx="79">
                  <c:v>150.59000000000015</c:v>
                </c:pt>
                <c:pt idx="80">
                  <c:v>151.07000000000062</c:v>
                </c:pt>
                <c:pt idx="81">
                  <c:v>151.5</c:v>
                </c:pt>
                <c:pt idx="82">
                  <c:v>151.92000000000007</c:v>
                </c:pt>
                <c:pt idx="83">
                  <c:v>152.14999999999964</c:v>
                </c:pt>
                <c:pt idx="84">
                  <c:v>152.4399999999996</c:v>
                </c:pt>
                <c:pt idx="85">
                  <c:v>145.34000000000015</c:v>
                </c:pt>
                <c:pt idx="86">
                  <c:v>136.78999999999996</c:v>
                </c:pt>
                <c:pt idx="87">
                  <c:v>133.5600000000004</c:v>
                </c:pt>
                <c:pt idx="88">
                  <c:v>132.14999999999964</c:v>
                </c:pt>
                <c:pt idx="89">
                  <c:v>131.31999999999971</c:v>
                </c:pt>
                <c:pt idx="90">
                  <c:v>130.67000000000007</c:v>
                </c:pt>
                <c:pt idx="91">
                  <c:v>130.11000000000058</c:v>
                </c:pt>
                <c:pt idx="92">
                  <c:v>129.76000000000022</c:v>
                </c:pt>
                <c:pt idx="93">
                  <c:v>129.46999999999935</c:v>
                </c:pt>
                <c:pt idx="94">
                  <c:v>129.22999999999956</c:v>
                </c:pt>
                <c:pt idx="95">
                  <c:v>129.01000000000022</c:v>
                </c:pt>
                <c:pt idx="96">
                  <c:v>128.76000000000022</c:v>
                </c:pt>
                <c:pt idx="97">
                  <c:v>90.840000000000146</c:v>
                </c:pt>
                <c:pt idx="98">
                  <c:v>59.780000000000655</c:v>
                </c:pt>
                <c:pt idx="99">
                  <c:v>55.100000000000364</c:v>
                </c:pt>
                <c:pt idx="100">
                  <c:v>52.049999999999272</c:v>
                </c:pt>
                <c:pt idx="101">
                  <c:v>49.069999999999709</c:v>
                </c:pt>
                <c:pt idx="102">
                  <c:v>46.549999999999272</c:v>
                </c:pt>
                <c:pt idx="103">
                  <c:v>44.240000000001601</c:v>
                </c:pt>
                <c:pt idx="104">
                  <c:v>41.889999999999418</c:v>
                </c:pt>
                <c:pt idx="105">
                  <c:v>39.989999999999782</c:v>
                </c:pt>
                <c:pt idx="106">
                  <c:v>38.450000000000728</c:v>
                </c:pt>
                <c:pt idx="107">
                  <c:v>37.109999999998763</c:v>
                </c:pt>
                <c:pt idx="108">
                  <c:v>35.850000000000364</c:v>
                </c:pt>
                <c:pt idx="109">
                  <c:v>30.540000000000873</c:v>
                </c:pt>
                <c:pt idx="110">
                  <c:v>28.789999999999054</c:v>
                </c:pt>
                <c:pt idx="111">
                  <c:v>27.329999999999927</c:v>
                </c:pt>
                <c:pt idx="112">
                  <c:v>26.200000000000728</c:v>
                </c:pt>
                <c:pt idx="113">
                  <c:v>25.029999999998836</c:v>
                </c:pt>
                <c:pt idx="114">
                  <c:v>23.720000000001164</c:v>
                </c:pt>
                <c:pt idx="115">
                  <c:v>22.789999999999054</c:v>
                </c:pt>
                <c:pt idx="116">
                  <c:v>21.640000000001237</c:v>
                </c:pt>
                <c:pt idx="117">
                  <c:v>20.93999999999869</c:v>
                </c:pt>
                <c:pt idx="118">
                  <c:v>20.25</c:v>
                </c:pt>
                <c:pt idx="119">
                  <c:v>19.520000000000437</c:v>
                </c:pt>
                <c:pt idx="120">
                  <c:v>18.800000000001091</c:v>
                </c:pt>
                <c:pt idx="121">
                  <c:v>7.6499999999996362</c:v>
                </c:pt>
                <c:pt idx="122">
                  <c:v>7.1000000000003638</c:v>
                </c:pt>
                <c:pt idx="123">
                  <c:v>6.7099999999991269</c:v>
                </c:pt>
                <c:pt idx="124">
                  <c:v>6.1900000000005093</c:v>
                </c:pt>
                <c:pt idx="125">
                  <c:v>5.6999999999989086</c:v>
                </c:pt>
                <c:pt idx="126">
                  <c:v>5.3500000000003638</c:v>
                </c:pt>
                <c:pt idx="127">
                  <c:v>4.9600000000009459</c:v>
                </c:pt>
                <c:pt idx="128">
                  <c:v>4.569999999999709</c:v>
                </c:pt>
                <c:pt idx="129">
                  <c:v>4.4200000000000728</c:v>
                </c:pt>
                <c:pt idx="130">
                  <c:v>4.180000000000291</c:v>
                </c:pt>
                <c:pt idx="131">
                  <c:v>3.8399999999983265</c:v>
                </c:pt>
                <c:pt idx="132">
                  <c:v>3.6100000000005821</c:v>
                </c:pt>
                <c:pt idx="133">
                  <c:v>2.8400000000001455</c:v>
                </c:pt>
                <c:pt idx="134">
                  <c:v>2.5900000000001455</c:v>
                </c:pt>
                <c:pt idx="135">
                  <c:v>2.4500000000007276</c:v>
                </c:pt>
                <c:pt idx="136">
                  <c:v>2.2699999999986176</c:v>
                </c:pt>
                <c:pt idx="137">
                  <c:v>2.1300000000010186</c:v>
                </c:pt>
                <c:pt idx="138">
                  <c:v>1.9899999999997817</c:v>
                </c:pt>
                <c:pt idx="139">
                  <c:v>1.8099999999994907</c:v>
                </c:pt>
                <c:pt idx="140">
                  <c:v>1.6100000000005821</c:v>
                </c:pt>
                <c:pt idx="141">
                  <c:v>1.4499999999989086</c:v>
                </c:pt>
                <c:pt idx="142">
                  <c:v>1.3400000000001455</c:v>
                </c:pt>
                <c:pt idx="143">
                  <c:v>1.2100000000009459</c:v>
                </c:pt>
                <c:pt idx="144">
                  <c:v>1.1199999999989814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6-A0D4-4721-961A-0B133E85315F}"/>
            </c:ext>
          </c:extLst>
        </c:ser>
        <c:ser>
          <c:idx val="8"/>
          <c:order val="8"/>
          <c:tx>
            <c:v>thresh0.002, inf10, sew30</c:v>
          </c:tx>
          <c:spPr>
            <a:ln w="19050" cap="rnd">
              <a:solidFill>
                <a:srgbClr val="5B9BD5"/>
              </a:solidFill>
              <a:prstDash val="sysDash"/>
              <a:round/>
            </a:ln>
            <a:effectLst/>
          </c:spPr>
          <c:marker>
            <c:symbol val="none"/>
          </c:marker>
          <c:xVal>
            <c:numRef>
              <c:f>'[9]20200830-31_NEW_SEWER_thresh002'!$H$3:$H$147</c:f>
              <c:numCache>
                <c:formatCode>General</c:formatCode>
                <c:ptCount val="145"/>
                <c:pt idx="0">
                  <c:v>44073.833333333336</c:v>
                </c:pt>
                <c:pt idx="1">
                  <c:v>44073.836805555555</c:v>
                </c:pt>
                <c:pt idx="2">
                  <c:v>44073.840277777774</c:v>
                </c:pt>
                <c:pt idx="3">
                  <c:v>44073.843749999993</c:v>
                </c:pt>
                <c:pt idx="4">
                  <c:v>44073.847222222212</c:v>
                </c:pt>
                <c:pt idx="5">
                  <c:v>44073.850694444431</c:v>
                </c:pt>
                <c:pt idx="6">
                  <c:v>44073.85416666665</c:v>
                </c:pt>
                <c:pt idx="7">
                  <c:v>44073.857638888869</c:v>
                </c:pt>
                <c:pt idx="8">
                  <c:v>44073.861111111088</c:v>
                </c:pt>
                <c:pt idx="9">
                  <c:v>44073.864583333307</c:v>
                </c:pt>
                <c:pt idx="10">
                  <c:v>44073.868055555526</c:v>
                </c:pt>
                <c:pt idx="11">
                  <c:v>44073.871527777745</c:v>
                </c:pt>
                <c:pt idx="12">
                  <c:v>44073.874999999964</c:v>
                </c:pt>
                <c:pt idx="13">
                  <c:v>44073.878472222183</c:v>
                </c:pt>
                <c:pt idx="14">
                  <c:v>44073.881944444402</c:v>
                </c:pt>
                <c:pt idx="15">
                  <c:v>44073.885416666621</c:v>
                </c:pt>
                <c:pt idx="16">
                  <c:v>44073.88888888884</c:v>
                </c:pt>
                <c:pt idx="17">
                  <c:v>44073.892361111059</c:v>
                </c:pt>
                <c:pt idx="18">
                  <c:v>44073.895833333278</c:v>
                </c:pt>
                <c:pt idx="19">
                  <c:v>44073.899305555497</c:v>
                </c:pt>
                <c:pt idx="20">
                  <c:v>44073.902777777716</c:v>
                </c:pt>
                <c:pt idx="21">
                  <c:v>44073.906249999935</c:v>
                </c:pt>
                <c:pt idx="22">
                  <c:v>44073.909722222154</c:v>
                </c:pt>
                <c:pt idx="23">
                  <c:v>44073.913194444372</c:v>
                </c:pt>
                <c:pt idx="24">
                  <c:v>44073.916666666591</c:v>
                </c:pt>
                <c:pt idx="25">
                  <c:v>44073.92013888881</c:v>
                </c:pt>
                <c:pt idx="26">
                  <c:v>44073.923611111029</c:v>
                </c:pt>
                <c:pt idx="27">
                  <c:v>44073.927083333248</c:v>
                </c:pt>
                <c:pt idx="28">
                  <c:v>44073.930555555467</c:v>
                </c:pt>
                <c:pt idx="29">
                  <c:v>44073.934027777686</c:v>
                </c:pt>
                <c:pt idx="30">
                  <c:v>44073.937499999905</c:v>
                </c:pt>
                <c:pt idx="31">
                  <c:v>44073.940972222124</c:v>
                </c:pt>
                <c:pt idx="32">
                  <c:v>44073.944444444343</c:v>
                </c:pt>
                <c:pt idx="33">
                  <c:v>44073.947916666562</c:v>
                </c:pt>
                <c:pt idx="34">
                  <c:v>44073.951388888781</c:v>
                </c:pt>
                <c:pt idx="35">
                  <c:v>44073.954861111</c:v>
                </c:pt>
                <c:pt idx="36">
                  <c:v>44073.958333333219</c:v>
                </c:pt>
                <c:pt idx="37">
                  <c:v>44073.961805555438</c:v>
                </c:pt>
                <c:pt idx="38">
                  <c:v>44073.965277777657</c:v>
                </c:pt>
                <c:pt idx="39">
                  <c:v>44073.968749999876</c:v>
                </c:pt>
                <c:pt idx="40">
                  <c:v>44073.972222222095</c:v>
                </c:pt>
                <c:pt idx="41">
                  <c:v>44073.975694444314</c:v>
                </c:pt>
                <c:pt idx="42">
                  <c:v>44073.979166666533</c:v>
                </c:pt>
                <c:pt idx="43">
                  <c:v>44073.982638888752</c:v>
                </c:pt>
                <c:pt idx="44">
                  <c:v>44073.986111110971</c:v>
                </c:pt>
                <c:pt idx="45">
                  <c:v>44073.98958333319</c:v>
                </c:pt>
                <c:pt idx="46">
                  <c:v>44073.993055555409</c:v>
                </c:pt>
                <c:pt idx="47">
                  <c:v>44073.996527777628</c:v>
                </c:pt>
                <c:pt idx="48">
                  <c:v>44073.999999999847</c:v>
                </c:pt>
                <c:pt idx="49">
                  <c:v>44074.003472222066</c:v>
                </c:pt>
                <c:pt idx="50">
                  <c:v>44074.006944444285</c:v>
                </c:pt>
                <c:pt idx="51">
                  <c:v>44074.010416666504</c:v>
                </c:pt>
                <c:pt idx="52">
                  <c:v>44074.013888888723</c:v>
                </c:pt>
                <c:pt idx="53">
                  <c:v>44074.017361110942</c:v>
                </c:pt>
                <c:pt idx="54">
                  <c:v>44074.020833333161</c:v>
                </c:pt>
                <c:pt idx="55">
                  <c:v>44074.02430555538</c:v>
                </c:pt>
                <c:pt idx="56">
                  <c:v>44074.027777777599</c:v>
                </c:pt>
                <c:pt idx="57">
                  <c:v>44074.031249999818</c:v>
                </c:pt>
                <c:pt idx="58">
                  <c:v>44074.034722222037</c:v>
                </c:pt>
                <c:pt idx="59">
                  <c:v>44074.038194444256</c:v>
                </c:pt>
                <c:pt idx="60">
                  <c:v>44074.041666666475</c:v>
                </c:pt>
                <c:pt idx="61">
                  <c:v>44074.045138888694</c:v>
                </c:pt>
                <c:pt idx="62">
                  <c:v>44074.048611110913</c:v>
                </c:pt>
                <c:pt idx="63">
                  <c:v>44074.052083333132</c:v>
                </c:pt>
                <c:pt idx="64">
                  <c:v>44074.055555555351</c:v>
                </c:pt>
                <c:pt idx="65">
                  <c:v>44074.05902777757</c:v>
                </c:pt>
                <c:pt idx="66">
                  <c:v>44074.062499999789</c:v>
                </c:pt>
                <c:pt idx="67">
                  <c:v>44074.065972222008</c:v>
                </c:pt>
                <c:pt idx="68">
                  <c:v>44074.069444444227</c:v>
                </c:pt>
                <c:pt idx="69">
                  <c:v>44074.072916666446</c:v>
                </c:pt>
                <c:pt idx="70">
                  <c:v>44074.076388888665</c:v>
                </c:pt>
                <c:pt idx="71">
                  <c:v>44074.079861110884</c:v>
                </c:pt>
                <c:pt idx="72">
                  <c:v>44074.083333333103</c:v>
                </c:pt>
                <c:pt idx="73">
                  <c:v>44074.086805555322</c:v>
                </c:pt>
                <c:pt idx="74">
                  <c:v>44074.090277777541</c:v>
                </c:pt>
                <c:pt idx="75">
                  <c:v>44074.09374999976</c:v>
                </c:pt>
                <c:pt idx="76">
                  <c:v>44074.097222221979</c:v>
                </c:pt>
                <c:pt idx="77">
                  <c:v>44074.100694444198</c:v>
                </c:pt>
                <c:pt idx="78">
                  <c:v>44074.104166666417</c:v>
                </c:pt>
                <c:pt idx="79">
                  <c:v>44074.107638888636</c:v>
                </c:pt>
                <c:pt idx="80">
                  <c:v>44074.111111110855</c:v>
                </c:pt>
                <c:pt idx="81">
                  <c:v>44074.114583333074</c:v>
                </c:pt>
                <c:pt idx="82">
                  <c:v>44074.118055555293</c:v>
                </c:pt>
                <c:pt idx="83">
                  <c:v>44074.121527777512</c:v>
                </c:pt>
                <c:pt idx="84">
                  <c:v>44074.124999999731</c:v>
                </c:pt>
                <c:pt idx="85">
                  <c:v>44074.12847222195</c:v>
                </c:pt>
                <c:pt idx="86">
                  <c:v>44074.131944444169</c:v>
                </c:pt>
                <c:pt idx="87">
                  <c:v>44074.135416666388</c:v>
                </c:pt>
                <c:pt idx="88">
                  <c:v>44074.138888888607</c:v>
                </c:pt>
                <c:pt idx="89">
                  <c:v>44074.142361110826</c:v>
                </c:pt>
                <c:pt idx="90">
                  <c:v>44074.145833333045</c:v>
                </c:pt>
                <c:pt idx="91">
                  <c:v>44074.149305555264</c:v>
                </c:pt>
                <c:pt idx="92">
                  <c:v>44074.152777777483</c:v>
                </c:pt>
                <c:pt idx="93">
                  <c:v>44074.156249999702</c:v>
                </c:pt>
                <c:pt idx="94">
                  <c:v>44074.159722221921</c:v>
                </c:pt>
                <c:pt idx="95">
                  <c:v>44074.16319444414</c:v>
                </c:pt>
                <c:pt idx="96">
                  <c:v>44074.166666666359</c:v>
                </c:pt>
                <c:pt idx="97">
                  <c:v>44074.170138888578</c:v>
                </c:pt>
                <c:pt idx="98">
                  <c:v>44074.173611110797</c:v>
                </c:pt>
                <c:pt idx="99">
                  <c:v>44074.177083333016</c:v>
                </c:pt>
                <c:pt idx="100">
                  <c:v>44074.180555555235</c:v>
                </c:pt>
                <c:pt idx="101">
                  <c:v>44074.184027777454</c:v>
                </c:pt>
                <c:pt idx="102">
                  <c:v>44074.187499999673</c:v>
                </c:pt>
                <c:pt idx="103">
                  <c:v>44074.190972221892</c:v>
                </c:pt>
                <c:pt idx="104">
                  <c:v>44074.194444444111</c:v>
                </c:pt>
                <c:pt idx="105">
                  <c:v>44074.19791666633</c:v>
                </c:pt>
                <c:pt idx="106">
                  <c:v>44074.201388888549</c:v>
                </c:pt>
                <c:pt idx="107">
                  <c:v>44074.204861110768</c:v>
                </c:pt>
                <c:pt idx="108">
                  <c:v>44074.208333332987</c:v>
                </c:pt>
                <c:pt idx="109">
                  <c:v>44074.211805555206</c:v>
                </c:pt>
                <c:pt idx="110">
                  <c:v>44074.215277777424</c:v>
                </c:pt>
                <c:pt idx="111">
                  <c:v>44074.218749999643</c:v>
                </c:pt>
                <c:pt idx="112">
                  <c:v>44074.222222221862</c:v>
                </c:pt>
                <c:pt idx="113">
                  <c:v>44074.225694444081</c:v>
                </c:pt>
                <c:pt idx="114">
                  <c:v>44074.2291666663</c:v>
                </c:pt>
                <c:pt idx="115">
                  <c:v>44074.232638888519</c:v>
                </c:pt>
                <c:pt idx="116">
                  <c:v>44074.236111110738</c:v>
                </c:pt>
                <c:pt idx="117">
                  <c:v>44074.239583332957</c:v>
                </c:pt>
                <c:pt idx="118">
                  <c:v>44074.243055555176</c:v>
                </c:pt>
                <c:pt idx="119">
                  <c:v>44074.246527777395</c:v>
                </c:pt>
                <c:pt idx="120">
                  <c:v>44074.249999999614</c:v>
                </c:pt>
                <c:pt idx="121">
                  <c:v>44074.253472221833</c:v>
                </c:pt>
                <c:pt idx="122">
                  <c:v>44074.256944444052</c:v>
                </c:pt>
                <c:pt idx="123">
                  <c:v>44074.260416666271</c:v>
                </c:pt>
                <c:pt idx="124">
                  <c:v>44074.26388888849</c:v>
                </c:pt>
                <c:pt idx="125">
                  <c:v>44074.267361110709</c:v>
                </c:pt>
                <c:pt idx="126">
                  <c:v>44074.270833332928</c:v>
                </c:pt>
                <c:pt idx="127">
                  <c:v>44074.274305555147</c:v>
                </c:pt>
                <c:pt idx="128">
                  <c:v>44074.277777777366</c:v>
                </c:pt>
                <c:pt idx="129">
                  <c:v>44074.281249999585</c:v>
                </c:pt>
                <c:pt idx="130">
                  <c:v>44074.284722221804</c:v>
                </c:pt>
                <c:pt idx="131">
                  <c:v>44074.288194444023</c:v>
                </c:pt>
                <c:pt idx="132">
                  <c:v>44074.291666666242</c:v>
                </c:pt>
                <c:pt idx="133">
                  <c:v>44074.295138888461</c:v>
                </c:pt>
                <c:pt idx="134">
                  <c:v>44074.29861111068</c:v>
                </c:pt>
                <c:pt idx="135">
                  <c:v>44074.302083332899</c:v>
                </c:pt>
                <c:pt idx="136">
                  <c:v>44074.305555555118</c:v>
                </c:pt>
                <c:pt idx="137">
                  <c:v>44074.309027777337</c:v>
                </c:pt>
                <c:pt idx="138">
                  <c:v>44074.312499999556</c:v>
                </c:pt>
                <c:pt idx="139">
                  <c:v>44074.315972221775</c:v>
                </c:pt>
                <c:pt idx="140">
                  <c:v>44074.319444443994</c:v>
                </c:pt>
                <c:pt idx="141">
                  <c:v>44074.322916666213</c:v>
                </c:pt>
                <c:pt idx="142">
                  <c:v>44074.326388888432</c:v>
                </c:pt>
                <c:pt idx="143">
                  <c:v>44074.329861110651</c:v>
                </c:pt>
                <c:pt idx="144">
                  <c:v>44074.33333333287</c:v>
                </c:pt>
              </c:numCache>
            </c:numRef>
          </c:xVal>
          <c:yVal>
            <c:numRef>
              <c:f>'[9]20200830-31_NEW_SEWER_thresh002'!$I$3:$I$147</c:f>
              <c:numCache>
                <c:formatCode>General</c:formatCode>
                <c:ptCount val="145"/>
                <c:pt idx="0">
                  <c:v>0</c:v>
                </c:pt>
                <c:pt idx="1">
                  <c:v>68.83</c:v>
                </c:pt>
                <c:pt idx="2">
                  <c:v>75.11999999999999</c:v>
                </c:pt>
                <c:pt idx="3">
                  <c:v>117.94999999999999</c:v>
                </c:pt>
                <c:pt idx="4">
                  <c:v>149.63</c:v>
                </c:pt>
                <c:pt idx="5">
                  <c:v>162.08000000000004</c:v>
                </c:pt>
                <c:pt idx="6">
                  <c:v>167.98000000000002</c:v>
                </c:pt>
                <c:pt idx="7">
                  <c:v>171.45999999999992</c:v>
                </c:pt>
                <c:pt idx="8">
                  <c:v>173.70000000000005</c:v>
                </c:pt>
                <c:pt idx="9">
                  <c:v>175.5</c:v>
                </c:pt>
                <c:pt idx="10">
                  <c:v>177.01999999999998</c:v>
                </c:pt>
                <c:pt idx="11">
                  <c:v>178.21000000000004</c:v>
                </c:pt>
                <c:pt idx="12">
                  <c:v>179.56999999999994</c:v>
                </c:pt>
                <c:pt idx="13">
                  <c:v>115.47000000000003</c:v>
                </c:pt>
                <c:pt idx="14">
                  <c:v>59.380000000000109</c:v>
                </c:pt>
                <c:pt idx="15">
                  <c:v>48.789999999999964</c:v>
                </c:pt>
                <c:pt idx="16">
                  <c:v>41.110000000000127</c:v>
                </c:pt>
                <c:pt idx="17">
                  <c:v>35.029999999999745</c:v>
                </c:pt>
                <c:pt idx="18">
                  <c:v>30.139999999999873</c:v>
                </c:pt>
                <c:pt idx="19">
                  <c:v>26.040000000000418</c:v>
                </c:pt>
                <c:pt idx="20">
                  <c:v>22.869999999999891</c:v>
                </c:pt>
                <c:pt idx="21">
                  <c:v>20.650000000000091</c:v>
                </c:pt>
                <c:pt idx="22">
                  <c:v>18.429999999999836</c:v>
                </c:pt>
                <c:pt idx="23">
                  <c:v>15.960000000000036</c:v>
                </c:pt>
                <c:pt idx="24">
                  <c:v>13.980000000000018</c:v>
                </c:pt>
                <c:pt idx="25">
                  <c:v>24.619999999999891</c:v>
                </c:pt>
                <c:pt idx="26">
                  <c:v>23.409999999999854</c:v>
                </c:pt>
                <c:pt idx="27">
                  <c:v>22.440000000000055</c:v>
                </c:pt>
                <c:pt idx="28">
                  <c:v>21.930000000000291</c:v>
                </c:pt>
                <c:pt idx="29">
                  <c:v>21.579999999999927</c:v>
                </c:pt>
                <c:pt idx="30">
                  <c:v>21.2199999999998</c:v>
                </c:pt>
                <c:pt idx="31">
                  <c:v>20.710000000000036</c:v>
                </c:pt>
                <c:pt idx="32">
                  <c:v>20.369999999999891</c:v>
                </c:pt>
                <c:pt idx="33">
                  <c:v>20.070000000000164</c:v>
                </c:pt>
                <c:pt idx="34">
                  <c:v>19.710000000000036</c:v>
                </c:pt>
                <c:pt idx="35">
                  <c:v>19.5</c:v>
                </c:pt>
                <c:pt idx="36">
                  <c:v>19.199999999999818</c:v>
                </c:pt>
                <c:pt idx="37">
                  <c:v>32.690000000000055</c:v>
                </c:pt>
                <c:pt idx="38">
                  <c:v>35.7800000000002</c:v>
                </c:pt>
                <c:pt idx="39">
                  <c:v>38.130000000000109</c:v>
                </c:pt>
                <c:pt idx="40">
                  <c:v>39.859999999999673</c:v>
                </c:pt>
                <c:pt idx="41">
                  <c:v>41.160000000000309</c:v>
                </c:pt>
                <c:pt idx="42">
                  <c:v>42.159999999999854</c:v>
                </c:pt>
                <c:pt idx="43">
                  <c:v>42.900000000000091</c:v>
                </c:pt>
                <c:pt idx="44">
                  <c:v>43.569999999999709</c:v>
                </c:pt>
                <c:pt idx="45">
                  <c:v>43.990000000000236</c:v>
                </c:pt>
                <c:pt idx="46">
                  <c:v>44.289999999999964</c:v>
                </c:pt>
                <c:pt idx="47">
                  <c:v>44.480000000000018</c:v>
                </c:pt>
                <c:pt idx="48">
                  <c:v>44.619999999999891</c:v>
                </c:pt>
                <c:pt idx="49">
                  <c:v>73.940000000000055</c:v>
                </c:pt>
                <c:pt idx="50">
                  <c:v>97.489999999999782</c:v>
                </c:pt>
                <c:pt idx="51">
                  <c:v>109.7800000000002</c:v>
                </c:pt>
                <c:pt idx="52">
                  <c:v>121.78999999999996</c:v>
                </c:pt>
                <c:pt idx="53">
                  <c:v>130.40000000000009</c:v>
                </c:pt>
                <c:pt idx="54">
                  <c:v>135.7199999999998</c:v>
                </c:pt>
                <c:pt idx="55">
                  <c:v>138.97000000000025</c:v>
                </c:pt>
                <c:pt idx="56">
                  <c:v>141.01999999999998</c:v>
                </c:pt>
                <c:pt idx="57">
                  <c:v>142.5</c:v>
                </c:pt>
                <c:pt idx="58">
                  <c:v>143.74000000000024</c:v>
                </c:pt>
                <c:pt idx="59">
                  <c:v>144.67999999999938</c:v>
                </c:pt>
                <c:pt idx="60">
                  <c:v>145.03999999999996</c:v>
                </c:pt>
                <c:pt idx="61">
                  <c:v>141.35000000000036</c:v>
                </c:pt>
                <c:pt idx="62">
                  <c:v>135.05000000000018</c:v>
                </c:pt>
                <c:pt idx="63">
                  <c:v>132.53999999999996</c:v>
                </c:pt>
                <c:pt idx="64">
                  <c:v>132.01999999999953</c:v>
                </c:pt>
                <c:pt idx="65">
                  <c:v>131.78000000000065</c:v>
                </c:pt>
                <c:pt idx="66">
                  <c:v>131.59999999999945</c:v>
                </c:pt>
                <c:pt idx="67">
                  <c:v>131.5600000000004</c:v>
                </c:pt>
                <c:pt idx="68">
                  <c:v>131.63999999999942</c:v>
                </c:pt>
                <c:pt idx="69">
                  <c:v>131.74000000000069</c:v>
                </c:pt>
                <c:pt idx="70">
                  <c:v>131.76999999999953</c:v>
                </c:pt>
                <c:pt idx="71">
                  <c:v>131.8100000000004</c:v>
                </c:pt>
                <c:pt idx="72">
                  <c:v>131.82999999999993</c:v>
                </c:pt>
                <c:pt idx="73">
                  <c:v>137.42000000000007</c:v>
                </c:pt>
                <c:pt idx="74">
                  <c:v>149.03999999999996</c:v>
                </c:pt>
                <c:pt idx="75">
                  <c:v>152.4399999999996</c:v>
                </c:pt>
                <c:pt idx="76">
                  <c:v>153.76000000000022</c:v>
                </c:pt>
                <c:pt idx="77">
                  <c:v>154.56999999999971</c:v>
                </c:pt>
                <c:pt idx="78">
                  <c:v>155.14000000000033</c:v>
                </c:pt>
                <c:pt idx="79">
                  <c:v>155.48999999999978</c:v>
                </c:pt>
                <c:pt idx="80">
                  <c:v>155.82999999999993</c:v>
                </c:pt>
                <c:pt idx="81">
                  <c:v>156.22000000000025</c:v>
                </c:pt>
                <c:pt idx="82">
                  <c:v>156.60999999999967</c:v>
                </c:pt>
                <c:pt idx="83">
                  <c:v>156.98000000000047</c:v>
                </c:pt>
                <c:pt idx="84">
                  <c:v>157.28999999999996</c:v>
                </c:pt>
                <c:pt idx="85">
                  <c:v>150.30999999999949</c:v>
                </c:pt>
                <c:pt idx="86">
                  <c:v>139.5</c:v>
                </c:pt>
                <c:pt idx="87">
                  <c:v>135.82999999999993</c:v>
                </c:pt>
                <c:pt idx="88">
                  <c:v>134.3700000000008</c:v>
                </c:pt>
                <c:pt idx="89">
                  <c:v>133.38999999999942</c:v>
                </c:pt>
                <c:pt idx="90">
                  <c:v>132.80000000000109</c:v>
                </c:pt>
                <c:pt idx="91">
                  <c:v>132.40999999999985</c:v>
                </c:pt>
                <c:pt idx="92">
                  <c:v>132.09000000000015</c:v>
                </c:pt>
                <c:pt idx="93">
                  <c:v>131.75</c:v>
                </c:pt>
                <c:pt idx="94">
                  <c:v>131.39999999999964</c:v>
                </c:pt>
                <c:pt idx="95">
                  <c:v>131.06999999999971</c:v>
                </c:pt>
                <c:pt idx="96">
                  <c:v>130.78999999999905</c:v>
                </c:pt>
                <c:pt idx="97">
                  <c:v>92.790000000000873</c:v>
                </c:pt>
                <c:pt idx="98">
                  <c:v>55.549999999999272</c:v>
                </c:pt>
                <c:pt idx="99">
                  <c:v>49.880000000001019</c:v>
                </c:pt>
                <c:pt idx="100">
                  <c:v>46.600000000000364</c:v>
                </c:pt>
                <c:pt idx="101">
                  <c:v>43.849999999998545</c:v>
                </c:pt>
                <c:pt idx="102">
                  <c:v>41.380000000001019</c:v>
                </c:pt>
                <c:pt idx="103">
                  <c:v>39.340000000000146</c:v>
                </c:pt>
                <c:pt idx="104">
                  <c:v>37.369999999998981</c:v>
                </c:pt>
                <c:pt idx="105">
                  <c:v>35.81000000000131</c:v>
                </c:pt>
                <c:pt idx="106">
                  <c:v>34.509999999998399</c:v>
                </c:pt>
                <c:pt idx="107">
                  <c:v>33.090000000000146</c:v>
                </c:pt>
                <c:pt idx="108">
                  <c:v>31.200000000000728</c:v>
                </c:pt>
                <c:pt idx="109">
                  <c:v>25.549999999999272</c:v>
                </c:pt>
                <c:pt idx="110">
                  <c:v>23.820000000001528</c:v>
                </c:pt>
                <c:pt idx="111">
                  <c:v>22.619999999998981</c:v>
                </c:pt>
                <c:pt idx="112">
                  <c:v>21.170000000000073</c:v>
                </c:pt>
                <c:pt idx="113">
                  <c:v>20.239999999999782</c:v>
                </c:pt>
                <c:pt idx="114">
                  <c:v>19.450000000000728</c:v>
                </c:pt>
                <c:pt idx="115">
                  <c:v>18.680000000000291</c:v>
                </c:pt>
                <c:pt idx="116">
                  <c:v>18.029999999998836</c:v>
                </c:pt>
                <c:pt idx="117">
                  <c:v>17.540000000000873</c:v>
                </c:pt>
                <c:pt idx="118">
                  <c:v>17.170000000000073</c:v>
                </c:pt>
                <c:pt idx="119">
                  <c:v>16.819999999999709</c:v>
                </c:pt>
                <c:pt idx="120">
                  <c:v>16.360000000000582</c:v>
                </c:pt>
                <c:pt idx="121">
                  <c:v>5.25</c:v>
                </c:pt>
                <c:pt idx="122">
                  <c:v>4.7099999999991269</c:v>
                </c:pt>
                <c:pt idx="123">
                  <c:v>4.1499999999996362</c:v>
                </c:pt>
                <c:pt idx="124">
                  <c:v>3.9099999999998545</c:v>
                </c:pt>
                <c:pt idx="125">
                  <c:v>3.680000000000291</c:v>
                </c:pt>
                <c:pt idx="126">
                  <c:v>3.3099999999994907</c:v>
                </c:pt>
                <c:pt idx="127">
                  <c:v>3</c:v>
                </c:pt>
                <c:pt idx="128">
                  <c:v>2.75</c:v>
                </c:pt>
                <c:pt idx="129">
                  <c:v>2.5799999999999272</c:v>
                </c:pt>
                <c:pt idx="130">
                  <c:v>2.4800000000013824</c:v>
                </c:pt>
                <c:pt idx="131">
                  <c:v>2.3099999999994907</c:v>
                </c:pt>
                <c:pt idx="132">
                  <c:v>2.1499999999996362</c:v>
                </c:pt>
                <c:pt idx="133">
                  <c:v>1.3700000000008004</c:v>
                </c:pt>
                <c:pt idx="134">
                  <c:v>1.1499999999996362</c:v>
                </c:pt>
                <c:pt idx="135">
                  <c:v>1.0300000000006548</c:v>
                </c:pt>
                <c:pt idx="136">
                  <c:v>0.8999999999996362</c:v>
                </c:pt>
                <c:pt idx="137">
                  <c:v>0.76000000000021828</c:v>
                </c:pt>
                <c:pt idx="138">
                  <c:v>0.75</c:v>
                </c:pt>
                <c:pt idx="139">
                  <c:v>0.68999999999869033</c:v>
                </c:pt>
                <c:pt idx="140">
                  <c:v>0.65000000000145519</c:v>
                </c:pt>
                <c:pt idx="141">
                  <c:v>0.6499999999996362</c:v>
                </c:pt>
                <c:pt idx="142">
                  <c:v>0.6499999999996362</c:v>
                </c:pt>
                <c:pt idx="143">
                  <c:v>0.62999999999919964</c:v>
                </c:pt>
                <c:pt idx="144">
                  <c:v>0.61000000000058208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7-A0D4-4721-961A-0B133E85315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620570144"/>
        <c:axId val="620573408"/>
        <c:extLst>
          <c:ext xmlns:c15="http://schemas.microsoft.com/office/drawing/2012/chart" uri="{02D57815-91ED-43cb-92C2-25804820EDAC}">
            <c15:filteredScatterSeries>
              <c15:ser>
                <c:idx val="0"/>
                <c:order val="1"/>
                <c:tx>
                  <c:v>thresh0.005, inf10, sew10</c:v>
                </c:tx>
                <c:spPr>
                  <a:ln w="19050" cap="rnd">
                    <a:solidFill>
                      <a:schemeClr val="accent1"/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>
                      <c:ext uri="{02D57815-91ED-43cb-92C2-25804820EDAC}">
                        <c15:formulaRef>
                          <c15:sqref>'[2]20200830-31_NEW_SEWER_thresh005'!$H$3:$H$147</c15:sqref>
                        </c15:formulaRef>
                      </c:ext>
                    </c:extLst>
                    <c:numCache>
                      <c:formatCode>General</c:formatCode>
                      <c:ptCount val="145"/>
                      <c:pt idx="0">
                        <c:v>44073.833333333336</c:v>
                      </c:pt>
                      <c:pt idx="1">
                        <c:v>44073.836805555555</c:v>
                      </c:pt>
                      <c:pt idx="2">
                        <c:v>44073.840277777774</c:v>
                      </c:pt>
                      <c:pt idx="3">
                        <c:v>44073.843749999993</c:v>
                      </c:pt>
                      <c:pt idx="4">
                        <c:v>44073.847222222212</c:v>
                      </c:pt>
                      <c:pt idx="5">
                        <c:v>44073.850694444431</c:v>
                      </c:pt>
                      <c:pt idx="6">
                        <c:v>44073.85416666665</c:v>
                      </c:pt>
                      <c:pt idx="7">
                        <c:v>44073.857638888869</c:v>
                      </c:pt>
                      <c:pt idx="8">
                        <c:v>44073.861111111088</c:v>
                      </c:pt>
                      <c:pt idx="9">
                        <c:v>44073.864583333307</c:v>
                      </c:pt>
                      <c:pt idx="10">
                        <c:v>44073.868055555526</c:v>
                      </c:pt>
                      <c:pt idx="11">
                        <c:v>44073.871527777745</c:v>
                      </c:pt>
                      <c:pt idx="12">
                        <c:v>44073.874999999964</c:v>
                      </c:pt>
                      <c:pt idx="13">
                        <c:v>44073.878472222183</c:v>
                      </c:pt>
                      <c:pt idx="14">
                        <c:v>44073.881944444402</c:v>
                      </c:pt>
                      <c:pt idx="15">
                        <c:v>44073.885416666621</c:v>
                      </c:pt>
                      <c:pt idx="16">
                        <c:v>44073.88888888884</c:v>
                      </c:pt>
                      <c:pt idx="17">
                        <c:v>44073.892361111059</c:v>
                      </c:pt>
                      <c:pt idx="18">
                        <c:v>44073.895833333278</c:v>
                      </c:pt>
                      <c:pt idx="19">
                        <c:v>44073.899305555497</c:v>
                      </c:pt>
                      <c:pt idx="20">
                        <c:v>44073.902777777716</c:v>
                      </c:pt>
                      <c:pt idx="21">
                        <c:v>44073.906249999935</c:v>
                      </c:pt>
                      <c:pt idx="22">
                        <c:v>44073.909722222154</c:v>
                      </c:pt>
                      <c:pt idx="23">
                        <c:v>44073.913194444372</c:v>
                      </c:pt>
                      <c:pt idx="24">
                        <c:v>44073.916666666591</c:v>
                      </c:pt>
                      <c:pt idx="25">
                        <c:v>44073.92013888881</c:v>
                      </c:pt>
                      <c:pt idx="26">
                        <c:v>44073.923611111029</c:v>
                      </c:pt>
                      <c:pt idx="27">
                        <c:v>44073.927083333248</c:v>
                      </c:pt>
                      <c:pt idx="28">
                        <c:v>44073.930555555467</c:v>
                      </c:pt>
                      <c:pt idx="29">
                        <c:v>44073.934027777686</c:v>
                      </c:pt>
                      <c:pt idx="30">
                        <c:v>44073.937499999905</c:v>
                      </c:pt>
                      <c:pt idx="31">
                        <c:v>44073.940972222124</c:v>
                      </c:pt>
                      <c:pt idx="32">
                        <c:v>44073.944444444343</c:v>
                      </c:pt>
                      <c:pt idx="33">
                        <c:v>44073.947916666562</c:v>
                      </c:pt>
                      <c:pt idx="34">
                        <c:v>44073.951388888781</c:v>
                      </c:pt>
                      <c:pt idx="35">
                        <c:v>44073.954861111</c:v>
                      </c:pt>
                      <c:pt idx="36">
                        <c:v>44073.958333333219</c:v>
                      </c:pt>
                      <c:pt idx="37">
                        <c:v>44073.961805555438</c:v>
                      </c:pt>
                      <c:pt idx="38">
                        <c:v>44073.965277777657</c:v>
                      </c:pt>
                      <c:pt idx="39">
                        <c:v>44073.968749999876</c:v>
                      </c:pt>
                      <c:pt idx="40">
                        <c:v>44073.972222222095</c:v>
                      </c:pt>
                      <c:pt idx="41">
                        <c:v>44073.975694444314</c:v>
                      </c:pt>
                      <c:pt idx="42">
                        <c:v>44073.979166666533</c:v>
                      </c:pt>
                      <c:pt idx="43">
                        <c:v>44073.982638888752</c:v>
                      </c:pt>
                      <c:pt idx="44">
                        <c:v>44073.986111110971</c:v>
                      </c:pt>
                      <c:pt idx="45">
                        <c:v>44073.98958333319</c:v>
                      </c:pt>
                      <c:pt idx="46">
                        <c:v>44073.993055555409</c:v>
                      </c:pt>
                      <c:pt idx="47">
                        <c:v>44073.996527777628</c:v>
                      </c:pt>
                      <c:pt idx="48">
                        <c:v>44073.999999999847</c:v>
                      </c:pt>
                      <c:pt idx="49">
                        <c:v>44074.003472222066</c:v>
                      </c:pt>
                      <c:pt idx="50">
                        <c:v>44074.006944444285</c:v>
                      </c:pt>
                      <c:pt idx="51">
                        <c:v>44074.010416666504</c:v>
                      </c:pt>
                      <c:pt idx="52">
                        <c:v>44074.013888888723</c:v>
                      </c:pt>
                      <c:pt idx="53">
                        <c:v>44074.017361110942</c:v>
                      </c:pt>
                      <c:pt idx="54">
                        <c:v>44074.020833333161</c:v>
                      </c:pt>
                      <c:pt idx="55">
                        <c:v>44074.02430555538</c:v>
                      </c:pt>
                      <c:pt idx="56">
                        <c:v>44074.027777777599</c:v>
                      </c:pt>
                      <c:pt idx="57">
                        <c:v>44074.031249999818</c:v>
                      </c:pt>
                      <c:pt idx="58">
                        <c:v>44074.034722222037</c:v>
                      </c:pt>
                      <c:pt idx="59">
                        <c:v>44074.038194444256</c:v>
                      </c:pt>
                      <c:pt idx="60">
                        <c:v>44074.041666666475</c:v>
                      </c:pt>
                      <c:pt idx="61">
                        <c:v>44074.045138888694</c:v>
                      </c:pt>
                      <c:pt idx="62">
                        <c:v>44074.048611110913</c:v>
                      </c:pt>
                      <c:pt idx="63">
                        <c:v>44074.052083333132</c:v>
                      </c:pt>
                      <c:pt idx="64">
                        <c:v>44074.055555555351</c:v>
                      </c:pt>
                      <c:pt idx="65">
                        <c:v>44074.05902777757</c:v>
                      </c:pt>
                      <c:pt idx="66">
                        <c:v>44074.062499999789</c:v>
                      </c:pt>
                      <c:pt idx="67">
                        <c:v>44074.065972222008</c:v>
                      </c:pt>
                      <c:pt idx="68">
                        <c:v>44074.069444444227</c:v>
                      </c:pt>
                      <c:pt idx="69">
                        <c:v>44074.072916666446</c:v>
                      </c:pt>
                      <c:pt idx="70">
                        <c:v>44074.076388888665</c:v>
                      </c:pt>
                      <c:pt idx="71">
                        <c:v>44074.079861110884</c:v>
                      </c:pt>
                      <c:pt idx="72">
                        <c:v>44074.083333333103</c:v>
                      </c:pt>
                      <c:pt idx="73">
                        <c:v>44074.086805555322</c:v>
                      </c:pt>
                      <c:pt idx="74">
                        <c:v>44074.090277777541</c:v>
                      </c:pt>
                      <c:pt idx="75">
                        <c:v>44074.09374999976</c:v>
                      </c:pt>
                      <c:pt idx="76">
                        <c:v>44074.097222221979</c:v>
                      </c:pt>
                      <c:pt idx="77">
                        <c:v>44074.100694444198</c:v>
                      </c:pt>
                      <c:pt idx="78">
                        <c:v>44074.104166666417</c:v>
                      </c:pt>
                      <c:pt idx="79">
                        <c:v>44074.107638888636</c:v>
                      </c:pt>
                      <c:pt idx="80">
                        <c:v>44074.111111110855</c:v>
                      </c:pt>
                      <c:pt idx="81">
                        <c:v>44074.114583333074</c:v>
                      </c:pt>
                      <c:pt idx="82">
                        <c:v>44074.118055555293</c:v>
                      </c:pt>
                      <c:pt idx="83">
                        <c:v>44074.121527777512</c:v>
                      </c:pt>
                      <c:pt idx="84">
                        <c:v>44074.124999999731</c:v>
                      </c:pt>
                      <c:pt idx="85">
                        <c:v>44074.12847222195</c:v>
                      </c:pt>
                      <c:pt idx="86">
                        <c:v>44074.131944444169</c:v>
                      </c:pt>
                      <c:pt idx="87">
                        <c:v>44074.135416666388</c:v>
                      </c:pt>
                      <c:pt idx="88">
                        <c:v>44074.138888888607</c:v>
                      </c:pt>
                      <c:pt idx="89">
                        <c:v>44074.142361110826</c:v>
                      </c:pt>
                      <c:pt idx="90">
                        <c:v>44074.145833333045</c:v>
                      </c:pt>
                      <c:pt idx="91">
                        <c:v>44074.149305555264</c:v>
                      </c:pt>
                      <c:pt idx="92">
                        <c:v>44074.152777777483</c:v>
                      </c:pt>
                      <c:pt idx="93">
                        <c:v>44074.156249999702</c:v>
                      </c:pt>
                      <c:pt idx="94">
                        <c:v>44074.159722221921</c:v>
                      </c:pt>
                      <c:pt idx="95">
                        <c:v>44074.16319444414</c:v>
                      </c:pt>
                      <c:pt idx="96">
                        <c:v>44074.166666666359</c:v>
                      </c:pt>
                      <c:pt idx="97">
                        <c:v>44074.170138888578</c:v>
                      </c:pt>
                      <c:pt idx="98">
                        <c:v>44074.173611110797</c:v>
                      </c:pt>
                      <c:pt idx="99">
                        <c:v>44074.177083333016</c:v>
                      </c:pt>
                      <c:pt idx="100">
                        <c:v>44074.180555555235</c:v>
                      </c:pt>
                      <c:pt idx="101">
                        <c:v>44074.184027777454</c:v>
                      </c:pt>
                      <c:pt idx="102">
                        <c:v>44074.187499999673</c:v>
                      </c:pt>
                      <c:pt idx="103">
                        <c:v>44074.190972221892</c:v>
                      </c:pt>
                      <c:pt idx="104">
                        <c:v>44074.194444444111</c:v>
                      </c:pt>
                      <c:pt idx="105">
                        <c:v>44074.19791666633</c:v>
                      </c:pt>
                      <c:pt idx="106">
                        <c:v>44074.201388888549</c:v>
                      </c:pt>
                      <c:pt idx="107">
                        <c:v>44074.204861110768</c:v>
                      </c:pt>
                      <c:pt idx="108">
                        <c:v>44074.208333332987</c:v>
                      </c:pt>
                      <c:pt idx="109">
                        <c:v>44074.211805555206</c:v>
                      </c:pt>
                      <c:pt idx="110">
                        <c:v>44074.215277777424</c:v>
                      </c:pt>
                      <c:pt idx="111">
                        <c:v>44074.218749999643</c:v>
                      </c:pt>
                      <c:pt idx="112">
                        <c:v>44074.222222221862</c:v>
                      </c:pt>
                      <c:pt idx="113">
                        <c:v>44074.225694444081</c:v>
                      </c:pt>
                      <c:pt idx="114">
                        <c:v>44074.2291666663</c:v>
                      </c:pt>
                      <c:pt idx="115">
                        <c:v>44074.232638888519</c:v>
                      </c:pt>
                      <c:pt idx="116">
                        <c:v>44074.236111110738</c:v>
                      </c:pt>
                      <c:pt idx="117">
                        <c:v>44074.239583332957</c:v>
                      </c:pt>
                      <c:pt idx="118">
                        <c:v>44074.243055555176</c:v>
                      </c:pt>
                      <c:pt idx="119">
                        <c:v>44074.246527777395</c:v>
                      </c:pt>
                      <c:pt idx="120">
                        <c:v>44074.249999999614</c:v>
                      </c:pt>
                      <c:pt idx="121">
                        <c:v>44074.253472221833</c:v>
                      </c:pt>
                      <c:pt idx="122">
                        <c:v>44074.256944444052</c:v>
                      </c:pt>
                      <c:pt idx="123">
                        <c:v>44074.260416666271</c:v>
                      </c:pt>
                      <c:pt idx="124">
                        <c:v>44074.26388888849</c:v>
                      </c:pt>
                      <c:pt idx="125">
                        <c:v>44074.267361110709</c:v>
                      </c:pt>
                      <c:pt idx="126">
                        <c:v>44074.270833332928</c:v>
                      </c:pt>
                      <c:pt idx="127">
                        <c:v>44074.274305555147</c:v>
                      </c:pt>
                      <c:pt idx="128">
                        <c:v>44074.277777777366</c:v>
                      </c:pt>
                      <c:pt idx="129">
                        <c:v>44074.281249999585</c:v>
                      </c:pt>
                      <c:pt idx="130">
                        <c:v>44074.284722221804</c:v>
                      </c:pt>
                      <c:pt idx="131">
                        <c:v>44074.288194444023</c:v>
                      </c:pt>
                      <c:pt idx="132">
                        <c:v>44074.291666666242</c:v>
                      </c:pt>
                      <c:pt idx="133">
                        <c:v>44074.295138888461</c:v>
                      </c:pt>
                      <c:pt idx="134">
                        <c:v>44074.29861111068</c:v>
                      </c:pt>
                      <c:pt idx="135">
                        <c:v>44074.302083332899</c:v>
                      </c:pt>
                      <c:pt idx="136">
                        <c:v>44074.305555555118</c:v>
                      </c:pt>
                      <c:pt idx="137">
                        <c:v>44074.309027777337</c:v>
                      </c:pt>
                      <c:pt idx="138">
                        <c:v>44074.312499999556</c:v>
                      </c:pt>
                      <c:pt idx="139">
                        <c:v>44074.315972221775</c:v>
                      </c:pt>
                      <c:pt idx="140">
                        <c:v>44074.319444443994</c:v>
                      </c:pt>
                      <c:pt idx="141">
                        <c:v>44074.322916666213</c:v>
                      </c:pt>
                      <c:pt idx="142">
                        <c:v>44074.326388888432</c:v>
                      </c:pt>
                      <c:pt idx="143">
                        <c:v>44074.329861110651</c:v>
                      </c:pt>
                      <c:pt idx="144">
                        <c:v>44074.33333333287</c:v>
                      </c:pt>
                    </c:numCache>
                  </c:numRef>
                </c:xVal>
                <c:yVal>
                  <c:numRef>
                    <c:extLst>
                      <c:ext uri="{02D57815-91ED-43cb-92C2-25804820EDAC}">
                        <c15:formulaRef>
                          <c15:sqref>'[2]20200830-31_NEW_SEWER_thresh005'!$I$3:$I$147</c15:sqref>
                        </c15:formulaRef>
                      </c:ext>
                    </c:extLst>
                    <c:numCache>
                      <c:formatCode>General</c:formatCode>
                      <c:ptCount val="145"/>
                      <c:pt idx="0">
                        <c:v>0</c:v>
                      </c:pt>
                      <c:pt idx="1">
                        <c:v>68.83</c:v>
                      </c:pt>
                      <c:pt idx="2">
                        <c:v>68.86999999999999</c:v>
                      </c:pt>
                      <c:pt idx="3">
                        <c:v>72.070000000000022</c:v>
                      </c:pt>
                      <c:pt idx="4">
                        <c:v>79.419999999999987</c:v>
                      </c:pt>
                      <c:pt idx="5">
                        <c:v>87.18</c:v>
                      </c:pt>
                      <c:pt idx="6">
                        <c:v>93.480000000000018</c:v>
                      </c:pt>
                      <c:pt idx="7">
                        <c:v>98.13</c:v>
                      </c:pt>
                      <c:pt idx="8">
                        <c:v>101.80999999999995</c:v>
                      </c:pt>
                      <c:pt idx="9">
                        <c:v>105.13999999999999</c:v>
                      </c:pt>
                      <c:pt idx="10">
                        <c:v>108</c:v>
                      </c:pt>
                      <c:pt idx="11">
                        <c:v>110.3900000000001</c:v>
                      </c:pt>
                      <c:pt idx="12">
                        <c:v>112.10000000000002</c:v>
                      </c:pt>
                      <c:pt idx="13">
                        <c:v>48.259999999999991</c:v>
                      </c:pt>
                      <c:pt idx="14">
                        <c:v>43.509999999999991</c:v>
                      </c:pt>
                      <c:pt idx="15">
                        <c:v>39.700000000000045</c:v>
                      </c:pt>
                      <c:pt idx="16">
                        <c:v>36.579999999999927</c:v>
                      </c:pt>
                      <c:pt idx="17">
                        <c:v>33.849999999999909</c:v>
                      </c:pt>
                      <c:pt idx="18">
                        <c:v>31.630000000000109</c:v>
                      </c:pt>
                      <c:pt idx="19">
                        <c:v>29.740000000000009</c:v>
                      </c:pt>
                      <c:pt idx="20">
                        <c:v>27.819999999999936</c:v>
                      </c:pt>
                      <c:pt idx="21">
                        <c:v>25.930000000000064</c:v>
                      </c:pt>
                      <c:pt idx="22">
                        <c:v>24.419999999999845</c:v>
                      </c:pt>
                      <c:pt idx="23">
                        <c:v>22.900000000000091</c:v>
                      </c:pt>
                      <c:pt idx="24">
                        <c:v>21.630000000000109</c:v>
                      </c:pt>
                      <c:pt idx="25">
                        <c:v>32.649999999999864</c:v>
                      </c:pt>
                      <c:pt idx="26">
                        <c:v>31.980000000000018</c:v>
                      </c:pt>
                      <c:pt idx="27">
                        <c:v>31.360000000000127</c:v>
                      </c:pt>
                      <c:pt idx="28">
                        <c:v>30.799999999999955</c:v>
                      </c:pt>
                      <c:pt idx="29">
                        <c:v>30.210000000000036</c:v>
                      </c:pt>
                      <c:pt idx="30">
                        <c:v>29.639999999999873</c:v>
                      </c:pt>
                      <c:pt idx="31">
                        <c:v>29.089999999999918</c:v>
                      </c:pt>
                      <c:pt idx="32">
                        <c:v>28.600000000000136</c:v>
                      </c:pt>
                      <c:pt idx="33">
                        <c:v>28.029999999999973</c:v>
                      </c:pt>
                      <c:pt idx="34">
                        <c:v>27.480000000000018</c:v>
                      </c:pt>
                      <c:pt idx="35">
                        <c:v>26.960000000000036</c:v>
                      </c:pt>
                      <c:pt idx="36">
                        <c:v>26.480000000000018</c:v>
                      </c:pt>
                      <c:pt idx="37">
                        <c:v>39.759999999999991</c:v>
                      </c:pt>
                      <c:pt idx="38">
                        <c:v>41.409999999999854</c:v>
                      </c:pt>
                      <c:pt idx="39">
                        <c:v>42.320000000000164</c:v>
                      </c:pt>
                      <c:pt idx="40">
                        <c:v>42.829999999999927</c:v>
                      </c:pt>
                      <c:pt idx="41">
                        <c:v>43.1400000000001</c:v>
                      </c:pt>
                      <c:pt idx="42">
                        <c:v>43.400000000000091</c:v>
                      </c:pt>
                      <c:pt idx="43">
                        <c:v>43.659999999999854</c:v>
                      </c:pt>
                      <c:pt idx="44">
                        <c:v>43.820000000000164</c:v>
                      </c:pt>
                      <c:pt idx="45">
                        <c:v>43.929999999999836</c:v>
                      </c:pt>
                      <c:pt idx="46">
                        <c:v>44.019999999999982</c:v>
                      </c:pt>
                      <c:pt idx="47">
                        <c:v>44.070000000000164</c:v>
                      </c:pt>
                      <c:pt idx="48">
                        <c:v>44.099999999999909</c:v>
                      </c:pt>
                      <c:pt idx="49">
                        <c:v>73.349999999999909</c:v>
                      </c:pt>
                      <c:pt idx="50">
                        <c:v>80.239999999999782</c:v>
                      </c:pt>
                      <c:pt idx="51">
                        <c:v>82.110000000000127</c:v>
                      </c:pt>
                      <c:pt idx="52">
                        <c:v>83.610000000000127</c:v>
                      </c:pt>
                      <c:pt idx="53">
                        <c:v>85.2199999999998</c:v>
                      </c:pt>
                      <c:pt idx="54">
                        <c:v>86.650000000000091</c:v>
                      </c:pt>
                      <c:pt idx="55">
                        <c:v>88.610000000000127</c:v>
                      </c:pt>
                      <c:pt idx="56">
                        <c:v>90.730000000000018</c:v>
                      </c:pt>
                      <c:pt idx="57">
                        <c:v>92.630000000000109</c:v>
                      </c:pt>
                      <c:pt idx="58">
                        <c:v>94.480000000000018</c:v>
                      </c:pt>
                      <c:pt idx="59">
                        <c:v>96.269999999999982</c:v>
                      </c:pt>
                      <c:pt idx="60">
                        <c:v>97.769999999999982</c:v>
                      </c:pt>
                      <c:pt idx="61">
                        <c:v>94.889999999999873</c:v>
                      </c:pt>
                      <c:pt idx="62">
                        <c:v>95.5</c:v>
                      </c:pt>
                      <c:pt idx="63">
                        <c:v>95.900000000000091</c:v>
                      </c:pt>
                      <c:pt idx="64">
                        <c:v>96.170000000000073</c:v>
                      </c:pt>
                      <c:pt idx="65">
                        <c:v>96.529999999999745</c:v>
                      </c:pt>
                      <c:pt idx="66">
                        <c:v>96.900000000000091</c:v>
                      </c:pt>
                      <c:pt idx="67">
                        <c:v>97.179999999999836</c:v>
                      </c:pt>
                      <c:pt idx="68">
                        <c:v>97.619999999999891</c:v>
                      </c:pt>
                      <c:pt idx="69">
                        <c:v>97.980000000000473</c:v>
                      </c:pt>
                      <c:pt idx="70">
                        <c:v>98.210000000000036</c:v>
                      </c:pt>
                      <c:pt idx="71">
                        <c:v>98.5</c:v>
                      </c:pt>
                      <c:pt idx="72">
                        <c:v>98.869999999999891</c:v>
                      </c:pt>
                      <c:pt idx="73">
                        <c:v>104.71000000000004</c:v>
                      </c:pt>
                      <c:pt idx="74">
                        <c:v>107.42000000000007</c:v>
                      </c:pt>
                      <c:pt idx="75">
                        <c:v>108.50999999999931</c:v>
                      </c:pt>
                      <c:pt idx="76">
                        <c:v>109.25</c:v>
                      </c:pt>
                      <c:pt idx="77">
                        <c:v>109.88000000000011</c:v>
                      </c:pt>
                      <c:pt idx="78">
                        <c:v>110.34000000000015</c:v>
                      </c:pt>
                      <c:pt idx="79">
                        <c:v>110.82999999999993</c:v>
                      </c:pt>
                      <c:pt idx="80">
                        <c:v>111.19000000000051</c:v>
                      </c:pt>
                      <c:pt idx="81">
                        <c:v>111.55999999999949</c:v>
                      </c:pt>
                      <c:pt idx="82">
                        <c:v>112.02000000000044</c:v>
                      </c:pt>
                      <c:pt idx="83">
                        <c:v>112.46000000000004</c:v>
                      </c:pt>
                      <c:pt idx="84">
                        <c:v>112.86999999999989</c:v>
                      </c:pt>
                      <c:pt idx="85">
                        <c:v>105.94999999999982</c:v>
                      </c:pt>
                      <c:pt idx="86">
                        <c:v>105.5</c:v>
                      </c:pt>
                      <c:pt idx="87">
                        <c:v>105.30000000000018</c:v>
                      </c:pt>
                      <c:pt idx="88">
                        <c:v>105.11999999999989</c:v>
                      </c:pt>
                      <c:pt idx="89">
                        <c:v>105.05000000000018</c:v>
                      </c:pt>
                      <c:pt idx="90">
                        <c:v>105.03999999999996</c:v>
                      </c:pt>
                      <c:pt idx="91">
                        <c:v>105.09000000000015</c:v>
                      </c:pt>
                      <c:pt idx="92">
                        <c:v>105.14999999999964</c:v>
                      </c:pt>
                      <c:pt idx="93">
                        <c:v>105.17000000000007</c:v>
                      </c:pt>
                      <c:pt idx="94">
                        <c:v>105.1899999999996</c:v>
                      </c:pt>
                      <c:pt idx="95">
                        <c:v>105.22000000000025</c:v>
                      </c:pt>
                      <c:pt idx="96">
                        <c:v>105.27999999999975</c:v>
                      </c:pt>
                      <c:pt idx="97">
                        <c:v>67.730000000000473</c:v>
                      </c:pt>
                      <c:pt idx="98">
                        <c:v>62.130000000000109</c:v>
                      </c:pt>
                      <c:pt idx="99">
                        <c:v>60.399999999999636</c:v>
                      </c:pt>
                      <c:pt idx="100">
                        <c:v>58.800000000000182</c:v>
                      </c:pt>
                      <c:pt idx="101">
                        <c:v>57.319999999999709</c:v>
                      </c:pt>
                      <c:pt idx="102">
                        <c:v>55.909999999999854</c:v>
                      </c:pt>
                      <c:pt idx="103">
                        <c:v>54.640000000000327</c:v>
                      </c:pt>
                      <c:pt idx="104">
                        <c:v>53.440000000000509</c:v>
                      </c:pt>
                      <c:pt idx="105">
                        <c:v>52.219999999999345</c:v>
                      </c:pt>
                      <c:pt idx="106">
                        <c:v>51.130000000000109</c:v>
                      </c:pt>
                      <c:pt idx="107">
                        <c:v>50.180000000000291</c:v>
                      </c:pt>
                      <c:pt idx="108">
                        <c:v>49.329999999999927</c:v>
                      </c:pt>
                      <c:pt idx="109">
                        <c:v>44.479999999999563</c:v>
                      </c:pt>
                      <c:pt idx="110">
                        <c:v>43.329999999999927</c:v>
                      </c:pt>
                      <c:pt idx="111">
                        <c:v>42.390000000000327</c:v>
                      </c:pt>
                      <c:pt idx="112">
                        <c:v>41.600000000000364</c:v>
                      </c:pt>
                      <c:pt idx="113">
                        <c:v>40.769999999999527</c:v>
                      </c:pt>
                      <c:pt idx="114">
                        <c:v>39.960000000000036</c:v>
                      </c:pt>
                      <c:pt idx="115">
                        <c:v>39.300000000000182</c:v>
                      </c:pt>
                      <c:pt idx="116">
                        <c:v>38.6899999999996</c:v>
                      </c:pt>
                      <c:pt idx="117">
                        <c:v>37.979999999999563</c:v>
                      </c:pt>
                      <c:pt idx="118">
                        <c:v>37.260000000000218</c:v>
                      </c:pt>
                      <c:pt idx="119">
                        <c:v>36.530000000000655</c:v>
                      </c:pt>
                      <c:pt idx="120">
                        <c:v>35.8700000000008</c:v>
                      </c:pt>
                      <c:pt idx="121">
                        <c:v>24.789999999999054</c:v>
                      </c:pt>
                      <c:pt idx="122">
                        <c:v>24.100000000000364</c:v>
                      </c:pt>
                      <c:pt idx="123">
                        <c:v>23.469999999999345</c:v>
                      </c:pt>
                      <c:pt idx="124">
                        <c:v>22.659999999999854</c:v>
                      </c:pt>
                      <c:pt idx="125">
                        <c:v>22.030000000000655</c:v>
                      </c:pt>
                      <c:pt idx="126">
                        <c:v>21.420000000000073</c:v>
                      </c:pt>
                      <c:pt idx="127">
                        <c:v>20.860000000000582</c:v>
                      </c:pt>
                      <c:pt idx="128">
                        <c:v>20.269999999998618</c:v>
                      </c:pt>
                      <c:pt idx="129">
                        <c:v>19.680000000000291</c:v>
                      </c:pt>
                      <c:pt idx="130">
                        <c:v>19.149999999999636</c:v>
                      </c:pt>
                      <c:pt idx="131">
                        <c:v>18.520000000000437</c:v>
                      </c:pt>
                      <c:pt idx="132">
                        <c:v>17.979999999999563</c:v>
                      </c:pt>
                      <c:pt idx="133">
                        <c:v>17.040000000000873</c:v>
                      </c:pt>
                      <c:pt idx="134">
                        <c:v>16.549999999999272</c:v>
                      </c:pt>
                      <c:pt idx="135">
                        <c:v>16.06000000000131</c:v>
                      </c:pt>
                      <c:pt idx="136">
                        <c:v>15.699999999998909</c:v>
                      </c:pt>
                      <c:pt idx="137">
                        <c:v>15.25</c:v>
                      </c:pt>
                      <c:pt idx="138">
                        <c:v>14.720000000001164</c:v>
                      </c:pt>
                      <c:pt idx="139">
                        <c:v>14.259999999998399</c:v>
                      </c:pt>
                      <c:pt idx="140">
                        <c:v>13.909999999999854</c:v>
                      </c:pt>
                      <c:pt idx="141">
                        <c:v>13.480000000001382</c:v>
                      </c:pt>
                      <c:pt idx="142">
                        <c:v>13.109999999998763</c:v>
                      </c:pt>
                      <c:pt idx="143">
                        <c:v>12.740000000001601</c:v>
                      </c:pt>
                      <c:pt idx="144">
                        <c:v>12.419999999998254</c:v>
                      </c:pt>
                    </c:numCache>
                  </c:numRef>
                </c:yVal>
                <c:smooth val="0"/>
                <c:extLst>
                  <c:ext xmlns:c16="http://schemas.microsoft.com/office/drawing/2014/chart" uri="{C3380CC4-5D6E-409C-BE32-E72D297353CC}">
                    <c16:uniqueId val="{00000008-A0D4-4721-961A-0B133E85315F}"/>
                  </c:ext>
                </c:extLst>
              </c15:ser>
            </c15:filteredScatterSeries>
          </c:ext>
        </c:extLst>
      </c:scatterChart>
      <c:valAx>
        <c:axId val="62057014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m/d/yyyy\ h:mm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1200000" spcFirstLastPara="1" vertOverflow="ellipsis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20573408"/>
        <c:crosses val="autoZero"/>
        <c:crossBetween val="midCat"/>
      </c:valAx>
      <c:valAx>
        <c:axId val="620573408"/>
        <c:scaling>
          <c:orientation val="minMax"/>
          <c:max val="25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de-DE" dirty="0"/>
                  <a:t>Q [m3/5 min]</a:t>
                </a:r>
              </a:p>
            </c:rich>
          </c:tx>
          <c:layout>
            <c:manualLayout>
              <c:xMode val="edge"/>
              <c:yMode val="edge"/>
              <c:x val="5.174074074074074E-2"/>
              <c:y val="0.39296018518518516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20570144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62558777777777774"/>
          <c:y val="0.14414537037037037"/>
          <c:w val="0.31797259259259258"/>
          <c:h val="0.34432685185185186"/>
        </c:manualLayout>
      </c:layout>
      <c:overlay val="0"/>
      <c:spPr>
        <a:solidFill>
          <a:sysClr val="window" lastClr="FFFFFF"/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ysClr val="window" lastClr="FFFFFF"/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6A6037-A285-4C9E-B04C-6DCA60BD155D}" type="datetimeFigureOut">
              <a:rPr lang="de-DE" smtClean="0"/>
              <a:t>22.04.2021</a:t>
            </a:fld>
            <a:endParaRPr lang="de-DE" dirty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 dirty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01BAFD-BDF1-4073-A261-64C06A00B82D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7758954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029/2018EF001074" TargetMode="External"/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01BAFD-BDF1-4073-A261-64C06A00B82D}" type="slidenum">
              <a:rPr lang="de-DE" smtClean="0"/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58955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901BAFD-BDF1-4073-A261-64C06A00B82D}" type="slidenum">
              <a:rPr lang="de-DE" smtClean="0"/>
              <a:t>4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8233646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901BAFD-BDF1-4073-A261-64C06A00B82D}" type="slidenum">
              <a:rPr lang="de-DE" smtClean="0"/>
              <a:t>5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6954466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901BAFD-BDF1-4073-A261-64C06A00B82D}" type="slidenum">
              <a:rPr lang="de-DE" smtClean="0"/>
              <a:t>6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2646630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901BAFD-BDF1-4073-A261-64C06A00B82D}" type="slidenum">
              <a:rPr lang="de-DE" smtClean="0"/>
              <a:t>7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4322730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901BAFD-BDF1-4073-A261-64C06A00B82D}" type="slidenum">
              <a:rPr lang="de-DE" smtClean="0"/>
              <a:t>8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7257112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901BAFD-BDF1-4073-A261-64C06A00B82D}" type="slidenum">
              <a:rPr lang="de-DE" smtClean="0"/>
              <a:t>9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8702609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901BAFD-BDF1-4073-A261-64C06A00B82D}" type="slidenum">
              <a:rPr lang="de-DE" smtClean="0"/>
              <a:t>10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6966345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901BAFD-BDF1-4073-A261-64C06A00B82D}" type="slidenum">
              <a:rPr lang="de-DE" smtClean="0"/>
              <a:t>11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6886583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Pluvial flood loss estimation for private households (building damage only, based on replacement costs) for the rain event on August 12, 2002</a:t>
            </a:r>
          </a:p>
          <a:p>
            <a:r>
              <a:rPr lang="en-GB" dirty="0"/>
              <a:t>This is the final output of the model chain. Combining all rainfall events and associated uncertainties will result in a risk estimation for the area.</a:t>
            </a:r>
          </a:p>
          <a:p>
            <a:endParaRPr lang="en-GB" dirty="0"/>
          </a:p>
          <a:p>
            <a:r>
              <a:rPr lang="en-GB" dirty="0"/>
              <a:t>Details about the damage estimation: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Relative damage calculation using the method of </a:t>
            </a:r>
            <a:r>
              <a:rPr lang="en-GB" dirty="0" err="1"/>
              <a:t>Rözer</a:t>
            </a:r>
            <a:r>
              <a:rPr lang="en-GB" dirty="0"/>
              <a:t> et al (2019): zero inflated Bayesian beta regression model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Building values derived from an European-wide approach estimating the replacement costs based on regional GDP per capita (</a:t>
            </a:r>
            <a:r>
              <a:rPr lang="en-GB" dirty="0" err="1"/>
              <a:t>Lüdtke</a:t>
            </a:r>
            <a:r>
              <a:rPr lang="en-GB" dirty="0"/>
              <a:t> et al. (2019)); the replacement costs are disaggregated to OSM buildings (OBM)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The average damage value per building is a reasonable figure based on past flood events of this type, thus the damage estimation is plausible, at least in this example.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 err="1"/>
              <a:t>Rözer</a:t>
            </a:r>
            <a:r>
              <a:rPr lang="en-GB" dirty="0"/>
              <a:t>, V., </a:t>
            </a:r>
            <a:r>
              <a:rPr lang="en-GB" dirty="0" err="1"/>
              <a:t>Kreibich</a:t>
            </a:r>
            <a:r>
              <a:rPr lang="en-GB" dirty="0"/>
              <a:t>, H., </a:t>
            </a:r>
            <a:r>
              <a:rPr lang="en-GB" dirty="0" err="1"/>
              <a:t>Schröter</a:t>
            </a:r>
            <a:r>
              <a:rPr lang="en-GB" dirty="0"/>
              <a:t>, K., Müller, M., Sairam, N., Doss‐</a:t>
            </a:r>
            <a:r>
              <a:rPr lang="en-GB" dirty="0" err="1"/>
              <a:t>Gollin</a:t>
            </a:r>
            <a:r>
              <a:rPr lang="en-GB" dirty="0"/>
              <a:t>, J., </a:t>
            </a:r>
            <a:r>
              <a:rPr lang="en-GB" dirty="0" err="1"/>
              <a:t>Lall</a:t>
            </a:r>
            <a:r>
              <a:rPr lang="en-GB" dirty="0"/>
              <a:t>, U. and Merz, B.: Probabilistic Models Significantly Reduce Uncertainty in Hurricane Harvey Pluvial Flood Loss Estimates, Earth’s Future, 7(4), 384–394, doi:</a:t>
            </a:r>
            <a:r>
              <a:rPr lang="en-GB" dirty="0">
                <a:hlinkClick r:id="rId3"/>
              </a:rPr>
              <a:t>10.1029/2018EF001074</a:t>
            </a:r>
            <a:r>
              <a:rPr lang="en-GB" dirty="0"/>
              <a:t>, 2019.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Lüdtke</a:t>
            </a:r>
            <a:r>
              <a:rPr lang="en-GB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S., </a:t>
            </a:r>
            <a:r>
              <a:rPr lang="en-GB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Schröter</a:t>
            </a:r>
            <a:r>
              <a:rPr lang="en-GB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K., </a:t>
            </a:r>
            <a:r>
              <a:rPr lang="en-GB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Steinhausen</a:t>
            </a:r>
            <a:r>
              <a:rPr lang="en-GB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M., Weise, L., </a:t>
            </a:r>
            <a:r>
              <a:rPr lang="en-GB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Figueiredo</a:t>
            </a:r>
            <a:r>
              <a:rPr lang="en-GB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R., and </a:t>
            </a:r>
            <a:r>
              <a:rPr lang="en-GB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Kreibich</a:t>
            </a:r>
            <a:r>
              <a:rPr lang="en-GB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H.: A Consistent Approach for Probabilistic Residential Flood Loss </a:t>
            </a:r>
            <a:r>
              <a:rPr lang="en-GB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Modeling</a:t>
            </a:r>
            <a:r>
              <a:rPr lang="en-GB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in Europe, Water Resources Research, 55, 10616-10635, 10.1029/2019wr026213, 2019.</a:t>
            </a:r>
          </a:p>
          <a:p>
            <a:endParaRPr lang="en-GB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901BAFD-BDF1-4073-A261-64C06A00B82D}" type="slidenum">
              <a:rPr lang="de-DE" smtClean="0"/>
              <a:t>12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14613593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More information and contact:</a:t>
            </a:r>
          </a:p>
          <a:p>
            <a:pPr algn="ctr">
              <a:spcAft>
                <a:spcPts val="600"/>
              </a:spcAft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heiko.apel@gfz-potsdam.de</a:t>
            </a:r>
          </a:p>
          <a:p>
            <a:pPr algn="ctr"/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https://www.helmholtz-klima.de/adaptation/projekt-urbane-extreme</a:t>
            </a:r>
          </a:p>
          <a:p>
            <a:endParaRPr lang="en-GB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901BAFD-BDF1-4073-A261-64C06A00B82D}" type="slidenum">
              <a:rPr lang="de-DE" smtClean="0"/>
              <a:t>13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7576549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/>
              <a:t>Plausability</a:t>
            </a:r>
            <a:r>
              <a:rPr lang="en-GB" dirty="0"/>
              <a:t> test sewer discharge Nr. 2 sewer discharge </a:t>
            </a:r>
            <a:r>
              <a:rPr lang="en-GB" dirty="0" err="1"/>
              <a:t>Lockwitzbach</a:t>
            </a:r>
            <a:endParaRPr lang="en-GB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901BAFD-BDF1-4073-A261-64C06A00B82D}" type="slidenum">
              <a:rPr lang="de-DE" smtClean="0"/>
              <a:t>14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83420723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err="1"/>
              <a:t>Plausability</a:t>
            </a:r>
            <a:r>
              <a:rPr lang="en-GB" dirty="0"/>
              <a:t> test sewer discharge Nr. 3 sewer discharge </a:t>
            </a:r>
            <a:r>
              <a:rPr lang="en-GB" dirty="0" err="1"/>
              <a:t>Lockwitzbach</a:t>
            </a:r>
            <a:endParaRPr lang="en-GB" dirty="0"/>
          </a:p>
          <a:p>
            <a:endParaRPr lang="en-GB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901BAFD-BDF1-4073-A261-64C06A00B82D}" type="slidenum">
              <a:rPr lang="de-DE" smtClean="0"/>
              <a:t>15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8733368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Red circles indicate locations, where the fire brigade recorded inundations with affected houses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901BAFD-BDF1-4073-A261-64C06A00B82D}" type="slidenum">
              <a:rPr lang="de-DE" smtClean="0"/>
              <a:t>16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93636843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Left: Comparison with detailed inundation simulations with coupled 2D surface hydraulics and 1D sewer system hydraulics</a:t>
            </a:r>
          </a:p>
          <a:p>
            <a:r>
              <a:rPr lang="en-GB" dirty="0"/>
              <a:t>Right: comparison of simulation results with reported low inundation that almost flooded the basement of house Karl-Marx-Str. 20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901BAFD-BDF1-4073-A261-64C06A00B82D}" type="slidenum">
              <a:rPr lang="de-DE" smtClean="0"/>
              <a:t>17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1130302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360000" y="1285200"/>
            <a:ext cx="5868000" cy="699686"/>
          </a:xfrm>
          <a:prstGeom prst="rect">
            <a:avLst/>
          </a:prstGeom>
        </p:spPr>
        <p:txBody>
          <a:bodyPr lIns="0" tIns="0" rIns="0" bIns="0" anchor="t" anchorCtr="0">
            <a:normAutofit/>
          </a:bodyPr>
          <a:lstStyle>
            <a:lvl1pPr algn="l">
              <a:defRPr sz="2200" b="1" cap="none" baseline="0"/>
            </a:lvl1pPr>
          </a:lstStyle>
          <a:p>
            <a:r>
              <a:rPr lang="de-DE" dirty="0"/>
              <a:t>Präsentationstitel</a:t>
            </a:r>
            <a:br>
              <a:rPr lang="de-DE" dirty="0"/>
            </a:br>
            <a:r>
              <a:rPr lang="de-DE" dirty="0"/>
              <a:t>Auch zweizeilig möglich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 hasCustomPrompt="1"/>
          </p:nvPr>
        </p:nvSpPr>
        <p:spPr>
          <a:xfrm>
            <a:off x="360000" y="2113200"/>
            <a:ext cx="5868000" cy="692566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 algn="l">
              <a:lnSpc>
                <a:spcPts val="1800"/>
              </a:lnSpc>
              <a:buNone/>
              <a:defRPr sz="2000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dirty="0"/>
              <a:t>Eventuelle Subheadline,</a:t>
            </a:r>
          </a:p>
          <a:p>
            <a:r>
              <a:rPr lang="de-DE" dirty="0"/>
              <a:t>ebenfalls zweizeilig möglich</a:t>
            </a:r>
          </a:p>
        </p:txBody>
      </p:sp>
    </p:spTree>
    <p:extLst>
      <p:ext uri="{BB962C8B-B14F-4D97-AF65-F5344CB8AC3E}">
        <p14:creationId xmlns:p14="http://schemas.microsoft.com/office/powerpoint/2010/main" val="25145166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Zweispalt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nhaltsplatzhalter 6"/>
          <p:cNvSpPr>
            <a:spLocks noGrp="1"/>
          </p:cNvSpPr>
          <p:nvPr>
            <p:ph sz="quarter" idx="15"/>
          </p:nvPr>
        </p:nvSpPr>
        <p:spPr>
          <a:xfrm>
            <a:off x="358775" y="1311275"/>
            <a:ext cx="4105275" cy="34226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/>
              <a:t>Textmasterformat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11" name="Inhaltsplatzhalter 10"/>
          <p:cNvSpPr>
            <a:spLocks noGrp="1"/>
          </p:cNvSpPr>
          <p:nvPr>
            <p:ph sz="quarter" idx="16"/>
          </p:nvPr>
        </p:nvSpPr>
        <p:spPr>
          <a:xfrm>
            <a:off x="4679950" y="1311275"/>
            <a:ext cx="4092575" cy="34226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3292691053"/>
      </p:ext>
    </p:extLst>
  </p:cSld>
  <p:clrMapOvr>
    <a:masterClrMapping/>
  </p:clrMapOvr>
  <p:hf hdr="0" ft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Zweispalt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DE" dirty="0"/>
              <a:t>Folientitel, insgesamt zweizeilig</a:t>
            </a:r>
          </a:p>
        </p:txBody>
      </p:sp>
      <p:sp>
        <p:nvSpPr>
          <p:cNvPr id="10" name="Textplatzhalter 9"/>
          <p:cNvSpPr>
            <a:spLocks noGrp="1"/>
          </p:cNvSpPr>
          <p:nvPr>
            <p:ph type="body" sz="quarter" idx="14" hasCustomPrompt="1"/>
          </p:nvPr>
        </p:nvSpPr>
        <p:spPr>
          <a:xfrm>
            <a:off x="358775" y="691200"/>
            <a:ext cx="6876296" cy="266400"/>
          </a:xfrm>
        </p:spPr>
        <p:txBody>
          <a:bodyPr/>
          <a:lstStyle>
            <a:lvl1pPr marL="0" indent="0">
              <a:buNone/>
              <a:defRPr sz="2000">
                <a:solidFill>
                  <a:schemeClr val="accent2"/>
                </a:solidFill>
              </a:defRPr>
            </a:lvl1pPr>
          </a:lstStyle>
          <a:p>
            <a:pPr lvl="0"/>
            <a:r>
              <a:rPr lang="de-DE" dirty="0"/>
              <a:t>Entweder zweizeiliger Titel oder Titel mit Subheader</a:t>
            </a:r>
          </a:p>
        </p:txBody>
      </p:sp>
      <p:sp>
        <p:nvSpPr>
          <p:cNvPr id="7" name="Inhaltsplatzhalter 6"/>
          <p:cNvSpPr>
            <a:spLocks noGrp="1"/>
          </p:cNvSpPr>
          <p:nvPr>
            <p:ph sz="quarter" idx="15"/>
          </p:nvPr>
        </p:nvSpPr>
        <p:spPr>
          <a:xfrm>
            <a:off x="358775" y="1311275"/>
            <a:ext cx="4105275" cy="3422650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11" name="Inhaltsplatzhalter 10"/>
          <p:cNvSpPr>
            <a:spLocks noGrp="1"/>
          </p:cNvSpPr>
          <p:nvPr>
            <p:ph sz="quarter" idx="16"/>
          </p:nvPr>
        </p:nvSpPr>
        <p:spPr>
          <a:xfrm>
            <a:off x="4679950" y="1311275"/>
            <a:ext cx="4092575" cy="3422650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4281968030"/>
      </p:ext>
    </p:extLst>
  </p:cSld>
  <p:clrMapOvr>
    <a:masterClrMapping/>
  </p:clrMapOvr>
  <p:hf hdr="0" ft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spalt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DE" dirty="0"/>
              <a:t>Folientitel, insgesamt zweizeilig</a:t>
            </a:r>
          </a:p>
        </p:txBody>
      </p:sp>
      <p:sp>
        <p:nvSpPr>
          <p:cNvPr id="10" name="Textplatzhalter 9"/>
          <p:cNvSpPr>
            <a:spLocks noGrp="1"/>
          </p:cNvSpPr>
          <p:nvPr>
            <p:ph type="body" sz="quarter" idx="14" hasCustomPrompt="1"/>
          </p:nvPr>
        </p:nvSpPr>
        <p:spPr>
          <a:xfrm>
            <a:off x="358775" y="691200"/>
            <a:ext cx="6876296" cy="266400"/>
          </a:xfrm>
        </p:spPr>
        <p:txBody>
          <a:bodyPr/>
          <a:lstStyle>
            <a:lvl1pPr marL="0" indent="0">
              <a:buNone/>
              <a:defRPr sz="2000">
                <a:solidFill>
                  <a:schemeClr val="accent2"/>
                </a:solidFill>
              </a:defRPr>
            </a:lvl1pPr>
          </a:lstStyle>
          <a:p>
            <a:pPr lvl="0"/>
            <a:r>
              <a:rPr lang="de-DE" dirty="0"/>
              <a:t>Entweder zweizeiliger Titel oder Titel mit Subheader</a:t>
            </a:r>
          </a:p>
        </p:txBody>
      </p:sp>
      <p:sp>
        <p:nvSpPr>
          <p:cNvPr id="7" name="Inhaltsplatzhalter 6"/>
          <p:cNvSpPr>
            <a:spLocks noGrp="1"/>
          </p:cNvSpPr>
          <p:nvPr>
            <p:ph sz="quarter" idx="15"/>
          </p:nvPr>
        </p:nvSpPr>
        <p:spPr>
          <a:xfrm>
            <a:off x="358775" y="1311275"/>
            <a:ext cx="4105275" cy="3422650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11" name="Inhaltsplatzhalter 10"/>
          <p:cNvSpPr>
            <a:spLocks noGrp="1"/>
          </p:cNvSpPr>
          <p:nvPr>
            <p:ph sz="quarter" idx="16"/>
          </p:nvPr>
        </p:nvSpPr>
        <p:spPr>
          <a:xfrm>
            <a:off x="4679950" y="1311275"/>
            <a:ext cx="4092575" cy="3422650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3828324791"/>
      </p:ext>
    </p:extLst>
  </p:cSld>
  <p:clrMapOvr>
    <a:masterClrMapping/>
  </p:clrMapOvr>
  <p:hf hdr="0" ft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ischspalt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de-DE" dirty="0"/>
              <a:t>Folientitel, insgesamt zweizeilig</a:t>
            </a:r>
          </a:p>
        </p:txBody>
      </p:sp>
      <p:sp>
        <p:nvSpPr>
          <p:cNvPr id="10" name="Textplatzhalter 9"/>
          <p:cNvSpPr>
            <a:spLocks noGrp="1"/>
          </p:cNvSpPr>
          <p:nvPr>
            <p:ph type="body" sz="quarter" idx="14" hasCustomPrompt="1"/>
          </p:nvPr>
        </p:nvSpPr>
        <p:spPr>
          <a:xfrm>
            <a:off x="358775" y="691200"/>
            <a:ext cx="6876296" cy="266400"/>
          </a:xfrm>
        </p:spPr>
        <p:txBody>
          <a:bodyPr/>
          <a:lstStyle>
            <a:lvl1pPr marL="0" indent="0">
              <a:buNone/>
              <a:defRPr sz="2000">
                <a:solidFill>
                  <a:schemeClr val="accent2"/>
                </a:solidFill>
              </a:defRPr>
            </a:lvl1pPr>
          </a:lstStyle>
          <a:p>
            <a:pPr lvl="0"/>
            <a:r>
              <a:rPr lang="de-DE" dirty="0"/>
              <a:t>Entweder zweizeiliger Titel oder Titel mit Subheader</a:t>
            </a:r>
          </a:p>
        </p:txBody>
      </p:sp>
      <p:sp>
        <p:nvSpPr>
          <p:cNvPr id="11" name="Inhaltsplatzhalter 10"/>
          <p:cNvSpPr>
            <a:spLocks noGrp="1"/>
          </p:cNvSpPr>
          <p:nvPr>
            <p:ph sz="quarter" idx="16"/>
          </p:nvPr>
        </p:nvSpPr>
        <p:spPr>
          <a:xfrm>
            <a:off x="360001" y="1311275"/>
            <a:ext cx="6264638" cy="1260475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Bildplatzhalter 5"/>
          <p:cNvSpPr>
            <a:spLocks noGrp="1"/>
          </p:cNvSpPr>
          <p:nvPr>
            <p:ph type="pic" sz="quarter" idx="17"/>
          </p:nvPr>
        </p:nvSpPr>
        <p:spPr>
          <a:xfrm>
            <a:off x="358775" y="2879999"/>
            <a:ext cx="4105275" cy="1853925"/>
          </a:xfrm>
        </p:spPr>
        <p:txBody>
          <a:bodyPr/>
          <a:lstStyle/>
          <a:p>
            <a:endParaRPr lang="de-DE" dirty="0"/>
          </a:p>
        </p:txBody>
      </p:sp>
      <p:sp>
        <p:nvSpPr>
          <p:cNvPr id="9" name="Bildplatzhalter 8"/>
          <p:cNvSpPr>
            <a:spLocks noGrp="1"/>
          </p:cNvSpPr>
          <p:nvPr>
            <p:ph type="pic" sz="quarter" idx="18"/>
          </p:nvPr>
        </p:nvSpPr>
        <p:spPr>
          <a:xfrm>
            <a:off x="4679950" y="2879725"/>
            <a:ext cx="4105275" cy="1854200"/>
          </a:xfrm>
        </p:spPr>
        <p:txBody>
          <a:bodyPr/>
          <a:lstStyle/>
          <a:p>
            <a:endParaRPr lang="de-DE" dirty="0"/>
          </a:p>
        </p:txBody>
      </p:sp>
      <p:sp>
        <p:nvSpPr>
          <p:cNvPr id="13" name="Textplatzhalter 12"/>
          <p:cNvSpPr>
            <a:spLocks noGrp="1"/>
          </p:cNvSpPr>
          <p:nvPr>
            <p:ph type="body" sz="quarter" idx="19" hasCustomPrompt="1"/>
          </p:nvPr>
        </p:nvSpPr>
        <p:spPr>
          <a:xfrm>
            <a:off x="358775" y="2761200"/>
            <a:ext cx="4105275" cy="107950"/>
          </a:xfrm>
        </p:spPr>
        <p:txBody>
          <a:bodyPr/>
          <a:lstStyle>
            <a:lvl1pPr marL="0" indent="0">
              <a:lnSpc>
                <a:spcPts val="800"/>
              </a:lnSpc>
              <a:spcBef>
                <a:spcPts val="0"/>
              </a:spcBef>
              <a:buNone/>
              <a:defRPr sz="800"/>
            </a:lvl1pPr>
          </a:lstStyle>
          <a:p>
            <a:pPr lvl="0"/>
            <a:r>
              <a:rPr lang="de-DE" dirty="0"/>
              <a:t>Bildunterschrift</a:t>
            </a:r>
          </a:p>
        </p:txBody>
      </p:sp>
      <p:sp>
        <p:nvSpPr>
          <p:cNvPr id="15" name="Textplatzhalter 14"/>
          <p:cNvSpPr>
            <a:spLocks noGrp="1"/>
          </p:cNvSpPr>
          <p:nvPr>
            <p:ph type="body" sz="quarter" idx="20" hasCustomPrompt="1"/>
          </p:nvPr>
        </p:nvSpPr>
        <p:spPr>
          <a:xfrm>
            <a:off x="4679949" y="2761200"/>
            <a:ext cx="4105275" cy="107950"/>
          </a:xfrm>
        </p:spPr>
        <p:txBody>
          <a:bodyPr/>
          <a:lstStyle>
            <a:lvl1pPr marL="0" indent="0">
              <a:lnSpc>
                <a:spcPts val="800"/>
              </a:lnSpc>
              <a:spcBef>
                <a:spcPts val="0"/>
              </a:spcBef>
              <a:buNone/>
              <a:defRPr sz="800"/>
            </a:lvl1pPr>
          </a:lstStyle>
          <a:p>
            <a:pPr lvl="0"/>
            <a:r>
              <a:rPr lang="de-DE" dirty="0"/>
              <a:t>Bildunterschrift</a:t>
            </a:r>
          </a:p>
        </p:txBody>
      </p:sp>
    </p:spTree>
    <p:extLst>
      <p:ext uri="{BB962C8B-B14F-4D97-AF65-F5344CB8AC3E}">
        <p14:creationId xmlns:p14="http://schemas.microsoft.com/office/powerpoint/2010/main" val="845984780"/>
      </p:ext>
    </p:extLst>
  </p:cSld>
  <p:clrMapOvr>
    <a:masterClrMapping/>
  </p:clrMapOvr>
  <p:hf hdr="0" ft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_Energ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1">
            <a:extLst>
              <a:ext uri="{FF2B5EF4-FFF2-40B4-BE49-F238E27FC236}">
                <a16:creationId xmlns:a16="http://schemas.microsoft.com/office/drawing/2014/main" id="{4D9FBCD4-D15D-3043-8DAA-E01C06E1B0B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60000" y="75584"/>
            <a:ext cx="6876296" cy="731970"/>
          </a:xfrm>
        </p:spPr>
        <p:txBody>
          <a:bodyPr/>
          <a:lstStyle>
            <a:lvl1pPr>
              <a:defRPr sz="220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GB" sz="2400" dirty="0" err="1"/>
              <a:t>RIMurban</a:t>
            </a:r>
            <a:r>
              <a:rPr lang="en-GB" sz="2400" dirty="0"/>
              <a:t> – A generalized GPU-based model for urban pluvial flood risk modelling and forecasting </a:t>
            </a:r>
            <a:endParaRPr lang="de-DE" dirty="0"/>
          </a:p>
        </p:txBody>
      </p:sp>
      <p:sp>
        <p:nvSpPr>
          <p:cNvPr id="4" name="Textplatzhalter 9">
            <a:extLst>
              <a:ext uri="{FF2B5EF4-FFF2-40B4-BE49-F238E27FC236}">
                <a16:creationId xmlns:a16="http://schemas.microsoft.com/office/drawing/2014/main" id="{28FBD6CF-DEA6-D24B-AC1A-B0B7B1A4C7C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58775" y="937198"/>
            <a:ext cx="6876296" cy="266400"/>
          </a:xfrm>
        </p:spPr>
        <p:txBody>
          <a:bodyPr/>
          <a:lstStyle>
            <a:lvl1pPr marL="0" indent="0">
              <a:buNone/>
              <a:defRPr sz="2000">
                <a:solidFill>
                  <a:schemeClr val="accent2"/>
                </a:solidFill>
              </a:defRPr>
            </a:lvl1pPr>
          </a:lstStyle>
          <a:p>
            <a:pPr lvl="0"/>
            <a:r>
              <a:rPr lang="de-DE" dirty="0"/>
              <a:t>Entweder zweizeiliger Titel oder Titel mit Subheader</a:t>
            </a:r>
          </a:p>
        </p:txBody>
      </p:sp>
    </p:spTree>
    <p:extLst>
      <p:ext uri="{BB962C8B-B14F-4D97-AF65-F5344CB8AC3E}">
        <p14:creationId xmlns:p14="http://schemas.microsoft.com/office/powerpoint/2010/main" val="20911711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fik 8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82"/>
            <a:ext cx="9144000" cy="5143500"/>
          </a:xfrm>
          <a:prstGeom prst="rect">
            <a:avLst/>
          </a:prstGeom>
        </p:spPr>
      </p:pic>
      <p:pic>
        <p:nvPicPr>
          <p:cNvPr id="8" name="Grafik 7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3600"/>
            <a:ext cx="9149927" cy="5151600"/>
          </a:xfrm>
          <a:prstGeom prst="rect">
            <a:avLst/>
          </a:prstGeom>
        </p:spPr>
      </p:pic>
      <p:sp>
        <p:nvSpPr>
          <p:cNvPr id="13" name="Textfeld 12"/>
          <p:cNvSpPr txBox="1"/>
          <p:nvPr userDrawn="1"/>
        </p:nvSpPr>
        <p:spPr>
          <a:xfrm>
            <a:off x="6865200" y="4903200"/>
            <a:ext cx="1667240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de-DE" sz="900" dirty="0">
                <a:solidFill>
                  <a:schemeClr val="accent2"/>
                </a:solidFill>
              </a:rPr>
              <a:t>www.helmholtz-klima.de</a:t>
            </a:r>
          </a:p>
        </p:txBody>
      </p:sp>
      <p:pic>
        <p:nvPicPr>
          <p:cNvPr id="11" name="Grafik 10" descr="Ein Bild, das Uhr, Teller enthält.&#10;&#10;Automatisch generierte Beschreibung">
            <a:extLst>
              <a:ext uri="{FF2B5EF4-FFF2-40B4-BE49-F238E27FC236}">
                <a16:creationId xmlns:a16="http://schemas.microsoft.com/office/drawing/2014/main" id="{B769EC11-5DDD-2A42-B74E-F52EC3582134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75" y="193368"/>
            <a:ext cx="2155169" cy="720080"/>
          </a:xfrm>
          <a:prstGeom prst="rect">
            <a:avLst/>
          </a:prstGeom>
        </p:spPr>
      </p:pic>
      <p:pic>
        <p:nvPicPr>
          <p:cNvPr id="3" name="Grafik 2">
            <a:extLst>
              <a:ext uri="{FF2B5EF4-FFF2-40B4-BE49-F238E27FC236}">
                <a16:creationId xmlns:a16="http://schemas.microsoft.com/office/drawing/2014/main" id="{ECB284C0-5820-4C5B-9012-C2004ED9EB47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2891" y="101801"/>
            <a:ext cx="860875" cy="669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62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93" r:id="rId2"/>
    <p:sldLayoutId id="2147483711" r:id="rId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67" y="4890845"/>
            <a:ext cx="9144000" cy="271463"/>
          </a:xfrm>
          <a:prstGeom prst="rect">
            <a:avLst/>
          </a:prstGeom>
        </p:spPr>
      </p:pic>
      <p:sp>
        <p:nvSpPr>
          <p:cNvPr id="4" name="Titelplatzhalter 3"/>
          <p:cNvSpPr>
            <a:spLocks noGrp="1"/>
          </p:cNvSpPr>
          <p:nvPr>
            <p:ph type="title"/>
          </p:nvPr>
        </p:nvSpPr>
        <p:spPr>
          <a:xfrm>
            <a:off x="360000" y="219600"/>
            <a:ext cx="6876296" cy="37193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de-DE" dirty="0"/>
              <a:t>Folientitel, insgesamt zweizeilig</a:t>
            </a:r>
          </a:p>
        </p:txBody>
      </p:sp>
      <p:sp>
        <p:nvSpPr>
          <p:cNvPr id="11" name="Textplatzhalter 10"/>
          <p:cNvSpPr>
            <a:spLocks noGrp="1"/>
          </p:cNvSpPr>
          <p:nvPr>
            <p:ph type="body" idx="1"/>
          </p:nvPr>
        </p:nvSpPr>
        <p:spPr>
          <a:xfrm>
            <a:off x="360000" y="1311275"/>
            <a:ext cx="8424000" cy="342265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de-DE" dirty="0"/>
              <a:t>Textmasterformat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cxnSp>
        <p:nvCxnSpPr>
          <p:cNvPr id="5" name="Gerade Verbindung 4"/>
          <p:cNvCxnSpPr/>
          <p:nvPr userDrawn="1"/>
        </p:nvCxnSpPr>
        <p:spPr>
          <a:xfrm>
            <a:off x="358775" y="843558"/>
            <a:ext cx="842522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Grafik 15">
            <a:extLst>
              <a:ext uri="{FF2B5EF4-FFF2-40B4-BE49-F238E27FC236}">
                <a16:creationId xmlns:a16="http://schemas.microsoft.com/office/drawing/2014/main" id="{F3F10B3F-8445-0349-93C5-C9692208AAC2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400" y="15466"/>
            <a:ext cx="792088" cy="792088"/>
          </a:xfrm>
          <a:prstGeom prst="rect">
            <a:avLst/>
          </a:prstGeom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id="{ACBAC789-E929-F040-B906-595B303AAAAF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4936125"/>
            <a:ext cx="2040499" cy="170991"/>
          </a:xfrm>
          <a:prstGeom prst="rect">
            <a:avLst/>
          </a:prstGeom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79E20E02-6325-417C-9825-9A6F78D9EFC5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2891" y="101801"/>
            <a:ext cx="860875" cy="669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7476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</p:sldLayoutIdLst>
  <p:txStyles>
    <p:titleStyle>
      <a:lvl1pPr algn="l" defTabSz="914400" rtl="0" eaLnBrk="1" latinLnBrk="0" hangingPunct="1">
        <a:spcBef>
          <a:spcPct val="0"/>
        </a:spcBef>
        <a:buNone/>
        <a:defRPr sz="2200" b="1" kern="1200" cap="none" baseline="0">
          <a:solidFill>
            <a:schemeClr val="accent1"/>
          </a:solidFill>
          <a:latin typeface="Calibri" panose="020F0502020204030204" pitchFamily="34" charset="0"/>
          <a:ea typeface="+mj-ea"/>
          <a:cs typeface="Calibri" panose="020F0502020204030204" pitchFamily="34" charset="0"/>
        </a:defRPr>
      </a:lvl1pPr>
    </p:titleStyle>
    <p:bodyStyle>
      <a:lvl1pPr marL="180975" indent="-180975" algn="l" defTabSz="180000" rtl="0" eaLnBrk="1" latinLnBrk="0" hangingPunct="1">
        <a:lnSpc>
          <a:spcPts val="1800"/>
        </a:lnSpc>
        <a:spcBef>
          <a:spcPts val="1100"/>
        </a:spcBef>
        <a:spcAft>
          <a:spcPts val="0"/>
        </a:spcAft>
        <a:buClr>
          <a:schemeClr val="accent3"/>
        </a:buClr>
        <a:buFont typeface="Wingdings" panose="05000000000000000000" pitchFamily="2" charset="2"/>
        <a:buChar char="§"/>
        <a:tabLst>
          <a:tab pos="180000" algn="l"/>
          <a:tab pos="360000" algn="l"/>
        </a:tabLst>
        <a:defRPr sz="20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360363" indent="-179388" algn="l" defTabSz="914400" rtl="0" eaLnBrk="1" latinLnBrk="0" hangingPunct="1">
        <a:spcBef>
          <a:spcPct val="20000"/>
        </a:spcBef>
        <a:buClr>
          <a:schemeClr val="accent3"/>
        </a:buClr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541338" indent="-180975" algn="l" defTabSz="914400" rtl="0" eaLnBrk="1" latinLnBrk="0" hangingPunct="1">
        <a:spcBef>
          <a:spcPct val="20000"/>
        </a:spcBef>
        <a:buClr>
          <a:schemeClr val="accent3"/>
        </a:buClr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714375" indent="-174625" algn="l" defTabSz="914400" rtl="0" eaLnBrk="1" latinLnBrk="0" hangingPunct="1">
        <a:spcBef>
          <a:spcPct val="20000"/>
        </a:spcBef>
        <a:buClr>
          <a:schemeClr val="accent3"/>
        </a:buClr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1000125" indent="-285750" algn="l" defTabSz="914400" rtl="0" eaLnBrk="1" latinLnBrk="0" hangingPunct="1">
        <a:spcBef>
          <a:spcPct val="20000"/>
        </a:spcBef>
        <a:buClr>
          <a:schemeClr val="accent3"/>
        </a:buClr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286000" indent="0" algn="l" defTabSz="914400" rtl="0" eaLnBrk="1" latinLnBrk="0" hangingPunct="1">
        <a:spcBef>
          <a:spcPct val="200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350777" y="1131590"/>
            <a:ext cx="5976196" cy="1070526"/>
          </a:xfrm>
        </p:spPr>
        <p:txBody>
          <a:bodyPr>
            <a:noAutofit/>
          </a:bodyPr>
          <a:lstStyle/>
          <a:p>
            <a:r>
              <a:rPr lang="en-GB" dirty="0" err="1"/>
              <a:t>RIM</a:t>
            </a:r>
            <a:r>
              <a:rPr lang="en-GB" i="1" dirty="0" err="1"/>
              <a:t>urban</a:t>
            </a:r>
            <a:r>
              <a:rPr lang="en-GB" dirty="0"/>
              <a:t> – A generalized GPU-based model for urban pluvial flood risk modelling </a:t>
            </a:r>
            <a:br>
              <a:rPr lang="en-GB" dirty="0"/>
            </a:br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360000" y="2427734"/>
            <a:ext cx="5508144" cy="2376264"/>
          </a:xfrm>
        </p:spPr>
        <p:txBody>
          <a:bodyPr>
            <a:normAutofit/>
          </a:bodyPr>
          <a:lstStyle/>
          <a:p>
            <a:r>
              <a:rPr lang="de-DE" sz="1800" b="1" dirty="0"/>
              <a:t>Heiko Apel</a:t>
            </a:r>
            <a:r>
              <a:rPr lang="de-DE" sz="1800" dirty="0"/>
              <a:t>, Sergiy </a:t>
            </a:r>
            <a:r>
              <a:rPr lang="de-DE" sz="1800" dirty="0" err="1"/>
              <a:t>Vorogushyn</a:t>
            </a:r>
            <a:r>
              <a:rPr lang="de-DE" sz="1800" dirty="0"/>
              <a:t>, Nguyen </a:t>
            </a:r>
            <a:r>
              <a:rPr lang="de-DE" sz="1800" dirty="0" err="1"/>
              <a:t>Viet</a:t>
            </a:r>
            <a:r>
              <a:rPr lang="de-DE" sz="1800" dirty="0"/>
              <a:t> </a:t>
            </a:r>
            <a:r>
              <a:rPr lang="de-DE" sz="1800" dirty="0" err="1"/>
              <a:t>Dung,Mostafa</a:t>
            </a:r>
            <a:r>
              <a:rPr lang="de-DE" sz="1800" dirty="0"/>
              <a:t> </a:t>
            </a:r>
            <a:r>
              <a:rPr lang="de-DE" sz="1800" dirty="0" err="1"/>
              <a:t>Farrag</a:t>
            </a:r>
            <a:r>
              <a:rPr lang="de-DE" sz="1800" dirty="0"/>
              <a:t>, Heidi Kreibich, Bruno Merz </a:t>
            </a:r>
          </a:p>
          <a:p>
            <a:pPr>
              <a:spcAft>
                <a:spcPts val="600"/>
              </a:spcAft>
            </a:pPr>
            <a:r>
              <a:rPr lang="de-DE" sz="1600" i="1" dirty="0" err="1"/>
              <a:t>Section</a:t>
            </a:r>
            <a:r>
              <a:rPr lang="de-DE" sz="1600" i="1" dirty="0"/>
              <a:t> 4.4 </a:t>
            </a:r>
            <a:r>
              <a:rPr lang="de-DE" sz="1600" i="1" dirty="0" err="1"/>
              <a:t>Hydrology</a:t>
            </a:r>
            <a:r>
              <a:rPr lang="de-DE" sz="1600" i="1" dirty="0"/>
              <a:t>, GFZ German Research </a:t>
            </a:r>
            <a:r>
              <a:rPr lang="de-DE" sz="1600" i="1" dirty="0" err="1"/>
              <a:t>Centre</a:t>
            </a:r>
            <a:r>
              <a:rPr lang="de-DE" sz="1600" i="1" dirty="0"/>
              <a:t> </a:t>
            </a:r>
            <a:r>
              <a:rPr lang="de-DE" sz="1600" i="1" dirty="0" err="1"/>
              <a:t>for</a:t>
            </a:r>
            <a:r>
              <a:rPr lang="de-DE" sz="1600" i="1" dirty="0"/>
              <a:t> </a:t>
            </a:r>
            <a:r>
              <a:rPr lang="de-DE" sz="1600" i="1" dirty="0" err="1"/>
              <a:t>Geoscience</a:t>
            </a:r>
            <a:r>
              <a:rPr lang="de-DE" sz="1600" i="1" dirty="0"/>
              <a:t>, Potsdam</a:t>
            </a:r>
          </a:p>
          <a:p>
            <a:r>
              <a:rPr lang="de-DE" sz="1600" dirty="0"/>
              <a:t>Melanie </a:t>
            </a:r>
            <a:r>
              <a:rPr lang="de-DE" sz="1600" dirty="0" err="1"/>
              <a:t>Karremann</a:t>
            </a:r>
            <a:r>
              <a:rPr lang="de-DE" sz="1600" dirty="0"/>
              <a:t> </a:t>
            </a:r>
            <a:r>
              <a:rPr lang="de-DE" sz="1600" i="1" dirty="0"/>
              <a:t>– Institute </a:t>
            </a:r>
            <a:r>
              <a:rPr lang="de-DE" sz="1600" i="1" dirty="0" err="1"/>
              <a:t>of</a:t>
            </a:r>
            <a:r>
              <a:rPr lang="de-DE" sz="1600" i="1" dirty="0"/>
              <a:t> </a:t>
            </a:r>
            <a:r>
              <a:rPr lang="de-DE" sz="1600" i="1" dirty="0" err="1"/>
              <a:t>Meteorology</a:t>
            </a:r>
            <a:r>
              <a:rPr lang="de-DE" sz="1600" i="1" dirty="0"/>
              <a:t>, KIT Karlsruhe, Germany</a:t>
            </a:r>
          </a:p>
        </p:txBody>
      </p:sp>
    </p:spTree>
    <p:extLst>
      <p:ext uri="{BB962C8B-B14F-4D97-AF65-F5344CB8AC3E}">
        <p14:creationId xmlns:p14="http://schemas.microsoft.com/office/powerpoint/2010/main" val="33557796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feld 5">
            <a:extLst>
              <a:ext uri="{FF2B5EF4-FFF2-40B4-BE49-F238E27FC236}">
                <a16:creationId xmlns:a16="http://schemas.microsoft.com/office/drawing/2014/main" id="{C20FDA9A-8FBA-4CF4-857A-BD7A2955C2D7}"/>
              </a:ext>
            </a:extLst>
          </p:cNvPr>
          <p:cNvSpPr txBox="1"/>
          <p:nvPr/>
        </p:nvSpPr>
        <p:spPr>
          <a:xfrm>
            <a:off x="279214" y="987574"/>
            <a:ext cx="8423776" cy="3554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GB" sz="2000" b="1" dirty="0">
                <a:latin typeface="Calibri" panose="020F0502020204030204" pitchFamily="34" charset="0"/>
                <a:cs typeface="Calibri" panose="020F0502020204030204" pitchFamily="34" charset="0"/>
              </a:rPr>
              <a:t>Problem setting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More </a:t>
            </a:r>
            <a:r>
              <a:rPr lang="en-GB" sz="2000" b="1" dirty="0">
                <a:latin typeface="Calibri" panose="020F0502020204030204" pitchFamily="34" charset="0"/>
                <a:cs typeface="Calibri" panose="020F0502020204030204" pitchFamily="34" charset="0"/>
              </a:rPr>
              <a:t>frequent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occurrence of </a:t>
            </a:r>
            <a:r>
              <a:rPr lang="en-GB" sz="2000" b="1" dirty="0">
                <a:latin typeface="Calibri" panose="020F0502020204030204" pitchFamily="34" charset="0"/>
                <a:cs typeface="Calibri" panose="020F0502020204030204" pitchFamily="34" charset="0"/>
              </a:rPr>
              <a:t>heavy precipitation 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events, causing urban inundation and damage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b="1" dirty="0">
                <a:latin typeface="Calibri" panose="020F0502020204030204" pitchFamily="34" charset="0"/>
                <a:cs typeface="Calibri" panose="020F0502020204030204" pitchFamily="34" charset="0"/>
              </a:rPr>
              <a:t>Climate change 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will very likely </a:t>
            </a:r>
            <a:r>
              <a:rPr lang="en-GB" sz="2000" b="1" dirty="0">
                <a:latin typeface="Calibri" panose="020F0502020204030204" pitchFamily="34" charset="0"/>
                <a:cs typeface="Calibri" panose="020F0502020204030204" pitchFamily="34" charset="0"/>
              </a:rPr>
              <a:t>increase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both frequency and intensity of </a:t>
            </a:r>
            <a:r>
              <a:rPr lang="en-GB" sz="2000" b="1" dirty="0">
                <a:latin typeface="Calibri" panose="020F0502020204030204" pitchFamily="34" charset="0"/>
                <a:cs typeface="Calibri" panose="020F0502020204030204" pitchFamily="34" charset="0"/>
              </a:rPr>
              <a:t>heavy precipitation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Urban </a:t>
            </a:r>
            <a:r>
              <a:rPr lang="en-GB" sz="2000" b="1" dirty="0">
                <a:latin typeface="Calibri" panose="020F0502020204030204" pitchFamily="34" charset="0"/>
                <a:cs typeface="Calibri" panose="020F0502020204030204" pitchFamily="34" charset="0"/>
              </a:rPr>
              <a:t>risk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management need to be reassessed and </a:t>
            </a:r>
            <a:r>
              <a:rPr lang="en-GB" sz="2000" b="1" dirty="0">
                <a:latin typeface="Calibri" panose="020F0502020204030204" pitchFamily="34" charset="0"/>
                <a:cs typeface="Calibri" panose="020F0502020204030204" pitchFamily="34" charset="0"/>
              </a:rPr>
              <a:t>adapted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b="1" dirty="0">
                <a:latin typeface="Calibri" panose="020F0502020204030204" pitchFamily="34" charset="0"/>
                <a:cs typeface="Calibri" panose="020F0502020204030204" pitchFamily="34" charset="0"/>
              </a:rPr>
              <a:t>Complex task 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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difficult for many communes, high demand on data availability and quality, computing capabilities, and labour input; particularly for probabilistic risk assessments using the required combined simulation of surface inundation and sewer system</a:t>
            </a:r>
            <a:endParaRPr lang="en-GB" sz="20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661D478C-26A7-4614-B076-E1C8601C9C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RIM</a:t>
            </a:r>
            <a:r>
              <a:rPr lang="en-GB" i="1" dirty="0" err="1"/>
              <a:t>urban</a:t>
            </a:r>
            <a:r>
              <a:rPr lang="en-GB" dirty="0"/>
              <a:t> – A generalized GPU-based model for urban pluvial flood risk modelling</a:t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515385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feld 5">
            <a:extLst>
              <a:ext uri="{FF2B5EF4-FFF2-40B4-BE49-F238E27FC236}">
                <a16:creationId xmlns:a16="http://schemas.microsoft.com/office/drawing/2014/main" id="{C20FDA9A-8FBA-4CF4-857A-BD7A2955C2D7}"/>
              </a:ext>
            </a:extLst>
          </p:cNvPr>
          <p:cNvSpPr txBox="1"/>
          <p:nvPr/>
        </p:nvSpPr>
        <p:spPr>
          <a:xfrm>
            <a:off x="279214" y="915566"/>
            <a:ext cx="8423776" cy="44781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GB" sz="2000" b="1" dirty="0">
                <a:latin typeface="Calibri" panose="020F0502020204030204" pitchFamily="34" charset="0"/>
                <a:cs typeface="Calibri" panose="020F0502020204030204" pitchFamily="34" charset="0"/>
              </a:rPr>
              <a:t>Goal of </a:t>
            </a:r>
            <a:r>
              <a:rPr lang="en-GB" sz="2000" b="1" dirty="0" err="1">
                <a:latin typeface="Calibri" panose="020F0502020204030204" pitchFamily="34" charset="0"/>
                <a:cs typeface="Calibri" panose="020F0502020204030204" pitchFamily="34" charset="0"/>
              </a:rPr>
              <a:t>RIM</a:t>
            </a:r>
            <a:r>
              <a:rPr lang="en-GB" sz="20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urban</a:t>
            </a:r>
            <a:endParaRPr lang="en-GB" sz="2000" b="1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Development of a </a:t>
            </a:r>
            <a:r>
              <a:rPr lang="en-GB" sz="2000" b="1" dirty="0">
                <a:latin typeface="Calibri" panose="020F0502020204030204" pitchFamily="34" charset="0"/>
                <a:cs typeface="Calibri" panose="020F0502020204030204" pitchFamily="34" charset="0"/>
              </a:rPr>
              <a:t>simple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but </a:t>
            </a:r>
            <a:r>
              <a:rPr lang="en-GB" sz="2000" b="1" dirty="0">
                <a:latin typeface="Calibri" panose="020F0502020204030204" pitchFamily="34" charset="0"/>
                <a:cs typeface="Calibri" panose="020F0502020204030204" pitchFamily="34" charset="0"/>
              </a:rPr>
              <a:t>efficient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(fast) 2D urban </a:t>
            </a:r>
            <a:r>
              <a:rPr lang="en-GB" sz="2000" b="1" dirty="0">
                <a:latin typeface="Calibri" panose="020F0502020204030204" pitchFamily="34" charset="0"/>
                <a:cs typeface="Calibri" panose="020F0502020204030204" pitchFamily="34" charset="0"/>
              </a:rPr>
              <a:t>hydraulic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inundation </a:t>
            </a:r>
            <a:r>
              <a:rPr lang="en-GB" sz="2000" b="1" dirty="0">
                <a:latin typeface="Calibri" panose="020F0502020204030204" pitchFamily="34" charset="0"/>
                <a:cs typeface="Calibri" panose="020F0502020204030204" pitchFamily="34" charset="0"/>
              </a:rPr>
              <a:t>model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that considers the specific urban fabric:</a:t>
            </a:r>
          </a:p>
          <a:p>
            <a:pPr marL="800100" lvl="1" indent="-34290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GB" sz="2000" b="1" dirty="0">
                <a:latin typeface="Calibri" panose="020F0502020204030204" pitchFamily="34" charset="0"/>
                <a:cs typeface="Calibri" panose="020F0502020204030204" pitchFamily="34" charset="0"/>
              </a:rPr>
              <a:t>Buildings</a:t>
            </a:r>
          </a:p>
          <a:p>
            <a:pPr marL="800100" lvl="1" indent="-34290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effect of the </a:t>
            </a:r>
            <a:r>
              <a:rPr lang="en-GB" sz="2000" b="1" dirty="0">
                <a:latin typeface="Calibri" panose="020F0502020204030204" pitchFamily="34" charset="0"/>
                <a:cs typeface="Calibri" panose="020F0502020204030204" pitchFamily="34" charset="0"/>
              </a:rPr>
              <a:t>sewer system 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on surface inundation</a:t>
            </a:r>
            <a:endParaRPr lang="en-GB" sz="20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Use of </a:t>
            </a:r>
            <a:r>
              <a:rPr lang="en-GB" sz="2000" b="1" dirty="0">
                <a:latin typeface="Calibri" panose="020F0502020204030204" pitchFamily="34" charset="0"/>
                <a:cs typeface="Calibri" panose="020F0502020204030204" pitchFamily="34" charset="0"/>
              </a:rPr>
              <a:t>public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and spatially available </a:t>
            </a:r>
            <a:r>
              <a:rPr lang="en-GB" sz="2000" b="1" dirty="0">
                <a:latin typeface="Calibri" panose="020F0502020204030204" pitchFamily="34" charset="0"/>
                <a:cs typeface="Calibri" panose="020F0502020204030204" pitchFamily="34" charset="0"/>
              </a:rPr>
              <a:t>data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sources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b="1" dirty="0">
                <a:latin typeface="Calibri" panose="020F0502020204030204" pitchFamily="34" charset="0"/>
                <a:cs typeface="Calibri" panose="020F0502020204030204" pitchFamily="34" charset="0"/>
              </a:rPr>
              <a:t>Simple model setup 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with optimised transfer to all/most communes in Germany and beyond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Development of a </a:t>
            </a:r>
            <a:r>
              <a:rPr lang="en-GB" sz="2000" b="1" dirty="0">
                <a:latin typeface="Calibri" panose="020F0502020204030204" pitchFamily="34" charset="0"/>
                <a:cs typeface="Calibri" panose="020F0502020204030204" pitchFamily="34" charset="0"/>
              </a:rPr>
              <a:t>Germany-wide event catalogue 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and design rainfalls for urban </a:t>
            </a:r>
            <a:r>
              <a:rPr lang="en-GB" sz="2000" b="1" dirty="0">
                <a:latin typeface="Calibri" panose="020F0502020204030204" pitchFamily="34" charset="0"/>
                <a:cs typeface="Calibri" panose="020F0502020204030204" pitchFamily="34" charset="0"/>
              </a:rPr>
              <a:t>pluvial hazard analysis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Germany-wide </a:t>
            </a:r>
            <a:r>
              <a:rPr lang="en-GB" sz="2000" b="1" dirty="0">
                <a:latin typeface="Calibri" panose="020F0502020204030204" pitchFamily="34" charset="0"/>
                <a:cs typeface="Calibri" panose="020F0502020204030204" pitchFamily="34" charset="0"/>
              </a:rPr>
              <a:t>damage estimation 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(private houses) for </a:t>
            </a:r>
            <a:r>
              <a:rPr lang="en-GB" sz="2000" b="1" dirty="0">
                <a:latin typeface="Calibri" panose="020F0502020204030204" pitchFamily="34" charset="0"/>
                <a:cs typeface="Calibri" panose="020F0502020204030204" pitchFamily="34" charset="0"/>
              </a:rPr>
              <a:t>risk assessment</a:t>
            </a:r>
          </a:p>
          <a:p>
            <a:pPr>
              <a:spcAft>
                <a:spcPts val="600"/>
              </a:spcAft>
            </a:pPr>
            <a:endParaRPr lang="de-DE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53C438C5-6D99-4A36-A615-A741EEC1C1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RIM</a:t>
            </a:r>
            <a:r>
              <a:rPr lang="en-GB" i="1" dirty="0" err="1"/>
              <a:t>urban</a:t>
            </a:r>
            <a:r>
              <a:rPr lang="en-GB" dirty="0"/>
              <a:t> – A generalized GPU-based model for urban pluvial flood risk modelling</a:t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03786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>
            <a:extLst>
              <a:ext uri="{FF2B5EF4-FFF2-40B4-BE49-F238E27FC236}">
                <a16:creationId xmlns:a16="http://schemas.microsoft.com/office/drawing/2014/main" id="{9D594361-9C1C-4262-AD82-63B2F63681AF}"/>
              </a:ext>
            </a:extLst>
          </p:cNvPr>
          <p:cNvSpPr txBox="1"/>
          <p:nvPr/>
        </p:nvSpPr>
        <p:spPr>
          <a:xfrm>
            <a:off x="288394" y="951792"/>
            <a:ext cx="7739700" cy="35035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2000" b="1" dirty="0">
                <a:latin typeface="Calibri" panose="020F0502020204030204" pitchFamily="34" charset="0"/>
                <a:cs typeface="Calibri" panose="020F0502020204030204" pitchFamily="34" charset="0"/>
              </a:rPr>
              <a:t>Methods behind </a:t>
            </a:r>
            <a:r>
              <a:rPr lang="en-GB" sz="2000" b="1" dirty="0" err="1">
                <a:latin typeface="Calibri" panose="020F0502020204030204" pitchFamily="34" charset="0"/>
                <a:cs typeface="Calibri" panose="020F0502020204030204" pitchFamily="34" charset="0"/>
              </a:rPr>
              <a:t>RIM</a:t>
            </a:r>
            <a:r>
              <a:rPr lang="en-GB" sz="20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urban</a:t>
            </a:r>
            <a:endParaRPr lang="en-GB" sz="2000" b="1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2D raster based hydraulic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modell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implemented on </a:t>
            </a: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GPUss</a:t>
            </a:r>
            <a:endParaRPr lang="en-GB" sz="20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De-coupled (x-, y-direction) simplified shallow water equations</a:t>
            </a:r>
            <a:r>
              <a:rPr lang="en-GB" sz="2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(“inertial formulation” without Advection, Bates et al. 2010)</a:t>
            </a:r>
          </a:p>
          <a:p>
            <a:pPr marL="285750" indent="-285750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Numerical diffusion for improved stability (Almeida et al. 2012)</a:t>
            </a:r>
          </a:p>
          <a:p>
            <a:pPr marL="285750" indent="-285750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Capacity-based approach for drainage from sealed surfaces and roofs (</a:t>
            </a:r>
            <a:r>
              <a:rPr lang="en-GB" sz="2000" b="1" dirty="0">
                <a:latin typeface="Calibri" panose="020F0502020204030204" pitchFamily="34" charset="0"/>
                <a:cs typeface="Calibri" panose="020F0502020204030204" pitchFamily="34" charset="0"/>
              </a:rPr>
              <a:t>effective sewer capacity [mm/h]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</a:p>
          <a:p>
            <a:pPr marL="285750" indent="-285750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Capacity-based for infiltration from pervious (non-sealed) surfaces (</a:t>
            </a:r>
            <a:r>
              <a:rPr lang="en-GB" sz="2000" b="1" dirty="0">
                <a:latin typeface="Calibri" panose="020F0502020204030204" pitchFamily="34" charset="0"/>
                <a:cs typeface="Calibri" panose="020F0502020204030204" pitchFamily="34" charset="0"/>
              </a:rPr>
              <a:t>stationary saturated infiltration rate, [mm/h]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</a:p>
          <a:p>
            <a:pPr marL="285750" indent="-285750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GB" sz="2000" dirty="0" err="1">
                <a:latin typeface="Calibri" panose="020F0502020204030204" pitchFamily="34" charset="0"/>
                <a:cs typeface="Calibri" panose="020F0502020204030204" pitchFamily="34" charset="0"/>
              </a:rPr>
              <a:t>Caclulation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of area-cumulated sewer drainage </a:t>
            </a:r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5179E694-376B-4EF2-8D88-01B90D01EA0D}"/>
              </a:ext>
            </a:extLst>
          </p:cNvPr>
          <p:cNvSpPr/>
          <p:nvPr/>
        </p:nvSpPr>
        <p:spPr>
          <a:xfrm>
            <a:off x="160930" y="4420148"/>
            <a:ext cx="817290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/>
            <a:r>
              <a:rPr lang="en-GB" sz="800" dirty="0">
                <a:latin typeface="Segoe UI" panose="020B0502040204020203" pitchFamily="34" charset="0"/>
              </a:rPr>
              <a:t>Bates, P. D., </a:t>
            </a:r>
            <a:r>
              <a:rPr lang="en-GB" sz="800" dirty="0" err="1">
                <a:latin typeface="Segoe UI" panose="020B0502040204020203" pitchFamily="34" charset="0"/>
              </a:rPr>
              <a:t>Horritt</a:t>
            </a:r>
            <a:r>
              <a:rPr lang="en-GB" sz="800" dirty="0">
                <a:latin typeface="Segoe UI" panose="020B0502040204020203" pitchFamily="34" charset="0"/>
              </a:rPr>
              <a:t>, M. S., and </a:t>
            </a:r>
            <a:r>
              <a:rPr lang="en-GB" sz="800" dirty="0" err="1">
                <a:latin typeface="Segoe UI" panose="020B0502040204020203" pitchFamily="34" charset="0"/>
              </a:rPr>
              <a:t>Fewtrell</a:t>
            </a:r>
            <a:r>
              <a:rPr lang="en-GB" sz="800" dirty="0">
                <a:latin typeface="Segoe UI" panose="020B0502040204020203" pitchFamily="34" charset="0"/>
              </a:rPr>
              <a:t>, T. J.: A simple inertial formulation of the shallow water equations for efficient two-dimensional flood inundation modelling, Journal of Hydrology, 387, 33-45, 10.1016/j.jhydrol.2010.03.027, 2010.</a:t>
            </a:r>
          </a:p>
          <a:p>
            <a:pPr marR="0"/>
            <a:r>
              <a:rPr lang="en-GB" sz="800" dirty="0">
                <a:latin typeface="Segoe UI" panose="020B0502040204020203" pitchFamily="34" charset="0"/>
              </a:rPr>
              <a:t>Almeida, G. A. M. d., Bates, P., Freer, J. E., and </a:t>
            </a:r>
            <a:r>
              <a:rPr lang="en-GB" sz="800" dirty="0" err="1">
                <a:latin typeface="Segoe UI" panose="020B0502040204020203" pitchFamily="34" charset="0"/>
              </a:rPr>
              <a:t>Souvignet</a:t>
            </a:r>
            <a:r>
              <a:rPr lang="en-GB" sz="800" dirty="0">
                <a:latin typeface="Segoe UI" panose="020B0502040204020203" pitchFamily="34" charset="0"/>
              </a:rPr>
              <a:t>, M.: Improving the stability of a simple formulation of the shallow water equations for 2-D flood </a:t>
            </a:r>
            <a:r>
              <a:rPr lang="en-GB" sz="800" dirty="0" err="1">
                <a:latin typeface="Segoe UI" panose="020B0502040204020203" pitchFamily="34" charset="0"/>
              </a:rPr>
              <a:t>modeling</a:t>
            </a:r>
            <a:r>
              <a:rPr lang="en-GB" sz="800" dirty="0">
                <a:latin typeface="Segoe UI" panose="020B0502040204020203" pitchFamily="34" charset="0"/>
              </a:rPr>
              <a:t>, Water Resources Research, 48, W05528, doi:10.1029/2011WR011570, 2012.</a:t>
            </a:r>
          </a:p>
          <a:p>
            <a:pPr marR="0"/>
            <a:endParaRPr lang="en-GB" sz="800" dirty="0">
              <a:latin typeface="Segoe UI" panose="020B0502040204020203" pitchFamily="34" charset="0"/>
            </a:endParaRPr>
          </a:p>
        </p:txBody>
      </p:sp>
      <p:sp>
        <p:nvSpPr>
          <p:cNvPr id="7" name="Geschweifte Klammer rechts 6">
            <a:extLst>
              <a:ext uri="{FF2B5EF4-FFF2-40B4-BE49-F238E27FC236}">
                <a16:creationId xmlns:a16="http://schemas.microsoft.com/office/drawing/2014/main" id="{6290A913-B64E-4FA4-96AF-179E4E1BB4FE}"/>
              </a:ext>
            </a:extLst>
          </p:cNvPr>
          <p:cNvSpPr/>
          <p:nvPr/>
        </p:nvSpPr>
        <p:spPr>
          <a:xfrm>
            <a:off x="8100392" y="1311610"/>
            <a:ext cx="324036" cy="1440160"/>
          </a:xfrm>
          <a:prstGeom prst="rightBrace">
            <a:avLst/>
          </a:prstGeom>
          <a:noFill/>
          <a:ln w="38100">
            <a:solidFill>
              <a:srgbClr val="005AA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8" name="Geschweifte Klammer rechts 7">
            <a:extLst>
              <a:ext uri="{FF2B5EF4-FFF2-40B4-BE49-F238E27FC236}">
                <a16:creationId xmlns:a16="http://schemas.microsoft.com/office/drawing/2014/main" id="{D88D59E3-1ECC-497D-8D98-4AC44B171B1E}"/>
              </a:ext>
            </a:extLst>
          </p:cNvPr>
          <p:cNvSpPr/>
          <p:nvPr/>
        </p:nvSpPr>
        <p:spPr>
          <a:xfrm>
            <a:off x="8136106" y="2427734"/>
            <a:ext cx="288322" cy="1911185"/>
          </a:xfrm>
          <a:prstGeom prst="rightBrace">
            <a:avLst/>
          </a:prstGeom>
          <a:noFill/>
          <a:ln w="38100">
            <a:solidFill>
              <a:srgbClr val="FFC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5D4C5439-08A5-4C94-9746-F5DC9AA7E41E}"/>
              </a:ext>
            </a:extLst>
          </p:cNvPr>
          <p:cNvSpPr txBox="1"/>
          <p:nvPr/>
        </p:nvSpPr>
        <p:spPr>
          <a:xfrm rot="16200000">
            <a:off x="8056983" y="1757956"/>
            <a:ext cx="13202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5AA0"/>
                </a:solidFill>
              </a:rPr>
              <a:t>Hydraulic</a:t>
            </a:r>
          </a:p>
        </p:txBody>
      </p:sp>
      <p:sp>
        <p:nvSpPr>
          <p:cNvPr id="10" name="Textfeld 9">
            <a:extLst>
              <a:ext uri="{FF2B5EF4-FFF2-40B4-BE49-F238E27FC236}">
                <a16:creationId xmlns:a16="http://schemas.microsoft.com/office/drawing/2014/main" id="{7FF360AC-23F8-4307-9A2A-131D3C83F8A9}"/>
              </a:ext>
            </a:extLst>
          </p:cNvPr>
          <p:cNvSpPr txBox="1"/>
          <p:nvPr/>
        </p:nvSpPr>
        <p:spPr>
          <a:xfrm rot="16200000">
            <a:off x="8023234" y="3180697"/>
            <a:ext cx="15201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FFC000"/>
                </a:solidFill>
              </a:rPr>
              <a:t>Urban environment</a:t>
            </a:r>
          </a:p>
        </p:txBody>
      </p:sp>
      <p:sp>
        <p:nvSpPr>
          <p:cNvPr id="6" name="Titel 5">
            <a:extLst>
              <a:ext uri="{FF2B5EF4-FFF2-40B4-BE49-F238E27FC236}">
                <a16:creationId xmlns:a16="http://schemas.microsoft.com/office/drawing/2014/main" id="{A8927F5A-A4D9-4CB3-9C95-20E3D10810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RIM</a:t>
            </a:r>
            <a:r>
              <a:rPr lang="en-GB" i="1" dirty="0" err="1"/>
              <a:t>urban</a:t>
            </a:r>
            <a:r>
              <a:rPr lang="en-GB" dirty="0"/>
              <a:t> – A generalized GPU-based model for urban pluvial flood risk modelling</a:t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451493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feld 10">
            <a:extLst>
              <a:ext uri="{FF2B5EF4-FFF2-40B4-BE49-F238E27FC236}">
                <a16:creationId xmlns:a16="http://schemas.microsoft.com/office/drawing/2014/main" id="{B15E28F6-0731-4218-B3C1-48D320801A2A}"/>
              </a:ext>
            </a:extLst>
          </p:cNvPr>
          <p:cNvSpPr txBox="1"/>
          <p:nvPr/>
        </p:nvSpPr>
        <p:spPr>
          <a:xfrm>
            <a:off x="193307" y="893180"/>
            <a:ext cx="8423776" cy="1492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2000" b="1" dirty="0">
                <a:latin typeface="Calibri" panose="020F0502020204030204" pitchFamily="34" charset="0"/>
                <a:cs typeface="Calibri" panose="020F0502020204030204" pitchFamily="34" charset="0"/>
              </a:rPr>
              <a:t>Test area </a:t>
            </a:r>
            <a:r>
              <a:rPr lang="en-GB" sz="2000" b="1" dirty="0" err="1">
                <a:latin typeface="Calibri" panose="020F0502020204030204" pitchFamily="34" charset="0"/>
                <a:cs typeface="Calibri" panose="020F0502020204030204" pitchFamily="34" charset="0"/>
              </a:rPr>
              <a:t>Lockwitzbach</a:t>
            </a:r>
            <a:r>
              <a:rPr lang="en-GB" sz="2000" b="1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</a:p>
          <a:p>
            <a:pPr>
              <a:spcAft>
                <a:spcPts val="600"/>
              </a:spcAft>
            </a:pPr>
            <a:r>
              <a:rPr lang="en-GB" sz="2000" b="1" dirty="0">
                <a:latin typeface="Calibri" panose="020F0502020204030204" pitchFamily="34" charset="0"/>
                <a:cs typeface="Calibri" panose="020F0502020204030204" pitchFamily="34" charset="0"/>
              </a:rPr>
              <a:t>Dresden, Germany</a:t>
            </a:r>
          </a:p>
          <a:p>
            <a:pPr>
              <a:spcAft>
                <a:spcPts val="600"/>
              </a:spcAft>
            </a:pPr>
            <a:r>
              <a:rPr lang="en-GB" sz="1600" b="1" dirty="0">
                <a:latin typeface="Calibri" panose="020F0502020204030204" pitchFamily="34" charset="0"/>
                <a:cs typeface="Calibri" panose="020F0502020204030204" pitchFamily="34" charset="0"/>
              </a:rPr>
              <a:t>26 km</a:t>
            </a:r>
            <a:r>
              <a:rPr lang="en-GB" sz="1600" b="1" baseline="300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en-GB" sz="1600" b="1" dirty="0">
                <a:latin typeface="Calibri" panose="020F0502020204030204" pitchFamily="34" charset="0"/>
                <a:cs typeface="Calibri" panose="020F0502020204030204" pitchFamily="34" charset="0"/>
              </a:rPr>
              <a:t>, ~ 1 Mill. grid cells</a:t>
            </a:r>
            <a:endParaRPr lang="en-GB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spcAft>
                <a:spcPts val="600"/>
              </a:spcAft>
              <a:buFontTx/>
              <a:buChar char="-"/>
            </a:pPr>
            <a:endParaRPr lang="en-GB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2" name="Grafik 11">
            <a:extLst>
              <a:ext uri="{FF2B5EF4-FFF2-40B4-BE49-F238E27FC236}">
                <a16:creationId xmlns:a16="http://schemas.microsoft.com/office/drawing/2014/main" id="{143FC381-0B0D-4057-93AB-7123DFF483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508" y="2067694"/>
            <a:ext cx="2760671" cy="2676468"/>
          </a:xfrm>
          <a:prstGeom prst="rect">
            <a:avLst/>
          </a:prstGeom>
        </p:spPr>
      </p:pic>
      <p:pic>
        <p:nvPicPr>
          <p:cNvPr id="13" name="Grafik 12">
            <a:extLst>
              <a:ext uri="{FF2B5EF4-FFF2-40B4-BE49-F238E27FC236}">
                <a16:creationId xmlns:a16="http://schemas.microsoft.com/office/drawing/2014/main" id="{DF4FB517-4F3D-4400-BACA-1D2DE0EA19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25829" y="2139733"/>
            <a:ext cx="2970607" cy="2880000"/>
          </a:xfrm>
          <a:prstGeom prst="rect">
            <a:avLst/>
          </a:prstGeom>
          <a:scene3d>
            <a:camera prst="isometricTopUp"/>
            <a:lightRig rig="threePt" dir="t">
              <a:rot lat="0" lon="0" rev="600000"/>
            </a:lightRig>
          </a:scene3d>
          <a:sp3d contourW="19050">
            <a:bevelT w="25400" h="50800"/>
            <a:bevelB w="0"/>
          </a:sp3d>
        </p:spPr>
      </p:pic>
      <p:grpSp>
        <p:nvGrpSpPr>
          <p:cNvPr id="14" name="Gruppieren 13">
            <a:extLst>
              <a:ext uri="{FF2B5EF4-FFF2-40B4-BE49-F238E27FC236}">
                <a16:creationId xmlns:a16="http://schemas.microsoft.com/office/drawing/2014/main" id="{6A37F84D-1C11-4A19-9249-21B487745B35}"/>
              </a:ext>
            </a:extLst>
          </p:cNvPr>
          <p:cNvGrpSpPr/>
          <p:nvPr/>
        </p:nvGrpSpPr>
        <p:grpSpPr>
          <a:xfrm>
            <a:off x="3418547" y="1491950"/>
            <a:ext cx="5424202" cy="2880000"/>
            <a:chOff x="2761382" y="806986"/>
            <a:chExt cx="5424202" cy="2880000"/>
          </a:xfrm>
        </p:grpSpPr>
        <p:pic>
          <p:nvPicPr>
            <p:cNvPr id="15" name="Grafik 14">
              <a:extLst>
                <a:ext uri="{FF2B5EF4-FFF2-40B4-BE49-F238E27FC236}">
                  <a16:creationId xmlns:a16="http://schemas.microsoft.com/office/drawing/2014/main" id="{8D5818A6-34F0-46A6-898C-5D33E289F4F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012680" y="806986"/>
              <a:ext cx="2970607" cy="2880000"/>
            </a:xfrm>
            <a:prstGeom prst="rect">
              <a:avLst/>
            </a:prstGeom>
            <a:scene3d>
              <a:camera prst="isometricTopUp"/>
              <a:lightRig rig="threePt" dir="t">
                <a:rot lat="0" lon="0" rev="600000"/>
              </a:lightRig>
            </a:scene3d>
            <a:sp3d contourW="19050">
              <a:bevelT w="25400" h="50800"/>
              <a:bevelB w="0"/>
            </a:sp3d>
          </p:spPr>
        </p:pic>
        <p:sp>
          <p:nvSpPr>
            <p:cNvPr id="16" name="Textfeld 15">
              <a:extLst>
                <a:ext uri="{FF2B5EF4-FFF2-40B4-BE49-F238E27FC236}">
                  <a16:creationId xmlns:a16="http://schemas.microsoft.com/office/drawing/2014/main" id="{7EF3A5D1-5714-4FAA-86FE-9166E0FA6D01}"/>
                </a:ext>
              </a:extLst>
            </p:cNvPr>
            <p:cNvSpPr txBox="1"/>
            <p:nvPr/>
          </p:nvSpPr>
          <p:spPr>
            <a:xfrm>
              <a:off x="2761382" y="1749475"/>
              <a:ext cx="1682192" cy="738664"/>
            </a:xfrm>
            <a:prstGeom prst="rect">
              <a:avLst/>
            </a:prstGeom>
            <a:solidFill>
              <a:schemeClr val="bg1">
                <a:alpha val="0"/>
              </a:schemeClr>
            </a:solidFill>
            <a:ln w="19050">
              <a:solidFill>
                <a:srgbClr val="C00000"/>
              </a:solidFill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de-DE" sz="1400" b="1" dirty="0">
                  <a:latin typeface="Calibri" panose="020F0502020204030204" pitchFamily="34" charset="0"/>
                  <a:cs typeface="Calibri" panose="020F0502020204030204" pitchFamily="34" charset="0"/>
                </a:rPr>
                <a:t>(</a:t>
              </a:r>
              <a:r>
                <a:rPr lang="de-DE" sz="1400" b="1" dirty="0" err="1">
                  <a:latin typeface="Calibri" panose="020F0502020204030204" pitchFamily="34" charset="0"/>
                  <a:cs typeface="Calibri" panose="020F0502020204030204" pitchFamily="34" charset="0"/>
                </a:rPr>
                <a:t>Un</a:t>
              </a:r>
              <a:r>
                <a:rPr lang="de-DE" sz="1400" b="1" dirty="0">
                  <a:latin typeface="Calibri" panose="020F0502020204030204" pitchFamily="34" charset="0"/>
                  <a:cs typeface="Calibri" panose="020F0502020204030204" pitchFamily="34" charset="0"/>
                </a:rPr>
                <a:t>)</a:t>
              </a:r>
              <a:r>
                <a:rPr lang="de-DE" sz="1400" b="1" dirty="0" err="1">
                  <a:latin typeface="Calibri" panose="020F0502020204030204" pitchFamily="34" charset="0"/>
                  <a:cs typeface="Calibri" panose="020F0502020204030204" pitchFamily="34" charset="0"/>
                </a:rPr>
                <a:t>sealed</a:t>
              </a:r>
              <a:r>
                <a:rPr lang="de-DE" sz="1400" b="1" dirty="0"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de-DE" sz="1400" b="1" dirty="0" err="1">
                  <a:latin typeface="Calibri" panose="020F0502020204030204" pitchFamily="34" charset="0"/>
                  <a:cs typeface="Calibri" panose="020F0502020204030204" pitchFamily="34" charset="0"/>
                </a:rPr>
                <a:t>surfaces</a:t>
              </a:r>
              <a:endParaRPr lang="de-DE" sz="1400" b="1" dirty="0"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pPr algn="ctr"/>
              <a:r>
                <a:rPr lang="de-DE" sz="1400" b="1" dirty="0" err="1">
                  <a:latin typeface="Calibri" panose="020F0502020204030204" pitchFamily="34" charset="0"/>
                  <a:cs typeface="Calibri" panose="020F0502020204030204" pitchFamily="34" charset="0"/>
                </a:rPr>
                <a:t>or</a:t>
              </a:r>
              <a:r>
                <a:rPr lang="de-DE" sz="1400" b="1" dirty="0"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de-DE" sz="1400" b="1" dirty="0" err="1">
                  <a:latin typeface="Calibri" panose="020F0502020204030204" pitchFamily="34" charset="0"/>
                  <a:cs typeface="Calibri" panose="020F0502020204030204" pitchFamily="34" charset="0"/>
                </a:rPr>
                <a:t>land</a:t>
              </a:r>
              <a:r>
                <a:rPr lang="de-DE" sz="1400" b="1" dirty="0"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de-DE" sz="1400" b="1" dirty="0" err="1">
                  <a:latin typeface="Calibri" panose="020F0502020204030204" pitchFamily="34" charset="0"/>
                  <a:cs typeface="Calibri" panose="020F0502020204030204" pitchFamily="34" charset="0"/>
                </a:rPr>
                <a:t>use</a:t>
              </a:r>
              <a:endParaRPr lang="de-DE" sz="1400" b="1" dirty="0"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pPr algn="ctr"/>
              <a:r>
                <a:rPr lang="de-DE" sz="1400" b="1" dirty="0">
                  <a:solidFill>
                    <a:schemeClr val="bg1">
                      <a:lumMod val="50000"/>
                    </a:schemeClr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OSM/CORINE</a:t>
              </a:r>
              <a:endParaRPr lang="en-GB" sz="1400" b="1" dirty="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pic>
          <p:nvPicPr>
            <p:cNvPr id="17" name="Grafik 16">
              <a:extLst>
                <a:ext uri="{FF2B5EF4-FFF2-40B4-BE49-F238E27FC236}">
                  <a16:creationId xmlns:a16="http://schemas.microsoft.com/office/drawing/2014/main" id="{9AF11A96-52C8-4F6C-B43E-EE92980E545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2901" t="39546" r="93752" b="52064"/>
            <a:stretch/>
          </p:blipFill>
          <p:spPr>
            <a:xfrm>
              <a:off x="7644868" y="1830782"/>
              <a:ext cx="540716" cy="720000"/>
            </a:xfrm>
            <a:prstGeom prst="rect">
              <a:avLst/>
            </a:prstGeom>
            <a:scene3d>
              <a:camera prst="isometricTopUp"/>
              <a:lightRig rig="threePt" dir="t">
                <a:rot lat="0" lon="0" rev="600000"/>
              </a:lightRig>
            </a:scene3d>
            <a:sp3d contourW="12700">
              <a:bevelT w="6350" h="38100"/>
              <a:bevelB w="0" h="38100"/>
            </a:sp3d>
          </p:spPr>
        </p:pic>
      </p:grpSp>
      <p:sp>
        <p:nvSpPr>
          <p:cNvPr id="18" name="Textfeld 17">
            <a:extLst>
              <a:ext uri="{FF2B5EF4-FFF2-40B4-BE49-F238E27FC236}">
                <a16:creationId xmlns:a16="http://schemas.microsoft.com/office/drawing/2014/main" id="{E9627E42-4781-496C-9CBB-E316A2978917}"/>
              </a:ext>
            </a:extLst>
          </p:cNvPr>
          <p:cNvSpPr txBox="1"/>
          <p:nvPr/>
        </p:nvSpPr>
        <p:spPr>
          <a:xfrm>
            <a:off x="3536574" y="4280778"/>
            <a:ext cx="2151550" cy="523220"/>
          </a:xfrm>
          <a:prstGeom prst="rect">
            <a:avLst/>
          </a:prstGeom>
          <a:solidFill>
            <a:schemeClr val="bg1">
              <a:alpha val="0"/>
            </a:schemeClr>
          </a:solidFill>
          <a:ln w="19050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pPr algn="r"/>
            <a:r>
              <a:rPr lang="de-DE" sz="1400" b="1" dirty="0">
                <a:latin typeface="Calibri" panose="020F0502020204030204" pitchFamily="34" charset="0"/>
                <a:cs typeface="Calibri" panose="020F0502020204030204" pitchFamily="34" charset="0"/>
              </a:rPr>
              <a:t>High </a:t>
            </a:r>
            <a:r>
              <a:rPr lang="de-DE" sz="1400" b="1" dirty="0" err="1">
                <a:latin typeface="Calibri" panose="020F0502020204030204" pitchFamily="34" charset="0"/>
                <a:cs typeface="Calibri" panose="020F0502020204030204" pitchFamily="34" charset="0"/>
              </a:rPr>
              <a:t>resolution</a:t>
            </a:r>
            <a:r>
              <a:rPr lang="de-DE" sz="1400" b="1" dirty="0">
                <a:latin typeface="Calibri" panose="020F0502020204030204" pitchFamily="34" charset="0"/>
                <a:cs typeface="Calibri" panose="020F0502020204030204" pitchFamily="34" charset="0"/>
              </a:rPr>
              <a:t> DEM ≤ 5m</a:t>
            </a:r>
          </a:p>
          <a:p>
            <a:pPr algn="r"/>
            <a:r>
              <a:rPr lang="de-DE" sz="1400" b="1" dirty="0">
                <a:latin typeface="Calibri" panose="020F0502020204030204" pitchFamily="34" charset="0"/>
                <a:cs typeface="Calibri" panose="020F0502020204030204" pitchFamily="34" charset="0"/>
              </a:rPr>
              <a:t>Building </a:t>
            </a:r>
            <a:r>
              <a:rPr lang="de-DE" sz="1400" b="1" dirty="0" err="1">
                <a:latin typeface="Calibri" panose="020F0502020204030204" pitchFamily="34" charset="0"/>
                <a:cs typeface="Calibri" panose="020F0502020204030204" pitchFamily="34" charset="0"/>
              </a:rPr>
              <a:t>footprints</a:t>
            </a:r>
            <a:r>
              <a:rPr lang="de-DE" sz="1400" b="1" dirty="0">
                <a:latin typeface="Calibri" panose="020F0502020204030204" pitchFamily="34" charset="0"/>
                <a:cs typeface="Calibri" panose="020F0502020204030204" pitchFamily="34" charset="0"/>
              </a:rPr>
              <a:t> (OSM)</a:t>
            </a:r>
            <a:endParaRPr lang="en-GB" sz="14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19" name="Gruppieren 18">
            <a:extLst>
              <a:ext uri="{FF2B5EF4-FFF2-40B4-BE49-F238E27FC236}">
                <a16:creationId xmlns:a16="http://schemas.microsoft.com/office/drawing/2014/main" id="{DE4C04DE-69F5-4056-839B-F70535DE5F17}"/>
              </a:ext>
            </a:extLst>
          </p:cNvPr>
          <p:cNvGrpSpPr/>
          <p:nvPr/>
        </p:nvGrpSpPr>
        <p:grpSpPr>
          <a:xfrm>
            <a:off x="3794153" y="807874"/>
            <a:ext cx="5062323" cy="2880000"/>
            <a:chOff x="3794153" y="807874"/>
            <a:chExt cx="5062323" cy="2880000"/>
          </a:xfrm>
        </p:grpSpPr>
        <p:grpSp>
          <p:nvGrpSpPr>
            <p:cNvPr id="20" name="Gruppieren 19">
              <a:extLst>
                <a:ext uri="{FF2B5EF4-FFF2-40B4-BE49-F238E27FC236}">
                  <a16:creationId xmlns:a16="http://schemas.microsoft.com/office/drawing/2014/main" id="{D46E9EC4-4C9D-4BE4-B5E5-72162544878D}"/>
                </a:ext>
              </a:extLst>
            </p:cNvPr>
            <p:cNvGrpSpPr/>
            <p:nvPr/>
          </p:nvGrpSpPr>
          <p:grpSpPr>
            <a:xfrm>
              <a:off x="5885870" y="807874"/>
              <a:ext cx="2970606" cy="2880000"/>
              <a:chOff x="5727050" y="116800"/>
              <a:chExt cx="2970606" cy="2880000"/>
            </a:xfrm>
          </p:grpSpPr>
          <p:pic>
            <p:nvPicPr>
              <p:cNvPr id="23" name="Grafik 22">
                <a:extLst>
                  <a:ext uri="{FF2B5EF4-FFF2-40B4-BE49-F238E27FC236}">
                    <a16:creationId xmlns:a16="http://schemas.microsoft.com/office/drawing/2014/main" id="{E01AA7D0-452A-4EC8-A6FF-A74915D8EBA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5727050" y="116800"/>
                <a:ext cx="2970606" cy="2880000"/>
              </a:xfrm>
              <a:prstGeom prst="rect">
                <a:avLst/>
              </a:prstGeom>
              <a:scene3d>
                <a:camera prst="isometricTopUp"/>
                <a:lightRig rig="threePt" dir="t">
                  <a:rot lat="0" lon="0" rev="600000"/>
                </a:lightRig>
              </a:scene3d>
              <a:sp3d contourW="19050">
                <a:bevelT w="25400" h="50800"/>
                <a:bevelB w="0"/>
              </a:sp3d>
            </p:spPr>
          </p:pic>
          <p:sp>
            <p:nvSpPr>
              <p:cNvPr id="24" name="Textfeld 23">
                <a:extLst>
                  <a:ext uri="{FF2B5EF4-FFF2-40B4-BE49-F238E27FC236}">
                    <a16:creationId xmlns:a16="http://schemas.microsoft.com/office/drawing/2014/main" id="{6439DDCF-00D2-4EB0-8990-E9C0479E49B5}"/>
                  </a:ext>
                </a:extLst>
              </p:cNvPr>
              <p:cNvSpPr txBox="1"/>
              <p:nvPr/>
            </p:nvSpPr>
            <p:spPr>
              <a:xfrm>
                <a:off x="6705573" y="694284"/>
                <a:ext cx="1059906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de-DE" sz="1400" dirty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rPr>
                  <a:t>EZG</a:t>
                </a:r>
              </a:p>
              <a:p>
                <a:r>
                  <a:rPr lang="de-DE" sz="1400" dirty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rPr>
                  <a:t>Oberfläche</a:t>
                </a:r>
                <a:endParaRPr lang="en-GB" sz="1400" dirty="0">
                  <a:solidFill>
                    <a:schemeClr val="accent6">
                      <a:lumMod val="60000"/>
                      <a:lumOff val="40000"/>
                    </a:schemeClr>
                  </a:solidFill>
                </a:endParaRPr>
              </a:p>
            </p:txBody>
          </p:sp>
        </p:grpSp>
        <p:sp>
          <p:nvSpPr>
            <p:cNvPr id="21" name="Textfeld 20">
              <a:extLst>
                <a:ext uri="{FF2B5EF4-FFF2-40B4-BE49-F238E27FC236}">
                  <a16:creationId xmlns:a16="http://schemas.microsoft.com/office/drawing/2014/main" id="{CABA632C-0C4F-4B57-9859-D9F600467E91}"/>
                </a:ext>
              </a:extLst>
            </p:cNvPr>
            <p:cNvSpPr txBox="1"/>
            <p:nvPr/>
          </p:nvSpPr>
          <p:spPr>
            <a:xfrm>
              <a:off x="3794153" y="1127682"/>
              <a:ext cx="1341841" cy="954107"/>
            </a:xfrm>
            <a:prstGeom prst="rect">
              <a:avLst/>
            </a:prstGeom>
            <a:solidFill>
              <a:schemeClr val="bg1">
                <a:alpha val="0"/>
              </a:schemeClr>
            </a:solidFill>
          </p:spPr>
          <p:txBody>
            <a:bodyPr wrap="none" rtlCol="0">
              <a:spAutoFit/>
            </a:bodyPr>
            <a:lstStyle/>
            <a:p>
              <a:pPr algn="r"/>
              <a:r>
                <a:rPr lang="de-DE" sz="1400" b="1" dirty="0" err="1">
                  <a:latin typeface="Calibri" panose="020F0502020204030204" pitchFamily="34" charset="0"/>
                  <a:cs typeface="Calibri" panose="020F0502020204030204" pitchFamily="34" charset="0"/>
                </a:rPr>
                <a:t>Watershed</a:t>
              </a:r>
              <a:endParaRPr lang="de-DE" sz="1400" b="1" dirty="0"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pPr algn="r"/>
              <a:r>
                <a:rPr lang="de-DE" sz="1400" b="1" dirty="0" err="1">
                  <a:latin typeface="Calibri" panose="020F0502020204030204" pitchFamily="34" charset="0"/>
                  <a:cs typeface="Calibri" panose="020F0502020204030204" pitchFamily="34" charset="0"/>
                </a:rPr>
                <a:t>surface</a:t>
              </a:r>
              <a:r>
                <a:rPr lang="de-DE" sz="1400" b="1" dirty="0">
                  <a:latin typeface="Calibri" panose="020F0502020204030204" pitchFamily="34" charset="0"/>
                  <a:cs typeface="Calibri" panose="020F0502020204030204" pitchFamily="34" charset="0"/>
                </a:rPr>
                <a:t>, </a:t>
              </a:r>
              <a:r>
                <a:rPr lang="de-DE" sz="1400" b="1" dirty="0" err="1">
                  <a:latin typeface="Calibri" panose="020F0502020204030204" pitchFamily="34" charset="0"/>
                  <a:cs typeface="Calibri" panose="020F0502020204030204" pitchFamily="34" charset="0"/>
                </a:rPr>
                <a:t>sewer</a:t>
              </a:r>
              <a:r>
                <a:rPr lang="de-DE" sz="1400" b="1" dirty="0"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</a:p>
            <a:p>
              <a:pPr algn="r"/>
              <a:r>
                <a:rPr lang="de-DE" sz="1400" b="1" dirty="0">
                  <a:solidFill>
                    <a:schemeClr val="bg1">
                      <a:lumMod val="50000"/>
                    </a:schemeClr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DEM Analysis,</a:t>
              </a:r>
            </a:p>
            <a:p>
              <a:pPr algn="r"/>
              <a:r>
                <a:rPr lang="de-DE" sz="1400" b="1" dirty="0">
                  <a:solidFill>
                    <a:schemeClr val="bg1">
                      <a:lumMod val="50000"/>
                    </a:schemeClr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User </a:t>
              </a:r>
              <a:r>
                <a:rPr lang="de-DE" sz="1400" b="1" dirty="0" err="1">
                  <a:solidFill>
                    <a:schemeClr val="bg1">
                      <a:lumMod val="50000"/>
                    </a:schemeClr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decision</a:t>
              </a:r>
              <a:endParaRPr lang="de-DE" sz="1400" b="1" dirty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22" name="Textfeld 21">
              <a:extLst>
                <a:ext uri="{FF2B5EF4-FFF2-40B4-BE49-F238E27FC236}">
                  <a16:creationId xmlns:a16="http://schemas.microsoft.com/office/drawing/2014/main" id="{6366E7F0-7B77-45C3-95F7-7B760A2967AF}"/>
                </a:ext>
              </a:extLst>
            </p:cNvPr>
            <p:cNvSpPr txBox="1"/>
            <p:nvPr/>
          </p:nvSpPr>
          <p:spPr>
            <a:xfrm>
              <a:off x="5737851" y="1751181"/>
              <a:ext cx="98135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sz="1400" dirty="0">
                  <a:solidFill>
                    <a:srgbClr val="92D050"/>
                  </a:solidFill>
                </a:rPr>
                <a:t>EZG </a:t>
              </a:r>
            </a:p>
            <a:p>
              <a:r>
                <a:rPr lang="de-DE" sz="1400" dirty="0">
                  <a:solidFill>
                    <a:srgbClr val="92D050"/>
                  </a:solidFill>
                </a:rPr>
                <a:t>Kanalnetz</a:t>
              </a:r>
              <a:endParaRPr lang="en-GB" sz="1400" dirty="0">
                <a:solidFill>
                  <a:srgbClr val="92D050"/>
                </a:solidFill>
              </a:endParaRPr>
            </a:p>
          </p:txBody>
        </p:sp>
      </p:grpSp>
      <p:grpSp>
        <p:nvGrpSpPr>
          <p:cNvPr id="28" name="Gruppieren 27">
            <a:extLst>
              <a:ext uri="{FF2B5EF4-FFF2-40B4-BE49-F238E27FC236}">
                <a16:creationId xmlns:a16="http://schemas.microsoft.com/office/drawing/2014/main" id="{5F77862E-5C8B-4331-B1C7-C1FE94A5AEA1}"/>
              </a:ext>
            </a:extLst>
          </p:cNvPr>
          <p:cNvGrpSpPr/>
          <p:nvPr/>
        </p:nvGrpSpPr>
        <p:grpSpPr>
          <a:xfrm>
            <a:off x="3440818" y="3255826"/>
            <a:ext cx="1635238" cy="918684"/>
            <a:chOff x="3440818" y="3091326"/>
            <a:chExt cx="1635238" cy="918684"/>
          </a:xfrm>
        </p:grpSpPr>
        <p:sp>
          <p:nvSpPr>
            <p:cNvPr id="29" name="Pfeil: nach unten 28">
              <a:extLst>
                <a:ext uri="{FF2B5EF4-FFF2-40B4-BE49-F238E27FC236}">
                  <a16:creationId xmlns:a16="http://schemas.microsoft.com/office/drawing/2014/main" id="{C887D2E2-7C71-4F88-BBA8-51549B5056CB}"/>
                </a:ext>
              </a:extLst>
            </p:cNvPr>
            <p:cNvSpPr/>
            <p:nvPr/>
          </p:nvSpPr>
          <p:spPr>
            <a:xfrm>
              <a:off x="4159565" y="3091326"/>
              <a:ext cx="166297" cy="227899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Textfeld 29">
              <a:extLst>
                <a:ext uri="{FF2B5EF4-FFF2-40B4-BE49-F238E27FC236}">
                  <a16:creationId xmlns:a16="http://schemas.microsoft.com/office/drawing/2014/main" id="{884444B4-937D-4651-BF18-D5FD33B81BEB}"/>
                </a:ext>
              </a:extLst>
            </p:cNvPr>
            <p:cNvSpPr txBox="1"/>
            <p:nvPr/>
          </p:nvSpPr>
          <p:spPr>
            <a:xfrm>
              <a:off x="3440818" y="3271346"/>
              <a:ext cx="1635238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roughness; </a:t>
              </a:r>
            </a:p>
            <a:p>
              <a:pPr algn="ctr"/>
              <a:r>
                <a:rPr lang="en-GB" sz="1400" dirty="0">
                  <a:solidFill>
                    <a:schemeClr val="accent1">
                      <a:lumMod val="75000"/>
                    </a:schemeClr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sewer drainage, infiltration</a:t>
              </a:r>
            </a:p>
          </p:txBody>
        </p:sp>
      </p:grpSp>
      <p:grpSp>
        <p:nvGrpSpPr>
          <p:cNvPr id="25" name="Gruppieren 24">
            <a:extLst>
              <a:ext uri="{FF2B5EF4-FFF2-40B4-BE49-F238E27FC236}">
                <a16:creationId xmlns:a16="http://schemas.microsoft.com/office/drawing/2014/main" id="{F0A0CE06-7824-4507-AEFD-69540B11C43A}"/>
              </a:ext>
            </a:extLst>
          </p:cNvPr>
          <p:cNvGrpSpPr/>
          <p:nvPr/>
        </p:nvGrpSpPr>
        <p:grpSpPr>
          <a:xfrm>
            <a:off x="5045782" y="123478"/>
            <a:ext cx="3882702" cy="2880000"/>
            <a:chOff x="5045782" y="123478"/>
            <a:chExt cx="3882702" cy="2880000"/>
          </a:xfrm>
        </p:grpSpPr>
        <p:sp>
          <p:nvSpPr>
            <p:cNvPr id="26" name="Textfeld 25">
              <a:extLst>
                <a:ext uri="{FF2B5EF4-FFF2-40B4-BE49-F238E27FC236}">
                  <a16:creationId xmlns:a16="http://schemas.microsoft.com/office/drawing/2014/main" id="{F02C1E37-4D9D-4409-A2F0-30B22904E3A9}"/>
                </a:ext>
              </a:extLst>
            </p:cNvPr>
            <p:cNvSpPr txBox="1"/>
            <p:nvPr/>
          </p:nvSpPr>
          <p:spPr>
            <a:xfrm>
              <a:off x="5045782" y="356922"/>
              <a:ext cx="1506438" cy="738664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r"/>
              <a:r>
                <a:rPr lang="de-DE" sz="1400" b="1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Rain </a:t>
              </a:r>
              <a:r>
                <a:rPr lang="de-DE" sz="1400" b="1" dirty="0" err="1">
                  <a:solidFill>
                    <a:schemeClr val="tx2">
                      <a:lumMod val="60000"/>
                      <a:lumOff val="40000"/>
                    </a:schemeClr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fields</a:t>
              </a:r>
              <a:endParaRPr lang="de-DE" sz="1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pPr algn="r"/>
              <a:r>
                <a:rPr lang="de-DE" sz="1400" b="1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(</a:t>
              </a:r>
              <a:r>
                <a:rPr lang="de-DE" sz="1400" b="1" dirty="0" err="1">
                  <a:solidFill>
                    <a:schemeClr val="tx2">
                      <a:lumMod val="60000"/>
                      <a:lumOff val="40000"/>
                    </a:schemeClr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radar</a:t>
              </a:r>
              <a:r>
                <a:rPr lang="de-DE" sz="1400" b="1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, </a:t>
              </a:r>
              <a:r>
                <a:rPr lang="de-DE" sz="1400" b="1" dirty="0" err="1">
                  <a:solidFill>
                    <a:schemeClr val="tx2">
                      <a:lumMod val="60000"/>
                      <a:lumOff val="40000"/>
                    </a:schemeClr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Interp</a:t>
              </a:r>
              <a:r>
                <a:rPr lang="de-DE" sz="1400" b="1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. </a:t>
              </a:r>
              <a:r>
                <a:rPr lang="de-DE" sz="1400" b="1" dirty="0" err="1">
                  <a:solidFill>
                    <a:schemeClr val="tx2">
                      <a:lumMod val="60000"/>
                      <a:lumOff val="40000"/>
                    </a:schemeClr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station</a:t>
              </a:r>
              <a:r>
                <a:rPr lang="de-DE" sz="1400" b="1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 </a:t>
              </a:r>
              <a:r>
                <a:rPr lang="de-DE" sz="1400" b="1" dirty="0" err="1">
                  <a:solidFill>
                    <a:schemeClr val="tx2">
                      <a:lumMod val="60000"/>
                      <a:lumOff val="40000"/>
                    </a:schemeClr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data</a:t>
              </a:r>
              <a:r>
                <a:rPr lang="de-DE" sz="1400" b="1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, …)</a:t>
              </a:r>
              <a:endParaRPr lang="en-GB" sz="1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pic>
          <p:nvPicPr>
            <p:cNvPr id="27" name="Grafik 26">
              <a:extLst>
                <a:ext uri="{FF2B5EF4-FFF2-40B4-BE49-F238E27FC236}">
                  <a16:creationId xmlns:a16="http://schemas.microsoft.com/office/drawing/2014/main" id="{946AE105-B398-4B95-8193-FCE354A9B79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l="17063" t="2100" r="17061" b="2012"/>
            <a:stretch/>
          </p:blipFill>
          <p:spPr>
            <a:xfrm>
              <a:off x="6048484" y="123478"/>
              <a:ext cx="2880000" cy="2880000"/>
            </a:xfrm>
            <a:prstGeom prst="rect">
              <a:avLst/>
            </a:prstGeom>
            <a:scene3d>
              <a:camera prst="isometricTopUp"/>
              <a:lightRig rig="threePt" dir="t">
                <a:rot lat="0" lon="0" rev="600000"/>
              </a:lightRig>
            </a:scene3d>
            <a:sp3d contourW="19050">
              <a:bevelT w="25400" h="50800"/>
              <a:bevelB w="0"/>
            </a:sp3d>
          </p:spPr>
        </p:pic>
      </p:grpSp>
      <p:sp>
        <p:nvSpPr>
          <p:cNvPr id="3" name="Textfeld 2">
            <a:extLst>
              <a:ext uri="{FF2B5EF4-FFF2-40B4-BE49-F238E27FC236}">
                <a16:creationId xmlns:a16="http://schemas.microsoft.com/office/drawing/2014/main" id="{282343F7-8C57-4D4B-A2F7-99F1635F41E2}"/>
              </a:ext>
            </a:extLst>
          </p:cNvPr>
          <p:cNvSpPr txBox="1"/>
          <p:nvPr/>
        </p:nvSpPr>
        <p:spPr>
          <a:xfrm>
            <a:off x="7704348" y="4479962"/>
            <a:ext cx="1430199" cy="400110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pPr algn="r"/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Minimum data required</a:t>
            </a:r>
          </a:p>
          <a:p>
            <a:pPr algn="r"/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for model setup</a:t>
            </a:r>
          </a:p>
        </p:txBody>
      </p:sp>
      <p:sp>
        <p:nvSpPr>
          <p:cNvPr id="5" name="Titel 4">
            <a:extLst>
              <a:ext uri="{FF2B5EF4-FFF2-40B4-BE49-F238E27FC236}">
                <a16:creationId xmlns:a16="http://schemas.microsoft.com/office/drawing/2014/main" id="{80CEEADD-9347-45B5-96B4-08629E50C1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RIM</a:t>
            </a:r>
            <a:r>
              <a:rPr lang="en-GB" i="1" dirty="0" err="1"/>
              <a:t>urban</a:t>
            </a:r>
            <a:r>
              <a:rPr lang="en-GB" dirty="0"/>
              <a:t> – A generalized GPU-based model for urban pluvial flood risk modelling</a:t>
            </a:r>
            <a:br>
              <a:rPr lang="en-GB" dirty="0"/>
            </a:br>
            <a:endParaRPr lang="en-GB" dirty="0"/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B3A75E6B-9CA4-428A-B2C9-75FB001C5741}"/>
              </a:ext>
            </a:extLst>
          </p:cNvPr>
          <p:cNvSpPr txBox="1"/>
          <p:nvPr/>
        </p:nvSpPr>
        <p:spPr>
          <a:xfrm>
            <a:off x="341110" y="4738378"/>
            <a:ext cx="136815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050" dirty="0" err="1">
                <a:latin typeface="Calibri" panose="020F0502020204030204" pitchFamily="34" charset="0"/>
                <a:cs typeface="Calibri" panose="020F0502020204030204" pitchFamily="34" charset="0"/>
              </a:rPr>
              <a:t>Lockwitzbach</a:t>
            </a:r>
            <a:r>
              <a:rPr lang="en-GB" sz="1050" dirty="0">
                <a:latin typeface="Calibri" panose="020F0502020204030204" pitchFamily="34" charset="0"/>
                <a:cs typeface="Calibri" panose="020F0502020204030204" pitchFamily="34" charset="0"/>
              </a:rPr>
              <a:t> area</a:t>
            </a:r>
          </a:p>
        </p:txBody>
      </p:sp>
      <p:cxnSp>
        <p:nvCxnSpPr>
          <p:cNvPr id="8" name="Gerade Verbindung mit Pfeil 7">
            <a:extLst>
              <a:ext uri="{FF2B5EF4-FFF2-40B4-BE49-F238E27FC236}">
                <a16:creationId xmlns:a16="http://schemas.microsoft.com/office/drawing/2014/main" id="{7E737D4E-EBE0-4094-8370-B6BF40A7D871}"/>
              </a:ext>
            </a:extLst>
          </p:cNvPr>
          <p:cNvCxnSpPr/>
          <p:nvPr/>
        </p:nvCxnSpPr>
        <p:spPr>
          <a:xfrm flipV="1">
            <a:off x="1183989" y="4409551"/>
            <a:ext cx="521638" cy="366428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feld 30">
            <a:extLst>
              <a:ext uri="{FF2B5EF4-FFF2-40B4-BE49-F238E27FC236}">
                <a16:creationId xmlns:a16="http://schemas.microsoft.com/office/drawing/2014/main" id="{B374A5FE-EE60-441E-BC30-91A394E86A08}"/>
              </a:ext>
            </a:extLst>
          </p:cNvPr>
          <p:cNvSpPr txBox="1"/>
          <p:nvPr/>
        </p:nvSpPr>
        <p:spPr>
          <a:xfrm>
            <a:off x="1713298" y="3098011"/>
            <a:ext cx="67288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50" b="1" dirty="0">
                <a:latin typeface="Calibri" panose="020F0502020204030204" pitchFamily="34" charset="0"/>
                <a:cs typeface="Calibri" panose="020F0502020204030204" pitchFamily="34" charset="0"/>
              </a:rPr>
              <a:t>Dresden</a:t>
            </a:r>
          </a:p>
        </p:txBody>
      </p:sp>
    </p:spTree>
    <p:extLst>
      <p:ext uri="{BB962C8B-B14F-4D97-AF65-F5344CB8AC3E}">
        <p14:creationId xmlns:p14="http://schemas.microsoft.com/office/powerpoint/2010/main" val="2672917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feld 5">
            <a:extLst>
              <a:ext uri="{FF2B5EF4-FFF2-40B4-BE49-F238E27FC236}">
                <a16:creationId xmlns:a16="http://schemas.microsoft.com/office/drawing/2014/main" id="{C20FDA9A-8FBA-4CF4-857A-BD7A2955C2D7}"/>
              </a:ext>
            </a:extLst>
          </p:cNvPr>
          <p:cNvSpPr txBox="1"/>
          <p:nvPr/>
        </p:nvSpPr>
        <p:spPr>
          <a:xfrm>
            <a:off x="287524" y="902990"/>
            <a:ext cx="8423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de-DE" b="1" dirty="0" err="1">
                <a:latin typeface="Calibri" panose="020F0502020204030204" pitchFamily="34" charset="0"/>
                <a:cs typeface="Calibri" panose="020F0502020204030204" pitchFamily="34" charset="0"/>
              </a:rPr>
              <a:t>Plausibility</a:t>
            </a:r>
            <a:r>
              <a:rPr lang="de-DE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de-DE" b="1" dirty="0" err="1">
                <a:latin typeface="Calibri" panose="020F0502020204030204" pitchFamily="34" charset="0"/>
                <a:cs typeface="Calibri" panose="020F0502020204030204" pitchFamily="34" charset="0"/>
              </a:rPr>
              <a:t>test</a:t>
            </a:r>
            <a:r>
              <a:rPr lang="de-DE" b="1" dirty="0">
                <a:latin typeface="Calibri" panose="020F0502020204030204" pitchFamily="34" charset="0"/>
                <a:cs typeface="Calibri" panose="020F0502020204030204" pitchFamily="34" charset="0"/>
              </a:rPr>
              <a:t> / </a:t>
            </a:r>
            <a:r>
              <a:rPr lang="de-DE" b="1" dirty="0" err="1">
                <a:latin typeface="Calibri" panose="020F0502020204030204" pitchFamily="34" charset="0"/>
                <a:cs typeface="Calibri" panose="020F0502020204030204" pitchFamily="34" charset="0"/>
              </a:rPr>
              <a:t>determination</a:t>
            </a:r>
            <a:r>
              <a:rPr lang="de-DE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de-DE" b="1" dirty="0" err="1">
                <a:latin typeface="Calibri" panose="020F0502020204030204" pitchFamily="34" charset="0"/>
                <a:cs typeface="Calibri" panose="020F0502020204030204" pitchFamily="34" charset="0"/>
              </a:rPr>
              <a:t>of</a:t>
            </a:r>
            <a:r>
              <a:rPr lang="de-DE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de-DE" b="1" dirty="0" err="1">
                <a:latin typeface="Calibri" panose="020F0502020204030204" pitchFamily="34" charset="0"/>
                <a:cs typeface="Calibri" panose="020F0502020204030204" pitchFamily="34" charset="0"/>
              </a:rPr>
              <a:t>the</a:t>
            </a:r>
            <a:r>
              <a:rPr lang="de-DE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de-DE" b="1" dirty="0" err="1">
                <a:latin typeface="Calibri" panose="020F0502020204030204" pitchFamily="34" charset="0"/>
                <a:cs typeface="Calibri" panose="020F0502020204030204" pitchFamily="34" charset="0"/>
              </a:rPr>
              <a:t>effective</a:t>
            </a:r>
            <a:r>
              <a:rPr lang="de-DE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de-DE" b="1" dirty="0" err="1">
                <a:latin typeface="Calibri" panose="020F0502020204030204" pitchFamily="34" charset="0"/>
                <a:cs typeface="Calibri" panose="020F0502020204030204" pitchFamily="34" charset="0"/>
              </a:rPr>
              <a:t>sewer</a:t>
            </a:r>
            <a:r>
              <a:rPr lang="de-DE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de-DE" b="1" dirty="0" err="1">
                <a:latin typeface="Calibri" panose="020F0502020204030204" pitchFamily="34" charset="0"/>
                <a:cs typeface="Calibri" panose="020F0502020204030204" pitchFamily="34" charset="0"/>
              </a:rPr>
              <a:t>capacity</a:t>
            </a:r>
            <a:r>
              <a:rPr lang="de-DE" b="1" dirty="0">
                <a:latin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de-DE" b="1" dirty="0" err="1">
                <a:latin typeface="Calibri" panose="020F0502020204030204" pitchFamily="34" charset="0"/>
                <a:cs typeface="Calibri" panose="020F0502020204030204" pitchFamily="34" charset="0"/>
              </a:rPr>
              <a:t>typically</a:t>
            </a:r>
            <a:r>
              <a:rPr lang="de-DE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de-DE" b="1" dirty="0" err="1">
                <a:latin typeface="Calibri" panose="020F0502020204030204" pitchFamily="34" charset="0"/>
                <a:cs typeface="Calibri" panose="020F0502020204030204" pitchFamily="34" charset="0"/>
              </a:rPr>
              <a:t>inknown</a:t>
            </a:r>
            <a:r>
              <a:rPr lang="de-DE" b="1" dirty="0"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</a:p>
        </p:txBody>
      </p:sp>
      <p:graphicFrame>
        <p:nvGraphicFramePr>
          <p:cNvPr id="3" name="Tabelle 2">
            <a:extLst>
              <a:ext uri="{FF2B5EF4-FFF2-40B4-BE49-F238E27FC236}">
                <a16:creationId xmlns:a16="http://schemas.microsoft.com/office/drawing/2014/main" id="{06D0975E-15F9-4D17-8F7D-3DFA17E64C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1719285"/>
              </p:ext>
            </p:extLst>
          </p:nvPr>
        </p:nvGraphicFramePr>
        <p:xfrm>
          <a:off x="359532" y="1274626"/>
          <a:ext cx="8244918" cy="342136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694161">
                  <a:extLst>
                    <a:ext uri="{9D8B030D-6E8A-4147-A177-3AD203B41FA5}">
                      <a16:colId xmlns:a16="http://schemas.microsoft.com/office/drawing/2014/main" val="1982990389"/>
                    </a:ext>
                  </a:extLst>
                </a:gridCol>
                <a:gridCol w="1543569">
                  <a:extLst>
                    <a:ext uri="{9D8B030D-6E8A-4147-A177-3AD203B41FA5}">
                      <a16:colId xmlns:a16="http://schemas.microsoft.com/office/drawing/2014/main" val="545356232"/>
                    </a:ext>
                  </a:extLst>
                </a:gridCol>
                <a:gridCol w="1430625">
                  <a:extLst>
                    <a:ext uri="{9D8B030D-6E8A-4147-A177-3AD203B41FA5}">
                      <a16:colId xmlns:a16="http://schemas.microsoft.com/office/drawing/2014/main" val="3611481274"/>
                    </a:ext>
                  </a:extLst>
                </a:gridCol>
                <a:gridCol w="1731809">
                  <a:extLst>
                    <a:ext uri="{9D8B030D-6E8A-4147-A177-3AD203B41FA5}">
                      <a16:colId xmlns:a16="http://schemas.microsoft.com/office/drawing/2014/main" val="365215956"/>
                    </a:ext>
                  </a:extLst>
                </a:gridCol>
                <a:gridCol w="1844754">
                  <a:extLst>
                    <a:ext uri="{9D8B030D-6E8A-4147-A177-3AD203B41FA5}">
                      <a16:colId xmlns:a16="http://schemas.microsoft.com/office/drawing/2014/main" val="2870123427"/>
                    </a:ext>
                  </a:extLst>
                </a:gridCol>
              </a:tblGrid>
              <a:tr h="658872"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Event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Area within Dresden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Max </a:t>
                      </a:r>
                      <a:r>
                        <a:rPr lang="en-GB" sz="1600" dirty="0" err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precip</a:t>
                      </a:r>
                      <a:r>
                        <a:rPr lang="en-GB" sz="1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.</a:t>
                      </a:r>
                    </a:p>
                    <a:p>
                      <a:r>
                        <a:rPr lang="en-GB" sz="1600" b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[mm/h], [mm/5min]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Discharge measurement in sewer system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Inundation information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1757689"/>
                  </a:ext>
                </a:extLst>
              </a:tr>
              <a:tr h="508191"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2018-08-18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Lockwitzbach</a:t>
                      </a:r>
                      <a:r>
                        <a:rPr lang="en-GB" sz="1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[26 km</a:t>
                      </a:r>
                      <a:r>
                        <a:rPr lang="en-GB" sz="1600" baseline="30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  <a:r>
                        <a:rPr lang="en-GB" sz="1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]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22.6, 4.7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103119"/>
                  </a:ext>
                </a:extLst>
              </a:tr>
              <a:tr h="468052"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2020-08-30/31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Lockwitzbach</a:t>
                      </a:r>
                      <a:endParaRPr lang="en-GB" sz="1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8.1, </a:t>
                      </a:r>
                      <a:r>
                        <a:rPr lang="en-GB" sz="16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0.67*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2831127"/>
                  </a:ext>
                </a:extLst>
              </a:tr>
              <a:tr h="504056"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2014-05-27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Lockwitzbach</a:t>
                      </a:r>
                      <a:endParaRPr lang="en-GB" sz="1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26.2, 17.4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09964265"/>
                  </a:ext>
                </a:extLst>
              </a:tr>
              <a:tr h="468052"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2013-06-20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Klotzsche</a:t>
                      </a:r>
                      <a:r>
                        <a:rPr lang="en-GB" sz="1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</a:p>
                    <a:p>
                      <a:r>
                        <a:rPr lang="en-GB" sz="1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[4 km</a:t>
                      </a:r>
                      <a:r>
                        <a:rPr lang="en-GB" sz="1600" baseline="300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  <a:r>
                        <a:rPr lang="en-GB" sz="1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]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21.2, 5.5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9286656"/>
                  </a:ext>
                </a:extLst>
              </a:tr>
              <a:tr h="468052"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2020-08-30/31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Klotzsche</a:t>
                      </a:r>
                      <a:endParaRPr lang="en-GB" sz="1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6.8, </a:t>
                      </a:r>
                      <a:r>
                        <a:rPr lang="en-GB" sz="16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0.57*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0679284"/>
                  </a:ext>
                </a:extLst>
              </a:tr>
            </a:tbl>
          </a:graphicData>
        </a:graphic>
      </p:graphicFrame>
      <p:grpSp>
        <p:nvGrpSpPr>
          <p:cNvPr id="14" name="Gruppieren 13">
            <a:extLst>
              <a:ext uri="{FF2B5EF4-FFF2-40B4-BE49-F238E27FC236}">
                <a16:creationId xmlns:a16="http://schemas.microsoft.com/office/drawing/2014/main" id="{0C76CED9-5DF8-47BB-995A-875091A59BF1}"/>
              </a:ext>
            </a:extLst>
          </p:cNvPr>
          <p:cNvGrpSpPr/>
          <p:nvPr/>
        </p:nvGrpSpPr>
        <p:grpSpPr>
          <a:xfrm>
            <a:off x="5688124" y="2247714"/>
            <a:ext cx="2100808" cy="2412268"/>
            <a:chOff x="5904148" y="2427734"/>
            <a:chExt cx="2100808" cy="2412268"/>
          </a:xfrm>
        </p:grpSpPr>
        <p:pic>
          <p:nvPicPr>
            <p:cNvPr id="5" name="Grafik 4" descr="Häkchen">
              <a:extLst>
                <a:ext uri="{FF2B5EF4-FFF2-40B4-BE49-F238E27FC236}">
                  <a16:creationId xmlns:a16="http://schemas.microsoft.com/office/drawing/2014/main" id="{9D1F3558-6DBD-42D4-85FA-81DF827797A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5904148" y="2427734"/>
              <a:ext cx="372616" cy="372616"/>
            </a:xfrm>
            <a:prstGeom prst="rect">
              <a:avLst/>
            </a:prstGeom>
          </p:spPr>
        </p:pic>
        <p:pic>
          <p:nvPicPr>
            <p:cNvPr id="7" name="Grafik 6" descr="Häkchen">
              <a:extLst>
                <a:ext uri="{FF2B5EF4-FFF2-40B4-BE49-F238E27FC236}">
                  <a16:creationId xmlns:a16="http://schemas.microsoft.com/office/drawing/2014/main" id="{AB10D7D7-2DB1-44C0-9FA2-CF2F7F0F176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5904148" y="2883210"/>
              <a:ext cx="372616" cy="372616"/>
            </a:xfrm>
            <a:prstGeom prst="rect">
              <a:avLst/>
            </a:prstGeom>
          </p:spPr>
        </p:pic>
        <p:pic>
          <p:nvPicPr>
            <p:cNvPr id="8" name="Grafik 7" descr="Häkchen">
              <a:extLst>
                <a:ext uri="{FF2B5EF4-FFF2-40B4-BE49-F238E27FC236}">
                  <a16:creationId xmlns:a16="http://schemas.microsoft.com/office/drawing/2014/main" id="{F070B684-1ED0-4C5F-B579-B22FABC5D1E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7632340" y="3927326"/>
              <a:ext cx="372616" cy="372616"/>
            </a:xfrm>
            <a:prstGeom prst="rect">
              <a:avLst/>
            </a:prstGeom>
          </p:spPr>
        </p:pic>
        <p:pic>
          <p:nvPicPr>
            <p:cNvPr id="9" name="Grafik 8" descr="Häkchen">
              <a:extLst>
                <a:ext uri="{FF2B5EF4-FFF2-40B4-BE49-F238E27FC236}">
                  <a16:creationId xmlns:a16="http://schemas.microsoft.com/office/drawing/2014/main" id="{985224E7-D9EF-419D-9890-6D746F65B4A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7632340" y="3419874"/>
              <a:ext cx="372616" cy="372616"/>
            </a:xfrm>
            <a:prstGeom prst="rect">
              <a:avLst/>
            </a:prstGeom>
          </p:spPr>
        </p:pic>
        <p:pic>
          <p:nvPicPr>
            <p:cNvPr id="10" name="Grafik 9" descr="Häkchen">
              <a:extLst>
                <a:ext uri="{FF2B5EF4-FFF2-40B4-BE49-F238E27FC236}">
                  <a16:creationId xmlns:a16="http://schemas.microsoft.com/office/drawing/2014/main" id="{1DC228CF-97F7-432B-815F-47496F259D7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7632340" y="4467386"/>
              <a:ext cx="372616" cy="372616"/>
            </a:xfrm>
            <a:prstGeom prst="rect">
              <a:avLst/>
            </a:prstGeom>
          </p:spPr>
        </p:pic>
      </p:grpSp>
      <p:sp>
        <p:nvSpPr>
          <p:cNvPr id="4" name="Textfeld 3">
            <a:extLst>
              <a:ext uri="{FF2B5EF4-FFF2-40B4-BE49-F238E27FC236}">
                <a16:creationId xmlns:a16="http://schemas.microsoft.com/office/drawing/2014/main" id="{79E271D4-2E47-4B31-B08C-C641548D3E34}"/>
              </a:ext>
            </a:extLst>
          </p:cNvPr>
          <p:cNvSpPr txBox="1"/>
          <p:nvPr/>
        </p:nvSpPr>
        <p:spPr>
          <a:xfrm>
            <a:off x="286482" y="4659982"/>
            <a:ext cx="626573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Calibri" panose="020F0502020204030204" pitchFamily="34" charset="0"/>
                <a:cs typeface="Calibri" panose="020F0502020204030204" pitchFamily="34" charset="0"/>
              </a:rPr>
              <a:t>*only hourly radar precipitation (RADOLAN) data available; uniform distribution with one hour assumed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FB015465-2C7E-48B9-AEAE-6C0BCAB559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RIM</a:t>
            </a:r>
            <a:r>
              <a:rPr lang="en-GB" i="1" dirty="0" err="1"/>
              <a:t>urban</a:t>
            </a:r>
            <a:r>
              <a:rPr lang="en-GB" dirty="0"/>
              <a:t> – A generalized GPU-based model for urban pluvial flood risk modelling</a:t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473880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elle 9">
            <a:extLst>
              <a:ext uri="{FF2B5EF4-FFF2-40B4-BE49-F238E27FC236}">
                <a16:creationId xmlns:a16="http://schemas.microsoft.com/office/drawing/2014/main" id="{80987495-8CCE-4E87-BDB3-C6DF995861C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1963093"/>
              </p:ext>
            </p:extLst>
          </p:nvPr>
        </p:nvGraphicFramePr>
        <p:xfrm>
          <a:off x="251521" y="2054520"/>
          <a:ext cx="3528393" cy="2137410"/>
        </p:xfrm>
        <a:graphic>
          <a:graphicData uri="http://schemas.openxmlformats.org/drawingml/2006/table">
            <a:tbl>
              <a:tblPr/>
              <a:tblGrid>
                <a:gridCol w="622657">
                  <a:extLst>
                    <a:ext uri="{9D8B030D-6E8A-4147-A177-3AD203B41FA5}">
                      <a16:colId xmlns:a16="http://schemas.microsoft.com/office/drawing/2014/main" val="2443217752"/>
                    </a:ext>
                  </a:extLst>
                </a:gridCol>
                <a:gridCol w="745494">
                  <a:extLst>
                    <a:ext uri="{9D8B030D-6E8A-4147-A177-3AD203B41FA5}">
                      <a16:colId xmlns:a16="http://schemas.microsoft.com/office/drawing/2014/main" val="133078232"/>
                    </a:ext>
                  </a:extLst>
                </a:gridCol>
                <a:gridCol w="638191">
                  <a:extLst>
                    <a:ext uri="{9D8B030D-6E8A-4147-A177-3AD203B41FA5}">
                      <a16:colId xmlns:a16="http://schemas.microsoft.com/office/drawing/2014/main" val="3892928247"/>
                    </a:ext>
                  </a:extLst>
                </a:gridCol>
                <a:gridCol w="753043">
                  <a:extLst>
                    <a:ext uri="{9D8B030D-6E8A-4147-A177-3AD203B41FA5}">
                      <a16:colId xmlns:a16="http://schemas.microsoft.com/office/drawing/2014/main" val="3215772801"/>
                    </a:ext>
                  </a:extLst>
                </a:gridCol>
                <a:gridCol w="769008">
                  <a:extLst>
                    <a:ext uri="{9D8B030D-6E8A-4147-A177-3AD203B41FA5}">
                      <a16:colId xmlns:a16="http://schemas.microsoft.com/office/drawing/2014/main" val="4098359671"/>
                    </a:ext>
                  </a:extLst>
                </a:gridCol>
              </a:tblGrid>
              <a:tr h="190500">
                <a:tc gridSpan="3">
                  <a:txBody>
                    <a:bodyPr/>
                    <a:lstStyle/>
                    <a:p>
                      <a:pPr algn="l" fontAlgn="b"/>
                      <a:r>
                        <a:rPr lang="en-GB" sz="1400" b="1" i="0" u="none" strike="noStrike" dirty="0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</a:rPr>
                        <a:t>Event 2020-08-30/31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n-GB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11998539"/>
                  </a:ext>
                </a:extLst>
              </a:tr>
              <a:tr h="190500">
                <a:tc gridSpan="3">
                  <a:txBody>
                    <a:bodyPr/>
                    <a:lstStyle/>
                    <a:p>
                      <a:pPr algn="l" fontAlgn="b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Sewer subsystem MS5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n-GB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n-GB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Volume difference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n-GB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1854833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Inf. Rate [mm/h]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Sewer cap. [mm/h]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Threshold [m]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00:00 - 05:00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20:00 - 05:00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3987894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0.005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-3.92%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-4.73%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8122159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0.005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-0.99%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-1.98%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67183616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0.005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1.16%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0.02%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775547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0.005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-25.99%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-22.54%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2556255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0.002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1.68%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1.27%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4346370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0.002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4.59%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4.05%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16320713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0.002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6.82%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6.12%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51095678"/>
                  </a:ext>
                </a:extLst>
              </a:tr>
            </a:tbl>
          </a:graphicData>
        </a:graphic>
      </p:graphicFrame>
      <p:sp>
        <p:nvSpPr>
          <p:cNvPr id="5" name="Textfeld 4">
            <a:extLst>
              <a:ext uri="{FF2B5EF4-FFF2-40B4-BE49-F238E27FC236}">
                <a16:creationId xmlns:a16="http://schemas.microsoft.com/office/drawing/2014/main" id="{A2C1C882-7D80-410D-BDE7-9638109E158F}"/>
              </a:ext>
            </a:extLst>
          </p:cNvPr>
          <p:cNvSpPr txBox="1"/>
          <p:nvPr/>
        </p:nvSpPr>
        <p:spPr>
          <a:xfrm>
            <a:off x="179512" y="1018932"/>
            <a:ext cx="3780488" cy="1000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de-DE" b="1" dirty="0" err="1">
                <a:latin typeface="Calibri" panose="020F0502020204030204" pitchFamily="34" charset="0"/>
                <a:cs typeface="Calibri" panose="020F0502020204030204" pitchFamily="34" charset="0"/>
              </a:rPr>
              <a:t>Comparison</a:t>
            </a:r>
            <a:r>
              <a:rPr lang="de-DE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de-DE" b="1" dirty="0" err="1">
                <a:latin typeface="Calibri" panose="020F0502020204030204" pitchFamily="34" charset="0"/>
                <a:cs typeface="Calibri" panose="020F0502020204030204" pitchFamily="34" charset="0"/>
              </a:rPr>
              <a:t>with</a:t>
            </a:r>
            <a:r>
              <a:rPr lang="de-DE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de-DE" b="1" dirty="0" err="1">
                <a:latin typeface="Calibri" panose="020F0502020204030204" pitchFamily="34" charset="0"/>
                <a:cs typeface="Calibri" panose="020F0502020204030204" pitchFamily="34" charset="0"/>
              </a:rPr>
              <a:t>measured</a:t>
            </a:r>
            <a:r>
              <a:rPr lang="de-DE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de-DE" b="1" dirty="0" err="1">
                <a:latin typeface="Calibri" panose="020F0502020204030204" pitchFamily="34" charset="0"/>
                <a:cs typeface="Calibri" panose="020F0502020204030204" pitchFamily="34" charset="0"/>
              </a:rPr>
              <a:t>sewer</a:t>
            </a:r>
            <a:r>
              <a:rPr lang="de-DE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de-DE" b="1" dirty="0" err="1">
                <a:latin typeface="Calibri" panose="020F0502020204030204" pitchFamily="34" charset="0"/>
                <a:cs typeface="Calibri" panose="020F0502020204030204" pitchFamily="34" charset="0"/>
              </a:rPr>
              <a:t>discharge</a:t>
            </a:r>
            <a:endParaRPr lang="de-DE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Aft>
                <a:spcPts val="600"/>
              </a:spcAft>
            </a:pPr>
            <a:r>
              <a:rPr lang="de-DE" sz="1600" dirty="0">
                <a:latin typeface="Calibri" panose="020F0502020204030204" pitchFamily="34" charset="0"/>
                <a:cs typeface="Calibri" panose="020F0502020204030204" pitchFamily="34" charset="0"/>
              </a:rPr>
              <a:t>Lockwitzbach (26 km</a:t>
            </a:r>
            <a:r>
              <a:rPr lang="de-DE" sz="1600" baseline="300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de-DE" sz="1600" dirty="0"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  <a:endParaRPr lang="de-DE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9" name="Chart 1">
            <a:extLst>
              <a:ext uri="{FF2B5EF4-FFF2-40B4-BE49-F238E27FC236}">
                <a16:creationId xmlns:a16="http://schemas.microsoft.com/office/drawing/2014/main" id="{69C8A045-0AE4-4D44-B0DB-04A2F34C68A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5717404"/>
              </p:ext>
            </p:extLst>
          </p:nvPr>
        </p:nvGraphicFramePr>
        <p:xfrm>
          <a:off x="3960000" y="900000"/>
          <a:ext cx="5400000" cy="432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" name="Textfeld 14">
            <a:extLst>
              <a:ext uri="{FF2B5EF4-FFF2-40B4-BE49-F238E27FC236}">
                <a16:creationId xmlns:a16="http://schemas.microsoft.com/office/drawing/2014/main" id="{7C91C095-DB88-4E25-BE5C-4209505C1260}"/>
              </a:ext>
            </a:extLst>
          </p:cNvPr>
          <p:cNvSpPr txBox="1"/>
          <p:nvPr/>
        </p:nvSpPr>
        <p:spPr>
          <a:xfrm>
            <a:off x="177673" y="4253303"/>
            <a:ext cx="3306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Event duration: 12 h</a:t>
            </a:r>
          </a:p>
          <a:p>
            <a:r>
              <a:rPr lang="en-GB" sz="14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Simulation time: ~35 min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426C430C-78A9-432C-834F-4C83047DEC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RIM</a:t>
            </a:r>
            <a:r>
              <a:rPr lang="en-GB" i="1" dirty="0" err="1"/>
              <a:t>urban</a:t>
            </a:r>
            <a:r>
              <a:rPr lang="en-GB" dirty="0"/>
              <a:t> – A generalized GPU-based model for urban pluvial flood risk modelling</a:t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29945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feld 5">
            <a:extLst>
              <a:ext uri="{FF2B5EF4-FFF2-40B4-BE49-F238E27FC236}">
                <a16:creationId xmlns:a16="http://schemas.microsoft.com/office/drawing/2014/main" id="{C20FDA9A-8FBA-4CF4-857A-BD7A2955C2D7}"/>
              </a:ext>
            </a:extLst>
          </p:cNvPr>
          <p:cNvSpPr txBox="1"/>
          <p:nvPr/>
        </p:nvSpPr>
        <p:spPr>
          <a:xfrm>
            <a:off x="215516" y="956374"/>
            <a:ext cx="8423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de-DE" b="1" dirty="0">
                <a:latin typeface="Calibri" panose="020F0502020204030204" pitchFamily="34" charset="0"/>
                <a:cs typeface="Calibri" panose="020F0502020204030204" pitchFamily="34" charset="0"/>
              </a:rPr>
              <a:t>Summary </a:t>
            </a:r>
            <a:r>
              <a:rPr lang="de-DE" b="1" dirty="0" err="1">
                <a:latin typeface="Calibri" panose="020F0502020204030204" pitchFamily="34" charset="0"/>
                <a:cs typeface="Calibri" panose="020F0502020204030204" pitchFamily="34" charset="0"/>
              </a:rPr>
              <a:t>Plausibility</a:t>
            </a:r>
            <a:r>
              <a:rPr lang="de-DE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de-DE" b="1" dirty="0" err="1">
                <a:latin typeface="Calibri" panose="020F0502020204030204" pitchFamily="34" charset="0"/>
                <a:cs typeface="Calibri" panose="020F0502020204030204" pitchFamily="34" charset="0"/>
              </a:rPr>
              <a:t>test</a:t>
            </a:r>
            <a:endParaRPr lang="de-DE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3" name="Tabelle 2">
            <a:extLst>
              <a:ext uri="{FF2B5EF4-FFF2-40B4-BE49-F238E27FC236}">
                <a16:creationId xmlns:a16="http://schemas.microsoft.com/office/drawing/2014/main" id="{8003CBC8-16D4-4A2C-8604-0A59BAEBF60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3365047"/>
              </p:ext>
            </p:extLst>
          </p:nvPr>
        </p:nvGraphicFramePr>
        <p:xfrm>
          <a:off x="389471" y="1474526"/>
          <a:ext cx="4470561" cy="29813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60996">
                  <a:extLst>
                    <a:ext uri="{9D8B030D-6E8A-4147-A177-3AD203B41FA5}">
                      <a16:colId xmlns:a16="http://schemas.microsoft.com/office/drawing/2014/main" val="2314365634"/>
                    </a:ext>
                  </a:extLst>
                </a:gridCol>
                <a:gridCol w="945269">
                  <a:extLst>
                    <a:ext uri="{9D8B030D-6E8A-4147-A177-3AD203B41FA5}">
                      <a16:colId xmlns:a16="http://schemas.microsoft.com/office/drawing/2014/main" val="1952374380"/>
                    </a:ext>
                  </a:extLst>
                </a:gridCol>
                <a:gridCol w="1074762">
                  <a:extLst>
                    <a:ext uri="{9D8B030D-6E8A-4147-A177-3AD203B41FA5}">
                      <a16:colId xmlns:a16="http://schemas.microsoft.com/office/drawing/2014/main" val="3565067370"/>
                    </a:ext>
                  </a:extLst>
                </a:gridCol>
                <a:gridCol w="66231">
                  <a:extLst>
                    <a:ext uri="{9D8B030D-6E8A-4147-A177-3AD203B41FA5}">
                      <a16:colId xmlns:a16="http://schemas.microsoft.com/office/drawing/2014/main" val="2771210402"/>
                    </a:ext>
                  </a:extLst>
                </a:gridCol>
                <a:gridCol w="1523303">
                  <a:extLst>
                    <a:ext uri="{9D8B030D-6E8A-4147-A177-3AD203B41FA5}">
                      <a16:colId xmlns:a16="http://schemas.microsoft.com/office/drawing/2014/main" val="1393455861"/>
                    </a:ext>
                  </a:extLst>
                </a:gridCol>
              </a:tblGrid>
              <a:tr h="398922"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 </a:t>
                      </a:r>
                    </a:p>
                  </a:txBody>
                  <a:tcPr marL="9525" marR="9525" marT="9525" marB="0" anchor="b"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en-GB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 </a:t>
                      </a:r>
                      <a:r>
                        <a:rPr lang="en-GB" sz="16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mean over all plausibility tests sewer discharge</a:t>
                      </a:r>
                    </a:p>
                  </a:txBody>
                  <a:tcPr marL="9525" marR="9525" marT="9525" marB="0">
                    <a:noFill/>
                  </a:tcPr>
                </a:tc>
                <a:tc hMerge="1">
                  <a:txBody>
                    <a:bodyPr/>
                    <a:lstStyle/>
                    <a:p>
                      <a:pPr marL="0" algn="r" defTabSz="914400" rtl="0" eaLnBrk="1" fontAlgn="b" latinLnBrk="0" hangingPunct="1">
                        <a:spcAft>
                          <a:spcPts val="600"/>
                        </a:spcAft>
                      </a:pPr>
                      <a:endParaRPr lang="en-GB" sz="16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5097096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Inf. Rate [mm/h]</a:t>
                      </a:r>
                    </a:p>
                  </a:txBody>
                  <a:tcPr marL="9525" marR="9525" marT="9525" marB="0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Sewer cap. [mm/h]</a:t>
                      </a:r>
                    </a:p>
                  </a:txBody>
                  <a:tcPr marL="9525" marR="9525" marT="9525" marB="0"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Threshold [m]</a:t>
                      </a:r>
                    </a:p>
                  </a:txBody>
                  <a:tcPr marL="9525" marR="9525" marT="9525" marB="0"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en-GB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Mean difference</a:t>
                      </a:r>
                    </a:p>
                  </a:txBody>
                  <a:tcPr marL="9525" marR="9525" marT="9525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64259215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600" b="0" i="0" u="none" strike="noStrike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10</a:t>
                      </a: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600" b="0" i="0" u="none" strike="noStrike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20</a:t>
                      </a: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600" b="0" i="0" u="none" strike="noStrike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0.005</a:t>
                      </a: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en-GB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-12.73%</a:t>
                      </a:r>
                    </a:p>
                  </a:txBody>
                  <a:tcPr marL="9525" marR="9525" marT="9525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20351483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10</a:t>
                      </a: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600" b="0" i="0" u="none" strike="noStrike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600" b="0" i="0" u="none" strike="noStrike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0.005</a:t>
                      </a: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en-GB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-9.01%</a:t>
                      </a:r>
                    </a:p>
                  </a:txBody>
                  <a:tcPr marL="9525" marR="9525" marT="9525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9927674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600" b="0" i="0" u="none" strike="noStrike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10</a:t>
                      </a: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600" b="0" i="0" u="none" strike="noStrike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30</a:t>
                      </a: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600" b="0" i="0" u="none" strike="noStrike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0.005</a:t>
                      </a: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en-GB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-6.07%</a:t>
                      </a:r>
                    </a:p>
                  </a:txBody>
                  <a:tcPr marL="9525" marR="9525" marT="9525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70561268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600" b="0" i="0" u="none" strike="noStrike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15</a:t>
                      </a: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30</a:t>
                      </a: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0.005</a:t>
                      </a: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en-GB" sz="16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-24.25%</a:t>
                      </a:r>
                    </a:p>
                  </a:txBody>
                  <a:tcPr marL="9525" marR="9525" marT="9525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9794931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6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10</a:t>
                      </a: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6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20</a:t>
                      </a: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6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0.002</a:t>
                      </a: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endParaRPr lang="en-GB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en-GB" sz="16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-4.68%</a:t>
                      </a:r>
                    </a:p>
                  </a:txBody>
                  <a:tcPr marL="9525" marR="9525" marT="9525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740224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600" b="1" i="0" u="none" strike="noStrike" kern="12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10</a:t>
                      </a: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600" b="1" i="0" u="none" strike="noStrike" kern="12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600" b="1" i="0" u="none" strike="noStrike" kern="12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0.002</a:t>
                      </a: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en-GB" sz="1600" b="1" i="0" u="none" strike="noStrike" kern="1200" dirty="0">
                          <a:solidFill>
                            <a:srgbClr val="0070C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-0.61%</a:t>
                      </a:r>
                    </a:p>
                  </a:txBody>
                  <a:tcPr marL="9525" marR="9525" marT="9525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018423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600" b="1" i="0" u="none" strike="noStrike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10</a:t>
                      </a: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600" b="1" i="0" u="none" strike="noStrike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30</a:t>
                      </a: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600" b="1" i="0" u="none" strike="noStrike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0.002</a:t>
                      </a: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en-GB" sz="16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0.25%</a:t>
                      </a:r>
                    </a:p>
                  </a:txBody>
                  <a:tcPr marL="9525" marR="9525" marT="9525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7713155"/>
                  </a:ext>
                </a:extLst>
              </a:tr>
            </a:tbl>
          </a:graphicData>
        </a:graphic>
      </p:graphicFrame>
      <p:sp>
        <p:nvSpPr>
          <p:cNvPr id="4" name="Pfeil: nach links 3">
            <a:extLst>
              <a:ext uri="{FF2B5EF4-FFF2-40B4-BE49-F238E27FC236}">
                <a16:creationId xmlns:a16="http://schemas.microsoft.com/office/drawing/2014/main" id="{FD5EB612-8B7B-4AFF-AB38-3257D29CF07B}"/>
              </a:ext>
            </a:extLst>
          </p:cNvPr>
          <p:cNvSpPr/>
          <p:nvPr/>
        </p:nvSpPr>
        <p:spPr>
          <a:xfrm rot="1247928">
            <a:off x="4978741" y="4143715"/>
            <a:ext cx="625854" cy="124430"/>
          </a:xfrm>
          <a:prstGeom prst="leftArrow">
            <a:avLst/>
          </a:prstGeom>
          <a:solidFill>
            <a:srgbClr val="005AA0"/>
          </a:solidFill>
          <a:ln>
            <a:solidFill>
              <a:srgbClr val="005A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0070C0"/>
              </a:solidFill>
            </a:endParaRPr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6EAC3FA1-D9F6-45FA-BFB1-268AEBCFFE04}"/>
              </a:ext>
            </a:extLst>
          </p:cNvPr>
          <p:cNvSpPr txBox="1"/>
          <p:nvPr/>
        </p:nvSpPr>
        <p:spPr>
          <a:xfrm>
            <a:off x="5562111" y="4213187"/>
            <a:ext cx="25562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rgbClr val="0070C0"/>
                </a:solidFill>
              </a:rPr>
              <a:t>Selected parameterization of sewer capacity</a:t>
            </a:r>
          </a:p>
        </p:txBody>
      </p:sp>
      <p:sp>
        <p:nvSpPr>
          <p:cNvPr id="10" name="Textfeld 9">
            <a:extLst>
              <a:ext uri="{FF2B5EF4-FFF2-40B4-BE49-F238E27FC236}">
                <a16:creationId xmlns:a16="http://schemas.microsoft.com/office/drawing/2014/main" id="{0FD17A59-C4CC-4FB0-8831-A1A37E70BDB8}"/>
              </a:ext>
            </a:extLst>
          </p:cNvPr>
          <p:cNvSpPr txBox="1"/>
          <p:nvPr/>
        </p:nvSpPr>
        <p:spPr>
          <a:xfrm>
            <a:off x="6354504" y="956374"/>
            <a:ext cx="2556284" cy="190821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Maximum specific discharge acc. to KOSTRA and DWA-A 118* 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Lockwitzbach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, T = 2a: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~ 6.5 mm/15min</a:t>
            </a:r>
          </a:p>
          <a:p>
            <a:pPr algn="ctr"/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 </a:t>
            </a:r>
            <a:r>
              <a:rPr lang="en-GB" b="1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26 mm/h</a:t>
            </a:r>
            <a:endParaRPr lang="en-GB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FE41D6EA-750B-485F-BC48-0B43FFC092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RIM</a:t>
            </a:r>
            <a:r>
              <a:rPr lang="en-GB" i="1" dirty="0" err="1"/>
              <a:t>urban</a:t>
            </a:r>
            <a:r>
              <a:rPr lang="en-GB" dirty="0"/>
              <a:t> – A generalized GPU-based model for urban pluvial flood risk modelling</a:t>
            </a:r>
            <a:br>
              <a:rPr lang="en-GB" dirty="0"/>
            </a:br>
            <a:endParaRPr lang="en-GB" dirty="0"/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1628A335-AD5B-4CFB-8F75-D5762E6C0B86}"/>
              </a:ext>
            </a:extLst>
          </p:cNvPr>
          <p:cNvSpPr txBox="1"/>
          <p:nvPr/>
        </p:nvSpPr>
        <p:spPr>
          <a:xfrm>
            <a:off x="0" y="4695986"/>
            <a:ext cx="540113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*KOSTRA: heavy precipitation catalogue of the German Weather Service DWD</a:t>
            </a:r>
          </a:p>
          <a:p>
            <a:r>
              <a:rPr lang="en-GB" sz="800" dirty="0"/>
              <a:t>DWA-A 118: guideline on urban inundation management of the German association for water management DWA</a:t>
            </a:r>
          </a:p>
        </p:txBody>
      </p:sp>
      <p:grpSp>
        <p:nvGrpSpPr>
          <p:cNvPr id="13" name="Gruppieren 12">
            <a:extLst>
              <a:ext uri="{FF2B5EF4-FFF2-40B4-BE49-F238E27FC236}">
                <a16:creationId xmlns:a16="http://schemas.microsoft.com/office/drawing/2014/main" id="{41EEF482-9D53-4DA6-B087-BB7A76C19877}"/>
              </a:ext>
            </a:extLst>
          </p:cNvPr>
          <p:cNvGrpSpPr/>
          <p:nvPr/>
        </p:nvGrpSpPr>
        <p:grpSpPr>
          <a:xfrm>
            <a:off x="6282497" y="2934692"/>
            <a:ext cx="2609983" cy="1077218"/>
            <a:chOff x="6354504" y="2917981"/>
            <a:chExt cx="2609983" cy="107721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1" name="Pfeil: nach links 10">
              <a:extLst>
                <a:ext uri="{FF2B5EF4-FFF2-40B4-BE49-F238E27FC236}">
                  <a16:creationId xmlns:a16="http://schemas.microsoft.com/office/drawing/2014/main" id="{28030F20-3A33-4EBF-9928-2F1393DFFA70}"/>
                </a:ext>
              </a:extLst>
            </p:cNvPr>
            <p:cNvSpPr/>
            <p:nvPr/>
          </p:nvSpPr>
          <p:spPr>
            <a:xfrm rot="10800000">
              <a:off x="6354504" y="3345837"/>
              <a:ext cx="468052" cy="180020"/>
            </a:xfrm>
            <a:prstGeom prst="leftArrow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feld 11">
              <a:extLst>
                <a:ext uri="{FF2B5EF4-FFF2-40B4-BE49-F238E27FC236}">
                  <a16:creationId xmlns:a16="http://schemas.microsoft.com/office/drawing/2014/main" id="{4ED330A1-1EE7-4774-A5A5-49073D4FDC86}"/>
                </a:ext>
              </a:extLst>
            </p:cNvPr>
            <p:cNvSpPr txBox="1"/>
            <p:nvPr/>
          </p:nvSpPr>
          <p:spPr>
            <a:xfrm>
              <a:off x="6912260" y="2917981"/>
              <a:ext cx="2052227" cy="1077218"/>
            </a:xfrm>
            <a:prstGeom prst="rect">
              <a:avLst/>
            </a:prstGeom>
            <a:solidFill>
              <a:schemeClr val="bg1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r>
                <a:rPr lang="en-GB" sz="1600" dirty="0">
                  <a:solidFill>
                    <a:srgbClr val="C00000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Sewer capacity can be estimated by standard guidelines (2 year design rainfall)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427546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feld 5">
            <a:extLst>
              <a:ext uri="{FF2B5EF4-FFF2-40B4-BE49-F238E27FC236}">
                <a16:creationId xmlns:a16="http://schemas.microsoft.com/office/drawing/2014/main" id="{571D521E-DAD1-4278-9AFC-196EAAABD85D}"/>
              </a:ext>
            </a:extLst>
          </p:cNvPr>
          <p:cNvSpPr txBox="1"/>
          <p:nvPr/>
        </p:nvSpPr>
        <p:spPr>
          <a:xfrm>
            <a:off x="287524" y="879562"/>
            <a:ext cx="7488832" cy="307777"/>
          </a:xfrm>
          <a:prstGeom prst="rect">
            <a:avLst/>
          </a:prstGeom>
          <a:solidFill>
            <a:schemeClr val="bg1">
              <a:alpha val="0"/>
            </a:schemeClr>
          </a:solidFill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1400" b="1" dirty="0">
                <a:latin typeface="Calibri" panose="020F0502020204030204" pitchFamily="34" charset="0"/>
                <a:cs typeface="Calibri" panose="020F0502020204030204" pitchFamily="34" charset="0"/>
              </a:rPr>
              <a:t>2014-05-27, </a:t>
            </a:r>
            <a:r>
              <a:rPr lang="en-GB" sz="1400" b="1" dirty="0" err="1">
                <a:latin typeface="Calibri" panose="020F0502020204030204" pitchFamily="34" charset="0"/>
                <a:cs typeface="Calibri" panose="020F0502020204030204" pitchFamily="34" charset="0"/>
              </a:rPr>
              <a:t>Lockwitzbach</a:t>
            </a:r>
            <a:r>
              <a:rPr lang="en-GB" sz="1400" b="1" dirty="0">
                <a:latin typeface="Calibri" panose="020F0502020204030204" pitchFamily="34" charset="0"/>
                <a:cs typeface="Calibri" panose="020F0502020204030204" pitchFamily="34" charset="0"/>
              </a:rPr>
              <a:t>, 5 min </a:t>
            </a:r>
            <a:r>
              <a:rPr lang="en-GB" sz="1400" b="1" dirty="0" err="1">
                <a:latin typeface="Calibri" panose="020F0502020204030204" pitchFamily="34" charset="0"/>
                <a:cs typeface="Calibri" panose="020F0502020204030204" pitchFamily="34" charset="0"/>
              </a:rPr>
              <a:t>Radolan</a:t>
            </a:r>
            <a:r>
              <a:rPr lang="en-GB" sz="1400" b="1" dirty="0">
                <a:latin typeface="Calibri" panose="020F0502020204030204" pitchFamily="34" charset="0"/>
                <a:cs typeface="Calibri" panose="020F0502020204030204" pitchFamily="34" charset="0"/>
              </a:rPr>
              <a:t> precipitation, maximum inundation depths</a:t>
            </a:r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B63379A0-51DC-498F-A45B-EE28D7B2513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89" b="3890"/>
          <a:stretch/>
        </p:blipFill>
        <p:spPr>
          <a:xfrm>
            <a:off x="1888437" y="1204002"/>
            <a:ext cx="5599887" cy="36360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BE8560E-F438-4A80-8097-AD2CC79675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RIM</a:t>
            </a:r>
            <a:r>
              <a:rPr lang="en-GB" i="1" dirty="0" err="1"/>
              <a:t>urban</a:t>
            </a:r>
            <a:r>
              <a:rPr lang="en-GB" dirty="0"/>
              <a:t> – A generalized GPU-based model for urban pluvial flood risk modelling</a:t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111018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>
            <a:extLst>
              <a:ext uri="{FF2B5EF4-FFF2-40B4-BE49-F238E27FC236}">
                <a16:creationId xmlns:a16="http://schemas.microsoft.com/office/drawing/2014/main" id="{AFAE73DC-906D-436E-A1D6-C478BF0A87C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60" b="393"/>
          <a:stretch/>
        </p:blipFill>
        <p:spPr>
          <a:xfrm>
            <a:off x="-91783" y="1168010"/>
            <a:ext cx="5599887" cy="3744000"/>
          </a:xfrm>
          <a:prstGeom prst="rect">
            <a:avLst/>
          </a:prstGeom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id="{21D856E0-620C-404B-AC1E-AAAAD771918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58" t="4543" r="14494" b="2727"/>
          <a:stretch/>
        </p:blipFill>
        <p:spPr>
          <a:xfrm>
            <a:off x="4602541" y="1159654"/>
            <a:ext cx="4572000" cy="3672000"/>
          </a:xfrm>
          <a:prstGeom prst="rect">
            <a:avLst/>
          </a:prstGeom>
        </p:spPr>
      </p:pic>
      <p:sp>
        <p:nvSpPr>
          <p:cNvPr id="6" name="Textfeld 5">
            <a:extLst>
              <a:ext uri="{FF2B5EF4-FFF2-40B4-BE49-F238E27FC236}">
                <a16:creationId xmlns:a16="http://schemas.microsoft.com/office/drawing/2014/main" id="{571D521E-DAD1-4278-9AFC-196EAAABD85D}"/>
              </a:ext>
            </a:extLst>
          </p:cNvPr>
          <p:cNvSpPr txBox="1"/>
          <p:nvPr/>
        </p:nvSpPr>
        <p:spPr>
          <a:xfrm>
            <a:off x="249417" y="807466"/>
            <a:ext cx="4826639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1400" dirty="0">
                <a:latin typeface="Calibri" panose="020F0502020204030204" pitchFamily="34" charset="0"/>
                <a:cs typeface="Calibri" panose="020F0502020204030204" pitchFamily="34" charset="0"/>
              </a:rPr>
              <a:t>2014-05-27, </a:t>
            </a:r>
            <a:r>
              <a:rPr lang="en-GB" sz="1400" b="1" dirty="0" err="1">
                <a:latin typeface="Calibri" panose="020F0502020204030204" pitchFamily="34" charset="0"/>
                <a:cs typeface="Calibri" panose="020F0502020204030204" pitchFamily="34" charset="0"/>
              </a:rPr>
              <a:t>Lockwitzbach</a:t>
            </a:r>
            <a:r>
              <a:rPr lang="en-GB" sz="1400" dirty="0">
                <a:latin typeface="Calibri" panose="020F0502020204030204" pitchFamily="34" charset="0"/>
                <a:cs typeface="Calibri" panose="020F0502020204030204" pitchFamily="34" charset="0"/>
              </a:rPr>
              <a:t>, 5 min </a:t>
            </a:r>
            <a:r>
              <a:rPr lang="en-GB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Radolan</a:t>
            </a:r>
            <a:r>
              <a:rPr lang="en-GB" sz="1400" dirty="0">
                <a:latin typeface="Calibri" panose="020F0502020204030204" pitchFamily="34" charset="0"/>
                <a:cs typeface="Calibri" panose="020F0502020204030204" pitchFamily="34" charset="0"/>
              </a:rPr>
              <a:t> precipitation, maximum inundation depths</a:t>
            </a:r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264C7F62-A626-455A-BA96-9A196C529EF1}"/>
              </a:ext>
            </a:extLst>
          </p:cNvPr>
          <p:cNvSpPr txBox="1"/>
          <p:nvPr/>
        </p:nvSpPr>
        <p:spPr>
          <a:xfrm>
            <a:off x="4918056" y="816339"/>
            <a:ext cx="4262456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1400" dirty="0">
                <a:latin typeface="Calibri" panose="020F0502020204030204" pitchFamily="34" charset="0"/>
                <a:cs typeface="Calibri" panose="020F0502020204030204" pitchFamily="34" charset="0"/>
              </a:rPr>
              <a:t>2020-08-30, </a:t>
            </a:r>
            <a:r>
              <a:rPr lang="en-GB" sz="1400" b="1" dirty="0" err="1">
                <a:latin typeface="Calibri" panose="020F0502020204030204" pitchFamily="34" charset="0"/>
                <a:cs typeface="Calibri" panose="020F0502020204030204" pitchFamily="34" charset="0"/>
              </a:rPr>
              <a:t>Klotzsche</a:t>
            </a:r>
            <a:r>
              <a:rPr lang="en-GB" sz="1400" dirty="0">
                <a:latin typeface="Calibri" panose="020F0502020204030204" pitchFamily="34" charset="0"/>
                <a:cs typeface="Calibri" panose="020F0502020204030204" pitchFamily="34" charset="0"/>
              </a:rPr>
              <a:t>, hourly </a:t>
            </a:r>
            <a:r>
              <a:rPr lang="en-GB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Radolan</a:t>
            </a:r>
            <a:r>
              <a:rPr lang="en-GB" sz="1400" dirty="0">
                <a:latin typeface="Calibri" panose="020F0502020204030204" pitchFamily="34" charset="0"/>
                <a:cs typeface="Calibri" panose="020F0502020204030204" pitchFamily="34" charset="0"/>
              </a:rPr>
              <a:t> precipitation, maximum inundation depths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B55946AF-0D68-4F30-9F15-3B5C5DD63C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RIM</a:t>
            </a:r>
            <a:r>
              <a:rPr lang="en-GB" i="1" dirty="0" err="1"/>
              <a:t>urban</a:t>
            </a:r>
            <a:r>
              <a:rPr lang="en-GB" dirty="0"/>
              <a:t> – A generalized GPU-based model for urban pluvial flood risk modelling</a:t>
            </a:r>
            <a:br>
              <a:rPr lang="en-GB" dirty="0"/>
            </a:br>
            <a:endParaRPr lang="en-GB" dirty="0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688952A9-AFED-43E5-B9B3-EBAC6D9B2E2C}"/>
              </a:ext>
            </a:extLst>
          </p:cNvPr>
          <p:cNvSpPr txBox="1"/>
          <p:nvPr/>
        </p:nvSpPr>
        <p:spPr>
          <a:xfrm>
            <a:off x="71500" y="4104863"/>
            <a:ext cx="3924436" cy="830997"/>
          </a:xfrm>
          <a:prstGeom prst="rect">
            <a:avLst/>
          </a:prstGeom>
          <a:solidFill>
            <a:schemeClr val="bg1">
              <a:alpha val="56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Calibri" panose="020F0502020204030204" pitchFamily="34" charset="0"/>
                <a:cs typeface="Calibri" panose="020F0502020204030204" pitchFamily="34" charset="0"/>
              </a:rPr>
              <a:t>Surface inundation plausibility check:</a:t>
            </a:r>
          </a:p>
          <a:p>
            <a:r>
              <a:rPr lang="en-GB" sz="1600" dirty="0">
                <a:latin typeface="Calibri" panose="020F0502020204030204" pitchFamily="34" charset="0"/>
                <a:cs typeface="Calibri" panose="020F0502020204030204" pitchFamily="34" charset="0"/>
              </a:rPr>
              <a:t>Inundation simulated where inundation were recorded by fire brigade in different events</a:t>
            </a:r>
          </a:p>
        </p:txBody>
      </p:sp>
    </p:spTree>
    <p:extLst>
      <p:ext uri="{BB962C8B-B14F-4D97-AF65-F5344CB8AC3E}">
        <p14:creationId xmlns:p14="http://schemas.microsoft.com/office/powerpoint/2010/main" val="5114712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feld 5">
            <a:extLst>
              <a:ext uri="{FF2B5EF4-FFF2-40B4-BE49-F238E27FC236}">
                <a16:creationId xmlns:a16="http://schemas.microsoft.com/office/drawing/2014/main" id="{571D521E-DAD1-4278-9AFC-196EAAABD85D}"/>
              </a:ext>
            </a:extLst>
          </p:cNvPr>
          <p:cNvSpPr txBox="1"/>
          <p:nvPr/>
        </p:nvSpPr>
        <p:spPr>
          <a:xfrm>
            <a:off x="215516" y="851754"/>
            <a:ext cx="8208912" cy="3970318"/>
          </a:xfrm>
          <a:prstGeom prst="rect">
            <a:avLst/>
          </a:prstGeom>
          <a:solidFill>
            <a:schemeClr val="bg1">
              <a:alpha val="0"/>
            </a:schemeClr>
          </a:solidFill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b="1" dirty="0">
                <a:latin typeface="Calibri" panose="020F0502020204030204" pitchFamily="34" charset="0"/>
                <a:cs typeface="Calibri" panose="020F0502020204030204" pitchFamily="34" charset="0"/>
              </a:rPr>
              <a:t>Pluvial flood hazard analysis – Germany-wide event catalogue / extreme value statistics (KIT)</a:t>
            </a:r>
          </a:p>
          <a:p>
            <a:pPr>
              <a:spcAft>
                <a:spcPts val="600"/>
              </a:spcAft>
            </a:pPr>
            <a:r>
              <a:rPr lang="en-GB" sz="1600" b="1" dirty="0">
                <a:latin typeface="Calibri" panose="020F0502020204030204" pitchFamily="34" charset="0"/>
                <a:cs typeface="Calibri" panose="020F0502020204030204" pitchFamily="34" charset="0"/>
              </a:rPr>
              <a:t>Core concept: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600" b="1" dirty="0">
                <a:latin typeface="Calibri" panose="020F0502020204030204" pitchFamily="34" charset="0"/>
                <a:cs typeface="Calibri" panose="020F0502020204030204" pitchFamily="34" charset="0"/>
              </a:rPr>
              <a:t>Convective</a:t>
            </a:r>
            <a:r>
              <a:rPr lang="en-GB" sz="1600" dirty="0">
                <a:latin typeface="Calibri" panose="020F0502020204030204" pitchFamily="34" charset="0"/>
                <a:cs typeface="Calibri" panose="020F0502020204030204" pitchFamily="34" charset="0"/>
              </a:rPr>
              <a:t> heavy </a:t>
            </a:r>
            <a:r>
              <a:rPr lang="en-GB" sz="1600" b="1" dirty="0">
                <a:latin typeface="Calibri" panose="020F0502020204030204" pitchFamily="34" charset="0"/>
                <a:cs typeface="Calibri" panose="020F0502020204030204" pitchFamily="34" charset="0"/>
              </a:rPr>
              <a:t>precipitation</a:t>
            </a:r>
            <a:r>
              <a:rPr lang="en-GB" sz="1600" dirty="0">
                <a:latin typeface="Calibri" panose="020F0502020204030204" pitchFamily="34" charset="0"/>
                <a:cs typeface="Calibri" panose="020F0502020204030204" pitchFamily="34" charset="0"/>
              </a:rPr>
              <a:t> events are </a:t>
            </a:r>
            <a:r>
              <a:rPr lang="en-GB" sz="1600" b="1" dirty="0">
                <a:latin typeface="Calibri" panose="020F0502020204030204" pitchFamily="34" charset="0"/>
                <a:cs typeface="Calibri" panose="020F0502020204030204" pitchFamily="34" charset="0"/>
              </a:rPr>
              <a:t>stochastic</a:t>
            </a:r>
            <a:r>
              <a:rPr lang="en-GB" sz="1600" dirty="0">
                <a:latin typeface="Calibri" panose="020F0502020204030204" pitchFamily="34" charset="0"/>
                <a:cs typeface="Calibri" panose="020F0502020204030204" pitchFamily="34" charset="0"/>
              </a:rPr>
              <a:t> i.e. can occur randomly everywhere </a:t>
            </a:r>
          </a:p>
          <a:p>
            <a:pPr>
              <a:spcAft>
                <a:spcPts val="600"/>
              </a:spcAft>
            </a:pPr>
            <a:r>
              <a:rPr lang="en-GB" sz="1600" b="1" dirty="0">
                <a:latin typeface="Calibri" panose="020F0502020204030204" pitchFamily="34" charset="0"/>
                <a:cs typeface="Calibri" panose="020F0502020204030204" pitchFamily="34" charset="0"/>
              </a:rPr>
              <a:t>Method: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600" b="1" dirty="0">
                <a:latin typeface="Calibri" panose="020F0502020204030204" pitchFamily="34" charset="0"/>
                <a:cs typeface="Calibri" panose="020F0502020204030204" pitchFamily="34" charset="0"/>
              </a:rPr>
              <a:t>Germany-wide analysis </a:t>
            </a:r>
            <a:r>
              <a:rPr lang="en-GB" sz="1600" dirty="0">
                <a:latin typeface="Calibri" panose="020F0502020204030204" pitchFamily="34" charset="0"/>
                <a:cs typeface="Calibri" panose="020F0502020204030204" pitchFamily="34" charset="0"/>
              </a:rPr>
              <a:t>of RADOLAN rain radar data of the past 19 years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latin typeface="Calibri" panose="020F0502020204030204" pitchFamily="34" charset="0"/>
                <a:cs typeface="Calibri" panose="020F0502020204030204" pitchFamily="34" charset="0"/>
              </a:rPr>
              <a:t>Collection of heavy precipitation events from most arts of Germany (</a:t>
            </a:r>
            <a:r>
              <a:rPr lang="en-GB" sz="1600" b="1" dirty="0">
                <a:latin typeface="Calibri" panose="020F0502020204030204" pitchFamily="34" charset="0"/>
                <a:cs typeface="Calibri" panose="020F0502020204030204" pitchFamily="34" charset="0"/>
              </a:rPr>
              <a:t>event catalogue </a:t>
            </a:r>
            <a:r>
              <a:rPr lang="en-GB" sz="1600" dirty="0">
                <a:latin typeface="Calibri" panose="020F0502020204030204" pitchFamily="34" charset="0"/>
                <a:cs typeface="Calibri" panose="020F0502020204030204" pitchFamily="34" charset="0"/>
              </a:rPr>
              <a:t>convective heavy precipitation)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600" b="1" dirty="0">
                <a:latin typeface="Calibri" panose="020F0502020204030204" pitchFamily="34" charset="0"/>
                <a:cs typeface="Calibri" panose="020F0502020204030204" pitchFamily="34" charset="0"/>
              </a:rPr>
              <a:t>Extreme</a:t>
            </a:r>
            <a:r>
              <a:rPr lang="en-GB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b="1" dirty="0">
                <a:latin typeface="Calibri" panose="020F0502020204030204" pitchFamily="34" charset="0"/>
                <a:cs typeface="Calibri" panose="020F0502020204030204" pitchFamily="34" charset="0"/>
              </a:rPr>
              <a:t>value statistics </a:t>
            </a:r>
            <a:r>
              <a:rPr lang="en-GB" sz="1600" dirty="0">
                <a:latin typeface="Calibri" panose="020F0502020204030204" pitchFamily="34" charset="0"/>
                <a:cs typeface="Calibri" panose="020F0502020204030204" pitchFamily="34" charset="0"/>
              </a:rPr>
              <a:t>of the whole event catalogue (very large sample size!)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600" b="1" dirty="0">
                <a:latin typeface="Calibri" panose="020F0502020204030204" pitchFamily="34" charset="0"/>
                <a:cs typeface="Calibri" panose="020F0502020204030204" pitchFamily="34" charset="0"/>
              </a:rPr>
              <a:t>Inundation</a:t>
            </a:r>
            <a:r>
              <a:rPr lang="en-GB" sz="1600" dirty="0">
                <a:latin typeface="Calibri" panose="020F0502020204030204" pitchFamily="34" charset="0"/>
                <a:cs typeface="Calibri" panose="020F0502020204030204" pitchFamily="34" charset="0"/>
              </a:rPr>
              <a:t> simulation of </a:t>
            </a:r>
            <a:r>
              <a:rPr lang="en-GB" sz="1600" b="1" dirty="0">
                <a:latin typeface="Calibri" panose="020F0502020204030204" pitchFamily="34" charset="0"/>
                <a:cs typeface="Calibri" panose="020F0502020204030204" pitchFamily="34" charset="0"/>
              </a:rPr>
              <a:t>selected probabilities </a:t>
            </a:r>
            <a:r>
              <a:rPr lang="en-GB" sz="1600" dirty="0">
                <a:latin typeface="Calibri" panose="020F0502020204030204" pitchFamily="34" charset="0"/>
                <a:cs typeface="Calibri" panose="020F0502020204030204" pitchFamily="34" charset="0"/>
              </a:rPr>
              <a:t>for pluvial </a:t>
            </a:r>
            <a:r>
              <a:rPr lang="en-GB" sz="1600" b="1" dirty="0">
                <a:latin typeface="Calibri" panose="020F0502020204030204" pitchFamily="34" charset="0"/>
                <a:cs typeface="Calibri" panose="020F0502020204030204" pitchFamily="34" charset="0"/>
              </a:rPr>
              <a:t>urban flood hazard analysis </a:t>
            </a:r>
            <a:r>
              <a:rPr lang="en-GB" sz="1600" dirty="0">
                <a:latin typeface="Calibri" panose="020F0502020204030204" pitchFamily="34" charset="0"/>
                <a:cs typeface="Calibri" panose="020F0502020204030204" pitchFamily="34" charset="0"/>
              </a:rPr>
              <a:t>in almost every commune in Germany possible with </a:t>
            </a:r>
            <a:r>
              <a:rPr lang="en-GB" sz="1600" b="1" dirty="0">
                <a:latin typeface="Calibri" panose="020F0502020204030204" pitchFamily="34" charset="0"/>
                <a:cs typeface="Calibri" panose="020F0502020204030204" pitchFamily="34" charset="0"/>
              </a:rPr>
              <a:t>low effort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latin typeface="Calibri" panose="020F0502020204030204" pitchFamily="34" charset="0"/>
                <a:cs typeface="Calibri" panose="020F0502020204030204" pitchFamily="34" charset="0"/>
              </a:rPr>
              <a:t>Estimation of </a:t>
            </a:r>
            <a:r>
              <a:rPr lang="en-GB" sz="1600" b="1" dirty="0">
                <a:latin typeface="Calibri" panose="020F0502020204030204" pitchFamily="34" charset="0"/>
                <a:cs typeface="Calibri" panose="020F0502020204030204" pitchFamily="34" charset="0"/>
              </a:rPr>
              <a:t>future</a:t>
            </a:r>
            <a:r>
              <a:rPr lang="en-GB" sz="1600" dirty="0">
                <a:latin typeface="Calibri" panose="020F0502020204030204" pitchFamily="34" charset="0"/>
                <a:cs typeface="Calibri" panose="020F0502020204030204" pitchFamily="34" charset="0"/>
              </a:rPr>
              <a:t> climate </a:t>
            </a:r>
            <a:r>
              <a:rPr lang="en-GB" sz="1600" b="1" dirty="0">
                <a:latin typeface="Calibri" panose="020F0502020204030204" pitchFamily="34" charset="0"/>
                <a:cs typeface="Calibri" panose="020F0502020204030204" pitchFamily="34" charset="0"/>
              </a:rPr>
              <a:t>change</a:t>
            </a:r>
            <a:r>
              <a:rPr lang="en-GB" sz="1600" dirty="0">
                <a:latin typeface="Calibri" panose="020F0502020204030204" pitchFamily="34" charset="0"/>
                <a:cs typeface="Calibri" panose="020F0502020204030204" pitchFamily="34" charset="0"/>
              </a:rPr>
              <a:t> induced changes in heavy precipitation by </a:t>
            </a:r>
            <a:r>
              <a:rPr lang="en-GB" sz="16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T-climate change scenarios (+1,5K, +2K, +3K)  </a:t>
            </a:r>
            <a:r>
              <a:rPr lang="en-GB" sz="1600" b="1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relative P of max. daily rainfall </a:t>
            </a:r>
            <a:r>
              <a:rPr lang="en-GB" sz="16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from model ensemble </a:t>
            </a:r>
            <a:endParaRPr lang="en-GB" sz="1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96559AD2-4C47-4B4C-ACBF-86776A160943}"/>
              </a:ext>
            </a:extLst>
          </p:cNvPr>
          <p:cNvSpPr txBox="1"/>
          <p:nvPr/>
        </p:nvSpPr>
        <p:spPr>
          <a:xfrm rot="2165617">
            <a:off x="7342685" y="1681566"/>
            <a:ext cx="1872208" cy="369332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Work in progress!</a:t>
            </a:r>
          </a:p>
        </p:txBody>
      </p:sp>
      <p:sp>
        <p:nvSpPr>
          <p:cNvPr id="5" name="Titel 4">
            <a:extLst>
              <a:ext uri="{FF2B5EF4-FFF2-40B4-BE49-F238E27FC236}">
                <a16:creationId xmlns:a16="http://schemas.microsoft.com/office/drawing/2014/main" id="{0BFAA0E8-FA53-405F-9155-483BA9953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RIM</a:t>
            </a:r>
            <a:r>
              <a:rPr lang="en-GB" i="1" dirty="0" err="1"/>
              <a:t>urban</a:t>
            </a:r>
            <a:r>
              <a:rPr lang="en-GB" dirty="0"/>
              <a:t> – A generalized GPU-based model for urban pluvial flood risk modelling</a:t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70113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feld 5">
            <a:extLst>
              <a:ext uri="{FF2B5EF4-FFF2-40B4-BE49-F238E27FC236}">
                <a16:creationId xmlns:a16="http://schemas.microsoft.com/office/drawing/2014/main" id="{571D521E-DAD1-4278-9AFC-196EAAABD85D}"/>
              </a:ext>
            </a:extLst>
          </p:cNvPr>
          <p:cNvSpPr txBox="1"/>
          <p:nvPr/>
        </p:nvSpPr>
        <p:spPr>
          <a:xfrm>
            <a:off x="215516" y="859816"/>
            <a:ext cx="4338807" cy="3046988"/>
          </a:xfrm>
          <a:prstGeom prst="rect">
            <a:avLst/>
          </a:prstGeom>
          <a:solidFill>
            <a:schemeClr val="bg1">
              <a:alpha val="0"/>
            </a:schemeClr>
          </a:solidFill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GB" b="1" dirty="0">
                <a:latin typeface="Calibri" panose="020F0502020204030204" pitchFamily="34" charset="0"/>
                <a:cs typeface="Calibri" panose="020F0502020204030204" pitchFamily="34" charset="0"/>
              </a:rPr>
              <a:t>Risk analysis – damage estimation</a:t>
            </a:r>
          </a:p>
          <a:p>
            <a:pPr>
              <a:spcAft>
                <a:spcPts val="1200"/>
              </a:spcAft>
            </a:pPr>
            <a:r>
              <a:rPr lang="en-GB" sz="1600" b="1" dirty="0">
                <a:latin typeface="Calibri" panose="020F0502020204030204" pitchFamily="34" charset="0"/>
                <a:cs typeface="Calibri" panose="020F0502020204030204" pitchFamily="34" charset="0"/>
              </a:rPr>
              <a:t>GFZ damage model </a:t>
            </a:r>
            <a:r>
              <a:rPr lang="en-GB" sz="1600" b="1" i="1" dirty="0">
                <a:latin typeface="Calibri" panose="020F0502020204030204" pitchFamily="34" charset="0"/>
                <a:cs typeface="Calibri" panose="020F0502020204030204" pitchFamily="34" charset="0"/>
              </a:rPr>
              <a:t>BN-</a:t>
            </a:r>
            <a:r>
              <a:rPr lang="en-GB" sz="16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FLEMOps</a:t>
            </a:r>
            <a:r>
              <a:rPr lang="en-GB" sz="1600" b="1" i="1" dirty="0">
                <a:latin typeface="Calibri" panose="020F0502020204030204" pitchFamily="34" charset="0"/>
                <a:cs typeface="Calibri" panose="020F0502020204030204" pitchFamily="34" charset="0"/>
              </a:rPr>
              <a:t> pluvial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600" b="1" dirty="0">
                <a:latin typeface="Calibri" panose="020F0502020204030204" pitchFamily="34" charset="0"/>
                <a:cs typeface="Calibri" panose="020F0502020204030204" pitchFamily="34" charset="0"/>
              </a:rPr>
              <a:t>Bayesian Network model</a:t>
            </a:r>
            <a:r>
              <a:rPr lang="en-GB" sz="1600" dirty="0">
                <a:latin typeface="Calibri" panose="020F0502020204030204" pitchFamily="34" charset="0"/>
                <a:cs typeface="Calibri" panose="020F0502020204030204" pitchFamily="34" charset="0"/>
              </a:rPr>
              <a:t>; probabilistic relative damage estimation using inundation depth and duration (</a:t>
            </a:r>
            <a:r>
              <a:rPr lang="en-GB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Rözer</a:t>
            </a:r>
            <a:r>
              <a:rPr lang="en-GB" sz="1600" dirty="0">
                <a:latin typeface="Calibri" panose="020F0502020204030204" pitchFamily="34" charset="0"/>
                <a:cs typeface="Calibri" panose="020F0502020204030204" pitchFamily="34" charset="0"/>
              </a:rPr>
              <a:t> et al. 2019)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600" b="1" dirty="0">
                <a:latin typeface="Calibri" panose="020F0502020204030204" pitchFamily="34" charset="0"/>
                <a:cs typeface="Calibri" panose="020F0502020204030204" pitchFamily="34" charset="0"/>
              </a:rPr>
              <a:t>Estimation of replacement costs </a:t>
            </a:r>
            <a:r>
              <a:rPr lang="en-GB" sz="1600" dirty="0">
                <a:latin typeface="Calibri" panose="020F0502020204030204" pitchFamily="34" charset="0"/>
                <a:cs typeface="Calibri" panose="020F0502020204030204" pitchFamily="34" charset="0"/>
              </a:rPr>
              <a:t>on the basis auf GDP values, which were regionalised Europe-wide and disaggregated to the OSM building data set (</a:t>
            </a:r>
            <a:r>
              <a:rPr lang="en-GB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Lüdtke</a:t>
            </a:r>
            <a:r>
              <a:rPr lang="en-GB" sz="1600" dirty="0">
                <a:latin typeface="Calibri" panose="020F0502020204030204" pitchFamily="34" charset="0"/>
                <a:cs typeface="Calibri" panose="020F0502020204030204" pitchFamily="34" charset="0"/>
              </a:rPr>
              <a:t> et al. 2019)</a:t>
            </a:r>
          </a:p>
          <a:p>
            <a:pPr>
              <a:spcAft>
                <a:spcPts val="600"/>
              </a:spcAft>
            </a:pPr>
            <a:endParaRPr lang="en-GB" sz="1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9F94DEC0-E3C1-4179-AEF5-6F1ADF1B100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67" t="4078" r="19564" b="12012"/>
          <a:stretch/>
        </p:blipFill>
        <p:spPr>
          <a:xfrm>
            <a:off x="4554323" y="945392"/>
            <a:ext cx="4424940" cy="3816000"/>
          </a:xfrm>
          <a:prstGeom prst="rect">
            <a:avLst/>
          </a:prstGeom>
        </p:spPr>
      </p:pic>
      <p:sp>
        <p:nvSpPr>
          <p:cNvPr id="10" name="Textfeld 9">
            <a:extLst>
              <a:ext uri="{FF2B5EF4-FFF2-40B4-BE49-F238E27FC236}">
                <a16:creationId xmlns:a16="http://schemas.microsoft.com/office/drawing/2014/main" id="{815A2954-148D-4422-853D-76A5E94C1D87}"/>
              </a:ext>
            </a:extLst>
          </p:cNvPr>
          <p:cNvSpPr txBox="1"/>
          <p:nvPr/>
        </p:nvSpPr>
        <p:spPr>
          <a:xfrm>
            <a:off x="5544108" y="1932251"/>
            <a:ext cx="2988332" cy="1631216"/>
          </a:xfrm>
          <a:prstGeom prst="rect">
            <a:avLst/>
          </a:prstGeom>
          <a:solidFill>
            <a:schemeClr val="bg1">
              <a:alpha val="77000"/>
            </a:schemeClr>
          </a:solidFill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de-DE" sz="1600" b="1" dirty="0">
                <a:latin typeface="Calibri" panose="020F0502020204030204" pitchFamily="34" charset="0"/>
                <a:cs typeface="Calibri" panose="020F0502020204030204" pitchFamily="34" charset="0"/>
              </a:rPr>
              <a:t>Damage </a:t>
            </a:r>
            <a:r>
              <a:rPr lang="de-DE" sz="1600" b="1" dirty="0" err="1">
                <a:latin typeface="Calibri" panose="020F0502020204030204" pitchFamily="34" charset="0"/>
                <a:cs typeface="Calibri" panose="020F0502020204030204" pitchFamily="34" charset="0"/>
              </a:rPr>
              <a:t>estimation</a:t>
            </a:r>
            <a:endParaRPr lang="de-DE" sz="16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spcAft>
                <a:spcPts val="600"/>
              </a:spcAft>
            </a:pPr>
            <a:r>
              <a:rPr lang="de-DE" sz="1600" dirty="0">
                <a:latin typeface="Calibri" panose="020F0502020204030204" pitchFamily="34" charset="0"/>
                <a:cs typeface="Calibri" panose="020F0502020204030204" pitchFamily="34" charset="0"/>
              </a:rPr>
              <a:t>Private </a:t>
            </a:r>
            <a:r>
              <a:rPr lang="de-DE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households</a:t>
            </a:r>
            <a:endParaRPr lang="de-DE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spcAft>
                <a:spcPts val="600"/>
              </a:spcAft>
            </a:pPr>
            <a:r>
              <a:rPr lang="de-DE" sz="1600" dirty="0">
                <a:latin typeface="Calibri" panose="020F0502020204030204" pitchFamily="34" charset="0"/>
                <a:cs typeface="Calibri" panose="020F0502020204030204" pitchFamily="34" charset="0"/>
              </a:rPr>
              <a:t>~6000 </a:t>
            </a:r>
            <a:r>
              <a:rPr lang="de-DE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affected</a:t>
            </a:r>
            <a:r>
              <a:rPr lang="de-DE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de-DE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building</a:t>
            </a:r>
            <a:endParaRPr lang="de-DE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spcAft>
                <a:spcPts val="600"/>
              </a:spcAft>
            </a:pPr>
            <a:r>
              <a:rPr lang="de-DE" sz="1600" dirty="0">
                <a:latin typeface="Calibri" panose="020F0502020204030204" pitchFamily="34" charset="0"/>
                <a:cs typeface="Calibri" panose="020F0502020204030204" pitchFamily="34" charset="0"/>
              </a:rPr>
              <a:t>Total </a:t>
            </a:r>
            <a:r>
              <a:rPr lang="de-DE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damage</a:t>
            </a:r>
            <a:r>
              <a:rPr lang="de-DE" sz="1600" dirty="0">
                <a:latin typeface="Calibri" panose="020F0502020204030204" pitchFamily="34" charset="0"/>
                <a:cs typeface="Calibri" panose="020F0502020204030204" pitchFamily="34" charset="0"/>
              </a:rPr>
              <a:t>: 8 Mill. €</a:t>
            </a:r>
          </a:p>
          <a:p>
            <a:pPr algn="ctr">
              <a:spcAft>
                <a:spcPts val="600"/>
              </a:spcAft>
            </a:pPr>
            <a:r>
              <a:rPr lang="de-DE" sz="1600" dirty="0">
                <a:latin typeface="Calibri" panose="020F0502020204030204" pitchFamily="34" charset="0"/>
                <a:cs typeface="Calibri" panose="020F0502020204030204" pitchFamily="34" charset="0"/>
              </a:rPr>
              <a:t>Average: 1400€ per </a:t>
            </a:r>
            <a:r>
              <a:rPr lang="de-DE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building</a:t>
            </a:r>
            <a:endParaRPr lang="de-DE" sz="1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4A05A36B-4569-4820-955C-FD6348D9773B}"/>
              </a:ext>
            </a:extLst>
          </p:cNvPr>
          <p:cNvSpPr txBox="1"/>
          <p:nvPr/>
        </p:nvSpPr>
        <p:spPr>
          <a:xfrm>
            <a:off x="4644008" y="1052176"/>
            <a:ext cx="14116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 err="1">
                <a:latin typeface="Calibri" panose="020F0502020204030204" pitchFamily="34" charset="0"/>
                <a:cs typeface="Calibri" panose="020F0502020204030204" pitchFamily="34" charset="0"/>
              </a:rPr>
              <a:t>Plausability</a:t>
            </a:r>
            <a:r>
              <a:rPr lang="en-GB" sz="1400" b="1" dirty="0">
                <a:latin typeface="Calibri" panose="020F0502020204030204" pitchFamily="34" charset="0"/>
                <a:cs typeface="Calibri" panose="020F0502020204030204" pitchFamily="34" charset="0"/>
              </a:rPr>
              <a:t> test </a:t>
            </a:r>
          </a:p>
          <a:p>
            <a:r>
              <a:rPr lang="en-GB" sz="1400" b="1" dirty="0">
                <a:latin typeface="Calibri" panose="020F0502020204030204" pitchFamily="34" charset="0"/>
                <a:cs typeface="Calibri" panose="020F0502020204030204" pitchFamily="34" charset="0"/>
              </a:rPr>
              <a:t>12. August 2002</a:t>
            </a:r>
          </a:p>
        </p:txBody>
      </p:sp>
      <p:sp>
        <p:nvSpPr>
          <p:cNvPr id="3" name="Rechteck 2">
            <a:extLst>
              <a:ext uri="{FF2B5EF4-FFF2-40B4-BE49-F238E27FC236}">
                <a16:creationId xmlns:a16="http://schemas.microsoft.com/office/drawing/2014/main" id="{322D08AB-AA4C-479C-8431-E72E560B2726}"/>
              </a:ext>
            </a:extLst>
          </p:cNvPr>
          <p:cNvSpPr/>
          <p:nvPr/>
        </p:nvSpPr>
        <p:spPr>
          <a:xfrm>
            <a:off x="164737" y="3912026"/>
            <a:ext cx="442672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dirty="0" err="1">
                <a:latin typeface="Calibri" panose="020F0502020204030204" pitchFamily="34" charset="0"/>
                <a:cs typeface="Calibri" panose="020F0502020204030204" pitchFamily="34" charset="0"/>
              </a:rPr>
              <a:t>Rözer</a:t>
            </a: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, V. et al.: Probabilistic Models Significantly Reduce Uncertainty in Hurricane Harvey Pluvial Flood Loss Estimates, Earth’s Future, 7(4), 384–394, doi:10.1029/2018EF001074, 2019.</a:t>
            </a:r>
          </a:p>
          <a:p>
            <a:pPr lvl="0">
              <a:defRPr/>
            </a:pPr>
            <a:r>
              <a:rPr lang="en-GB" sz="1000" dirty="0" err="1">
                <a:latin typeface="Calibri" panose="020F0502020204030204" pitchFamily="34" charset="0"/>
                <a:cs typeface="Calibri" panose="020F0502020204030204" pitchFamily="34" charset="0"/>
              </a:rPr>
              <a:t>Lüdtke</a:t>
            </a: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, S. et al. : A Consistent Approach for Probabilistic Residential Flood Loss </a:t>
            </a:r>
            <a:r>
              <a:rPr lang="en-GB" sz="1000" dirty="0" err="1">
                <a:latin typeface="Calibri" panose="020F0502020204030204" pitchFamily="34" charset="0"/>
                <a:cs typeface="Calibri" panose="020F0502020204030204" pitchFamily="34" charset="0"/>
              </a:rPr>
              <a:t>Modeling</a:t>
            </a: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 in Europe, Water Resources Research, 55, 10616-10635, 10.1029/2019wr026213, 2019.</a:t>
            </a:r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761E9251-22D6-4407-A817-3F497BA555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RIM</a:t>
            </a:r>
            <a:r>
              <a:rPr lang="en-GB" i="1" dirty="0" err="1"/>
              <a:t>urban</a:t>
            </a:r>
            <a:r>
              <a:rPr lang="en-GB" dirty="0"/>
              <a:t> – A generalized GPU-based model for urban pluvial flood risk modelling</a:t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2537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feld 5">
            <a:extLst>
              <a:ext uri="{FF2B5EF4-FFF2-40B4-BE49-F238E27FC236}">
                <a16:creationId xmlns:a16="http://schemas.microsoft.com/office/drawing/2014/main" id="{571D521E-DAD1-4278-9AFC-196EAAABD85D}"/>
              </a:ext>
            </a:extLst>
          </p:cNvPr>
          <p:cNvSpPr txBox="1"/>
          <p:nvPr/>
        </p:nvSpPr>
        <p:spPr>
          <a:xfrm>
            <a:off x="287524" y="859817"/>
            <a:ext cx="8424936" cy="4093428"/>
          </a:xfrm>
          <a:prstGeom prst="rect">
            <a:avLst/>
          </a:prstGeom>
          <a:solidFill>
            <a:schemeClr val="bg1">
              <a:alpha val="0"/>
            </a:schemeClr>
          </a:solidFill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b="1" dirty="0">
                <a:latin typeface="Calibri" panose="020F0502020204030204" pitchFamily="34" charset="0"/>
                <a:cs typeface="Calibri" panose="020F0502020204030204" pitchFamily="34" charset="0"/>
              </a:rPr>
              <a:t>Summary</a:t>
            </a:r>
            <a:endParaRPr lang="en-GB" sz="16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Aft>
                <a:spcPts val="600"/>
              </a:spcAft>
            </a:pPr>
            <a:r>
              <a:rPr lang="en-GB" sz="1600" b="1" dirty="0" err="1">
                <a:latin typeface="Calibri" panose="020F0502020204030204" pitchFamily="34" charset="0"/>
                <a:cs typeface="Calibri" panose="020F0502020204030204" pitchFamily="34" charset="0"/>
              </a:rPr>
              <a:t>RIM</a:t>
            </a:r>
            <a:r>
              <a:rPr lang="en-GB" sz="16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urban</a:t>
            </a:r>
            <a:r>
              <a:rPr lang="en-GB" sz="1600" b="1" dirty="0">
                <a:latin typeface="Calibri" panose="020F0502020204030204" pitchFamily="34" charset="0"/>
                <a:cs typeface="Calibri" panose="020F0502020204030204" pitchFamily="34" charset="0"/>
              </a:rPr>
              <a:t> offers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600" b="1" dirty="0">
                <a:latin typeface="Calibri" panose="020F0502020204030204" pitchFamily="34" charset="0"/>
                <a:cs typeface="Calibri" panose="020F0502020204030204" pitchFamily="34" charset="0"/>
              </a:rPr>
              <a:t>Simple</a:t>
            </a:r>
            <a:r>
              <a:rPr lang="en-GB" sz="1600" dirty="0">
                <a:latin typeface="Calibri" panose="020F0502020204030204" pitchFamily="34" charset="0"/>
                <a:cs typeface="Calibri" panose="020F0502020204030204" pitchFamily="34" charset="0"/>
              </a:rPr>
              <a:t> hydraulic </a:t>
            </a:r>
            <a:r>
              <a:rPr lang="en-GB" sz="1600" b="1" dirty="0">
                <a:latin typeface="Calibri" panose="020F0502020204030204" pitchFamily="34" charset="0"/>
                <a:cs typeface="Calibri" panose="020F0502020204030204" pitchFamily="34" charset="0"/>
              </a:rPr>
              <a:t>model</a:t>
            </a:r>
            <a:r>
              <a:rPr lang="en-GB" sz="1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b="1" dirty="0">
                <a:latin typeface="Calibri" panose="020F0502020204030204" pitchFamily="34" charset="0"/>
                <a:cs typeface="Calibri" panose="020F0502020204030204" pitchFamily="34" charset="0"/>
              </a:rPr>
              <a:t>setup</a:t>
            </a:r>
            <a:r>
              <a:rPr lang="en-GB" sz="1600" dirty="0">
                <a:latin typeface="Calibri" panose="020F0502020204030204" pitchFamily="34" charset="0"/>
                <a:cs typeface="Calibri" panose="020F0502020204030204" pitchFamily="34" charset="0"/>
              </a:rPr>
              <a:t> on the basis of mostly </a:t>
            </a:r>
            <a:r>
              <a:rPr lang="en-GB" sz="1600" b="1" dirty="0">
                <a:latin typeface="Calibri" panose="020F0502020204030204" pitchFamily="34" charset="0"/>
                <a:cs typeface="Calibri" panose="020F0502020204030204" pitchFamily="34" charset="0"/>
              </a:rPr>
              <a:t>open access data </a:t>
            </a:r>
            <a:r>
              <a:rPr lang="en-GB" sz="1600" dirty="0">
                <a:latin typeface="Calibri" panose="020F0502020204030204" pitchFamily="34" charset="0"/>
                <a:cs typeface="Calibri" panose="020F0502020204030204" pitchFamily="34" charset="0"/>
              </a:rPr>
              <a:t>sources and information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600" b="1" dirty="0">
                <a:latin typeface="Calibri" panose="020F0502020204030204" pitchFamily="34" charset="0"/>
                <a:cs typeface="Calibri" panose="020F0502020204030204" pitchFamily="34" charset="0"/>
              </a:rPr>
              <a:t>Fast</a:t>
            </a:r>
            <a:r>
              <a:rPr lang="en-GB" sz="1600" dirty="0">
                <a:latin typeface="Calibri" panose="020F0502020204030204" pitchFamily="34" charset="0"/>
                <a:cs typeface="Calibri" panose="020F0502020204030204" pitchFamily="34" charset="0"/>
              </a:rPr>
              <a:t> hydraulic </a:t>
            </a:r>
            <a:r>
              <a:rPr lang="en-GB" sz="1600" b="1" dirty="0">
                <a:latin typeface="Calibri" panose="020F0502020204030204" pitchFamily="34" charset="0"/>
                <a:cs typeface="Calibri" panose="020F0502020204030204" pitchFamily="34" charset="0"/>
              </a:rPr>
              <a:t>simulation</a:t>
            </a:r>
            <a:r>
              <a:rPr lang="en-GB" sz="1600" dirty="0">
                <a:latin typeface="Calibri" panose="020F0502020204030204" pitchFamily="34" charset="0"/>
                <a:cs typeface="Calibri" panose="020F0502020204030204" pitchFamily="34" charset="0"/>
              </a:rPr>
              <a:t> of urban inundation dynamics and sewer discharge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600" b="1" dirty="0">
                <a:latin typeface="Calibri" panose="020F0502020204030204" pitchFamily="34" charset="0"/>
                <a:cs typeface="Calibri" panose="020F0502020204030204" pitchFamily="34" charset="0"/>
              </a:rPr>
              <a:t>Easy transfer </a:t>
            </a:r>
            <a:r>
              <a:rPr lang="en-GB" sz="1600" dirty="0">
                <a:latin typeface="Calibri" panose="020F0502020204030204" pitchFamily="34" charset="0"/>
                <a:cs typeface="Calibri" panose="020F0502020204030204" pitchFamily="34" charset="0"/>
              </a:rPr>
              <a:t>and applicability to every commune in Germany and beyond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latin typeface="Calibri" panose="020F0502020204030204" pitchFamily="34" charset="0"/>
                <a:cs typeface="Calibri" panose="020F0502020204030204" pitchFamily="34" charset="0"/>
              </a:rPr>
              <a:t>In combination with heavy precipitation catalogue and statistic (or other appropriate rainfall input) an urban </a:t>
            </a:r>
            <a:r>
              <a:rPr lang="en-GB" sz="1600" b="1" dirty="0">
                <a:latin typeface="Calibri" panose="020F0502020204030204" pitchFamily="34" charset="0"/>
                <a:cs typeface="Calibri" panose="020F0502020204030204" pitchFamily="34" charset="0"/>
              </a:rPr>
              <a:t>pluvial hazard analysis </a:t>
            </a:r>
            <a:r>
              <a:rPr lang="en-GB" sz="1600" dirty="0">
                <a:latin typeface="Calibri" panose="020F0502020204030204" pitchFamily="34" charset="0"/>
                <a:cs typeface="Calibri" panose="020F0502020204030204" pitchFamily="34" charset="0"/>
              </a:rPr>
              <a:t>is possible </a:t>
            </a:r>
            <a:r>
              <a:rPr lang="en-GB" sz="1600" b="1" dirty="0">
                <a:latin typeface="Calibri" panose="020F0502020204030204" pitchFamily="34" charset="0"/>
                <a:cs typeface="Calibri" panose="020F0502020204030204" pitchFamily="34" charset="0"/>
              </a:rPr>
              <a:t>for most communes in Germany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latin typeface="Calibri" panose="020F0502020204030204" pitchFamily="34" charset="0"/>
                <a:cs typeface="Calibri" panose="020F0502020204030204" pitchFamily="34" charset="0"/>
              </a:rPr>
              <a:t>In combination with </a:t>
            </a:r>
            <a:r>
              <a:rPr lang="en-GB" sz="1600" i="1" dirty="0">
                <a:latin typeface="Calibri" panose="020F0502020204030204" pitchFamily="34" charset="0"/>
                <a:cs typeface="Calibri" panose="020F0502020204030204" pitchFamily="34" charset="0"/>
              </a:rPr>
              <a:t>BN-</a:t>
            </a:r>
            <a:r>
              <a:rPr lang="en-GB" sz="1600" i="1" dirty="0" err="1">
                <a:latin typeface="Calibri" panose="020F0502020204030204" pitchFamily="34" charset="0"/>
                <a:cs typeface="Calibri" panose="020F0502020204030204" pitchFamily="34" charset="0"/>
              </a:rPr>
              <a:t>FLEMOps</a:t>
            </a:r>
            <a:r>
              <a:rPr lang="en-GB" sz="1600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b="1" dirty="0">
                <a:latin typeface="Calibri" panose="020F0502020204030204" pitchFamily="34" charset="0"/>
                <a:cs typeface="Calibri" panose="020F0502020204030204" pitchFamily="34" charset="0"/>
              </a:rPr>
              <a:t>pluvial risk assessments </a:t>
            </a:r>
            <a:r>
              <a:rPr lang="en-GB" sz="1600" dirty="0">
                <a:latin typeface="Calibri" panose="020F0502020204030204" pitchFamily="34" charset="0"/>
                <a:cs typeface="Calibri" panose="020F0502020204030204" pitchFamily="34" charset="0"/>
              </a:rPr>
              <a:t>can be performed for </a:t>
            </a:r>
            <a:r>
              <a:rPr lang="en-GB" sz="1600" b="1" dirty="0">
                <a:latin typeface="Calibri" panose="020F0502020204030204" pitchFamily="34" charset="0"/>
                <a:cs typeface="Calibri" panose="020F0502020204030204" pitchFamily="34" charset="0"/>
              </a:rPr>
              <a:t>most communes in Germany </a:t>
            </a:r>
            <a:r>
              <a:rPr lang="en-GB" sz="1600" dirty="0">
                <a:latin typeface="Calibri" panose="020F0502020204030204" pitchFamily="34" charset="0"/>
                <a:cs typeface="Calibri" panose="020F0502020204030204" pitchFamily="34" charset="0"/>
              </a:rPr>
              <a:t>as the basis for flood risk management and planning </a:t>
            </a:r>
          </a:p>
          <a:p>
            <a:pPr>
              <a:spcAft>
                <a:spcPts val="600"/>
              </a:spcAft>
            </a:pPr>
            <a:r>
              <a:rPr lang="en-GB" sz="1600" b="1" dirty="0">
                <a:latin typeface="Calibri" panose="020F0502020204030204" pitchFamily="34" charset="0"/>
                <a:cs typeface="Calibri" panose="020F0502020204030204" pitchFamily="34" charset="0"/>
              </a:rPr>
              <a:t>Outlook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latin typeface="Calibri" panose="020F0502020204030204" pitchFamily="34" charset="0"/>
                <a:cs typeface="Calibri" panose="020F0502020204030204" pitchFamily="34" charset="0"/>
              </a:rPr>
              <a:t>Fluvial and combined fluvial-pluvial floods can also be simulated (as in Apel et al. 2016).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RIM</a:t>
            </a:r>
            <a:r>
              <a:rPr lang="en-GB" sz="1600" i="1" dirty="0" err="1">
                <a:latin typeface="Calibri" panose="020F0502020204030204" pitchFamily="34" charset="0"/>
                <a:cs typeface="Calibri" panose="020F0502020204030204" pitchFamily="34" charset="0"/>
              </a:rPr>
              <a:t>urban</a:t>
            </a:r>
            <a:r>
              <a:rPr lang="en-GB" sz="1600" dirty="0">
                <a:latin typeface="Calibri" panose="020F0502020204030204" pitchFamily="34" charset="0"/>
                <a:cs typeface="Calibri" panose="020F0502020204030204" pitchFamily="34" charset="0"/>
              </a:rPr>
              <a:t> will be published in licence for consultants, communes, etc. </a:t>
            </a:r>
          </a:p>
          <a:p>
            <a:pPr>
              <a:spcAft>
                <a:spcPts val="600"/>
              </a:spcAft>
            </a:pPr>
            <a:endParaRPr lang="en-GB" sz="16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Titel 2">
            <a:extLst>
              <a:ext uri="{FF2B5EF4-FFF2-40B4-BE49-F238E27FC236}">
                <a16:creationId xmlns:a16="http://schemas.microsoft.com/office/drawing/2014/main" id="{8070A486-F573-4D21-B024-B66140DA6A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RIM</a:t>
            </a:r>
            <a:r>
              <a:rPr lang="en-GB" i="1" dirty="0" err="1"/>
              <a:t>urban</a:t>
            </a:r>
            <a:r>
              <a:rPr lang="en-GB" dirty="0"/>
              <a:t> – A generalized GPU-based model for urban pluvial flood risk modelling</a:t>
            </a:r>
            <a:br>
              <a:rPr lang="en-GB" dirty="0"/>
            </a:br>
            <a:endParaRPr lang="en-GB" dirty="0"/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E0C16EB0-5E43-46A6-A037-6A8A2BEADC3F}"/>
              </a:ext>
            </a:extLst>
          </p:cNvPr>
          <p:cNvSpPr/>
          <p:nvPr/>
        </p:nvSpPr>
        <p:spPr>
          <a:xfrm>
            <a:off x="71500" y="4610398"/>
            <a:ext cx="709278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/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Apel, H. et al.: Combined fluvial and pluvial urban flood hazard analysis: concept development and application to Can </a:t>
            </a:r>
            <a:r>
              <a:rPr lang="en-GB" sz="1000" dirty="0" err="1">
                <a:latin typeface="Calibri" panose="020F0502020204030204" pitchFamily="34" charset="0"/>
                <a:cs typeface="Calibri" panose="020F0502020204030204" pitchFamily="34" charset="0"/>
              </a:rPr>
              <a:t>Tho</a:t>
            </a: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 city, Mekong Delta, Vietnam, Nat. Hazards Earth Syst. Sci., 16, 941-961, 10.5194/nhess-16-941-2016, 2016.c</a:t>
            </a:r>
          </a:p>
        </p:txBody>
      </p:sp>
    </p:spTree>
    <p:extLst>
      <p:ext uri="{BB962C8B-B14F-4D97-AF65-F5344CB8AC3E}">
        <p14:creationId xmlns:p14="http://schemas.microsoft.com/office/powerpoint/2010/main" val="35054221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elle 9">
            <a:extLst>
              <a:ext uri="{FF2B5EF4-FFF2-40B4-BE49-F238E27FC236}">
                <a16:creationId xmlns:a16="http://schemas.microsoft.com/office/drawing/2014/main" id="{80987495-8CCE-4E87-BDB3-C6DF995861C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1052891"/>
              </p:ext>
            </p:extLst>
          </p:nvPr>
        </p:nvGraphicFramePr>
        <p:xfrm>
          <a:off x="287524" y="2087664"/>
          <a:ext cx="3198473" cy="2320290"/>
        </p:xfrm>
        <a:graphic>
          <a:graphicData uri="http://schemas.openxmlformats.org/drawingml/2006/table">
            <a:tbl>
              <a:tblPr/>
              <a:tblGrid>
                <a:gridCol w="642189">
                  <a:extLst>
                    <a:ext uri="{9D8B030D-6E8A-4147-A177-3AD203B41FA5}">
                      <a16:colId xmlns:a16="http://schemas.microsoft.com/office/drawing/2014/main" val="2443217752"/>
                    </a:ext>
                  </a:extLst>
                </a:gridCol>
                <a:gridCol w="725963">
                  <a:extLst>
                    <a:ext uri="{9D8B030D-6E8A-4147-A177-3AD203B41FA5}">
                      <a16:colId xmlns:a16="http://schemas.microsoft.com/office/drawing/2014/main" val="133078232"/>
                    </a:ext>
                  </a:extLst>
                </a:gridCol>
                <a:gridCol w="756084">
                  <a:extLst>
                    <a:ext uri="{9D8B030D-6E8A-4147-A177-3AD203B41FA5}">
                      <a16:colId xmlns:a16="http://schemas.microsoft.com/office/drawing/2014/main" val="3892928247"/>
                    </a:ext>
                  </a:extLst>
                </a:gridCol>
                <a:gridCol w="1074237">
                  <a:extLst>
                    <a:ext uri="{9D8B030D-6E8A-4147-A177-3AD203B41FA5}">
                      <a16:colId xmlns:a16="http://schemas.microsoft.com/office/drawing/2014/main" val="3215772801"/>
                    </a:ext>
                  </a:extLst>
                </a:gridCol>
              </a:tblGrid>
              <a:tr h="79418">
                <a:tc gridSpan="3">
                  <a:txBody>
                    <a:bodyPr/>
                    <a:lstStyle/>
                    <a:p>
                      <a:pPr algn="l" fontAlgn="b"/>
                      <a:r>
                        <a:rPr lang="en-GB" sz="1400" b="1" i="0" u="none" strike="noStrike" dirty="0" err="1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</a:rPr>
                        <a:t>Ereignis</a:t>
                      </a:r>
                      <a:r>
                        <a:rPr lang="en-GB" sz="1400" b="1" i="0" u="none" strike="noStrike" dirty="0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</a:rPr>
                        <a:t> 2018-08-18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n-GB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n-GB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11998539"/>
                  </a:ext>
                </a:extLst>
              </a:tr>
              <a:tr h="190500"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GB" sz="12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Teilsystem</a:t>
                      </a:r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MS5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n-GB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GB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1854833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Inf. Rate [mm/h]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Kanalkap</a:t>
                      </a:r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. [mm/h]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Schwellen</a:t>
                      </a:r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-wert [m]</a:t>
                      </a:r>
                    </a:p>
                  </a:txBody>
                  <a:tcPr marL="9525" marR="9525" marT="952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Volumen-differenz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r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23:00 - 01:30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3987894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0.005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-4.02%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8122159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0.005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4.30%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67183616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0.005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11.69%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775547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0.005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1.85%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2556255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0.002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4.94%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4346370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0.002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14.42%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16320713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0.002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10.90%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51095678"/>
                  </a:ext>
                </a:extLst>
              </a:tr>
            </a:tbl>
          </a:graphicData>
        </a:graphic>
      </p:graphicFrame>
      <p:graphicFrame>
        <p:nvGraphicFramePr>
          <p:cNvPr id="14" name="Chart 1">
            <a:extLst>
              <a:ext uri="{FF2B5EF4-FFF2-40B4-BE49-F238E27FC236}">
                <a16:creationId xmlns:a16="http://schemas.microsoft.com/office/drawing/2014/main" id="{1D5B52D6-77C8-4B91-81A0-F0803ED123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2333519"/>
              </p:ext>
            </p:extLst>
          </p:nvPr>
        </p:nvGraphicFramePr>
        <p:xfrm>
          <a:off x="3959932" y="900000"/>
          <a:ext cx="5400000" cy="432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Textfeld 4">
            <a:extLst>
              <a:ext uri="{FF2B5EF4-FFF2-40B4-BE49-F238E27FC236}">
                <a16:creationId xmlns:a16="http://schemas.microsoft.com/office/drawing/2014/main" id="{36540078-3D99-412C-9E47-5522DA68F2E4}"/>
              </a:ext>
            </a:extLst>
          </p:cNvPr>
          <p:cNvSpPr txBox="1"/>
          <p:nvPr/>
        </p:nvSpPr>
        <p:spPr>
          <a:xfrm>
            <a:off x="179512" y="4437825"/>
            <a:ext cx="3306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Event duration: 4 h</a:t>
            </a:r>
          </a:p>
          <a:p>
            <a:r>
              <a:rPr lang="en-GB" sz="14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Simulation time: ~600-800 sec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D08A438B-AA24-4832-8AA1-A9472CCBCA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RIM</a:t>
            </a:r>
            <a:r>
              <a:rPr lang="en-GB" i="1" dirty="0" err="1"/>
              <a:t>urban</a:t>
            </a:r>
            <a:r>
              <a:rPr lang="en-GB" dirty="0"/>
              <a:t> – A generalized GPU-based model for urban pluvial flood risk modelling</a:t>
            </a:r>
            <a:br>
              <a:rPr lang="en-GB" dirty="0"/>
            </a:br>
            <a:endParaRPr lang="en-GB" dirty="0"/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5489E94F-C482-4CF6-8D87-CB36715EEF5C}"/>
              </a:ext>
            </a:extLst>
          </p:cNvPr>
          <p:cNvSpPr txBox="1"/>
          <p:nvPr/>
        </p:nvSpPr>
        <p:spPr>
          <a:xfrm>
            <a:off x="179512" y="1018932"/>
            <a:ext cx="3780488" cy="1000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de-DE" b="1" dirty="0" err="1">
                <a:latin typeface="Calibri" panose="020F0502020204030204" pitchFamily="34" charset="0"/>
                <a:cs typeface="Calibri" panose="020F0502020204030204" pitchFamily="34" charset="0"/>
              </a:rPr>
              <a:t>Comparison</a:t>
            </a:r>
            <a:r>
              <a:rPr lang="de-DE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de-DE" b="1" dirty="0" err="1">
                <a:latin typeface="Calibri" panose="020F0502020204030204" pitchFamily="34" charset="0"/>
                <a:cs typeface="Calibri" panose="020F0502020204030204" pitchFamily="34" charset="0"/>
              </a:rPr>
              <a:t>with</a:t>
            </a:r>
            <a:r>
              <a:rPr lang="de-DE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de-DE" b="1" dirty="0" err="1">
                <a:latin typeface="Calibri" panose="020F0502020204030204" pitchFamily="34" charset="0"/>
                <a:cs typeface="Calibri" panose="020F0502020204030204" pitchFamily="34" charset="0"/>
              </a:rPr>
              <a:t>measured</a:t>
            </a:r>
            <a:r>
              <a:rPr lang="de-DE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de-DE" b="1" dirty="0" err="1">
                <a:latin typeface="Calibri" panose="020F0502020204030204" pitchFamily="34" charset="0"/>
                <a:cs typeface="Calibri" panose="020F0502020204030204" pitchFamily="34" charset="0"/>
              </a:rPr>
              <a:t>sewer</a:t>
            </a:r>
            <a:r>
              <a:rPr lang="de-DE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de-DE" b="1" dirty="0" err="1">
                <a:latin typeface="Calibri" panose="020F0502020204030204" pitchFamily="34" charset="0"/>
                <a:cs typeface="Calibri" panose="020F0502020204030204" pitchFamily="34" charset="0"/>
              </a:rPr>
              <a:t>discharge</a:t>
            </a:r>
            <a:endParaRPr lang="de-DE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Aft>
                <a:spcPts val="600"/>
              </a:spcAft>
            </a:pPr>
            <a:r>
              <a:rPr lang="de-DE" sz="1600" dirty="0">
                <a:latin typeface="Calibri" panose="020F0502020204030204" pitchFamily="34" charset="0"/>
                <a:cs typeface="Calibri" panose="020F0502020204030204" pitchFamily="34" charset="0"/>
              </a:rPr>
              <a:t>Lockwitzbach (26 km</a:t>
            </a:r>
            <a:r>
              <a:rPr lang="de-DE" sz="1600" baseline="300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de-DE" sz="1600" dirty="0"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  <a:endParaRPr lang="de-DE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62128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elle 9">
            <a:extLst>
              <a:ext uri="{FF2B5EF4-FFF2-40B4-BE49-F238E27FC236}">
                <a16:creationId xmlns:a16="http://schemas.microsoft.com/office/drawing/2014/main" id="{80987495-8CCE-4E87-BDB3-C6DF995861C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6896518"/>
              </p:ext>
            </p:extLst>
          </p:nvPr>
        </p:nvGraphicFramePr>
        <p:xfrm>
          <a:off x="287524" y="2010740"/>
          <a:ext cx="3599716" cy="2433218"/>
        </p:xfrm>
        <a:graphic>
          <a:graphicData uri="http://schemas.openxmlformats.org/drawingml/2006/table">
            <a:tbl>
              <a:tblPr/>
              <a:tblGrid>
                <a:gridCol w="593233">
                  <a:extLst>
                    <a:ext uri="{9D8B030D-6E8A-4147-A177-3AD203B41FA5}">
                      <a16:colId xmlns:a16="http://schemas.microsoft.com/office/drawing/2014/main" val="2443217752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val="133078232"/>
                    </a:ext>
                  </a:extLst>
                </a:gridCol>
                <a:gridCol w="684076">
                  <a:extLst>
                    <a:ext uri="{9D8B030D-6E8A-4147-A177-3AD203B41FA5}">
                      <a16:colId xmlns:a16="http://schemas.microsoft.com/office/drawing/2014/main" val="3892928247"/>
                    </a:ext>
                  </a:extLst>
                </a:gridCol>
                <a:gridCol w="828092">
                  <a:extLst>
                    <a:ext uri="{9D8B030D-6E8A-4147-A177-3AD203B41FA5}">
                      <a16:colId xmlns:a16="http://schemas.microsoft.com/office/drawing/2014/main" val="3215772801"/>
                    </a:ext>
                  </a:extLst>
                </a:gridCol>
                <a:gridCol w="413047">
                  <a:extLst>
                    <a:ext uri="{9D8B030D-6E8A-4147-A177-3AD203B41FA5}">
                      <a16:colId xmlns:a16="http://schemas.microsoft.com/office/drawing/2014/main" val="4015166897"/>
                    </a:ext>
                  </a:extLst>
                </a:gridCol>
                <a:gridCol w="361188">
                  <a:extLst>
                    <a:ext uri="{9D8B030D-6E8A-4147-A177-3AD203B41FA5}">
                      <a16:colId xmlns:a16="http://schemas.microsoft.com/office/drawing/2014/main" val="4098359671"/>
                    </a:ext>
                  </a:extLst>
                </a:gridCol>
              </a:tblGrid>
              <a:tr h="160989">
                <a:tc gridSpan="3">
                  <a:txBody>
                    <a:bodyPr/>
                    <a:lstStyle/>
                    <a:p>
                      <a:pPr algn="l" fontAlgn="b"/>
                      <a:r>
                        <a:rPr lang="en-GB" sz="1400" b="1" i="0" u="none" strike="noStrike" dirty="0" err="1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</a:rPr>
                        <a:t>Ereignis</a:t>
                      </a:r>
                      <a:r>
                        <a:rPr lang="en-GB" sz="1400" b="1" i="0" u="none" strike="noStrike" dirty="0">
                          <a:solidFill>
                            <a:srgbClr val="00B0F0"/>
                          </a:solidFill>
                          <a:effectLst/>
                          <a:latin typeface="Calibri" panose="020F0502020204030204" pitchFamily="34" charset="0"/>
                        </a:rPr>
                        <a:t> 2020-08-30/31</a:t>
                      </a: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n-GB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n-GB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endParaRPr lang="en-GB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n-GB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11998539"/>
                  </a:ext>
                </a:extLst>
              </a:tr>
              <a:tr h="257084">
                <a:tc gridSpan="3">
                  <a:txBody>
                    <a:bodyPr/>
                    <a:lstStyle/>
                    <a:p>
                      <a:pPr algn="l" fontAlgn="b"/>
                      <a:r>
                        <a:rPr lang="en-GB" sz="12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Teilsystem</a:t>
                      </a:r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MS2</a:t>
                      </a: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n-GB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n-GB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algn="r" fontAlgn="b"/>
                      <a:r>
                        <a:rPr lang="en-GB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Volumendifferenz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en-GB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18548334"/>
                  </a:ext>
                </a:extLst>
              </a:tr>
              <a:tr h="506797"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Inf. Rate [mm/h]</a:t>
                      </a:r>
                    </a:p>
                  </a:txBody>
                  <a:tcPr marL="9525" marR="9525" marT="952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Kanalkap</a:t>
                      </a:r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. [mm/h]</a:t>
                      </a:r>
                    </a:p>
                  </a:txBody>
                  <a:tcPr marL="9525" marR="9525" marT="952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Schwellen</a:t>
                      </a:r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-wert [m]</a:t>
                      </a:r>
                    </a:p>
                  </a:txBody>
                  <a:tcPr marL="9525" marR="9525" marT="952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en-GB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20:00 - 05:00</a:t>
                      </a: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en-GB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00:00 - 05:00</a:t>
                      </a: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00:00 - 05:00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39878940"/>
                  </a:ext>
                </a:extLst>
              </a:tr>
              <a:tr h="206636"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10</a:t>
                      </a:r>
                      <a:endParaRPr lang="en-GB" sz="12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0.005</a:t>
                      </a: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en-GB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-20.59%</a:t>
                      </a: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en-GB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-18.91%</a:t>
                      </a: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en-GB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-18.91%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81221594"/>
                  </a:ext>
                </a:extLst>
              </a:tr>
              <a:tr h="206636"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10</a:t>
                      </a:r>
                      <a:endParaRPr lang="en-GB" sz="12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25</a:t>
                      </a: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0.005</a:t>
                      </a: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en-GB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-18.28%</a:t>
                      </a: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en-GB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-16.31%</a:t>
                      </a: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en-GB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-16.31%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67183616"/>
                  </a:ext>
                </a:extLst>
              </a:tr>
              <a:tr h="206636"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10</a:t>
                      </a: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30</a:t>
                      </a:r>
                      <a:endParaRPr lang="en-GB" sz="12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0.005</a:t>
                      </a: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en-GB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-16.72%</a:t>
                      </a: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en-GB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-14.51%</a:t>
                      </a: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en-GB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-14.51%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7755471"/>
                  </a:ext>
                </a:extLst>
              </a:tr>
              <a:tr h="206636"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15</a:t>
                      </a: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30</a:t>
                      </a:r>
                      <a:endParaRPr lang="en-GB" sz="12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0.005</a:t>
                      </a: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en-GB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-33.54%</a:t>
                      </a: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en-GB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-34.24%</a:t>
                      </a: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en-GB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-34.24%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2556255"/>
                  </a:ext>
                </a:extLst>
              </a:tr>
              <a:tr h="206636"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10</a:t>
                      </a: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20</a:t>
                      </a: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0.002</a:t>
                      </a: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en-GB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-15.57%</a:t>
                      </a: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en-GB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-15.21%</a:t>
                      </a: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en-GB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-15.21%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43463704"/>
                  </a:ext>
                </a:extLst>
              </a:tr>
              <a:tr h="206636"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10</a:t>
                      </a: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25</a:t>
                      </a: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0.002</a:t>
                      </a: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en-GB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-13.29%</a:t>
                      </a: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en-GB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-12.71%</a:t>
                      </a: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en-GB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-12.71%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16320713"/>
                  </a:ext>
                </a:extLst>
              </a:tr>
              <a:tr h="206636"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10</a:t>
                      </a: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30</a:t>
                      </a: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en-GB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0.002</a:t>
                      </a: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en-GB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-11.78%</a:t>
                      </a: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en-GB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-11.00%</a:t>
                      </a:r>
                    </a:p>
                  </a:txBody>
                  <a:tcPr marL="9525" marR="9525" marT="9525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marL="0" algn="r" defTabSz="914400" rtl="0" eaLnBrk="1" fontAlgn="b" latinLnBrk="0" hangingPunct="1"/>
                      <a:r>
                        <a:rPr lang="en-GB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-11.00%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51095678"/>
                  </a:ext>
                </a:extLst>
              </a:tr>
            </a:tbl>
          </a:graphicData>
        </a:graphic>
      </p:graphicFrame>
      <p:graphicFrame>
        <p:nvGraphicFramePr>
          <p:cNvPr id="7" name="Chart 1">
            <a:extLst>
              <a:ext uri="{FF2B5EF4-FFF2-40B4-BE49-F238E27FC236}">
                <a16:creationId xmlns:a16="http://schemas.microsoft.com/office/drawing/2014/main" id="{69ADAB6B-5453-4785-8DF7-2F8D9F3102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6332808"/>
              </p:ext>
            </p:extLst>
          </p:nvPr>
        </p:nvGraphicFramePr>
        <p:xfrm>
          <a:off x="3960000" y="900000"/>
          <a:ext cx="5400000" cy="432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Textfeld 10">
            <a:extLst>
              <a:ext uri="{FF2B5EF4-FFF2-40B4-BE49-F238E27FC236}">
                <a16:creationId xmlns:a16="http://schemas.microsoft.com/office/drawing/2014/main" id="{8AE0153D-ACB9-4998-82A3-26A7940BA4F8}"/>
              </a:ext>
            </a:extLst>
          </p:cNvPr>
          <p:cNvSpPr txBox="1"/>
          <p:nvPr/>
        </p:nvSpPr>
        <p:spPr>
          <a:xfrm>
            <a:off x="179512" y="4425439"/>
            <a:ext cx="3306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Event duration: 12 h</a:t>
            </a:r>
          </a:p>
          <a:p>
            <a:r>
              <a:rPr lang="en-GB" sz="14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Simulation time: ~35 min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3BB7FE57-640C-4056-8CFA-8B9142408E82}"/>
              </a:ext>
            </a:extLst>
          </p:cNvPr>
          <p:cNvSpPr txBox="1"/>
          <p:nvPr/>
        </p:nvSpPr>
        <p:spPr>
          <a:xfrm>
            <a:off x="179512" y="1018932"/>
            <a:ext cx="3780488" cy="1000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de-DE" b="1" dirty="0" err="1">
                <a:latin typeface="Calibri" panose="020F0502020204030204" pitchFamily="34" charset="0"/>
                <a:cs typeface="Calibri" panose="020F0502020204030204" pitchFamily="34" charset="0"/>
              </a:rPr>
              <a:t>Comparison</a:t>
            </a:r>
            <a:r>
              <a:rPr lang="de-DE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de-DE" b="1" dirty="0" err="1">
                <a:latin typeface="Calibri" panose="020F0502020204030204" pitchFamily="34" charset="0"/>
                <a:cs typeface="Calibri" panose="020F0502020204030204" pitchFamily="34" charset="0"/>
              </a:rPr>
              <a:t>with</a:t>
            </a:r>
            <a:r>
              <a:rPr lang="de-DE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de-DE" b="1" dirty="0" err="1">
                <a:latin typeface="Calibri" panose="020F0502020204030204" pitchFamily="34" charset="0"/>
                <a:cs typeface="Calibri" panose="020F0502020204030204" pitchFamily="34" charset="0"/>
              </a:rPr>
              <a:t>measured</a:t>
            </a:r>
            <a:r>
              <a:rPr lang="de-DE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de-DE" b="1" dirty="0" err="1">
                <a:latin typeface="Calibri" panose="020F0502020204030204" pitchFamily="34" charset="0"/>
                <a:cs typeface="Calibri" panose="020F0502020204030204" pitchFamily="34" charset="0"/>
              </a:rPr>
              <a:t>sewer</a:t>
            </a:r>
            <a:r>
              <a:rPr lang="de-DE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de-DE" b="1" dirty="0" err="1">
                <a:latin typeface="Calibri" panose="020F0502020204030204" pitchFamily="34" charset="0"/>
                <a:cs typeface="Calibri" panose="020F0502020204030204" pitchFamily="34" charset="0"/>
              </a:rPr>
              <a:t>discharge</a:t>
            </a:r>
            <a:endParaRPr lang="de-DE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Aft>
                <a:spcPts val="600"/>
              </a:spcAft>
            </a:pPr>
            <a:r>
              <a:rPr lang="de-DE" sz="1600" dirty="0">
                <a:latin typeface="Calibri" panose="020F0502020204030204" pitchFamily="34" charset="0"/>
                <a:cs typeface="Calibri" panose="020F0502020204030204" pitchFamily="34" charset="0"/>
              </a:rPr>
              <a:t>Lockwitzbach (26 km</a:t>
            </a:r>
            <a:r>
              <a:rPr lang="de-DE" sz="1600" baseline="300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de-DE" sz="1600" dirty="0"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  <a:endParaRPr lang="de-DE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F36BD3BD-A3ED-42A4-BB02-A3A2206793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RIM</a:t>
            </a:r>
            <a:r>
              <a:rPr lang="en-GB" i="1" dirty="0" err="1"/>
              <a:t>urban</a:t>
            </a:r>
            <a:r>
              <a:rPr lang="en-GB" dirty="0"/>
              <a:t> – A generalized GPU-based model for urban pluvial flood risk modelling</a:t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43818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feld 5">
            <a:extLst>
              <a:ext uri="{FF2B5EF4-FFF2-40B4-BE49-F238E27FC236}">
                <a16:creationId xmlns:a16="http://schemas.microsoft.com/office/drawing/2014/main" id="{571D521E-DAD1-4278-9AFC-196EAAABD85D}"/>
              </a:ext>
            </a:extLst>
          </p:cNvPr>
          <p:cNvSpPr txBox="1"/>
          <p:nvPr/>
        </p:nvSpPr>
        <p:spPr>
          <a:xfrm>
            <a:off x="287524" y="859817"/>
            <a:ext cx="7488832" cy="307777"/>
          </a:xfrm>
          <a:prstGeom prst="rect">
            <a:avLst/>
          </a:prstGeom>
          <a:solidFill>
            <a:schemeClr val="bg1">
              <a:alpha val="0"/>
            </a:schemeClr>
          </a:solidFill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1400" b="1" dirty="0"/>
              <a:t>2014-05-27, </a:t>
            </a:r>
            <a:r>
              <a:rPr lang="en-GB" sz="1400" b="1" dirty="0" err="1"/>
              <a:t>Lockwitzbach</a:t>
            </a:r>
            <a:r>
              <a:rPr lang="en-GB" sz="1400" b="1" dirty="0"/>
              <a:t>, 5 min </a:t>
            </a:r>
            <a:r>
              <a:rPr lang="en-GB" sz="1400" b="1" dirty="0" err="1"/>
              <a:t>Radolan</a:t>
            </a:r>
            <a:r>
              <a:rPr lang="en-GB" sz="1400" b="1" dirty="0"/>
              <a:t> precipitation, maximum inundation depths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AFAE73DC-906D-436E-A1D6-C478BF0A87C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60" b="393"/>
          <a:stretch/>
        </p:blipFill>
        <p:spPr>
          <a:xfrm>
            <a:off x="-91783" y="1168010"/>
            <a:ext cx="5599887" cy="3744000"/>
          </a:xfrm>
          <a:prstGeom prst="rect">
            <a:avLst/>
          </a:prstGeom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81714264-10D3-4DC6-8777-26BE98EC6E3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43" b="2727"/>
          <a:stretch/>
        </p:blipFill>
        <p:spPr>
          <a:xfrm>
            <a:off x="3635896" y="1167594"/>
            <a:ext cx="5599887" cy="36720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DC2B57B3-2AAD-485C-8C47-D4DAAFF94D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RIM</a:t>
            </a:r>
            <a:r>
              <a:rPr lang="en-GB" i="1" dirty="0" err="1"/>
              <a:t>urban</a:t>
            </a:r>
            <a:r>
              <a:rPr lang="en-GB" dirty="0"/>
              <a:t> – A generalized GPU-based model for urban pluvial flood risk modelling</a:t>
            </a:r>
            <a:br>
              <a:rPr lang="en-GB" dirty="0"/>
            </a:br>
            <a:endParaRPr lang="en-GB" dirty="0"/>
          </a:p>
        </p:txBody>
      </p:sp>
      <p:sp>
        <p:nvSpPr>
          <p:cNvPr id="10" name="Textfeld 9">
            <a:extLst>
              <a:ext uri="{FF2B5EF4-FFF2-40B4-BE49-F238E27FC236}">
                <a16:creationId xmlns:a16="http://schemas.microsoft.com/office/drawing/2014/main" id="{7EC2E4BD-C51A-4BF7-934C-AE873A4010C0}"/>
              </a:ext>
            </a:extLst>
          </p:cNvPr>
          <p:cNvSpPr txBox="1"/>
          <p:nvPr/>
        </p:nvSpPr>
        <p:spPr>
          <a:xfrm>
            <a:off x="-36512" y="4104863"/>
            <a:ext cx="3924436" cy="830997"/>
          </a:xfrm>
          <a:prstGeom prst="rect">
            <a:avLst/>
          </a:prstGeom>
          <a:solidFill>
            <a:schemeClr val="bg1">
              <a:alpha val="56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Calibri" panose="020F0502020204030204" pitchFamily="34" charset="0"/>
                <a:cs typeface="Calibri" panose="020F0502020204030204" pitchFamily="34" charset="0"/>
              </a:rPr>
              <a:t>Surface inundation plausibility check:</a:t>
            </a:r>
          </a:p>
          <a:p>
            <a:r>
              <a:rPr lang="en-GB" sz="1600" dirty="0">
                <a:latin typeface="Calibri" panose="020F0502020204030204" pitchFamily="34" charset="0"/>
                <a:cs typeface="Calibri" panose="020F0502020204030204" pitchFamily="34" charset="0"/>
              </a:rPr>
              <a:t>Inundation simulated where inundation were recorded by fire brigade in different events</a:t>
            </a:r>
          </a:p>
        </p:txBody>
      </p:sp>
    </p:spTree>
    <p:extLst>
      <p:ext uri="{BB962C8B-B14F-4D97-AF65-F5344CB8AC3E}">
        <p14:creationId xmlns:p14="http://schemas.microsoft.com/office/powerpoint/2010/main" val="38418617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hteck 14">
            <a:extLst>
              <a:ext uri="{FF2B5EF4-FFF2-40B4-BE49-F238E27FC236}">
                <a16:creationId xmlns:a16="http://schemas.microsoft.com/office/drawing/2014/main" id="{1421F533-1135-4F7E-887D-06F852B23858}"/>
              </a:ext>
            </a:extLst>
          </p:cNvPr>
          <p:cNvSpPr/>
          <p:nvPr/>
        </p:nvSpPr>
        <p:spPr>
          <a:xfrm>
            <a:off x="0" y="638512"/>
            <a:ext cx="9180988" cy="4305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E962CAD5-AA69-45DD-B919-CBCA528758A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43" b="2727"/>
          <a:stretch/>
        </p:blipFill>
        <p:spPr>
          <a:xfrm>
            <a:off x="-180528" y="1174528"/>
            <a:ext cx="5599887" cy="3672000"/>
          </a:xfrm>
          <a:prstGeom prst="rect">
            <a:avLst/>
          </a:prstGeom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FD05F0FD-A158-4697-A931-4703C3A7BF5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57" t="4543" r="14857" b="2727"/>
          <a:stretch/>
        </p:blipFill>
        <p:spPr>
          <a:xfrm>
            <a:off x="4808781" y="1168002"/>
            <a:ext cx="4551751" cy="3672000"/>
          </a:xfrm>
          <a:prstGeom prst="rect">
            <a:avLst/>
          </a:prstGeom>
        </p:spPr>
      </p:pic>
      <p:sp>
        <p:nvSpPr>
          <p:cNvPr id="11" name="Textfeld 10">
            <a:extLst>
              <a:ext uri="{FF2B5EF4-FFF2-40B4-BE49-F238E27FC236}">
                <a16:creationId xmlns:a16="http://schemas.microsoft.com/office/drawing/2014/main" id="{F97534C8-809F-4A6E-8578-EDCD95B6DACC}"/>
              </a:ext>
            </a:extLst>
          </p:cNvPr>
          <p:cNvSpPr txBox="1"/>
          <p:nvPr/>
        </p:nvSpPr>
        <p:spPr>
          <a:xfrm>
            <a:off x="143508" y="4708028"/>
            <a:ext cx="4932800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Similar inundation pattern as detailed 2D-1D coupled simulations</a:t>
            </a:r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44834BC6-A383-4B14-AB4A-84869B848D1C}"/>
              </a:ext>
            </a:extLst>
          </p:cNvPr>
          <p:cNvSpPr txBox="1"/>
          <p:nvPr/>
        </p:nvSpPr>
        <p:spPr>
          <a:xfrm>
            <a:off x="5295591" y="4353189"/>
            <a:ext cx="3718950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Calibri" panose="020F0502020204030204" pitchFamily="34" charset="0"/>
                <a:cs typeface="Calibri" panose="020F0502020204030204" pitchFamily="34" charset="0"/>
              </a:rPr>
              <a:t>Low inundation (3-13 cm) simulated where low inundation was reported</a:t>
            </a:r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55F2F4F3-DA61-4706-8992-D268958AAD6F}"/>
              </a:ext>
            </a:extLst>
          </p:cNvPr>
          <p:cNvSpPr txBox="1"/>
          <p:nvPr/>
        </p:nvSpPr>
        <p:spPr>
          <a:xfrm>
            <a:off x="5292988" y="752386"/>
            <a:ext cx="3888000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1400" b="1" dirty="0"/>
              <a:t>2020-08-30, </a:t>
            </a:r>
            <a:r>
              <a:rPr lang="en-GB" sz="1400" b="1" dirty="0" err="1"/>
              <a:t>Klotzsche</a:t>
            </a:r>
            <a:r>
              <a:rPr lang="en-GB" sz="1400" b="1" dirty="0"/>
              <a:t>, hourly </a:t>
            </a:r>
            <a:r>
              <a:rPr lang="en-GB" sz="1400" b="1" dirty="0" err="1"/>
              <a:t>Radolan</a:t>
            </a:r>
            <a:r>
              <a:rPr lang="en-GB" sz="1400" b="1" dirty="0"/>
              <a:t> rainfall, maximum water depth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A9A73EA6-1CB1-45F7-BC77-2FFE51C299FD}"/>
              </a:ext>
            </a:extLst>
          </p:cNvPr>
          <p:cNvSpPr txBox="1"/>
          <p:nvPr/>
        </p:nvSpPr>
        <p:spPr>
          <a:xfrm>
            <a:off x="266799" y="752386"/>
            <a:ext cx="3888000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1400" b="1" dirty="0"/>
              <a:t>2013-06-20, </a:t>
            </a:r>
            <a:r>
              <a:rPr lang="en-GB" sz="1400" b="1" dirty="0" err="1"/>
              <a:t>Klotzsche</a:t>
            </a:r>
            <a:r>
              <a:rPr lang="en-GB" sz="1400" b="1" dirty="0"/>
              <a:t>, 5 min </a:t>
            </a:r>
            <a:r>
              <a:rPr lang="en-GB" sz="1400" b="1" dirty="0" err="1"/>
              <a:t>Radolan</a:t>
            </a:r>
            <a:r>
              <a:rPr lang="en-GB" sz="1400" b="1" dirty="0"/>
              <a:t> rainfall, maximum water depth</a:t>
            </a:r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18DD9707-FA57-4365-9027-1BE4E94B5B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RIM</a:t>
            </a:r>
            <a:r>
              <a:rPr lang="en-GB" i="1" dirty="0" err="1"/>
              <a:t>urban</a:t>
            </a:r>
            <a:r>
              <a:rPr lang="en-GB" dirty="0"/>
              <a:t> – A generalized GPU-based model for urban pluvial flood risk modelling</a:t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94879649"/>
      </p:ext>
    </p:extLst>
  </p:cSld>
  <p:clrMapOvr>
    <a:masterClrMapping/>
  </p:clrMapOvr>
</p:sld>
</file>

<file path=ppt/theme/theme1.xml><?xml version="1.0" encoding="utf-8"?>
<a:theme xmlns:a="http://schemas.openxmlformats.org/drawingml/2006/main" name="Titelfolie">
  <a:themeElements>
    <a:clrScheme name="hz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A2D6E"/>
      </a:accent1>
      <a:accent2>
        <a:srgbClr val="005AA0"/>
      </a:accent2>
      <a:accent3>
        <a:srgbClr val="8CB423"/>
      </a:accent3>
      <a:accent4>
        <a:srgbClr val="5A696E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 Klassisch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Inhaltsfolie">
  <a:themeElements>
    <a:clrScheme name="hz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A2D6E"/>
      </a:accent1>
      <a:accent2>
        <a:srgbClr val="005AA0"/>
      </a:accent2>
      <a:accent3>
        <a:srgbClr val="8CB423"/>
      </a:accent3>
      <a:accent4>
        <a:srgbClr val="5A696E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 Klassisch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2239</Words>
  <Application>Microsoft Office PowerPoint</Application>
  <PresentationFormat>Bildschirmpräsentation (16:9)</PresentationFormat>
  <Paragraphs>358</Paragraphs>
  <Slides>17</Slides>
  <Notes>15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2</vt:i4>
      </vt:variant>
      <vt:variant>
        <vt:lpstr>Folientitel</vt:lpstr>
      </vt:variant>
      <vt:variant>
        <vt:i4>17</vt:i4>
      </vt:variant>
    </vt:vector>
  </HeadingPairs>
  <TitlesOfParts>
    <vt:vector size="24" baseType="lpstr">
      <vt:lpstr>Arial</vt:lpstr>
      <vt:lpstr>Calibri</vt:lpstr>
      <vt:lpstr>Segoe UI</vt:lpstr>
      <vt:lpstr>Symbol</vt:lpstr>
      <vt:lpstr>Wingdings</vt:lpstr>
      <vt:lpstr>Titelfolie</vt:lpstr>
      <vt:lpstr>2_Inhaltsfolie</vt:lpstr>
      <vt:lpstr>RIMurban – A generalized GPU-based model for urban pluvial flood risk modelling  </vt:lpstr>
      <vt:lpstr>RIMurban – A generalized GPU-based model for urban pluvial flood risk modelling </vt:lpstr>
      <vt:lpstr>RIMurban – A generalized GPU-based model for urban pluvial flood risk modelling </vt:lpstr>
      <vt:lpstr>RIMurban – A generalized GPU-based model for urban pluvial flood risk modelling </vt:lpstr>
      <vt:lpstr>RIMurban – A generalized GPU-based model for urban pluvial flood risk modelling </vt:lpstr>
      <vt:lpstr>RIMurban – A generalized GPU-based model for urban pluvial flood risk modelling </vt:lpstr>
      <vt:lpstr>RIMurban – A generalized GPU-based model for urban pluvial flood risk modelling </vt:lpstr>
      <vt:lpstr>RIMurban – A generalized GPU-based model for urban pluvial flood risk modelling </vt:lpstr>
      <vt:lpstr>RIMurban – A generalized GPU-based model for urban pluvial flood risk modelling </vt:lpstr>
      <vt:lpstr>RIMurban – A generalized GPU-based model for urban pluvial flood risk modelling </vt:lpstr>
      <vt:lpstr>RIMurban – A generalized GPU-based model for urban pluvial flood risk modelling </vt:lpstr>
      <vt:lpstr>RIMurban – A generalized GPU-based model for urban pluvial flood risk modelling </vt:lpstr>
      <vt:lpstr>RIMurban – A generalized GPU-based model for urban pluvial flood risk modelling </vt:lpstr>
      <vt:lpstr>RIMurban – A generalized GPU-based model for urban pluvial flood risk modelling </vt:lpstr>
      <vt:lpstr>RIMurban – A generalized GPU-based model for urban pluvial flood risk modelling </vt:lpstr>
      <vt:lpstr>RIMurban – A generalized GPU-based model for urban pluvial flood risk modelling </vt:lpstr>
      <vt:lpstr>RIMurban – A generalized GPU-based model for urban pluvial flood risk modelling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Roeder, Franziska</dc:creator>
  <cp:lastModifiedBy>Heiko Apel</cp:lastModifiedBy>
  <cp:revision>631</cp:revision>
  <cp:lastPrinted>2017-10-17T12:20:14Z</cp:lastPrinted>
  <dcterms:created xsi:type="dcterms:W3CDTF">2017-08-27T12:31:56Z</dcterms:created>
  <dcterms:modified xsi:type="dcterms:W3CDTF">2021-04-23T10:59:37Z</dcterms:modified>
</cp:coreProperties>
</file>