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customXml/itemProps46.xml" ContentType="application/vnd.openxmlformats-officedocument.customXmlProperties+xml"/>
  <Override PartName="/customXml/itemProps47.xml" ContentType="application/vnd.openxmlformats-officedocument.customXmlProperties+xml"/>
  <Override PartName="/customXml/itemProps48.xml" ContentType="application/vnd.openxmlformats-officedocument.customXmlProperties+xml"/>
  <Override PartName="/customXml/itemProps49.xml" ContentType="application/vnd.openxmlformats-officedocument.customXmlProperties+xml"/>
  <Override PartName="/customXml/itemProps50.xml" ContentType="application/vnd.openxmlformats-officedocument.customXmlProperties+xml"/>
  <Override PartName="/customXml/itemProps51.xml" ContentType="application/vnd.openxmlformats-officedocument.customXmlProperties+xml"/>
  <Override PartName="/customXml/itemProps52.xml" ContentType="application/vnd.openxmlformats-officedocument.customXmlProperties+xml"/>
  <Override PartName="/customXml/itemProps53.xml" ContentType="application/vnd.openxmlformats-officedocument.customXmlProperties+xml"/>
  <Override PartName="/customXml/itemProps54.xml" ContentType="application/vnd.openxmlformats-officedocument.customXmlProperties+xml"/>
  <Override PartName="/customXml/itemProps55.xml" ContentType="application/vnd.openxmlformats-officedocument.customXmlProperties+xml"/>
  <Override PartName="/customXml/itemProps56.xml" ContentType="application/vnd.openxmlformats-officedocument.customXmlProperties+xml"/>
  <Override PartName="/customXml/itemProps57.xml" ContentType="application/vnd.openxmlformats-officedocument.customXmlProperties+xml"/>
  <Override PartName="/customXml/itemProps58.xml" ContentType="application/vnd.openxmlformats-officedocument.customXmlProperties+xml"/>
  <Override PartName="/customXml/itemProps59.xml" ContentType="application/vnd.openxmlformats-officedocument.customXmlProperties+xml"/>
  <Override PartName="/customXml/itemProps60.xml" ContentType="application/vnd.openxmlformats-officedocument.customXmlProperties+xml"/>
  <Override PartName="/customXml/itemProps61.xml" ContentType="application/vnd.openxmlformats-officedocument.customXmlProperties+xml"/>
  <Override PartName="/customXml/itemProps62.xml" ContentType="application/vnd.openxmlformats-officedocument.customXmlProperties+xml"/>
  <Override PartName="/customXml/itemProps63.xml" ContentType="application/vnd.openxmlformats-officedocument.customXmlProperties+xml"/>
  <Override PartName="/customXml/itemProps64.xml" ContentType="application/vnd.openxmlformats-officedocument.customXmlProperties+xml"/>
  <Override PartName="/customXml/itemProps65.xml" ContentType="application/vnd.openxmlformats-officedocument.customXmlProperties+xml"/>
  <Override PartName="/customXml/itemProps66.xml" ContentType="application/vnd.openxmlformats-officedocument.customXmlProperties+xml"/>
  <Override PartName="/customXml/itemProps67.xml" ContentType="application/vnd.openxmlformats-officedocument.customXmlProperties+xml"/>
  <Override PartName="/customXml/itemProps68.xml" ContentType="application/vnd.openxmlformats-officedocument.customXmlProperties+xml"/>
  <Override PartName="/customXml/itemProps69.xml" ContentType="application/vnd.openxmlformats-officedocument.customXmlProperties+xml"/>
  <Override PartName="/customXml/itemProps70.xml" ContentType="application/vnd.openxmlformats-officedocument.customXmlProperties+xml"/>
  <Override PartName="/customXml/itemProps71.xml" ContentType="application/vnd.openxmlformats-officedocument.customXmlProperties+xml"/>
  <Override PartName="/customXml/itemProps72.xml" ContentType="application/vnd.openxmlformats-officedocument.customXmlProperties+xml"/>
  <Override PartName="/customXml/itemProps73.xml" ContentType="application/vnd.openxmlformats-officedocument.customXmlProperties+xml"/>
  <Override PartName="/customXml/itemProps74.xml" ContentType="application/vnd.openxmlformats-officedocument.customXmlProperties+xml"/>
  <Override PartName="/customXml/itemProps75.xml" ContentType="application/vnd.openxmlformats-officedocument.customXmlProperties+xml"/>
  <Override PartName="/customXml/itemProps76.xml" ContentType="application/vnd.openxmlformats-officedocument.customXmlProperties+xml"/>
  <Override PartName="/customXml/itemProps77.xml" ContentType="application/vnd.openxmlformats-officedocument.customXmlProperties+xml"/>
  <Override PartName="/customXml/itemProps78.xml" ContentType="application/vnd.openxmlformats-officedocument.customXmlProperties+xml"/>
  <Override PartName="/customXml/itemProps79.xml" ContentType="application/vnd.openxmlformats-officedocument.customXmlProperties+xml"/>
  <Override PartName="/customXml/itemProps80.xml" ContentType="application/vnd.openxmlformats-officedocument.customXmlProperties+xml"/>
  <Override PartName="/customXml/itemProps81.xml" ContentType="application/vnd.openxmlformats-officedocument.customXmlProperties+xml"/>
  <Override PartName="/customXml/itemProps82.xml" ContentType="application/vnd.openxmlformats-officedocument.customXmlProperties+xml"/>
  <Override PartName="/customXml/itemProps83.xml" ContentType="application/vnd.openxmlformats-officedocument.customXmlProperties+xml"/>
  <Override PartName="/customXml/itemProps84.xml" ContentType="application/vnd.openxmlformats-officedocument.customXmlProperties+xml"/>
  <Override PartName="/customXml/itemProps85.xml" ContentType="application/vnd.openxmlformats-officedocument.customXmlProperties+xml"/>
  <Override PartName="/customXml/itemProps86.xml" ContentType="application/vnd.openxmlformats-officedocument.customXmlProperties+xml"/>
  <Override PartName="/customXml/itemProps87.xml" ContentType="application/vnd.openxmlformats-officedocument.customXmlProperties+xml"/>
  <Override PartName="/customXml/itemProps88.xml" ContentType="application/vnd.openxmlformats-officedocument.customXmlProperties+xml"/>
  <Override PartName="/customXml/itemProps89.xml" ContentType="application/vnd.openxmlformats-officedocument.customXmlProperties+xml"/>
  <Override PartName="/customXml/itemProps90.xml" ContentType="application/vnd.openxmlformats-officedocument.customXmlProperties+xml"/>
  <Override PartName="/customXml/itemProps91.xml" ContentType="application/vnd.openxmlformats-officedocument.customXmlProperties+xml"/>
  <Override PartName="/customXml/itemProps92.xml" ContentType="application/vnd.openxmlformats-officedocument.customXmlProperties+xml"/>
  <Override PartName="/customXml/itemProps93.xml" ContentType="application/vnd.openxmlformats-officedocument.customXmlProperties+xml"/>
  <Override PartName="/customXml/itemProps94.xml" ContentType="application/vnd.openxmlformats-officedocument.customXmlProperties+xml"/>
  <Override PartName="/customXml/itemProps95.xml" ContentType="application/vnd.openxmlformats-officedocument.customXmlProperties+xml"/>
  <Override PartName="/customXml/itemProps96.xml" ContentType="application/vnd.openxmlformats-officedocument.customXmlProperties+xml"/>
  <Override PartName="/customXml/itemProps97.xml" ContentType="application/vnd.openxmlformats-officedocument.customXmlProperties+xml"/>
  <Override PartName="/customXml/itemProps98.xml" ContentType="application/vnd.openxmlformats-officedocument.customXmlProperties+xml"/>
  <Override PartName="/customXml/itemProps99.xml" ContentType="application/vnd.openxmlformats-officedocument.customXmlProperties+xml"/>
  <Override PartName="/customXml/itemProps100.xml" ContentType="application/vnd.openxmlformats-officedocument.customXmlProperties+xml"/>
  <Override PartName="/customXml/itemProps101.xml" ContentType="application/vnd.openxmlformats-officedocument.customXmlProperties+xml"/>
  <Override PartName="/customXml/itemProps102.xml" ContentType="application/vnd.openxmlformats-officedocument.customXmlProperties+xml"/>
  <Override PartName="/customXml/itemProps103.xml" ContentType="application/vnd.openxmlformats-officedocument.customXmlProperties+xml"/>
  <Override PartName="/customXml/itemProps104.xml" ContentType="application/vnd.openxmlformats-officedocument.customXmlProperties+xml"/>
  <Override PartName="/customXml/itemProps105.xml" ContentType="application/vnd.openxmlformats-officedocument.customXmlProperties+xml"/>
  <Override PartName="/customXml/itemProps106.xml" ContentType="application/vnd.openxmlformats-officedocument.customXmlProperties+xml"/>
  <Override PartName="/customXml/itemProps107.xml" ContentType="application/vnd.openxmlformats-officedocument.customXmlProperties+xml"/>
  <Override PartName="/customXml/itemProps108.xml" ContentType="application/vnd.openxmlformats-officedocument.customXmlProperties+xml"/>
  <Override PartName="/customXml/itemProps109.xml" ContentType="application/vnd.openxmlformats-officedocument.customXmlProperties+xml"/>
  <Override PartName="/customXml/itemProps110.xml" ContentType="application/vnd.openxmlformats-officedocument.customXmlProperties+xml"/>
  <Override PartName="/customXml/itemProps111.xml" ContentType="application/vnd.openxmlformats-officedocument.customXmlProperties+xml"/>
  <Override PartName="/customXml/itemProps112.xml" ContentType="application/vnd.openxmlformats-officedocument.customXmlProperties+xml"/>
  <Override PartName="/customXml/itemProps113.xml" ContentType="application/vnd.openxmlformats-officedocument.customXmlProperties+xml"/>
  <Override PartName="/customXml/itemProps114.xml" ContentType="application/vnd.openxmlformats-officedocument.customXmlProperties+xml"/>
  <Override PartName="/customXml/itemProps115.xml" ContentType="application/vnd.openxmlformats-officedocument.customXmlProperties+xml"/>
  <Override PartName="/customXml/itemProps116.xml" ContentType="application/vnd.openxmlformats-officedocument.customXmlProperties+xml"/>
  <Override PartName="/customXml/itemProps117.xml" ContentType="application/vnd.openxmlformats-officedocument.customXmlProperties+xml"/>
  <Override PartName="/customXml/itemProps118.xml" ContentType="application/vnd.openxmlformats-officedocument.customXmlProperties+xml"/>
  <Override PartName="/customXml/itemProps119.xml" ContentType="application/vnd.openxmlformats-officedocument.customXmlProperties+xml"/>
  <Override PartName="/customXml/itemProps120.xml" ContentType="application/vnd.openxmlformats-officedocument.customXmlProperties+xml"/>
  <Override PartName="/customXml/itemProps121.xml" ContentType="application/vnd.openxmlformats-officedocument.customXmlProperties+xml"/>
  <Override PartName="/customXml/itemProps122.xml" ContentType="application/vnd.openxmlformats-officedocument.customXmlProperties+xml"/>
  <Override PartName="/customXml/itemProps123.xml" ContentType="application/vnd.openxmlformats-officedocument.customXmlProperties+xml"/>
  <Override PartName="/customXml/itemProps124.xml" ContentType="application/vnd.openxmlformats-officedocument.customXmlProperties+xml"/>
  <Override PartName="/customXml/itemProps125.xml" ContentType="application/vnd.openxmlformats-officedocument.customXmlProperties+xml"/>
  <Override PartName="/customXml/itemProps126.xml" ContentType="application/vnd.openxmlformats-officedocument.customXmlProperties+xml"/>
  <Override PartName="/customXml/itemProps127.xml" ContentType="application/vnd.openxmlformats-officedocument.customXmlProperties+xml"/>
  <Override PartName="/customXml/itemProps128.xml" ContentType="application/vnd.openxmlformats-officedocument.customXmlProperties+xml"/>
  <Override PartName="/customXml/itemProps129.xml" ContentType="application/vnd.openxmlformats-officedocument.customXmlProperties+xml"/>
  <Override PartName="/customXml/itemProps130.xml" ContentType="application/vnd.openxmlformats-officedocument.customXmlProperties+xml"/>
  <Override PartName="/customXml/itemProps131.xml" ContentType="application/vnd.openxmlformats-officedocument.customXmlProperties+xml"/>
  <Override PartName="/customXml/itemProps132.xml" ContentType="application/vnd.openxmlformats-officedocument.customXmlProperties+xml"/>
  <Override PartName="/customXml/itemProps133.xml" ContentType="application/vnd.openxmlformats-officedocument.customXmlProperties+xml"/>
  <Override PartName="/customXml/itemProps134.xml" ContentType="application/vnd.openxmlformats-officedocument.customXmlProperties+xml"/>
  <Override PartName="/customXml/itemProps135.xml" ContentType="application/vnd.openxmlformats-officedocument.customXmlProperties+xml"/>
  <Override PartName="/customXml/itemProps136.xml" ContentType="application/vnd.openxmlformats-officedocument.customXmlProperties+xml"/>
  <Override PartName="/customXml/itemProps137.xml" ContentType="application/vnd.openxmlformats-officedocument.customXmlProperties+xml"/>
  <Override PartName="/customXml/itemProps138.xml" ContentType="application/vnd.openxmlformats-officedocument.customXmlProperties+xml"/>
  <Override PartName="/customXml/itemProps139.xml" ContentType="application/vnd.openxmlformats-officedocument.customXmlProperties+xml"/>
  <Override PartName="/customXml/itemProps140.xml" ContentType="application/vnd.openxmlformats-officedocument.customXmlProperties+xml"/>
  <Override PartName="/customXml/itemProps141.xml" ContentType="application/vnd.openxmlformats-officedocument.customXmlProperties+xml"/>
  <Override PartName="/customXml/itemProps142.xml" ContentType="application/vnd.openxmlformats-officedocument.customXmlProperties+xml"/>
  <Override PartName="/customXml/itemProps143.xml" ContentType="application/vnd.openxmlformats-officedocument.customXmlProperties+xml"/>
  <Override PartName="/customXml/itemProps144.xml" ContentType="application/vnd.openxmlformats-officedocument.customXmlProperties+xml"/>
  <Override PartName="/customXml/itemProps145.xml" ContentType="application/vnd.openxmlformats-officedocument.customXmlProperties+xml"/>
  <Override PartName="/customXml/itemProps146.xml" ContentType="application/vnd.openxmlformats-officedocument.customXmlProperties+xml"/>
  <Override PartName="/customXml/itemProps147.xml" ContentType="application/vnd.openxmlformats-officedocument.customXmlProperties+xml"/>
  <Override PartName="/customXml/itemProps148.xml" ContentType="application/vnd.openxmlformats-officedocument.customXmlProperties+xml"/>
  <Override PartName="/customXml/itemProps149.xml" ContentType="application/vnd.openxmlformats-officedocument.customXmlProperties+xml"/>
  <Override PartName="/customXml/itemProps150.xml" ContentType="application/vnd.openxmlformats-officedocument.customXmlProperties+xml"/>
  <Override PartName="/customXml/itemProps151.xml" ContentType="application/vnd.openxmlformats-officedocument.customXmlProperties+xml"/>
  <Override PartName="/customXml/itemProps152.xml" ContentType="application/vnd.openxmlformats-officedocument.customXmlProperties+xml"/>
  <Override PartName="/customXml/itemProps153.xml" ContentType="application/vnd.openxmlformats-officedocument.customXmlProperties+xml"/>
  <Override PartName="/customXml/itemProps154.xml" ContentType="application/vnd.openxmlformats-officedocument.customXmlProperties+xml"/>
  <Override PartName="/customXml/itemProps155.xml" ContentType="application/vnd.openxmlformats-officedocument.customXmlProperties+xml"/>
  <Override PartName="/customXml/itemProps156.xml" ContentType="application/vnd.openxmlformats-officedocument.customXmlProperties+xml"/>
  <Override PartName="/customXml/itemProps157.xml" ContentType="application/vnd.openxmlformats-officedocument.customXmlProperties+xml"/>
  <Override PartName="/customXml/itemProps158.xml" ContentType="application/vnd.openxmlformats-officedocument.customXmlProperties+xml"/>
  <Override PartName="/customXml/itemProps159.xml" ContentType="application/vnd.openxmlformats-officedocument.customXmlProperties+xml"/>
  <Override PartName="/customXml/itemProps160.xml" ContentType="application/vnd.openxmlformats-officedocument.customXmlProperties+xml"/>
  <Override PartName="/customXml/itemProps161.xml" ContentType="application/vnd.openxmlformats-officedocument.customXmlProperties+xml"/>
  <Override PartName="/customXml/itemProps162.xml" ContentType="application/vnd.openxmlformats-officedocument.customXmlProperties+xml"/>
  <Override PartName="/customXml/itemProps163.xml" ContentType="application/vnd.openxmlformats-officedocument.customXmlProperties+xml"/>
  <Override PartName="/customXml/itemProps164.xml" ContentType="application/vnd.openxmlformats-officedocument.customXmlProperties+xml"/>
  <Override PartName="/customXml/itemProps165.xml" ContentType="application/vnd.openxmlformats-officedocument.customXmlProperties+xml"/>
  <Override PartName="/customXml/itemProps166.xml" ContentType="application/vnd.openxmlformats-officedocument.customXmlProperties+xml"/>
  <Override PartName="/customXml/itemProps167.xml" ContentType="application/vnd.openxmlformats-officedocument.customXmlProperties+xml"/>
  <Override PartName="/customXml/itemProps168.xml" ContentType="application/vnd.openxmlformats-officedocument.customXmlProperties+xml"/>
  <Override PartName="/customXml/itemProps169.xml" ContentType="application/vnd.openxmlformats-officedocument.customXmlProperties+xml"/>
  <Override PartName="/customXml/itemProps170.xml" ContentType="application/vnd.openxmlformats-officedocument.customXmlProperties+xml"/>
  <Override PartName="/customXml/itemProps171.xml" ContentType="application/vnd.openxmlformats-officedocument.customXmlProperties+xml"/>
  <Override PartName="/customXml/itemProps172.xml" ContentType="application/vnd.openxmlformats-officedocument.customXmlProperties+xml"/>
  <Override PartName="/customXml/itemProps173.xml" ContentType="application/vnd.openxmlformats-officedocument.customXmlProperties+xml"/>
  <Override PartName="/customXml/itemProps174.xml" ContentType="application/vnd.openxmlformats-officedocument.customXmlProperties+xml"/>
  <Override PartName="/customXml/itemProps175.xml" ContentType="application/vnd.openxmlformats-officedocument.customXmlProperties+xml"/>
  <Override PartName="/customXml/itemProps176.xml" ContentType="application/vnd.openxmlformats-officedocument.customXmlProperties+xml"/>
  <Override PartName="/customXml/itemProps177.xml" ContentType="application/vnd.openxmlformats-officedocument.customXmlProperties+xml"/>
  <Override PartName="/customXml/itemProps178.xml" ContentType="application/vnd.openxmlformats-officedocument.customXmlProperties+xml"/>
  <Override PartName="/customXml/itemProps179.xml" ContentType="application/vnd.openxmlformats-officedocument.customXmlProperties+xml"/>
  <Override PartName="/customXml/itemProps180.xml" ContentType="application/vnd.openxmlformats-officedocument.customXmlProperties+xml"/>
  <Override PartName="/customXml/itemProps181.xml" ContentType="application/vnd.openxmlformats-officedocument.customXmlProperties+xml"/>
  <Override PartName="/customXml/itemProps182.xml" ContentType="application/vnd.openxmlformats-officedocument.customXmlProperties+xml"/>
  <Override PartName="/customXml/itemProps183.xml" ContentType="application/vnd.openxmlformats-officedocument.customXmlProperties+xml"/>
  <Override PartName="/customXml/itemProps184.xml" ContentType="application/vnd.openxmlformats-officedocument.customXmlProperties+xml"/>
  <Override PartName="/customXml/itemProps185.xml" ContentType="application/vnd.openxmlformats-officedocument.customXmlProperties+xml"/>
  <Override PartName="/customXml/itemProps186.xml" ContentType="application/vnd.openxmlformats-officedocument.customXmlProperties+xml"/>
  <Override PartName="/customXml/itemProps187.xml" ContentType="application/vnd.openxmlformats-officedocument.customXmlProperties+xml"/>
  <Override PartName="/customXml/itemProps188.xml" ContentType="application/vnd.openxmlformats-officedocument.customXmlProperties+xml"/>
  <Override PartName="/customXml/itemProps189.xml" ContentType="application/vnd.openxmlformats-officedocument.customXmlProperties+xml"/>
  <Override PartName="/customXml/itemProps190.xml" ContentType="application/vnd.openxmlformats-officedocument.customXmlProperties+xml"/>
  <Override PartName="/customXml/itemProps191.xml" ContentType="application/vnd.openxmlformats-officedocument.customXmlProperties+xml"/>
  <Override PartName="/customXml/itemProps192.xml" ContentType="application/vnd.openxmlformats-officedocument.customXmlProperties+xml"/>
  <Override PartName="/customXml/itemProps193.xml" ContentType="application/vnd.openxmlformats-officedocument.customXmlProperties+xml"/>
  <Override PartName="/customXml/itemProps194.xml" ContentType="application/vnd.openxmlformats-officedocument.customXmlProperties+xml"/>
  <Override PartName="/customXml/itemProps195.xml" ContentType="application/vnd.openxmlformats-officedocument.customXmlProperties+xml"/>
  <Override PartName="/customXml/itemProps196.xml" ContentType="application/vnd.openxmlformats-officedocument.customXmlProperties+xml"/>
  <Override PartName="/customXml/itemProps197.xml" ContentType="application/vnd.openxmlformats-officedocument.customXmlProperties+xml"/>
  <Override PartName="/customXml/itemProps198.xml" ContentType="application/vnd.openxmlformats-officedocument.customXmlProperties+xml"/>
  <Override PartName="/customXml/itemProps199.xml" ContentType="application/vnd.openxmlformats-officedocument.customXmlProperties+xml"/>
  <Override PartName="/customXml/itemProps200.xml" ContentType="application/vnd.openxmlformats-officedocument.customXmlProperties+xml"/>
  <Override PartName="/customXml/itemProps201.xml" ContentType="application/vnd.openxmlformats-officedocument.customXmlProperties+xml"/>
  <Override PartName="/customXml/itemProps202.xml" ContentType="application/vnd.openxmlformats-officedocument.customXmlProperties+xml"/>
  <Override PartName="/customXml/itemProps203.xml" ContentType="application/vnd.openxmlformats-officedocument.customXmlProperties+xml"/>
  <Override PartName="/customXml/itemProps204.xml" ContentType="application/vnd.openxmlformats-officedocument.customXmlProperties+xml"/>
  <Override PartName="/customXml/itemProps205.xml" ContentType="application/vnd.openxmlformats-officedocument.customXmlProperties+xml"/>
  <Override PartName="/customXml/itemProps206.xml" ContentType="application/vnd.openxmlformats-officedocument.customXmlProperties+xml"/>
  <Override PartName="/customXml/itemProps207.xml" ContentType="application/vnd.openxmlformats-officedocument.customXmlProperties+xml"/>
  <Override PartName="/customXml/itemProps208.xml" ContentType="application/vnd.openxmlformats-officedocument.customXmlProperties+xml"/>
  <Override PartName="/customXml/itemProps209.xml" ContentType="application/vnd.openxmlformats-officedocument.customXmlProperties+xml"/>
  <Override PartName="/customXml/itemProps210.xml" ContentType="application/vnd.openxmlformats-officedocument.customXmlProperties+xml"/>
  <Override PartName="/customXml/itemProps211.xml" ContentType="application/vnd.openxmlformats-officedocument.customXmlProperties+xml"/>
  <Override PartName="/customXml/itemProps212.xml" ContentType="application/vnd.openxmlformats-officedocument.customXmlProperties+xml"/>
  <Override PartName="/customXml/itemProps213.xml" ContentType="application/vnd.openxmlformats-officedocument.customXmlProperties+xml"/>
  <Override PartName="/customXml/itemProps214.xml" ContentType="application/vnd.openxmlformats-officedocument.customXmlProperties+xml"/>
  <Override PartName="/customXml/itemProps215.xml" ContentType="application/vnd.openxmlformats-officedocument.customXmlProperties+xml"/>
  <Override PartName="/customXml/itemProps216.xml" ContentType="application/vnd.openxmlformats-officedocument.customXmlProperties+xml"/>
  <Override PartName="/customXml/itemProps217.xml" ContentType="application/vnd.openxmlformats-officedocument.customXmlProperties+xml"/>
  <Override PartName="/customXml/itemProps218.xml" ContentType="application/vnd.openxmlformats-officedocument.customXmlProperties+xml"/>
  <Override PartName="/customXml/itemProps219.xml" ContentType="application/vnd.openxmlformats-officedocument.customXmlProperties+xml"/>
  <Override PartName="/customXml/itemProps220.xml" ContentType="application/vnd.openxmlformats-officedocument.customXmlProperties+xml"/>
  <Override PartName="/customXml/itemProps221.xml" ContentType="application/vnd.openxmlformats-officedocument.customXmlProperties+xml"/>
  <Override PartName="/customXml/itemProps222.xml" ContentType="application/vnd.openxmlformats-officedocument.customXmlProperties+xml"/>
  <Override PartName="/customXml/itemProps223.xml" ContentType="application/vnd.openxmlformats-officedocument.customXmlProperties+xml"/>
  <Override PartName="/customXml/itemProps224.xml" ContentType="application/vnd.openxmlformats-officedocument.customXmlProperties+xml"/>
  <Override PartName="/customXml/itemProps225.xml" ContentType="application/vnd.openxmlformats-officedocument.customXmlProperties+xml"/>
  <Override PartName="/customXml/itemProps226.xml" ContentType="application/vnd.openxmlformats-officedocument.customXmlProperties+xml"/>
  <Override PartName="/customXml/itemProps227.xml" ContentType="application/vnd.openxmlformats-officedocument.customXmlProperties+xml"/>
  <Override PartName="/customXml/itemProps228.xml" ContentType="application/vnd.openxmlformats-officedocument.customXmlProperties+xml"/>
  <Override PartName="/customXml/itemProps229.xml" ContentType="application/vnd.openxmlformats-officedocument.customXmlProperties+xml"/>
  <Override PartName="/customXml/itemProps230.xml" ContentType="application/vnd.openxmlformats-officedocument.customXmlProperties+xml"/>
  <Override PartName="/customXml/itemProps231.xml" ContentType="application/vnd.openxmlformats-officedocument.customXmlProperties+xml"/>
  <Override PartName="/customXml/itemProps232.xml" ContentType="application/vnd.openxmlformats-officedocument.customXmlProperties+xml"/>
  <Override PartName="/customXml/itemProps233.xml" ContentType="application/vnd.openxmlformats-officedocument.customXmlProperties+xml"/>
  <Override PartName="/customXml/itemProps234.xml" ContentType="application/vnd.openxmlformats-officedocument.customXmlProperties+xml"/>
  <Override PartName="/customXml/itemProps235.xml" ContentType="application/vnd.openxmlformats-officedocument.customXmlProperties+xml"/>
  <Override PartName="/customXml/itemProps236.xml" ContentType="application/vnd.openxmlformats-officedocument.customXmlProperties+xml"/>
  <Override PartName="/customXml/itemProps237.xml" ContentType="application/vnd.openxmlformats-officedocument.customXmlProperties+xml"/>
  <Override PartName="/customXml/itemProps238.xml" ContentType="application/vnd.openxmlformats-officedocument.customXmlProperties+xml"/>
  <Override PartName="/customXml/itemProps239.xml" ContentType="application/vnd.openxmlformats-officedocument.customXmlProperties+xml"/>
  <Override PartName="/customXml/itemProps240.xml" ContentType="application/vnd.openxmlformats-officedocument.customXmlProperties+xml"/>
  <Override PartName="/customXml/itemProps241.xml" ContentType="application/vnd.openxmlformats-officedocument.customXmlProperties+xml"/>
  <Override PartName="/customXml/itemProps242.xml" ContentType="application/vnd.openxmlformats-officedocument.customXmlProperties+xml"/>
  <Override PartName="/customXml/itemProps243.xml" ContentType="application/vnd.openxmlformats-officedocument.customXmlProperties+xml"/>
  <Override PartName="/customXml/itemProps244.xml" ContentType="application/vnd.openxmlformats-officedocument.customXmlProperties+xml"/>
  <Override PartName="/customXml/itemProps245.xml" ContentType="application/vnd.openxmlformats-officedocument.customXmlProperties+xml"/>
  <Override PartName="/customXml/itemProps246.xml" ContentType="application/vnd.openxmlformats-officedocument.customXmlProperties+xml"/>
  <Override PartName="/customXml/itemProps247.xml" ContentType="application/vnd.openxmlformats-officedocument.customXmlProperties+xml"/>
  <Override PartName="/customXml/itemProps248.xml" ContentType="application/vnd.openxmlformats-officedocument.customXmlProperties+xml"/>
  <Override PartName="/customXml/itemProps249.xml" ContentType="application/vnd.openxmlformats-officedocument.customXmlProperties+xml"/>
  <Override PartName="/customXml/itemProps250.xml" ContentType="application/vnd.openxmlformats-officedocument.customXmlProperties+xml"/>
  <Override PartName="/customXml/itemProps251.xml" ContentType="application/vnd.openxmlformats-officedocument.customXmlProperties+xml"/>
  <Override PartName="/customXml/itemProps252.xml" ContentType="application/vnd.openxmlformats-officedocument.customXmlProperties+xml"/>
  <Override PartName="/customXml/itemProps253.xml" ContentType="application/vnd.openxmlformats-officedocument.customXmlProperties+xml"/>
  <Override PartName="/customXml/itemProps254.xml" ContentType="application/vnd.openxmlformats-officedocument.customXmlProperties+xml"/>
  <Override PartName="/customXml/itemProps255.xml" ContentType="application/vnd.openxmlformats-officedocument.customXmlProperties+xml"/>
  <Override PartName="/customXml/itemProps256.xml" ContentType="application/vnd.openxmlformats-officedocument.customXmlProperties+xml"/>
  <Override PartName="/customXml/itemProps257.xml" ContentType="application/vnd.openxmlformats-officedocument.customXmlProperties+xml"/>
  <Override PartName="/customXml/itemProps258.xml" ContentType="application/vnd.openxmlformats-officedocument.customXmlProperties+xml"/>
  <Override PartName="/customXml/itemProps259.xml" ContentType="application/vnd.openxmlformats-officedocument.customXmlProperties+xml"/>
  <Override PartName="/customXml/itemProps260.xml" ContentType="application/vnd.openxmlformats-officedocument.customXmlProperties+xml"/>
  <Override PartName="/customXml/itemProps261.xml" ContentType="application/vnd.openxmlformats-officedocument.customXmlProperties+xml"/>
  <Override PartName="/customXml/itemProps262.xml" ContentType="application/vnd.openxmlformats-officedocument.customXmlProperties+xml"/>
  <Override PartName="/customXml/itemProps263.xml" ContentType="application/vnd.openxmlformats-officedocument.customXmlProperties+xml"/>
  <Override PartName="/customXml/itemProps264.xml" ContentType="application/vnd.openxmlformats-officedocument.customXmlProperties+xml"/>
  <Override PartName="/customXml/itemProps265.xml" ContentType="application/vnd.openxmlformats-officedocument.customXmlProperties+xml"/>
  <Override PartName="/customXml/itemProps266.xml" ContentType="application/vnd.openxmlformats-officedocument.customXmlProperties+xml"/>
  <Override PartName="/customXml/itemProps267.xml" ContentType="application/vnd.openxmlformats-officedocument.customXmlProperties+xml"/>
  <Override PartName="/customXml/itemProps268.xml" ContentType="application/vnd.openxmlformats-officedocument.customXmlProperties+xml"/>
  <Override PartName="/customXml/itemProps269.xml" ContentType="application/vnd.openxmlformats-officedocument.customXmlProperties+xml"/>
  <Override PartName="/customXml/itemProps270.xml" ContentType="application/vnd.openxmlformats-officedocument.customXmlProperties+xml"/>
  <Override PartName="/customXml/itemProps271.xml" ContentType="application/vnd.openxmlformats-officedocument.customXmlProperties+xml"/>
  <Override PartName="/customXml/itemProps272.xml" ContentType="application/vnd.openxmlformats-officedocument.customXmlProperties+xml"/>
  <Override PartName="/customXml/itemProps273.xml" ContentType="application/vnd.openxmlformats-officedocument.customXmlProperties+xml"/>
  <Override PartName="/customXml/itemProps274.xml" ContentType="application/vnd.openxmlformats-officedocument.customXmlProperties+xml"/>
  <Override PartName="/customXml/itemProps275.xml" ContentType="application/vnd.openxmlformats-officedocument.customXmlProperties+xml"/>
  <Override PartName="/customXml/itemProps276.xml" ContentType="application/vnd.openxmlformats-officedocument.customXmlProperties+xml"/>
  <Override PartName="/customXml/itemProps277.xml" ContentType="application/vnd.openxmlformats-officedocument.customXmlProperties+xml"/>
  <Override PartName="/customXml/itemProps278.xml" ContentType="application/vnd.openxmlformats-officedocument.customXmlProperties+xml"/>
  <Override PartName="/customXml/itemProps279.xml" ContentType="application/vnd.openxmlformats-officedocument.customXmlProperties+xml"/>
  <Override PartName="/customXml/itemProps280.xml" ContentType="application/vnd.openxmlformats-officedocument.customXmlProperties+xml"/>
  <Override PartName="/customXml/itemProps281.xml" ContentType="application/vnd.openxmlformats-officedocument.customXmlProperties+xml"/>
  <Override PartName="/customXml/itemProps282.xml" ContentType="application/vnd.openxmlformats-officedocument.customXmlProperties+xml"/>
  <Override PartName="/customXml/itemProps283.xml" ContentType="application/vnd.openxmlformats-officedocument.customXmlProperties+xml"/>
  <Override PartName="/customXml/itemProps284.xml" ContentType="application/vnd.openxmlformats-officedocument.customXmlProperties+xml"/>
  <Override PartName="/customXml/itemProps285.xml" ContentType="application/vnd.openxmlformats-officedocument.customXmlProperties+xml"/>
  <Override PartName="/customXml/itemProps286.xml" ContentType="application/vnd.openxmlformats-officedocument.customXmlProperties+xml"/>
  <Override PartName="/customXml/itemProps287.xml" ContentType="application/vnd.openxmlformats-officedocument.customXmlProperties+xml"/>
  <Override PartName="/customXml/itemProps288.xml" ContentType="application/vnd.openxmlformats-officedocument.customXmlProperties+xml"/>
  <Override PartName="/customXml/itemProps289.xml" ContentType="application/vnd.openxmlformats-officedocument.customXmlProperties+xml"/>
  <Override PartName="/customXml/itemProps290.xml" ContentType="application/vnd.openxmlformats-officedocument.customXmlProperties+xml"/>
  <Override PartName="/customXml/itemProps291.xml" ContentType="application/vnd.openxmlformats-officedocument.customXmlProperties+xml"/>
  <Override PartName="/customXml/itemProps292.xml" ContentType="application/vnd.openxmlformats-officedocument.customXmlProperties+xml"/>
  <Override PartName="/customXml/itemProps293.xml" ContentType="application/vnd.openxmlformats-officedocument.customXmlProperties+xml"/>
  <Override PartName="/customXml/itemProps294.xml" ContentType="application/vnd.openxmlformats-officedocument.customXmlProperties+xml"/>
  <Override PartName="/customXml/itemProps295.xml" ContentType="application/vnd.openxmlformats-officedocument.customXmlProperties+xml"/>
  <Override PartName="/customXml/itemProps296.xml" ContentType="application/vnd.openxmlformats-officedocument.customXmlProperties+xml"/>
  <Override PartName="/customXml/itemProps297.xml" ContentType="application/vnd.openxmlformats-officedocument.customXmlProperties+xml"/>
  <Override PartName="/customXml/itemProps298.xml" ContentType="application/vnd.openxmlformats-officedocument.customXmlProperties+xml"/>
  <Override PartName="/customXml/itemProps299.xml" ContentType="application/vnd.openxmlformats-officedocument.customXmlProperties+xml"/>
  <Override PartName="/customXml/itemProps300.xml" ContentType="application/vnd.openxmlformats-officedocument.customXmlProperties+xml"/>
  <Override PartName="/customXml/itemProps301.xml" ContentType="application/vnd.openxmlformats-officedocument.customXmlProperties+xml"/>
  <Override PartName="/customXml/itemProps302.xml" ContentType="application/vnd.openxmlformats-officedocument.customXmlProperties+xml"/>
  <Override PartName="/customXml/itemProps303.xml" ContentType="application/vnd.openxmlformats-officedocument.customXmlProperties+xml"/>
  <Override PartName="/customXml/itemProps304.xml" ContentType="application/vnd.openxmlformats-officedocument.customXmlProperties+xml"/>
  <Override PartName="/customXml/itemProps305.xml" ContentType="application/vnd.openxmlformats-officedocument.customXmlProperties+xml"/>
  <Override PartName="/customXml/itemProps306.xml" ContentType="application/vnd.openxmlformats-officedocument.customXmlProperties+xml"/>
  <Override PartName="/customXml/itemProps307.xml" ContentType="application/vnd.openxmlformats-officedocument.customXmlProperties+xml"/>
  <Override PartName="/customXml/itemProps308.xml" ContentType="application/vnd.openxmlformats-officedocument.customXmlProperties+xml"/>
  <Override PartName="/customXml/itemProps309.xml" ContentType="application/vnd.openxmlformats-officedocument.customXmlProperties+xml"/>
  <Override PartName="/customXml/itemProps310.xml" ContentType="application/vnd.openxmlformats-officedocument.customXmlProperties+xml"/>
  <Override PartName="/customXml/itemProps311.xml" ContentType="application/vnd.openxmlformats-officedocument.customXmlProperties+xml"/>
  <Override PartName="/customXml/itemProps312.xml" ContentType="application/vnd.openxmlformats-officedocument.customXmlProperties+xml"/>
  <Override PartName="/customXml/itemProps313.xml" ContentType="application/vnd.openxmlformats-officedocument.customXmlProperties+xml"/>
  <Override PartName="/customXml/itemProps314.xml" ContentType="application/vnd.openxmlformats-officedocument.customXmlProperties+xml"/>
  <Override PartName="/customXml/itemProps315.xml" ContentType="application/vnd.openxmlformats-officedocument.customXmlProperties+xml"/>
  <Override PartName="/customXml/itemProps316.xml" ContentType="application/vnd.openxmlformats-officedocument.customXmlProperties+xml"/>
  <Override PartName="/customXml/itemProps317.xml" ContentType="application/vnd.openxmlformats-officedocument.customXmlProperties+xml"/>
  <Override PartName="/customXml/itemProps318.xml" ContentType="application/vnd.openxmlformats-officedocument.customXmlProperties+xml"/>
  <Override PartName="/customXml/itemProps319.xml" ContentType="application/vnd.openxmlformats-officedocument.customXmlProperties+xml"/>
  <Override PartName="/customXml/itemProps320.xml" ContentType="application/vnd.openxmlformats-officedocument.customXmlProperties+xml"/>
  <Override PartName="/customXml/itemProps321.xml" ContentType="application/vnd.openxmlformats-officedocument.customXmlProperties+xml"/>
  <Override PartName="/customXml/itemProps322.xml" ContentType="application/vnd.openxmlformats-officedocument.customXmlProperties+xml"/>
  <Override PartName="/customXml/itemProps323.xml" ContentType="application/vnd.openxmlformats-officedocument.customXmlProperties+xml"/>
  <Override PartName="/customXml/itemProps324.xml" ContentType="application/vnd.openxmlformats-officedocument.customXmlProperties+xml"/>
  <Override PartName="/customXml/itemProps325.xml" ContentType="application/vnd.openxmlformats-officedocument.customXmlProperties+xml"/>
  <Override PartName="/customXml/itemProps326.xml" ContentType="application/vnd.openxmlformats-officedocument.customXmlProperties+xml"/>
  <Override PartName="/customXml/itemProps327.xml" ContentType="application/vnd.openxmlformats-officedocument.customXmlProperties+xml"/>
  <Override PartName="/customXml/itemProps328.xml" ContentType="application/vnd.openxmlformats-officedocument.customXmlProperties+xml"/>
  <Override PartName="/customXml/itemProps329.xml" ContentType="application/vnd.openxmlformats-officedocument.customXmlProperties+xml"/>
  <Override PartName="/customXml/itemProps330.xml" ContentType="application/vnd.openxmlformats-officedocument.customXmlProperties+xml"/>
  <Override PartName="/customXml/itemProps331.xml" ContentType="application/vnd.openxmlformats-officedocument.customXmlProperties+xml"/>
  <Override PartName="/customXml/itemProps332.xml" ContentType="application/vnd.openxmlformats-officedocument.customXmlProperties+xml"/>
  <Override PartName="/customXml/itemProps333.xml" ContentType="application/vnd.openxmlformats-officedocument.customXmlProperties+xml"/>
  <Override PartName="/customXml/itemProps334.xml" ContentType="application/vnd.openxmlformats-officedocument.customXmlProperties+xml"/>
  <Override PartName="/customXml/itemProps335.xml" ContentType="application/vnd.openxmlformats-officedocument.customXmlProperties+xml"/>
  <Override PartName="/customXml/itemProps336.xml" ContentType="application/vnd.openxmlformats-officedocument.customXmlProperties+xml"/>
  <Override PartName="/customXml/itemProps337.xml" ContentType="application/vnd.openxmlformats-officedocument.customXmlProperties+xml"/>
  <Override PartName="/customXml/itemProps338.xml" ContentType="application/vnd.openxmlformats-officedocument.customXmlProperties+xml"/>
  <Override PartName="/customXml/itemProps339.xml" ContentType="application/vnd.openxmlformats-officedocument.customXmlProperties+xml"/>
  <Override PartName="/customXml/itemProps340.xml" ContentType="application/vnd.openxmlformats-officedocument.customXmlProperties+xml"/>
  <Override PartName="/customXml/itemProps341.xml" ContentType="application/vnd.openxmlformats-officedocument.customXmlProperties+xml"/>
  <Override PartName="/customXml/itemProps342.xml" ContentType="application/vnd.openxmlformats-officedocument.customXmlProperties+xml"/>
  <Override PartName="/customXml/itemProps343.xml" ContentType="application/vnd.openxmlformats-officedocument.customXmlProperties+xml"/>
  <Override PartName="/customXml/itemProps344.xml" ContentType="application/vnd.openxmlformats-officedocument.customXmlProperties+xml"/>
  <Override PartName="/customXml/itemProps345.xml" ContentType="application/vnd.openxmlformats-officedocument.customXmlProperties+xml"/>
  <Override PartName="/customXml/itemProps346.xml" ContentType="application/vnd.openxmlformats-officedocument.customXmlProperties+xml"/>
  <Override PartName="/customXml/itemProps347.xml" ContentType="application/vnd.openxmlformats-officedocument.customXmlProperties+xml"/>
  <Override PartName="/customXml/itemProps348.xml" ContentType="application/vnd.openxmlformats-officedocument.customXmlProperties+xml"/>
  <Override PartName="/customXml/itemProps349.xml" ContentType="application/vnd.openxmlformats-officedocument.customXmlProperties+xml"/>
  <Override PartName="/customXml/itemProps350.xml" ContentType="application/vnd.openxmlformats-officedocument.customXmlProperties+xml"/>
  <Override PartName="/customXml/itemProps351.xml" ContentType="application/vnd.openxmlformats-officedocument.customXmlProperties+xml"/>
  <Override PartName="/customXml/itemProps352.xml" ContentType="application/vnd.openxmlformats-officedocument.customXmlProperties+xml"/>
  <Override PartName="/customXml/itemProps353.xml" ContentType="application/vnd.openxmlformats-officedocument.customXmlProperties+xml"/>
  <Override PartName="/customXml/itemProps354.xml" ContentType="application/vnd.openxmlformats-officedocument.customXmlProperties+xml"/>
  <Override PartName="/customXml/itemProps355.xml" ContentType="application/vnd.openxmlformats-officedocument.customXmlProperties+xml"/>
  <Override PartName="/customXml/itemProps356.xml" ContentType="application/vnd.openxmlformats-officedocument.customXmlProperties+xml"/>
  <Override PartName="/customXml/itemProps357.xml" ContentType="application/vnd.openxmlformats-officedocument.customXmlProperties+xml"/>
  <Override PartName="/customXml/itemProps358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359"/>
    <p:sldMasterId id="2147483661" r:id="rId360"/>
  </p:sldMasterIdLst>
  <p:notesMasterIdLst>
    <p:notesMasterId r:id="rId382"/>
  </p:notesMasterIdLst>
  <p:handoutMasterIdLst>
    <p:handoutMasterId r:id="rId383"/>
  </p:handoutMasterIdLst>
  <p:sldIdLst>
    <p:sldId id="473" r:id="rId361"/>
    <p:sldId id="422" r:id="rId362"/>
    <p:sldId id="424" r:id="rId363"/>
    <p:sldId id="474" r:id="rId364"/>
    <p:sldId id="472" r:id="rId365"/>
    <p:sldId id="427" r:id="rId366"/>
    <p:sldId id="428" r:id="rId367"/>
    <p:sldId id="430" r:id="rId368"/>
    <p:sldId id="464" r:id="rId369"/>
    <p:sldId id="434" r:id="rId370"/>
    <p:sldId id="381" r:id="rId371"/>
    <p:sldId id="394" r:id="rId372"/>
    <p:sldId id="465" r:id="rId373"/>
    <p:sldId id="466" r:id="rId374"/>
    <p:sldId id="467" r:id="rId375"/>
    <p:sldId id="468" r:id="rId376"/>
    <p:sldId id="469" r:id="rId377"/>
    <p:sldId id="470" r:id="rId378"/>
    <p:sldId id="471" r:id="rId379"/>
    <p:sldId id="455" r:id="rId380"/>
    <p:sldId id="445" r:id="rId38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12D4"/>
    <a:srgbClr val="3E21EB"/>
    <a:srgbClr val="0DFF7A"/>
    <a:srgbClr val="00682F"/>
    <a:srgbClr val="72AF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44" autoAdjust="0"/>
    <p:restoredTop sz="87744" autoAdjust="0"/>
  </p:normalViewPr>
  <p:slideViewPr>
    <p:cSldViewPr snapToGrid="0">
      <p:cViewPr>
        <p:scale>
          <a:sx n="78" d="100"/>
          <a:sy n="78" d="100"/>
        </p:scale>
        <p:origin x="-558" y="72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3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customXml" Target="../customXml/item117.xml"/><Relationship Id="rId299" Type="http://schemas.openxmlformats.org/officeDocument/2006/relationships/customXml" Target="../customXml/item299.xml"/><Relationship Id="rId21" Type="http://schemas.openxmlformats.org/officeDocument/2006/relationships/customXml" Target="../customXml/item21.xml"/><Relationship Id="rId42" Type="http://schemas.openxmlformats.org/officeDocument/2006/relationships/customXml" Target="../customXml/item42.xml"/><Relationship Id="rId63" Type="http://schemas.openxmlformats.org/officeDocument/2006/relationships/customXml" Target="../customXml/item63.xml"/><Relationship Id="rId84" Type="http://schemas.openxmlformats.org/officeDocument/2006/relationships/customXml" Target="../customXml/item84.xml"/><Relationship Id="rId138" Type="http://schemas.openxmlformats.org/officeDocument/2006/relationships/customXml" Target="../customXml/item138.xml"/><Relationship Id="rId159" Type="http://schemas.openxmlformats.org/officeDocument/2006/relationships/customXml" Target="../customXml/item159.xml"/><Relationship Id="rId324" Type="http://schemas.openxmlformats.org/officeDocument/2006/relationships/customXml" Target="../customXml/item324.xml"/><Relationship Id="rId345" Type="http://schemas.openxmlformats.org/officeDocument/2006/relationships/customXml" Target="../customXml/item345.xml"/><Relationship Id="rId366" Type="http://schemas.openxmlformats.org/officeDocument/2006/relationships/slide" Target="slides/slide6.xml"/><Relationship Id="rId387" Type="http://schemas.openxmlformats.org/officeDocument/2006/relationships/tableStyles" Target="tableStyles.xml"/><Relationship Id="rId170" Type="http://schemas.openxmlformats.org/officeDocument/2006/relationships/customXml" Target="../customXml/item170.xml"/><Relationship Id="rId191" Type="http://schemas.openxmlformats.org/officeDocument/2006/relationships/customXml" Target="../customXml/item191.xml"/><Relationship Id="rId205" Type="http://schemas.openxmlformats.org/officeDocument/2006/relationships/customXml" Target="../customXml/item205.xml"/><Relationship Id="rId226" Type="http://schemas.openxmlformats.org/officeDocument/2006/relationships/customXml" Target="../customXml/item226.xml"/><Relationship Id="rId247" Type="http://schemas.openxmlformats.org/officeDocument/2006/relationships/customXml" Target="../customXml/item247.xml"/><Relationship Id="rId107" Type="http://schemas.openxmlformats.org/officeDocument/2006/relationships/customXml" Target="../customXml/item107.xml"/><Relationship Id="rId268" Type="http://schemas.openxmlformats.org/officeDocument/2006/relationships/customXml" Target="../customXml/item268.xml"/><Relationship Id="rId289" Type="http://schemas.openxmlformats.org/officeDocument/2006/relationships/customXml" Target="../customXml/item289.xml"/><Relationship Id="rId11" Type="http://schemas.openxmlformats.org/officeDocument/2006/relationships/customXml" Target="../customXml/item11.xml"/><Relationship Id="rId32" Type="http://schemas.openxmlformats.org/officeDocument/2006/relationships/customXml" Target="../customXml/item32.xml"/><Relationship Id="rId53" Type="http://schemas.openxmlformats.org/officeDocument/2006/relationships/customXml" Target="../customXml/item53.xml"/><Relationship Id="rId74" Type="http://schemas.openxmlformats.org/officeDocument/2006/relationships/customXml" Target="../customXml/item74.xml"/><Relationship Id="rId128" Type="http://schemas.openxmlformats.org/officeDocument/2006/relationships/customXml" Target="../customXml/item128.xml"/><Relationship Id="rId149" Type="http://schemas.openxmlformats.org/officeDocument/2006/relationships/customXml" Target="../customXml/item149.xml"/><Relationship Id="rId314" Type="http://schemas.openxmlformats.org/officeDocument/2006/relationships/customXml" Target="../customXml/item314.xml"/><Relationship Id="rId335" Type="http://schemas.openxmlformats.org/officeDocument/2006/relationships/customXml" Target="../customXml/item335.xml"/><Relationship Id="rId356" Type="http://schemas.openxmlformats.org/officeDocument/2006/relationships/customXml" Target="../customXml/item356.xml"/><Relationship Id="rId377" Type="http://schemas.openxmlformats.org/officeDocument/2006/relationships/slide" Target="slides/slide17.xml"/><Relationship Id="rId5" Type="http://schemas.openxmlformats.org/officeDocument/2006/relationships/customXml" Target="../customXml/item5.xml"/><Relationship Id="rId95" Type="http://schemas.openxmlformats.org/officeDocument/2006/relationships/customXml" Target="../customXml/item95.xml"/><Relationship Id="rId160" Type="http://schemas.openxmlformats.org/officeDocument/2006/relationships/customXml" Target="../customXml/item160.xml"/><Relationship Id="rId181" Type="http://schemas.openxmlformats.org/officeDocument/2006/relationships/customXml" Target="../customXml/item181.xml"/><Relationship Id="rId216" Type="http://schemas.openxmlformats.org/officeDocument/2006/relationships/customXml" Target="../customXml/item216.xml"/><Relationship Id="rId237" Type="http://schemas.openxmlformats.org/officeDocument/2006/relationships/customXml" Target="../customXml/item237.xml"/><Relationship Id="rId258" Type="http://schemas.openxmlformats.org/officeDocument/2006/relationships/customXml" Target="../customXml/item258.xml"/><Relationship Id="rId279" Type="http://schemas.openxmlformats.org/officeDocument/2006/relationships/customXml" Target="../customXml/item279.xml"/><Relationship Id="rId22" Type="http://schemas.openxmlformats.org/officeDocument/2006/relationships/customXml" Target="../customXml/item22.xml"/><Relationship Id="rId43" Type="http://schemas.openxmlformats.org/officeDocument/2006/relationships/customXml" Target="../customXml/item43.xml"/><Relationship Id="rId64" Type="http://schemas.openxmlformats.org/officeDocument/2006/relationships/customXml" Target="../customXml/item64.xml"/><Relationship Id="rId118" Type="http://schemas.openxmlformats.org/officeDocument/2006/relationships/customXml" Target="../customXml/item118.xml"/><Relationship Id="rId139" Type="http://schemas.openxmlformats.org/officeDocument/2006/relationships/customXml" Target="../customXml/item139.xml"/><Relationship Id="rId290" Type="http://schemas.openxmlformats.org/officeDocument/2006/relationships/customXml" Target="../customXml/item290.xml"/><Relationship Id="rId304" Type="http://schemas.openxmlformats.org/officeDocument/2006/relationships/customXml" Target="../customXml/item304.xml"/><Relationship Id="rId325" Type="http://schemas.openxmlformats.org/officeDocument/2006/relationships/customXml" Target="../customXml/item325.xml"/><Relationship Id="rId346" Type="http://schemas.openxmlformats.org/officeDocument/2006/relationships/customXml" Target="../customXml/item346.xml"/><Relationship Id="rId367" Type="http://schemas.openxmlformats.org/officeDocument/2006/relationships/slide" Target="slides/slide7.xml"/><Relationship Id="rId85" Type="http://schemas.openxmlformats.org/officeDocument/2006/relationships/customXml" Target="../customXml/item85.xml"/><Relationship Id="rId150" Type="http://schemas.openxmlformats.org/officeDocument/2006/relationships/customXml" Target="../customXml/item150.xml"/><Relationship Id="rId171" Type="http://schemas.openxmlformats.org/officeDocument/2006/relationships/customXml" Target="../customXml/item171.xml"/><Relationship Id="rId192" Type="http://schemas.openxmlformats.org/officeDocument/2006/relationships/customXml" Target="../customXml/item192.xml"/><Relationship Id="rId206" Type="http://schemas.openxmlformats.org/officeDocument/2006/relationships/customXml" Target="../customXml/item206.xml"/><Relationship Id="rId227" Type="http://schemas.openxmlformats.org/officeDocument/2006/relationships/customXml" Target="../customXml/item227.xml"/><Relationship Id="rId248" Type="http://schemas.openxmlformats.org/officeDocument/2006/relationships/customXml" Target="../customXml/item248.xml"/><Relationship Id="rId269" Type="http://schemas.openxmlformats.org/officeDocument/2006/relationships/customXml" Target="../customXml/item269.xml"/><Relationship Id="rId12" Type="http://schemas.openxmlformats.org/officeDocument/2006/relationships/customXml" Target="../customXml/item12.xml"/><Relationship Id="rId33" Type="http://schemas.openxmlformats.org/officeDocument/2006/relationships/customXml" Target="../customXml/item33.xml"/><Relationship Id="rId108" Type="http://schemas.openxmlformats.org/officeDocument/2006/relationships/customXml" Target="../customXml/item108.xml"/><Relationship Id="rId129" Type="http://schemas.openxmlformats.org/officeDocument/2006/relationships/customXml" Target="../customXml/item129.xml"/><Relationship Id="rId280" Type="http://schemas.openxmlformats.org/officeDocument/2006/relationships/customXml" Target="../customXml/item280.xml"/><Relationship Id="rId315" Type="http://schemas.openxmlformats.org/officeDocument/2006/relationships/customXml" Target="../customXml/item315.xml"/><Relationship Id="rId336" Type="http://schemas.openxmlformats.org/officeDocument/2006/relationships/customXml" Target="../customXml/item336.xml"/><Relationship Id="rId357" Type="http://schemas.openxmlformats.org/officeDocument/2006/relationships/customXml" Target="../customXml/item357.xml"/><Relationship Id="rId54" Type="http://schemas.openxmlformats.org/officeDocument/2006/relationships/customXml" Target="../customXml/item54.xml"/><Relationship Id="rId75" Type="http://schemas.openxmlformats.org/officeDocument/2006/relationships/customXml" Target="../customXml/item75.xml"/><Relationship Id="rId96" Type="http://schemas.openxmlformats.org/officeDocument/2006/relationships/customXml" Target="../customXml/item96.xml"/><Relationship Id="rId140" Type="http://schemas.openxmlformats.org/officeDocument/2006/relationships/customXml" Target="../customXml/item140.xml"/><Relationship Id="rId161" Type="http://schemas.openxmlformats.org/officeDocument/2006/relationships/customXml" Target="../customXml/item161.xml"/><Relationship Id="rId182" Type="http://schemas.openxmlformats.org/officeDocument/2006/relationships/customXml" Target="../customXml/item182.xml"/><Relationship Id="rId217" Type="http://schemas.openxmlformats.org/officeDocument/2006/relationships/customXml" Target="../customXml/item217.xml"/><Relationship Id="rId378" Type="http://schemas.openxmlformats.org/officeDocument/2006/relationships/slide" Target="slides/slide18.xml"/><Relationship Id="rId6" Type="http://schemas.openxmlformats.org/officeDocument/2006/relationships/customXml" Target="../customXml/item6.xml"/><Relationship Id="rId238" Type="http://schemas.openxmlformats.org/officeDocument/2006/relationships/customXml" Target="../customXml/item238.xml"/><Relationship Id="rId259" Type="http://schemas.openxmlformats.org/officeDocument/2006/relationships/customXml" Target="../customXml/item259.xml"/><Relationship Id="rId23" Type="http://schemas.openxmlformats.org/officeDocument/2006/relationships/customXml" Target="../customXml/item23.xml"/><Relationship Id="rId119" Type="http://schemas.openxmlformats.org/officeDocument/2006/relationships/customXml" Target="../customXml/item119.xml"/><Relationship Id="rId270" Type="http://schemas.openxmlformats.org/officeDocument/2006/relationships/customXml" Target="../customXml/item270.xml"/><Relationship Id="rId291" Type="http://schemas.openxmlformats.org/officeDocument/2006/relationships/customXml" Target="../customXml/item291.xml"/><Relationship Id="rId305" Type="http://schemas.openxmlformats.org/officeDocument/2006/relationships/customXml" Target="../customXml/item305.xml"/><Relationship Id="rId326" Type="http://schemas.openxmlformats.org/officeDocument/2006/relationships/customXml" Target="../customXml/item326.xml"/><Relationship Id="rId347" Type="http://schemas.openxmlformats.org/officeDocument/2006/relationships/customXml" Target="../customXml/item347.xml"/><Relationship Id="rId44" Type="http://schemas.openxmlformats.org/officeDocument/2006/relationships/customXml" Target="../customXml/item44.xml"/><Relationship Id="rId65" Type="http://schemas.openxmlformats.org/officeDocument/2006/relationships/customXml" Target="../customXml/item65.xml"/><Relationship Id="rId86" Type="http://schemas.openxmlformats.org/officeDocument/2006/relationships/customXml" Target="../customXml/item86.xml"/><Relationship Id="rId130" Type="http://schemas.openxmlformats.org/officeDocument/2006/relationships/customXml" Target="../customXml/item130.xml"/><Relationship Id="rId151" Type="http://schemas.openxmlformats.org/officeDocument/2006/relationships/customXml" Target="../customXml/item151.xml"/><Relationship Id="rId368" Type="http://schemas.openxmlformats.org/officeDocument/2006/relationships/slide" Target="slides/slide8.xml"/><Relationship Id="rId172" Type="http://schemas.openxmlformats.org/officeDocument/2006/relationships/customXml" Target="../customXml/item172.xml"/><Relationship Id="rId193" Type="http://schemas.openxmlformats.org/officeDocument/2006/relationships/customXml" Target="../customXml/item193.xml"/><Relationship Id="rId207" Type="http://schemas.openxmlformats.org/officeDocument/2006/relationships/customXml" Target="../customXml/item207.xml"/><Relationship Id="rId228" Type="http://schemas.openxmlformats.org/officeDocument/2006/relationships/customXml" Target="../customXml/item228.xml"/><Relationship Id="rId249" Type="http://schemas.openxmlformats.org/officeDocument/2006/relationships/customXml" Target="../customXml/item249.xml"/><Relationship Id="rId13" Type="http://schemas.openxmlformats.org/officeDocument/2006/relationships/customXml" Target="../customXml/item13.xml"/><Relationship Id="rId109" Type="http://schemas.openxmlformats.org/officeDocument/2006/relationships/customXml" Target="../customXml/item109.xml"/><Relationship Id="rId260" Type="http://schemas.openxmlformats.org/officeDocument/2006/relationships/customXml" Target="../customXml/item260.xml"/><Relationship Id="rId281" Type="http://schemas.openxmlformats.org/officeDocument/2006/relationships/customXml" Target="../customXml/item281.xml"/><Relationship Id="rId316" Type="http://schemas.openxmlformats.org/officeDocument/2006/relationships/customXml" Target="../customXml/item316.xml"/><Relationship Id="rId337" Type="http://schemas.openxmlformats.org/officeDocument/2006/relationships/customXml" Target="../customXml/item337.xml"/><Relationship Id="rId34" Type="http://schemas.openxmlformats.org/officeDocument/2006/relationships/customXml" Target="../customXml/item34.xml"/><Relationship Id="rId55" Type="http://schemas.openxmlformats.org/officeDocument/2006/relationships/customXml" Target="../customXml/item55.xml"/><Relationship Id="rId76" Type="http://schemas.openxmlformats.org/officeDocument/2006/relationships/customXml" Target="../customXml/item76.xml"/><Relationship Id="rId97" Type="http://schemas.openxmlformats.org/officeDocument/2006/relationships/customXml" Target="../customXml/item97.xml"/><Relationship Id="rId120" Type="http://schemas.openxmlformats.org/officeDocument/2006/relationships/customXml" Target="../customXml/item120.xml"/><Relationship Id="rId141" Type="http://schemas.openxmlformats.org/officeDocument/2006/relationships/customXml" Target="../customXml/item141.xml"/><Relationship Id="rId358" Type="http://schemas.openxmlformats.org/officeDocument/2006/relationships/customXml" Target="../customXml/item358.xml"/><Relationship Id="rId379" Type="http://schemas.openxmlformats.org/officeDocument/2006/relationships/slide" Target="slides/slide19.xml"/><Relationship Id="rId7" Type="http://schemas.openxmlformats.org/officeDocument/2006/relationships/customXml" Target="../customXml/item7.xml"/><Relationship Id="rId162" Type="http://schemas.openxmlformats.org/officeDocument/2006/relationships/customXml" Target="../customXml/item162.xml"/><Relationship Id="rId183" Type="http://schemas.openxmlformats.org/officeDocument/2006/relationships/customXml" Target="../customXml/item183.xml"/><Relationship Id="rId218" Type="http://schemas.openxmlformats.org/officeDocument/2006/relationships/customXml" Target="../customXml/item218.xml"/><Relationship Id="rId239" Type="http://schemas.openxmlformats.org/officeDocument/2006/relationships/customXml" Target="../customXml/item239.xml"/><Relationship Id="rId250" Type="http://schemas.openxmlformats.org/officeDocument/2006/relationships/customXml" Target="../customXml/item250.xml"/><Relationship Id="rId271" Type="http://schemas.openxmlformats.org/officeDocument/2006/relationships/customXml" Target="../customXml/item271.xml"/><Relationship Id="rId292" Type="http://schemas.openxmlformats.org/officeDocument/2006/relationships/customXml" Target="../customXml/item292.xml"/><Relationship Id="rId306" Type="http://schemas.openxmlformats.org/officeDocument/2006/relationships/customXml" Target="../customXml/item306.xml"/><Relationship Id="rId24" Type="http://schemas.openxmlformats.org/officeDocument/2006/relationships/customXml" Target="../customXml/item24.xml"/><Relationship Id="rId45" Type="http://schemas.openxmlformats.org/officeDocument/2006/relationships/customXml" Target="../customXml/item45.xml"/><Relationship Id="rId66" Type="http://schemas.openxmlformats.org/officeDocument/2006/relationships/customXml" Target="../customXml/item66.xml"/><Relationship Id="rId87" Type="http://schemas.openxmlformats.org/officeDocument/2006/relationships/customXml" Target="../customXml/item87.xml"/><Relationship Id="rId110" Type="http://schemas.openxmlformats.org/officeDocument/2006/relationships/customXml" Target="../customXml/item110.xml"/><Relationship Id="rId131" Type="http://schemas.openxmlformats.org/officeDocument/2006/relationships/customXml" Target="../customXml/item131.xml"/><Relationship Id="rId327" Type="http://schemas.openxmlformats.org/officeDocument/2006/relationships/customXml" Target="../customXml/item327.xml"/><Relationship Id="rId348" Type="http://schemas.openxmlformats.org/officeDocument/2006/relationships/customXml" Target="../customXml/item348.xml"/><Relationship Id="rId369" Type="http://schemas.openxmlformats.org/officeDocument/2006/relationships/slide" Target="slides/slide9.xml"/><Relationship Id="rId152" Type="http://schemas.openxmlformats.org/officeDocument/2006/relationships/customXml" Target="../customXml/item152.xml"/><Relationship Id="rId173" Type="http://schemas.openxmlformats.org/officeDocument/2006/relationships/customXml" Target="../customXml/item173.xml"/><Relationship Id="rId194" Type="http://schemas.openxmlformats.org/officeDocument/2006/relationships/customXml" Target="../customXml/item194.xml"/><Relationship Id="rId208" Type="http://schemas.openxmlformats.org/officeDocument/2006/relationships/customXml" Target="../customXml/item208.xml"/><Relationship Id="rId229" Type="http://schemas.openxmlformats.org/officeDocument/2006/relationships/customXml" Target="../customXml/item229.xml"/><Relationship Id="rId380" Type="http://schemas.openxmlformats.org/officeDocument/2006/relationships/slide" Target="slides/slide20.xml"/><Relationship Id="rId240" Type="http://schemas.openxmlformats.org/officeDocument/2006/relationships/customXml" Target="../customXml/item240.xml"/><Relationship Id="rId261" Type="http://schemas.openxmlformats.org/officeDocument/2006/relationships/customXml" Target="../customXml/item261.xml"/><Relationship Id="rId14" Type="http://schemas.openxmlformats.org/officeDocument/2006/relationships/customXml" Target="../customXml/item14.xml"/><Relationship Id="rId35" Type="http://schemas.openxmlformats.org/officeDocument/2006/relationships/customXml" Target="../customXml/item35.xml"/><Relationship Id="rId56" Type="http://schemas.openxmlformats.org/officeDocument/2006/relationships/customXml" Target="../customXml/item56.xml"/><Relationship Id="rId77" Type="http://schemas.openxmlformats.org/officeDocument/2006/relationships/customXml" Target="../customXml/item77.xml"/><Relationship Id="rId100" Type="http://schemas.openxmlformats.org/officeDocument/2006/relationships/customXml" Target="../customXml/item100.xml"/><Relationship Id="rId282" Type="http://schemas.openxmlformats.org/officeDocument/2006/relationships/customXml" Target="../customXml/item282.xml"/><Relationship Id="rId317" Type="http://schemas.openxmlformats.org/officeDocument/2006/relationships/customXml" Target="../customXml/item317.xml"/><Relationship Id="rId338" Type="http://schemas.openxmlformats.org/officeDocument/2006/relationships/customXml" Target="../customXml/item338.xml"/><Relationship Id="rId359" Type="http://schemas.openxmlformats.org/officeDocument/2006/relationships/slideMaster" Target="slideMasters/slideMaster1.xml"/><Relationship Id="rId8" Type="http://schemas.openxmlformats.org/officeDocument/2006/relationships/customXml" Target="../customXml/item8.xml"/><Relationship Id="rId98" Type="http://schemas.openxmlformats.org/officeDocument/2006/relationships/customXml" Target="../customXml/item98.xml"/><Relationship Id="rId121" Type="http://schemas.openxmlformats.org/officeDocument/2006/relationships/customXml" Target="../customXml/item121.xml"/><Relationship Id="rId142" Type="http://schemas.openxmlformats.org/officeDocument/2006/relationships/customXml" Target="../customXml/item142.xml"/><Relationship Id="rId163" Type="http://schemas.openxmlformats.org/officeDocument/2006/relationships/customXml" Target="../customXml/item163.xml"/><Relationship Id="rId184" Type="http://schemas.openxmlformats.org/officeDocument/2006/relationships/customXml" Target="../customXml/item184.xml"/><Relationship Id="rId219" Type="http://schemas.openxmlformats.org/officeDocument/2006/relationships/customXml" Target="../customXml/item219.xml"/><Relationship Id="rId370" Type="http://schemas.openxmlformats.org/officeDocument/2006/relationships/slide" Target="slides/slide10.xml"/><Relationship Id="rId230" Type="http://schemas.openxmlformats.org/officeDocument/2006/relationships/customXml" Target="../customXml/item230.xml"/><Relationship Id="rId251" Type="http://schemas.openxmlformats.org/officeDocument/2006/relationships/customXml" Target="../customXml/item251.xml"/><Relationship Id="rId25" Type="http://schemas.openxmlformats.org/officeDocument/2006/relationships/customXml" Target="../customXml/item25.xml"/><Relationship Id="rId46" Type="http://schemas.openxmlformats.org/officeDocument/2006/relationships/customXml" Target="../customXml/item46.xml"/><Relationship Id="rId67" Type="http://schemas.openxmlformats.org/officeDocument/2006/relationships/customXml" Target="../customXml/item67.xml"/><Relationship Id="rId272" Type="http://schemas.openxmlformats.org/officeDocument/2006/relationships/customXml" Target="../customXml/item272.xml"/><Relationship Id="rId293" Type="http://schemas.openxmlformats.org/officeDocument/2006/relationships/customXml" Target="../customXml/item293.xml"/><Relationship Id="rId307" Type="http://schemas.openxmlformats.org/officeDocument/2006/relationships/customXml" Target="../customXml/item307.xml"/><Relationship Id="rId328" Type="http://schemas.openxmlformats.org/officeDocument/2006/relationships/customXml" Target="../customXml/item328.xml"/><Relationship Id="rId349" Type="http://schemas.openxmlformats.org/officeDocument/2006/relationships/customXml" Target="../customXml/item349.xml"/><Relationship Id="rId88" Type="http://schemas.openxmlformats.org/officeDocument/2006/relationships/customXml" Target="../customXml/item88.xml"/><Relationship Id="rId111" Type="http://schemas.openxmlformats.org/officeDocument/2006/relationships/customXml" Target="../customXml/item111.xml"/><Relationship Id="rId132" Type="http://schemas.openxmlformats.org/officeDocument/2006/relationships/customXml" Target="../customXml/item132.xml"/><Relationship Id="rId153" Type="http://schemas.openxmlformats.org/officeDocument/2006/relationships/customXml" Target="../customXml/item153.xml"/><Relationship Id="rId174" Type="http://schemas.openxmlformats.org/officeDocument/2006/relationships/customXml" Target="../customXml/item174.xml"/><Relationship Id="rId195" Type="http://schemas.openxmlformats.org/officeDocument/2006/relationships/customXml" Target="../customXml/item195.xml"/><Relationship Id="rId209" Type="http://schemas.openxmlformats.org/officeDocument/2006/relationships/customXml" Target="../customXml/item209.xml"/><Relationship Id="rId360" Type="http://schemas.openxmlformats.org/officeDocument/2006/relationships/slideMaster" Target="slideMasters/slideMaster2.xml"/><Relationship Id="rId381" Type="http://schemas.openxmlformats.org/officeDocument/2006/relationships/slide" Target="slides/slide21.xml"/><Relationship Id="rId220" Type="http://schemas.openxmlformats.org/officeDocument/2006/relationships/customXml" Target="../customXml/item220.xml"/><Relationship Id="rId241" Type="http://schemas.openxmlformats.org/officeDocument/2006/relationships/customXml" Target="../customXml/item241.xml"/><Relationship Id="rId15" Type="http://schemas.openxmlformats.org/officeDocument/2006/relationships/customXml" Target="../customXml/item15.xml"/><Relationship Id="rId36" Type="http://schemas.openxmlformats.org/officeDocument/2006/relationships/customXml" Target="../customXml/item36.xml"/><Relationship Id="rId57" Type="http://schemas.openxmlformats.org/officeDocument/2006/relationships/customXml" Target="../customXml/item57.xml"/><Relationship Id="rId262" Type="http://schemas.openxmlformats.org/officeDocument/2006/relationships/customXml" Target="../customXml/item262.xml"/><Relationship Id="rId283" Type="http://schemas.openxmlformats.org/officeDocument/2006/relationships/customXml" Target="../customXml/item283.xml"/><Relationship Id="rId318" Type="http://schemas.openxmlformats.org/officeDocument/2006/relationships/customXml" Target="../customXml/item318.xml"/><Relationship Id="rId339" Type="http://schemas.openxmlformats.org/officeDocument/2006/relationships/customXml" Target="../customXml/item339.xml"/><Relationship Id="rId78" Type="http://schemas.openxmlformats.org/officeDocument/2006/relationships/customXml" Target="../customXml/item78.xml"/><Relationship Id="rId99" Type="http://schemas.openxmlformats.org/officeDocument/2006/relationships/customXml" Target="../customXml/item99.xml"/><Relationship Id="rId101" Type="http://schemas.openxmlformats.org/officeDocument/2006/relationships/customXml" Target="../customXml/item101.xml"/><Relationship Id="rId122" Type="http://schemas.openxmlformats.org/officeDocument/2006/relationships/customXml" Target="../customXml/item122.xml"/><Relationship Id="rId143" Type="http://schemas.openxmlformats.org/officeDocument/2006/relationships/customXml" Target="../customXml/item143.xml"/><Relationship Id="rId164" Type="http://schemas.openxmlformats.org/officeDocument/2006/relationships/customXml" Target="../customXml/item164.xml"/><Relationship Id="rId185" Type="http://schemas.openxmlformats.org/officeDocument/2006/relationships/customXml" Target="../customXml/item185.xml"/><Relationship Id="rId350" Type="http://schemas.openxmlformats.org/officeDocument/2006/relationships/customXml" Target="../customXml/item350.xml"/><Relationship Id="rId371" Type="http://schemas.openxmlformats.org/officeDocument/2006/relationships/slide" Target="slides/slide11.xml"/><Relationship Id="rId9" Type="http://schemas.openxmlformats.org/officeDocument/2006/relationships/customXml" Target="../customXml/item9.xml"/><Relationship Id="rId210" Type="http://schemas.openxmlformats.org/officeDocument/2006/relationships/customXml" Target="../customXml/item210.xml"/><Relationship Id="rId26" Type="http://schemas.openxmlformats.org/officeDocument/2006/relationships/customXml" Target="../customXml/item26.xml"/><Relationship Id="rId231" Type="http://schemas.openxmlformats.org/officeDocument/2006/relationships/customXml" Target="../customXml/item231.xml"/><Relationship Id="rId252" Type="http://schemas.openxmlformats.org/officeDocument/2006/relationships/customXml" Target="../customXml/item252.xml"/><Relationship Id="rId273" Type="http://schemas.openxmlformats.org/officeDocument/2006/relationships/customXml" Target="../customXml/item273.xml"/><Relationship Id="rId294" Type="http://schemas.openxmlformats.org/officeDocument/2006/relationships/customXml" Target="../customXml/item294.xml"/><Relationship Id="rId308" Type="http://schemas.openxmlformats.org/officeDocument/2006/relationships/customXml" Target="../customXml/item308.xml"/><Relationship Id="rId329" Type="http://schemas.openxmlformats.org/officeDocument/2006/relationships/customXml" Target="../customXml/item329.xml"/><Relationship Id="rId47" Type="http://schemas.openxmlformats.org/officeDocument/2006/relationships/customXml" Target="../customXml/item47.xml"/><Relationship Id="rId68" Type="http://schemas.openxmlformats.org/officeDocument/2006/relationships/customXml" Target="../customXml/item68.xml"/><Relationship Id="rId89" Type="http://schemas.openxmlformats.org/officeDocument/2006/relationships/customXml" Target="../customXml/item89.xml"/><Relationship Id="rId112" Type="http://schemas.openxmlformats.org/officeDocument/2006/relationships/customXml" Target="../customXml/item112.xml"/><Relationship Id="rId133" Type="http://schemas.openxmlformats.org/officeDocument/2006/relationships/customXml" Target="../customXml/item133.xml"/><Relationship Id="rId154" Type="http://schemas.openxmlformats.org/officeDocument/2006/relationships/customXml" Target="../customXml/item154.xml"/><Relationship Id="rId175" Type="http://schemas.openxmlformats.org/officeDocument/2006/relationships/customXml" Target="../customXml/item175.xml"/><Relationship Id="rId340" Type="http://schemas.openxmlformats.org/officeDocument/2006/relationships/customXml" Target="../customXml/item340.xml"/><Relationship Id="rId361" Type="http://schemas.openxmlformats.org/officeDocument/2006/relationships/slide" Target="slides/slide1.xml"/><Relationship Id="rId196" Type="http://schemas.openxmlformats.org/officeDocument/2006/relationships/customXml" Target="../customXml/item196.xml"/><Relationship Id="rId200" Type="http://schemas.openxmlformats.org/officeDocument/2006/relationships/customXml" Target="../customXml/item200.xml"/><Relationship Id="rId382" Type="http://schemas.openxmlformats.org/officeDocument/2006/relationships/notesMaster" Target="notesMasters/notesMaster1.xml"/><Relationship Id="rId16" Type="http://schemas.openxmlformats.org/officeDocument/2006/relationships/customXml" Target="../customXml/item16.xml"/><Relationship Id="rId221" Type="http://schemas.openxmlformats.org/officeDocument/2006/relationships/customXml" Target="../customXml/item221.xml"/><Relationship Id="rId242" Type="http://schemas.openxmlformats.org/officeDocument/2006/relationships/customXml" Target="../customXml/item242.xml"/><Relationship Id="rId263" Type="http://schemas.openxmlformats.org/officeDocument/2006/relationships/customXml" Target="../customXml/item263.xml"/><Relationship Id="rId284" Type="http://schemas.openxmlformats.org/officeDocument/2006/relationships/customXml" Target="../customXml/item284.xml"/><Relationship Id="rId319" Type="http://schemas.openxmlformats.org/officeDocument/2006/relationships/customXml" Target="../customXml/item319.xml"/><Relationship Id="rId37" Type="http://schemas.openxmlformats.org/officeDocument/2006/relationships/customXml" Target="../customXml/item37.xml"/><Relationship Id="rId58" Type="http://schemas.openxmlformats.org/officeDocument/2006/relationships/customXml" Target="../customXml/item58.xml"/><Relationship Id="rId79" Type="http://schemas.openxmlformats.org/officeDocument/2006/relationships/customXml" Target="../customXml/item79.xml"/><Relationship Id="rId102" Type="http://schemas.openxmlformats.org/officeDocument/2006/relationships/customXml" Target="../customXml/item102.xml"/><Relationship Id="rId123" Type="http://schemas.openxmlformats.org/officeDocument/2006/relationships/customXml" Target="../customXml/item123.xml"/><Relationship Id="rId144" Type="http://schemas.openxmlformats.org/officeDocument/2006/relationships/customXml" Target="../customXml/item144.xml"/><Relationship Id="rId330" Type="http://schemas.openxmlformats.org/officeDocument/2006/relationships/customXml" Target="../customXml/item330.xml"/><Relationship Id="rId90" Type="http://schemas.openxmlformats.org/officeDocument/2006/relationships/customXml" Target="../customXml/item90.xml"/><Relationship Id="rId165" Type="http://schemas.openxmlformats.org/officeDocument/2006/relationships/customXml" Target="../customXml/item165.xml"/><Relationship Id="rId186" Type="http://schemas.openxmlformats.org/officeDocument/2006/relationships/customXml" Target="../customXml/item186.xml"/><Relationship Id="rId351" Type="http://schemas.openxmlformats.org/officeDocument/2006/relationships/customXml" Target="../customXml/item351.xml"/><Relationship Id="rId372" Type="http://schemas.openxmlformats.org/officeDocument/2006/relationships/slide" Target="slides/slide12.xml"/><Relationship Id="rId211" Type="http://schemas.openxmlformats.org/officeDocument/2006/relationships/customXml" Target="../customXml/item211.xml"/><Relationship Id="rId232" Type="http://schemas.openxmlformats.org/officeDocument/2006/relationships/customXml" Target="../customXml/item232.xml"/><Relationship Id="rId253" Type="http://schemas.openxmlformats.org/officeDocument/2006/relationships/customXml" Target="../customXml/item253.xml"/><Relationship Id="rId274" Type="http://schemas.openxmlformats.org/officeDocument/2006/relationships/customXml" Target="../customXml/item274.xml"/><Relationship Id="rId295" Type="http://schemas.openxmlformats.org/officeDocument/2006/relationships/customXml" Target="../customXml/item295.xml"/><Relationship Id="rId309" Type="http://schemas.openxmlformats.org/officeDocument/2006/relationships/customXml" Target="../customXml/item309.xml"/><Relationship Id="rId27" Type="http://schemas.openxmlformats.org/officeDocument/2006/relationships/customXml" Target="../customXml/item27.xml"/><Relationship Id="rId48" Type="http://schemas.openxmlformats.org/officeDocument/2006/relationships/customXml" Target="../customXml/item48.xml"/><Relationship Id="rId69" Type="http://schemas.openxmlformats.org/officeDocument/2006/relationships/customXml" Target="../customXml/item69.xml"/><Relationship Id="rId113" Type="http://schemas.openxmlformats.org/officeDocument/2006/relationships/customXml" Target="../customXml/item113.xml"/><Relationship Id="rId134" Type="http://schemas.openxmlformats.org/officeDocument/2006/relationships/customXml" Target="../customXml/item134.xml"/><Relationship Id="rId320" Type="http://schemas.openxmlformats.org/officeDocument/2006/relationships/customXml" Target="../customXml/item320.xml"/><Relationship Id="rId80" Type="http://schemas.openxmlformats.org/officeDocument/2006/relationships/customXml" Target="../customXml/item80.xml"/><Relationship Id="rId155" Type="http://schemas.openxmlformats.org/officeDocument/2006/relationships/customXml" Target="../customXml/item155.xml"/><Relationship Id="rId176" Type="http://schemas.openxmlformats.org/officeDocument/2006/relationships/customXml" Target="../customXml/item176.xml"/><Relationship Id="rId197" Type="http://schemas.openxmlformats.org/officeDocument/2006/relationships/customXml" Target="../customXml/item197.xml"/><Relationship Id="rId341" Type="http://schemas.openxmlformats.org/officeDocument/2006/relationships/customXml" Target="../customXml/item341.xml"/><Relationship Id="rId362" Type="http://schemas.openxmlformats.org/officeDocument/2006/relationships/slide" Target="slides/slide2.xml"/><Relationship Id="rId383" Type="http://schemas.openxmlformats.org/officeDocument/2006/relationships/handoutMaster" Target="handoutMasters/handoutMaster1.xml"/><Relationship Id="rId201" Type="http://schemas.openxmlformats.org/officeDocument/2006/relationships/customXml" Target="../customXml/item201.xml"/><Relationship Id="rId222" Type="http://schemas.openxmlformats.org/officeDocument/2006/relationships/customXml" Target="../customXml/item222.xml"/><Relationship Id="rId243" Type="http://schemas.openxmlformats.org/officeDocument/2006/relationships/customXml" Target="../customXml/item243.xml"/><Relationship Id="rId264" Type="http://schemas.openxmlformats.org/officeDocument/2006/relationships/customXml" Target="../customXml/item264.xml"/><Relationship Id="rId285" Type="http://schemas.openxmlformats.org/officeDocument/2006/relationships/customXml" Target="../customXml/item285.xml"/><Relationship Id="rId17" Type="http://schemas.openxmlformats.org/officeDocument/2006/relationships/customXml" Target="../customXml/item17.xml"/><Relationship Id="rId38" Type="http://schemas.openxmlformats.org/officeDocument/2006/relationships/customXml" Target="../customXml/item38.xml"/><Relationship Id="rId59" Type="http://schemas.openxmlformats.org/officeDocument/2006/relationships/customXml" Target="../customXml/item59.xml"/><Relationship Id="rId103" Type="http://schemas.openxmlformats.org/officeDocument/2006/relationships/customXml" Target="../customXml/item103.xml"/><Relationship Id="rId124" Type="http://schemas.openxmlformats.org/officeDocument/2006/relationships/customXml" Target="../customXml/item124.xml"/><Relationship Id="rId310" Type="http://schemas.openxmlformats.org/officeDocument/2006/relationships/customXml" Target="../customXml/item310.xml"/><Relationship Id="rId70" Type="http://schemas.openxmlformats.org/officeDocument/2006/relationships/customXml" Target="../customXml/item70.xml"/><Relationship Id="rId91" Type="http://schemas.openxmlformats.org/officeDocument/2006/relationships/customXml" Target="../customXml/item91.xml"/><Relationship Id="rId145" Type="http://schemas.openxmlformats.org/officeDocument/2006/relationships/customXml" Target="../customXml/item145.xml"/><Relationship Id="rId166" Type="http://schemas.openxmlformats.org/officeDocument/2006/relationships/customXml" Target="../customXml/item166.xml"/><Relationship Id="rId187" Type="http://schemas.openxmlformats.org/officeDocument/2006/relationships/customXml" Target="../customXml/item187.xml"/><Relationship Id="rId331" Type="http://schemas.openxmlformats.org/officeDocument/2006/relationships/customXml" Target="../customXml/item331.xml"/><Relationship Id="rId352" Type="http://schemas.openxmlformats.org/officeDocument/2006/relationships/customXml" Target="../customXml/item352.xml"/><Relationship Id="rId373" Type="http://schemas.openxmlformats.org/officeDocument/2006/relationships/slide" Target="slides/slide13.xml"/><Relationship Id="rId1" Type="http://schemas.openxmlformats.org/officeDocument/2006/relationships/customXml" Target="../customXml/item1.xml"/><Relationship Id="rId212" Type="http://schemas.openxmlformats.org/officeDocument/2006/relationships/customXml" Target="../customXml/item212.xml"/><Relationship Id="rId233" Type="http://schemas.openxmlformats.org/officeDocument/2006/relationships/customXml" Target="../customXml/item233.xml"/><Relationship Id="rId254" Type="http://schemas.openxmlformats.org/officeDocument/2006/relationships/customXml" Target="../customXml/item254.xml"/><Relationship Id="rId28" Type="http://schemas.openxmlformats.org/officeDocument/2006/relationships/customXml" Target="../customXml/item28.xml"/><Relationship Id="rId49" Type="http://schemas.openxmlformats.org/officeDocument/2006/relationships/customXml" Target="../customXml/item49.xml"/><Relationship Id="rId114" Type="http://schemas.openxmlformats.org/officeDocument/2006/relationships/customXml" Target="../customXml/item114.xml"/><Relationship Id="rId275" Type="http://schemas.openxmlformats.org/officeDocument/2006/relationships/customXml" Target="../customXml/item275.xml"/><Relationship Id="rId296" Type="http://schemas.openxmlformats.org/officeDocument/2006/relationships/customXml" Target="../customXml/item296.xml"/><Relationship Id="rId300" Type="http://schemas.openxmlformats.org/officeDocument/2006/relationships/customXml" Target="../customXml/item300.xml"/><Relationship Id="rId60" Type="http://schemas.openxmlformats.org/officeDocument/2006/relationships/customXml" Target="../customXml/item60.xml"/><Relationship Id="rId81" Type="http://schemas.openxmlformats.org/officeDocument/2006/relationships/customXml" Target="../customXml/item81.xml"/><Relationship Id="rId135" Type="http://schemas.openxmlformats.org/officeDocument/2006/relationships/customXml" Target="../customXml/item135.xml"/><Relationship Id="rId156" Type="http://schemas.openxmlformats.org/officeDocument/2006/relationships/customXml" Target="../customXml/item156.xml"/><Relationship Id="rId177" Type="http://schemas.openxmlformats.org/officeDocument/2006/relationships/customXml" Target="../customXml/item177.xml"/><Relationship Id="rId198" Type="http://schemas.openxmlformats.org/officeDocument/2006/relationships/customXml" Target="../customXml/item198.xml"/><Relationship Id="rId321" Type="http://schemas.openxmlformats.org/officeDocument/2006/relationships/customXml" Target="../customXml/item321.xml"/><Relationship Id="rId342" Type="http://schemas.openxmlformats.org/officeDocument/2006/relationships/customXml" Target="../customXml/item342.xml"/><Relationship Id="rId363" Type="http://schemas.openxmlformats.org/officeDocument/2006/relationships/slide" Target="slides/slide3.xml"/><Relationship Id="rId384" Type="http://schemas.openxmlformats.org/officeDocument/2006/relationships/presProps" Target="presProps.xml"/><Relationship Id="rId202" Type="http://schemas.openxmlformats.org/officeDocument/2006/relationships/customXml" Target="../customXml/item202.xml"/><Relationship Id="rId223" Type="http://schemas.openxmlformats.org/officeDocument/2006/relationships/customXml" Target="../customXml/item223.xml"/><Relationship Id="rId244" Type="http://schemas.openxmlformats.org/officeDocument/2006/relationships/customXml" Target="../customXml/item244.xml"/><Relationship Id="rId18" Type="http://schemas.openxmlformats.org/officeDocument/2006/relationships/customXml" Target="../customXml/item18.xml"/><Relationship Id="rId39" Type="http://schemas.openxmlformats.org/officeDocument/2006/relationships/customXml" Target="../customXml/item39.xml"/><Relationship Id="rId265" Type="http://schemas.openxmlformats.org/officeDocument/2006/relationships/customXml" Target="../customXml/item265.xml"/><Relationship Id="rId286" Type="http://schemas.openxmlformats.org/officeDocument/2006/relationships/customXml" Target="../customXml/item286.xml"/><Relationship Id="rId50" Type="http://schemas.openxmlformats.org/officeDocument/2006/relationships/customXml" Target="../customXml/item50.xml"/><Relationship Id="rId104" Type="http://schemas.openxmlformats.org/officeDocument/2006/relationships/customXml" Target="../customXml/item104.xml"/><Relationship Id="rId125" Type="http://schemas.openxmlformats.org/officeDocument/2006/relationships/customXml" Target="../customXml/item125.xml"/><Relationship Id="rId146" Type="http://schemas.openxmlformats.org/officeDocument/2006/relationships/customXml" Target="../customXml/item146.xml"/><Relationship Id="rId167" Type="http://schemas.openxmlformats.org/officeDocument/2006/relationships/customXml" Target="../customXml/item167.xml"/><Relationship Id="rId188" Type="http://schemas.openxmlformats.org/officeDocument/2006/relationships/customXml" Target="../customXml/item188.xml"/><Relationship Id="rId311" Type="http://schemas.openxmlformats.org/officeDocument/2006/relationships/customXml" Target="../customXml/item311.xml"/><Relationship Id="rId332" Type="http://schemas.openxmlformats.org/officeDocument/2006/relationships/customXml" Target="../customXml/item332.xml"/><Relationship Id="rId353" Type="http://schemas.openxmlformats.org/officeDocument/2006/relationships/customXml" Target="../customXml/item353.xml"/><Relationship Id="rId374" Type="http://schemas.openxmlformats.org/officeDocument/2006/relationships/slide" Target="slides/slide14.xml"/><Relationship Id="rId71" Type="http://schemas.openxmlformats.org/officeDocument/2006/relationships/customXml" Target="../customXml/item71.xml"/><Relationship Id="rId92" Type="http://schemas.openxmlformats.org/officeDocument/2006/relationships/customXml" Target="../customXml/item92.xml"/><Relationship Id="rId213" Type="http://schemas.openxmlformats.org/officeDocument/2006/relationships/customXml" Target="../customXml/item213.xml"/><Relationship Id="rId234" Type="http://schemas.openxmlformats.org/officeDocument/2006/relationships/customXml" Target="../customXml/item234.xml"/><Relationship Id="rId2" Type="http://schemas.openxmlformats.org/officeDocument/2006/relationships/customXml" Target="../customXml/item2.xml"/><Relationship Id="rId29" Type="http://schemas.openxmlformats.org/officeDocument/2006/relationships/customXml" Target="../customXml/item29.xml"/><Relationship Id="rId255" Type="http://schemas.openxmlformats.org/officeDocument/2006/relationships/customXml" Target="../customXml/item255.xml"/><Relationship Id="rId276" Type="http://schemas.openxmlformats.org/officeDocument/2006/relationships/customXml" Target="../customXml/item276.xml"/><Relationship Id="rId297" Type="http://schemas.openxmlformats.org/officeDocument/2006/relationships/customXml" Target="../customXml/item297.xml"/><Relationship Id="rId40" Type="http://schemas.openxmlformats.org/officeDocument/2006/relationships/customXml" Target="../customXml/item40.xml"/><Relationship Id="rId115" Type="http://schemas.openxmlformats.org/officeDocument/2006/relationships/customXml" Target="../customXml/item115.xml"/><Relationship Id="rId136" Type="http://schemas.openxmlformats.org/officeDocument/2006/relationships/customXml" Target="../customXml/item136.xml"/><Relationship Id="rId157" Type="http://schemas.openxmlformats.org/officeDocument/2006/relationships/customXml" Target="../customXml/item157.xml"/><Relationship Id="rId178" Type="http://schemas.openxmlformats.org/officeDocument/2006/relationships/customXml" Target="../customXml/item178.xml"/><Relationship Id="rId301" Type="http://schemas.openxmlformats.org/officeDocument/2006/relationships/customXml" Target="../customXml/item301.xml"/><Relationship Id="rId322" Type="http://schemas.openxmlformats.org/officeDocument/2006/relationships/customXml" Target="../customXml/item322.xml"/><Relationship Id="rId343" Type="http://schemas.openxmlformats.org/officeDocument/2006/relationships/customXml" Target="../customXml/item343.xml"/><Relationship Id="rId364" Type="http://schemas.openxmlformats.org/officeDocument/2006/relationships/slide" Target="slides/slide4.xml"/><Relationship Id="rId61" Type="http://schemas.openxmlformats.org/officeDocument/2006/relationships/customXml" Target="../customXml/item61.xml"/><Relationship Id="rId82" Type="http://schemas.openxmlformats.org/officeDocument/2006/relationships/customXml" Target="../customXml/item82.xml"/><Relationship Id="rId199" Type="http://schemas.openxmlformats.org/officeDocument/2006/relationships/customXml" Target="../customXml/item199.xml"/><Relationship Id="rId203" Type="http://schemas.openxmlformats.org/officeDocument/2006/relationships/customXml" Target="../customXml/item203.xml"/><Relationship Id="rId385" Type="http://schemas.openxmlformats.org/officeDocument/2006/relationships/viewProps" Target="viewProps.xml"/><Relationship Id="rId19" Type="http://schemas.openxmlformats.org/officeDocument/2006/relationships/customXml" Target="../customXml/item19.xml"/><Relationship Id="rId224" Type="http://schemas.openxmlformats.org/officeDocument/2006/relationships/customXml" Target="../customXml/item224.xml"/><Relationship Id="rId245" Type="http://schemas.openxmlformats.org/officeDocument/2006/relationships/customXml" Target="../customXml/item245.xml"/><Relationship Id="rId266" Type="http://schemas.openxmlformats.org/officeDocument/2006/relationships/customXml" Target="../customXml/item266.xml"/><Relationship Id="rId287" Type="http://schemas.openxmlformats.org/officeDocument/2006/relationships/customXml" Target="../customXml/item287.xml"/><Relationship Id="rId30" Type="http://schemas.openxmlformats.org/officeDocument/2006/relationships/customXml" Target="../customXml/item30.xml"/><Relationship Id="rId105" Type="http://schemas.openxmlformats.org/officeDocument/2006/relationships/customXml" Target="../customXml/item105.xml"/><Relationship Id="rId126" Type="http://schemas.openxmlformats.org/officeDocument/2006/relationships/customXml" Target="../customXml/item126.xml"/><Relationship Id="rId147" Type="http://schemas.openxmlformats.org/officeDocument/2006/relationships/customXml" Target="../customXml/item147.xml"/><Relationship Id="rId168" Type="http://schemas.openxmlformats.org/officeDocument/2006/relationships/customXml" Target="../customXml/item168.xml"/><Relationship Id="rId312" Type="http://schemas.openxmlformats.org/officeDocument/2006/relationships/customXml" Target="../customXml/item312.xml"/><Relationship Id="rId333" Type="http://schemas.openxmlformats.org/officeDocument/2006/relationships/customXml" Target="../customXml/item333.xml"/><Relationship Id="rId354" Type="http://schemas.openxmlformats.org/officeDocument/2006/relationships/customXml" Target="../customXml/item354.xml"/><Relationship Id="rId51" Type="http://schemas.openxmlformats.org/officeDocument/2006/relationships/customXml" Target="../customXml/item51.xml"/><Relationship Id="rId72" Type="http://schemas.openxmlformats.org/officeDocument/2006/relationships/customXml" Target="../customXml/item72.xml"/><Relationship Id="rId93" Type="http://schemas.openxmlformats.org/officeDocument/2006/relationships/customXml" Target="../customXml/item93.xml"/><Relationship Id="rId189" Type="http://schemas.openxmlformats.org/officeDocument/2006/relationships/customXml" Target="../customXml/item189.xml"/><Relationship Id="rId375" Type="http://schemas.openxmlformats.org/officeDocument/2006/relationships/slide" Target="slides/slide15.xml"/><Relationship Id="rId3" Type="http://schemas.openxmlformats.org/officeDocument/2006/relationships/customXml" Target="../customXml/item3.xml"/><Relationship Id="rId214" Type="http://schemas.openxmlformats.org/officeDocument/2006/relationships/customXml" Target="../customXml/item214.xml"/><Relationship Id="rId235" Type="http://schemas.openxmlformats.org/officeDocument/2006/relationships/customXml" Target="../customXml/item235.xml"/><Relationship Id="rId256" Type="http://schemas.openxmlformats.org/officeDocument/2006/relationships/customXml" Target="../customXml/item256.xml"/><Relationship Id="rId277" Type="http://schemas.openxmlformats.org/officeDocument/2006/relationships/customXml" Target="../customXml/item277.xml"/><Relationship Id="rId298" Type="http://schemas.openxmlformats.org/officeDocument/2006/relationships/customXml" Target="../customXml/item298.xml"/><Relationship Id="rId116" Type="http://schemas.openxmlformats.org/officeDocument/2006/relationships/customXml" Target="../customXml/item116.xml"/><Relationship Id="rId137" Type="http://schemas.openxmlformats.org/officeDocument/2006/relationships/customXml" Target="../customXml/item137.xml"/><Relationship Id="rId158" Type="http://schemas.openxmlformats.org/officeDocument/2006/relationships/customXml" Target="../customXml/item158.xml"/><Relationship Id="rId302" Type="http://schemas.openxmlformats.org/officeDocument/2006/relationships/customXml" Target="../customXml/item302.xml"/><Relationship Id="rId323" Type="http://schemas.openxmlformats.org/officeDocument/2006/relationships/customXml" Target="../customXml/item323.xml"/><Relationship Id="rId344" Type="http://schemas.openxmlformats.org/officeDocument/2006/relationships/customXml" Target="../customXml/item344.xml"/><Relationship Id="rId20" Type="http://schemas.openxmlformats.org/officeDocument/2006/relationships/customXml" Target="../customXml/item20.xml"/><Relationship Id="rId41" Type="http://schemas.openxmlformats.org/officeDocument/2006/relationships/customXml" Target="../customXml/item41.xml"/><Relationship Id="rId62" Type="http://schemas.openxmlformats.org/officeDocument/2006/relationships/customXml" Target="../customXml/item62.xml"/><Relationship Id="rId83" Type="http://schemas.openxmlformats.org/officeDocument/2006/relationships/customXml" Target="../customXml/item83.xml"/><Relationship Id="rId179" Type="http://schemas.openxmlformats.org/officeDocument/2006/relationships/customXml" Target="../customXml/item179.xml"/><Relationship Id="rId365" Type="http://schemas.openxmlformats.org/officeDocument/2006/relationships/slide" Target="slides/slide5.xml"/><Relationship Id="rId386" Type="http://schemas.openxmlformats.org/officeDocument/2006/relationships/theme" Target="theme/theme1.xml"/><Relationship Id="rId190" Type="http://schemas.openxmlformats.org/officeDocument/2006/relationships/customXml" Target="../customXml/item190.xml"/><Relationship Id="rId204" Type="http://schemas.openxmlformats.org/officeDocument/2006/relationships/customXml" Target="../customXml/item204.xml"/><Relationship Id="rId225" Type="http://schemas.openxmlformats.org/officeDocument/2006/relationships/customXml" Target="../customXml/item225.xml"/><Relationship Id="rId246" Type="http://schemas.openxmlformats.org/officeDocument/2006/relationships/customXml" Target="../customXml/item246.xml"/><Relationship Id="rId267" Type="http://schemas.openxmlformats.org/officeDocument/2006/relationships/customXml" Target="../customXml/item267.xml"/><Relationship Id="rId288" Type="http://schemas.openxmlformats.org/officeDocument/2006/relationships/customXml" Target="../customXml/item288.xml"/><Relationship Id="rId106" Type="http://schemas.openxmlformats.org/officeDocument/2006/relationships/customXml" Target="../customXml/item106.xml"/><Relationship Id="rId127" Type="http://schemas.openxmlformats.org/officeDocument/2006/relationships/customXml" Target="../customXml/item127.xml"/><Relationship Id="rId313" Type="http://schemas.openxmlformats.org/officeDocument/2006/relationships/customXml" Target="../customXml/item313.xml"/><Relationship Id="rId10" Type="http://schemas.openxmlformats.org/officeDocument/2006/relationships/customXml" Target="../customXml/item10.xml"/><Relationship Id="rId31" Type="http://schemas.openxmlformats.org/officeDocument/2006/relationships/customXml" Target="../customXml/item31.xml"/><Relationship Id="rId52" Type="http://schemas.openxmlformats.org/officeDocument/2006/relationships/customXml" Target="../customXml/item52.xml"/><Relationship Id="rId73" Type="http://schemas.openxmlformats.org/officeDocument/2006/relationships/customXml" Target="../customXml/item73.xml"/><Relationship Id="rId94" Type="http://schemas.openxmlformats.org/officeDocument/2006/relationships/customXml" Target="../customXml/item94.xml"/><Relationship Id="rId148" Type="http://schemas.openxmlformats.org/officeDocument/2006/relationships/customXml" Target="../customXml/item148.xml"/><Relationship Id="rId169" Type="http://schemas.openxmlformats.org/officeDocument/2006/relationships/customXml" Target="../customXml/item169.xml"/><Relationship Id="rId334" Type="http://schemas.openxmlformats.org/officeDocument/2006/relationships/customXml" Target="../customXml/item334.xml"/><Relationship Id="rId355" Type="http://schemas.openxmlformats.org/officeDocument/2006/relationships/customXml" Target="../customXml/item355.xml"/><Relationship Id="rId376" Type="http://schemas.openxmlformats.org/officeDocument/2006/relationships/slide" Target="slides/slide16.xml"/><Relationship Id="rId4" Type="http://schemas.openxmlformats.org/officeDocument/2006/relationships/customXml" Target="../customXml/item4.xml"/><Relationship Id="rId180" Type="http://schemas.openxmlformats.org/officeDocument/2006/relationships/customXml" Target="../customXml/item180.xml"/><Relationship Id="rId215" Type="http://schemas.openxmlformats.org/officeDocument/2006/relationships/customXml" Target="../customXml/item215.xml"/><Relationship Id="rId236" Type="http://schemas.openxmlformats.org/officeDocument/2006/relationships/customXml" Target="../customXml/item236.xml"/><Relationship Id="rId257" Type="http://schemas.openxmlformats.org/officeDocument/2006/relationships/customXml" Target="../customXml/item257.xml"/><Relationship Id="rId278" Type="http://schemas.openxmlformats.org/officeDocument/2006/relationships/customXml" Target="../customXml/item278.xml"/><Relationship Id="rId303" Type="http://schemas.openxmlformats.org/officeDocument/2006/relationships/customXml" Target="../customXml/item30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CA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288064589320893E-2"/>
          <c:y val="2.6240337883769713E-2"/>
          <c:w val="0.82890937553717359"/>
          <c:h val="0.662945895910060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QS10</c:v>
                </c:pt>
              </c:strCache>
            </c:strRef>
          </c:tx>
          <c:invertIfNegative val="0"/>
          <c:cat>
            <c:strRef>
              <c:f>Feuil1!$A$2:$A$13</c:f>
              <c:strCache>
                <c:ptCount val="12"/>
                <c:pt idx="0">
                  <c:v>ALL/GAM/STA</c:v>
                </c:pt>
                <c:pt idx="1">
                  <c:v>ALL/MARS/STA</c:v>
                </c:pt>
                <c:pt idx="2">
                  <c:v>CCA/GAM/STA</c:v>
                </c:pt>
                <c:pt idx="3">
                  <c:v>CCA/MARS/STA</c:v>
                </c:pt>
                <c:pt idx="4">
                  <c:v>ROI/GAM/STA</c:v>
                </c:pt>
                <c:pt idx="5">
                  <c:v>ROI/MARS/STA</c:v>
                </c:pt>
                <c:pt idx="6">
                  <c:v>ALL/GAM/EXTD</c:v>
                </c:pt>
                <c:pt idx="7">
                  <c:v>ALL/MARS/EXTD</c:v>
                </c:pt>
                <c:pt idx="8">
                  <c:v>CCA/GAM/EXTD</c:v>
                </c:pt>
                <c:pt idx="9">
                  <c:v>CCA/MARS/EXTD</c:v>
                </c:pt>
                <c:pt idx="10">
                  <c:v>ROI/GAM/EXTD</c:v>
                </c:pt>
                <c:pt idx="11">
                  <c:v>ROI/MARS/EXTD</c:v>
                </c:pt>
              </c:strCache>
            </c:strRef>
          </c:cat>
          <c:val>
            <c:numRef>
              <c:f>Feuil1!$B$2:$B$13</c:f>
              <c:numCache>
                <c:formatCode>General</c:formatCode>
                <c:ptCount val="12"/>
                <c:pt idx="0">
                  <c:v>40.94</c:v>
                </c:pt>
                <c:pt idx="1">
                  <c:v>40.78</c:v>
                </c:pt>
                <c:pt idx="2">
                  <c:v>37.159999999999997</c:v>
                </c:pt>
                <c:pt idx="3">
                  <c:v>35.32</c:v>
                </c:pt>
                <c:pt idx="4">
                  <c:v>34.69</c:v>
                </c:pt>
                <c:pt idx="5">
                  <c:v>25.95</c:v>
                </c:pt>
                <c:pt idx="6">
                  <c:v>34.97</c:v>
                </c:pt>
                <c:pt idx="7">
                  <c:v>32.06</c:v>
                </c:pt>
                <c:pt idx="8">
                  <c:v>30.62</c:v>
                </c:pt>
                <c:pt idx="9">
                  <c:v>30.43</c:v>
                </c:pt>
                <c:pt idx="10">
                  <c:v>27.97</c:v>
                </c:pt>
                <c:pt idx="11">
                  <c:v>24.42</c:v>
                </c:pt>
              </c:numCache>
            </c:numRef>
          </c:val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QS50</c:v>
                </c:pt>
              </c:strCache>
            </c:strRef>
          </c:tx>
          <c:invertIfNegative val="0"/>
          <c:cat>
            <c:strRef>
              <c:f>Feuil1!$A$2:$A$13</c:f>
              <c:strCache>
                <c:ptCount val="12"/>
                <c:pt idx="0">
                  <c:v>ALL/GAM/STA</c:v>
                </c:pt>
                <c:pt idx="1">
                  <c:v>ALL/MARS/STA</c:v>
                </c:pt>
                <c:pt idx="2">
                  <c:v>CCA/GAM/STA</c:v>
                </c:pt>
                <c:pt idx="3">
                  <c:v>CCA/MARS/STA</c:v>
                </c:pt>
                <c:pt idx="4">
                  <c:v>ROI/GAM/STA</c:v>
                </c:pt>
                <c:pt idx="5">
                  <c:v>ROI/MARS/STA</c:v>
                </c:pt>
                <c:pt idx="6">
                  <c:v>ALL/GAM/EXTD</c:v>
                </c:pt>
                <c:pt idx="7">
                  <c:v>ALL/MARS/EXTD</c:v>
                </c:pt>
                <c:pt idx="8">
                  <c:v>CCA/GAM/EXTD</c:v>
                </c:pt>
                <c:pt idx="9">
                  <c:v>CCA/MARS/EXTD</c:v>
                </c:pt>
                <c:pt idx="10">
                  <c:v>ROI/GAM/EXTD</c:v>
                </c:pt>
                <c:pt idx="11">
                  <c:v>ROI/MARS/EXTD</c:v>
                </c:pt>
              </c:strCache>
            </c:strRef>
          </c:cat>
          <c:val>
            <c:numRef>
              <c:f>Feuil1!$C$2:$C$13</c:f>
              <c:numCache>
                <c:formatCode>General</c:formatCode>
                <c:ptCount val="12"/>
                <c:pt idx="0">
                  <c:v>49.42</c:v>
                </c:pt>
                <c:pt idx="1">
                  <c:v>51.55</c:v>
                </c:pt>
                <c:pt idx="2">
                  <c:v>43.33</c:v>
                </c:pt>
                <c:pt idx="3">
                  <c:v>43.08</c:v>
                </c:pt>
                <c:pt idx="4">
                  <c:v>39.36</c:v>
                </c:pt>
                <c:pt idx="5">
                  <c:v>30.44</c:v>
                </c:pt>
                <c:pt idx="6">
                  <c:v>36.659999999999997</c:v>
                </c:pt>
                <c:pt idx="7">
                  <c:v>35.21</c:v>
                </c:pt>
                <c:pt idx="8">
                  <c:v>35.08</c:v>
                </c:pt>
                <c:pt idx="9">
                  <c:v>35.28</c:v>
                </c:pt>
                <c:pt idx="10">
                  <c:v>27.81</c:v>
                </c:pt>
                <c:pt idx="11">
                  <c:v>29.21</c:v>
                </c:pt>
              </c:numCache>
            </c:numRef>
          </c:val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QS100</c:v>
                </c:pt>
              </c:strCache>
            </c:strRef>
          </c:tx>
          <c:invertIfNegative val="0"/>
          <c:cat>
            <c:strRef>
              <c:f>Feuil1!$A$2:$A$13</c:f>
              <c:strCache>
                <c:ptCount val="12"/>
                <c:pt idx="0">
                  <c:v>ALL/GAM/STA</c:v>
                </c:pt>
                <c:pt idx="1">
                  <c:v>ALL/MARS/STA</c:v>
                </c:pt>
                <c:pt idx="2">
                  <c:v>CCA/GAM/STA</c:v>
                </c:pt>
                <c:pt idx="3">
                  <c:v>CCA/MARS/STA</c:v>
                </c:pt>
                <c:pt idx="4">
                  <c:v>ROI/GAM/STA</c:v>
                </c:pt>
                <c:pt idx="5">
                  <c:v>ROI/MARS/STA</c:v>
                </c:pt>
                <c:pt idx="6">
                  <c:v>ALL/GAM/EXTD</c:v>
                </c:pt>
                <c:pt idx="7">
                  <c:v>ALL/MARS/EXTD</c:v>
                </c:pt>
                <c:pt idx="8">
                  <c:v>CCA/GAM/EXTD</c:v>
                </c:pt>
                <c:pt idx="9">
                  <c:v>CCA/MARS/EXTD</c:v>
                </c:pt>
                <c:pt idx="10">
                  <c:v>ROI/GAM/EXTD</c:v>
                </c:pt>
                <c:pt idx="11">
                  <c:v>ROI/MARS/EXTD</c:v>
                </c:pt>
              </c:strCache>
            </c:strRef>
          </c:cat>
          <c:val>
            <c:numRef>
              <c:f>Feuil1!$D$2:$D$13</c:f>
              <c:numCache>
                <c:formatCode>General</c:formatCode>
                <c:ptCount val="12"/>
                <c:pt idx="0">
                  <c:v>51.83</c:v>
                </c:pt>
                <c:pt idx="1">
                  <c:v>47.95</c:v>
                </c:pt>
                <c:pt idx="2">
                  <c:v>45.67</c:v>
                </c:pt>
                <c:pt idx="3">
                  <c:v>42.29</c:v>
                </c:pt>
                <c:pt idx="4">
                  <c:v>41.66</c:v>
                </c:pt>
                <c:pt idx="5">
                  <c:v>37.770000000000003</c:v>
                </c:pt>
                <c:pt idx="6">
                  <c:v>38.630000000000003</c:v>
                </c:pt>
                <c:pt idx="7">
                  <c:v>41.21</c:v>
                </c:pt>
                <c:pt idx="8">
                  <c:v>37.409999999999997</c:v>
                </c:pt>
                <c:pt idx="9">
                  <c:v>38.81</c:v>
                </c:pt>
                <c:pt idx="10">
                  <c:v>29.23</c:v>
                </c:pt>
                <c:pt idx="11">
                  <c:v>28.29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722176"/>
        <c:axId val="60965632"/>
      </c:barChart>
      <c:catAx>
        <c:axId val="607221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60965632"/>
        <c:crosses val="autoZero"/>
        <c:auto val="1"/>
        <c:lblAlgn val="ctr"/>
        <c:lblOffset val="100"/>
        <c:noMultiLvlLbl val="0"/>
      </c:catAx>
      <c:valAx>
        <c:axId val="609656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07221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835099700445185"/>
          <c:y val="9.7142818119214935E-2"/>
          <c:w val="0.11230343727331714"/>
          <c:h val="0.214236000658766"/>
        </c:manualLayout>
      </c:layout>
      <c:overlay val="0"/>
      <c:txPr>
        <a:bodyPr/>
        <a:lstStyle/>
        <a:p>
          <a:pPr>
            <a:defRPr b="1"/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84DC1A-49DD-42BC-95E1-8C0D12A01C08}" type="datetimeFigureOut">
              <a:rPr lang="en-CA" smtClean="0"/>
              <a:t>01/04/2021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021A45-AA53-498D-8987-8A108257E75D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95687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94724-2A3F-4A8F-A3D1-7044FED46E26}" type="datetimeFigureOut">
              <a:rPr lang="en-CA" smtClean="0"/>
              <a:t>01/04/2021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FD8A1-3332-4BAC-A3CB-EF5FAB430034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66733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9pPr>
          </a:lstStyle>
          <a:p>
            <a:fld id="{7FDA06C3-F5AE-4D8A-AA31-096D90FFC2A7}" type="slidenum">
              <a:rPr lang="fr-FR" altLang="fr-FR" sz="1200"/>
              <a:pPr/>
              <a:t>2</a:t>
            </a:fld>
            <a:endParaRPr lang="fr-FR" altLang="fr-FR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solidFill>
            <a:srgbClr val="FFFFFF"/>
          </a:solidFill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altLang="fr-FR" dirty="0" smtClean="0"/>
          </a:p>
        </p:txBody>
      </p:sp>
    </p:spTree>
    <p:extLst>
      <p:ext uri="{BB962C8B-B14F-4D97-AF65-F5344CB8AC3E}">
        <p14:creationId xmlns:p14="http://schemas.microsoft.com/office/powerpoint/2010/main" val="1244727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F3B72-7767-43D6-B493-E1742EBEF7BD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27165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F3B72-7767-43D6-B493-E1742EBEF7BD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48027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A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F3B72-7767-43D6-B493-E1742EBEF7BD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26328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A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F3B72-7767-43D6-B493-E1742EBEF7BD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26328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F3B72-7767-43D6-B493-E1742EBEF7BD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24809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A" sz="1200" b="0" i="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F3B72-7767-43D6-B493-E1742EBEF7BD}" type="slidenum">
              <a:rPr lang="fr-CA" smtClean="0"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362961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FD8A1-3332-4BAC-A3CB-EF5FAB430034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9674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FD8A1-3332-4BAC-A3CB-EF5FAB430034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49526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FD8A1-3332-4BAC-A3CB-EF5FAB430034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602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F3B72-7767-43D6-B493-E1742EBEF7BD}" type="slidenum">
              <a:rPr lang="fr-CA" smtClean="0"/>
              <a:t>21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30372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122364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399B9-2B37-4937-B6C2-D050A56981C9}" type="datetime1">
              <a:rPr lang="en-CA" smtClean="0"/>
              <a:t>01/04/2021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9A95-0EC8-43C0-8B53-AD66BF3EA9F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5331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F3E87-9432-4A4F-8D15-4BB9D7D7572F}" type="datetime1">
              <a:rPr lang="en-CA" smtClean="0"/>
              <a:t>01/04/2021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9A95-0EC8-43C0-8B53-AD66BF3EA9F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4964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802C-6E94-4156-A27A-4C4CE8CB29E1}" type="datetime1">
              <a:rPr lang="en-CA" smtClean="0"/>
              <a:t>01/04/2021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9A95-0EC8-43C0-8B53-AD66BF3EA9F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9289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EFB1A-33B8-446C-BE5C-7C521721E789}" type="datetime1">
              <a:rPr lang="en-CA" smtClean="0"/>
              <a:t>01/04/2021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9A95-0EC8-43C0-8B53-AD66BF3EA9F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2344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9B479-A2C4-4C8B-AD1A-F9C8C6940CFA}" type="datetime1">
              <a:rPr lang="en-CA" smtClean="0"/>
              <a:t>01/04/2021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9A95-0EC8-43C0-8B53-AD66BF3EA9F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103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8786-6CE0-4690-9973-E21F69A713BE}" type="datetime1">
              <a:rPr lang="en-CA" smtClean="0"/>
              <a:t>01/04/2021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9A95-0EC8-43C0-8B53-AD66BF3EA9F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7725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1C4B7-738D-4490-A93B-453C36F5ECEA}" type="datetime1">
              <a:rPr lang="en-CA" smtClean="0"/>
              <a:t>01/04/2021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9A95-0EC8-43C0-8B53-AD66BF3EA9F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7939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B6F1A-2099-462D-8963-34A750B8154F}" type="datetime1">
              <a:rPr lang="en-CA" smtClean="0"/>
              <a:t>01/04/2021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9A95-0EC8-43C0-8B53-AD66BF3EA9F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950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3328C-A35D-4566-9743-24B0E2C08A7C}" type="datetime1">
              <a:rPr lang="en-CA" smtClean="0"/>
              <a:t>01/04/2021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9A95-0EC8-43C0-8B53-AD66BF3EA9F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5145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B5E2F-ADDB-48C3-9183-EA82BF510CB1}" type="datetime1">
              <a:rPr lang="en-CA" smtClean="0"/>
              <a:t>01/04/2021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9A95-0EC8-43C0-8B53-AD66BF3EA9F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428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02458-67EC-4DA9-81C4-0F042A68EBF7}" type="datetime1">
              <a:rPr lang="en-CA" smtClean="0"/>
              <a:t>01/04/2021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29A95-0EC8-43C0-8B53-AD66BF3EA9F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908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57" y="5941054"/>
            <a:ext cx="375932" cy="53649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44377" y="6203933"/>
            <a:ext cx="2844800" cy="365125"/>
          </a:xfrm>
          <a:prstGeom prst="rect">
            <a:avLst/>
          </a:prstGeom>
        </p:spPr>
        <p:txBody>
          <a:bodyPr lIns="121917" tIns="0" rIns="0" bIns="0" anchor="ctr" anchorCtr="0"/>
          <a:lstStyle>
            <a:lvl1pPr algn="r">
              <a:defRPr sz="1100" baseline="0">
                <a:solidFill>
                  <a:srgbClr val="181632"/>
                </a:solidFill>
                <a:latin typeface="Arial"/>
              </a:defRPr>
            </a:lvl1pPr>
          </a:lstStyle>
          <a:p>
            <a:fld id="{E9A06A90-B3B5-C149-97F7-5436B6117426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39503" y="1379302"/>
            <a:ext cx="9250581" cy="882788"/>
          </a:xfrm>
        </p:spPr>
        <p:txBody>
          <a:bodyPr lIns="0" tIns="0" rIns="0" bIns="0" anchor="t">
            <a:normAutofit/>
          </a:bodyPr>
          <a:lstStyle>
            <a:lvl1pPr algn="l">
              <a:spcBef>
                <a:spcPts val="0"/>
              </a:spcBef>
              <a:defRPr sz="3700" b="0" i="0" cap="none" baseline="0">
                <a:solidFill>
                  <a:srgbClr val="14162F"/>
                </a:solidFill>
                <a:latin typeface="Metropolis Light"/>
                <a:cs typeface="Metropolis Light"/>
              </a:defRPr>
            </a:lvl1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1539502" y="2491370"/>
            <a:ext cx="9251265" cy="2884703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  <a:p>
            <a:pPr lvl="1"/>
            <a:r>
              <a:rPr lang="fr-CA" dirty="0"/>
              <a:t>Second </a:t>
            </a:r>
            <a:r>
              <a:rPr lang="fr-CA" dirty="0" err="1"/>
              <a:t>level</a:t>
            </a:r>
            <a:endParaRPr lang="fr-CA" dirty="0"/>
          </a:p>
          <a:p>
            <a:pPr lvl="2"/>
            <a:r>
              <a:rPr lang="fr-CA" dirty="0" err="1"/>
              <a:t>Third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pPr lvl="3"/>
            <a:r>
              <a:rPr lang="fr-CA" dirty="0" err="1"/>
              <a:t>Fourth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pPr lvl="4"/>
            <a:r>
              <a:rPr lang="fr-CA" dirty="0" err="1"/>
              <a:t>Fifth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752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 de la présenta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9376" y="2052399"/>
            <a:ext cx="10363200" cy="1470026"/>
          </a:xfrm>
        </p:spPr>
        <p:txBody>
          <a:bodyPr lIns="0" tIns="0" rIns="0" bIns="0" anchor="t" anchorCtr="0">
            <a:normAutofit/>
          </a:bodyPr>
          <a:lstStyle>
            <a:lvl1pPr algn="l">
              <a:defRPr sz="3200" b="0" i="0" cap="all" baseline="0">
                <a:solidFill>
                  <a:schemeClr val="bg1"/>
                </a:solidFill>
                <a:latin typeface="Metropolis Light" panose="00000400000000000000" pitchFamily="50" charset="0"/>
                <a:cs typeface="Metropolis Light" panose="00000400000000000000" pitchFamily="50" charset="0"/>
              </a:defRPr>
            </a:lvl1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9376" y="1110941"/>
            <a:ext cx="8534400" cy="703283"/>
          </a:xfrm>
        </p:spPr>
        <p:txBody>
          <a:bodyPr lIns="0" tIns="0" bIns="0" anchor="b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1500" b="0" i="0" kern="1200" baseline="0">
                <a:solidFill>
                  <a:schemeClr val="bg1"/>
                </a:solidFill>
                <a:latin typeface="Metropolis Extra Light" panose="00000300000000000000" pitchFamily="50" charset="0"/>
                <a:cs typeface="Metropolis Extra Light" panose="00000300000000000000" pitchFamily="50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subtitle</a:t>
            </a:r>
            <a:r>
              <a:rPr lang="fr-CA" dirty="0"/>
              <a:t>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049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matie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603022" y="1622621"/>
            <a:ext cx="9251949" cy="3886355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FontTx/>
              <a:buNone/>
              <a:tabLst>
                <a:tab pos="8455873" algn="l"/>
              </a:tabLst>
              <a:defRPr sz="1500" b="0" i="0" kern="1200">
                <a:solidFill>
                  <a:srgbClr val="14162F"/>
                </a:solidFill>
                <a:latin typeface="Metropolis Light" panose="00000400000000000000" pitchFamily="50" charset="0"/>
                <a:cs typeface="Metropolis Light" panose="00000400000000000000" pitchFamily="50" charset="0"/>
              </a:defRPr>
            </a:lvl1pPr>
            <a:lvl2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2pPr>
            <a:lvl3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3pPr>
            <a:lvl4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4pPr>
            <a:lvl5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5pPr>
          </a:lstStyle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	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56" y="5941053"/>
            <a:ext cx="375932" cy="536499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1603022" y="1149335"/>
            <a:ext cx="9482666" cy="32829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defTabSz="609585"/>
            <a:r>
              <a:rPr lang="fr-CA" sz="2100" b="1" dirty="0">
                <a:solidFill>
                  <a:prstClr val="black"/>
                </a:solidFill>
                <a:latin typeface="Metropolis Semi Bold" panose="00000700000000000000" pitchFamily="50" charset="0"/>
                <a:cs typeface="Metropolis Semi Bold"/>
              </a:rPr>
              <a:t>Table des matières</a:t>
            </a:r>
            <a:endParaRPr lang="en-US" sz="2100" b="1" dirty="0">
              <a:solidFill>
                <a:prstClr val="black"/>
              </a:solidFill>
              <a:latin typeface="Metropolis Semi Bold" panose="00000700000000000000" pitchFamily="50" charset="0"/>
              <a:cs typeface="Metropolis Semi Bold"/>
            </a:endParaRPr>
          </a:p>
        </p:txBody>
      </p:sp>
    </p:spTree>
    <p:extLst>
      <p:ext uri="{BB962C8B-B14F-4D97-AF65-F5344CB8AC3E}">
        <p14:creationId xmlns:p14="http://schemas.microsoft.com/office/powerpoint/2010/main" val="2855434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avec image macro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535762" y="705982"/>
            <a:ext cx="5178943" cy="48176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60958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5762" y="2305062"/>
            <a:ext cx="5178943" cy="3218523"/>
          </a:xfrm>
          <a:solidFill>
            <a:schemeClr val="bg1"/>
          </a:solidFill>
          <a:ln>
            <a:noFill/>
          </a:ln>
        </p:spPr>
        <p:txBody>
          <a:bodyPr wrap="square" lIns="287993" tIns="239994" rIns="287993" bIns="95998" anchor="t" anchorCtr="0">
            <a:normAutofit/>
          </a:bodyPr>
          <a:lstStyle>
            <a:lvl1pPr marL="95998" algn="l">
              <a:spcBef>
                <a:spcPts val="27"/>
              </a:spcBef>
              <a:spcAft>
                <a:spcPts val="27"/>
              </a:spcAft>
              <a:defRPr sz="3200" b="0" i="0" cap="all" baseline="0">
                <a:solidFill>
                  <a:schemeClr val="tx1"/>
                </a:solidFill>
                <a:latin typeface="Metropolis Light"/>
                <a:cs typeface="Metropolis Light"/>
              </a:defRPr>
            </a:lvl1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762" y="705981"/>
            <a:ext cx="5178944" cy="1599080"/>
          </a:xfrm>
          <a:solidFill>
            <a:schemeClr val="bg1"/>
          </a:solidFill>
          <a:ln>
            <a:noFill/>
          </a:ln>
        </p:spPr>
        <p:txBody>
          <a:bodyPr wrap="square" lIns="287993" tIns="239994" rIns="287993" bIns="95998" anchor="b" anchorCtr="0">
            <a:normAutofit/>
          </a:bodyPr>
          <a:lstStyle>
            <a:lvl1pPr marL="95998" indent="0" algn="l">
              <a:spcBef>
                <a:spcPts val="27"/>
              </a:spcBef>
              <a:spcAft>
                <a:spcPts val="27"/>
              </a:spcAft>
              <a:buNone/>
              <a:defRPr sz="1200" b="0" i="0" kern="1200" baseline="0">
                <a:solidFill>
                  <a:schemeClr val="tx1"/>
                </a:solidFill>
                <a:latin typeface="Metropolis Light"/>
                <a:cs typeface="Metropolis Ligh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subtitle</a:t>
            </a:r>
            <a:r>
              <a:rPr lang="fr-CA" dirty="0"/>
              <a:t> style</a:t>
            </a:r>
            <a:endParaRPr lang="en-US" dirty="0"/>
          </a:p>
        </p:txBody>
      </p:sp>
      <p:pic>
        <p:nvPicPr>
          <p:cNvPr id="11" name="Picture 10" descr="lg-INR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779" y="4689768"/>
            <a:ext cx="2437568" cy="143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46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avec image macro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535762" y="705982"/>
            <a:ext cx="5178943" cy="48176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60958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5762" y="2305062"/>
            <a:ext cx="5178943" cy="3218523"/>
          </a:xfrm>
          <a:solidFill>
            <a:schemeClr val="bg1"/>
          </a:solidFill>
          <a:ln>
            <a:noFill/>
          </a:ln>
        </p:spPr>
        <p:txBody>
          <a:bodyPr wrap="square" lIns="287993" tIns="239994" rIns="287993" bIns="95998" anchor="t" anchorCtr="0">
            <a:normAutofit/>
          </a:bodyPr>
          <a:lstStyle>
            <a:lvl1pPr marL="95998" algn="l">
              <a:spcBef>
                <a:spcPts val="27"/>
              </a:spcBef>
              <a:spcAft>
                <a:spcPts val="27"/>
              </a:spcAft>
              <a:defRPr sz="3200" b="0" i="0" cap="all" baseline="0">
                <a:solidFill>
                  <a:schemeClr val="tx1"/>
                </a:solidFill>
                <a:latin typeface="Metropolis Light"/>
                <a:cs typeface="Metropolis Light"/>
              </a:defRPr>
            </a:lvl1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762" y="705981"/>
            <a:ext cx="5178944" cy="1599080"/>
          </a:xfrm>
          <a:solidFill>
            <a:schemeClr val="bg1"/>
          </a:solidFill>
          <a:ln>
            <a:noFill/>
          </a:ln>
        </p:spPr>
        <p:txBody>
          <a:bodyPr wrap="square" lIns="287993" tIns="239994" rIns="287993" bIns="95998" anchor="b" anchorCtr="0">
            <a:normAutofit/>
          </a:bodyPr>
          <a:lstStyle>
            <a:lvl1pPr marL="95998" indent="0" algn="l">
              <a:spcBef>
                <a:spcPts val="27"/>
              </a:spcBef>
              <a:spcAft>
                <a:spcPts val="27"/>
              </a:spcAft>
              <a:buNone/>
              <a:defRPr sz="1200" b="0" i="0" kern="1200" baseline="0">
                <a:solidFill>
                  <a:schemeClr val="tx1"/>
                </a:solidFill>
                <a:latin typeface="Metropolis Light"/>
                <a:cs typeface="Metropolis Ligh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subtitle</a:t>
            </a:r>
            <a:r>
              <a:rPr lang="fr-CA" dirty="0"/>
              <a:t> style</a:t>
            </a:r>
            <a:endParaRPr lang="en-US" dirty="0"/>
          </a:p>
        </p:txBody>
      </p:sp>
      <p:pic>
        <p:nvPicPr>
          <p:cNvPr id="11" name="Picture 10" descr="lg-INR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779" y="4689768"/>
            <a:ext cx="2437568" cy="143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186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image à insér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5762" y="2305062"/>
            <a:ext cx="5178943" cy="3218523"/>
          </a:xfrm>
          <a:solidFill>
            <a:schemeClr val="bg1"/>
          </a:solidFill>
          <a:ln>
            <a:noFill/>
          </a:ln>
        </p:spPr>
        <p:txBody>
          <a:bodyPr wrap="square" lIns="287993" tIns="239994" rIns="287993" bIns="95998" anchor="t" anchorCtr="0">
            <a:normAutofit/>
          </a:bodyPr>
          <a:lstStyle>
            <a:lvl1pPr marL="95998" algn="l">
              <a:spcBef>
                <a:spcPts val="27"/>
              </a:spcBef>
              <a:spcAft>
                <a:spcPts val="27"/>
              </a:spcAft>
              <a:defRPr sz="3200" b="0" i="0" cap="all" baseline="0">
                <a:solidFill>
                  <a:schemeClr val="tx1"/>
                </a:solidFill>
                <a:latin typeface="Metropolis Light" panose="00000400000000000000" pitchFamily="50" charset="0"/>
                <a:cs typeface="Metropolis Light" panose="00000400000000000000" pitchFamily="50" charset="0"/>
              </a:defRPr>
            </a:lvl1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761" y="705981"/>
            <a:ext cx="5178945" cy="1599080"/>
          </a:xfrm>
          <a:solidFill>
            <a:schemeClr val="bg1"/>
          </a:solidFill>
          <a:ln>
            <a:noFill/>
          </a:ln>
        </p:spPr>
        <p:txBody>
          <a:bodyPr wrap="square" lIns="287993" tIns="239994" rIns="287993" bIns="95998" anchor="b" anchorCtr="0">
            <a:normAutofit/>
          </a:bodyPr>
          <a:lstStyle>
            <a:lvl1pPr marL="95998" indent="0" algn="l">
              <a:spcBef>
                <a:spcPts val="27"/>
              </a:spcBef>
              <a:spcAft>
                <a:spcPts val="27"/>
              </a:spcAft>
              <a:buNone/>
              <a:defRPr sz="1200" b="0" i="0" kern="1200" baseline="0">
                <a:solidFill>
                  <a:schemeClr val="tx1"/>
                </a:solidFill>
                <a:latin typeface="Metropolis Light" panose="00000400000000000000" pitchFamily="50" charset="0"/>
                <a:cs typeface="Metropolis Light" panose="00000400000000000000" pitchFamily="50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subtitle</a:t>
            </a:r>
            <a:r>
              <a:rPr lang="fr-CA" dirty="0"/>
              <a:t> style</a:t>
            </a:r>
            <a:endParaRPr lang="en-US" dirty="0"/>
          </a:p>
        </p:txBody>
      </p:sp>
      <p:pic>
        <p:nvPicPr>
          <p:cNvPr id="11" name="Picture 10" descr="lg-INRS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779" y="4689768"/>
            <a:ext cx="2437568" cy="143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196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titre noir avec image macro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g-INRS_seu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326" y="1601145"/>
            <a:ext cx="2263744" cy="32306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8104" y="1450702"/>
            <a:ext cx="4732969" cy="3494428"/>
          </a:xfrm>
        </p:spPr>
        <p:txBody>
          <a:bodyPr lIns="0" tIns="0" rIns="0" bIns="0" anchor="ctr" anchorCtr="0">
            <a:normAutofit/>
          </a:bodyPr>
          <a:lstStyle>
            <a:lvl1pPr algn="l">
              <a:defRPr sz="3200" b="0" i="0" cap="all" baseline="0">
                <a:latin typeface="Metropolis Light"/>
                <a:cs typeface="Metropolis Light"/>
              </a:defRPr>
            </a:lvl1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8306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titre noir / image à insé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1"/>
            <a:ext cx="6036662" cy="685799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60958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" y="1"/>
            <a:ext cx="6093884" cy="6851650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 descr="lg-INRS_seul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326" y="1601145"/>
            <a:ext cx="2263744" cy="32306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8103" y="1450702"/>
            <a:ext cx="4957661" cy="3494428"/>
          </a:xfrm>
        </p:spPr>
        <p:txBody>
          <a:bodyPr lIns="0" tIns="0" rIns="0" bIns="0" anchor="ctr" anchorCtr="0">
            <a:normAutofit/>
          </a:bodyPr>
          <a:lstStyle>
            <a:lvl1pPr algn="l">
              <a:defRPr sz="3200" b="0" i="0" cap="all" baseline="0">
                <a:latin typeface="Metropolis Light"/>
                <a:cs typeface="Metropolis Light"/>
              </a:defRPr>
            </a:lvl1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9900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titre blanc / image à insérer">
    <p:bg>
      <p:bgPr>
        <a:solidFill>
          <a:srgbClr val="1416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1"/>
            <a:ext cx="6036662" cy="685799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60958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" y="1"/>
            <a:ext cx="6093884" cy="6851650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 descr="lg-INRS_seul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326" y="1601145"/>
            <a:ext cx="2263744" cy="32306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8103" y="1450702"/>
            <a:ext cx="4957661" cy="3494428"/>
          </a:xfrm>
        </p:spPr>
        <p:txBody>
          <a:bodyPr lIns="0" tIns="0" rIns="0" bIns="0" anchor="ctr" anchorCtr="0">
            <a:normAutofit/>
          </a:bodyPr>
          <a:lstStyle>
            <a:lvl1pPr algn="l">
              <a:defRPr sz="3200" b="0" i="0" cap="all" baseline="0">
                <a:solidFill>
                  <a:schemeClr val="bg1"/>
                </a:solidFill>
                <a:latin typeface="Metropolis Light"/>
                <a:cs typeface="Metropolis Light"/>
              </a:defRPr>
            </a:lvl1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145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logo IN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2324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logo. signature promotionnelle / imag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g-INRS-innover_vertic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322" y="1521763"/>
            <a:ext cx="2260800" cy="42823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57173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logo / imag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g-INRS_seu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186" y="1650100"/>
            <a:ext cx="2260800" cy="322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4102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logo. signature promotionnelle / imag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lg-INRS-innover_vertic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49" y="1265088"/>
            <a:ext cx="2260800" cy="428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2010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nsition logo. signature promotionnelle / image à insér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9" name="Picture 8" descr="lg-INRS-innover_vertical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186" y="1650099"/>
            <a:ext cx="2260800" cy="428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5148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rtitre, titre et conten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56" y="5941053"/>
            <a:ext cx="375932" cy="53649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44377" y="6203932"/>
            <a:ext cx="2844800" cy="365125"/>
          </a:xfrm>
          <a:prstGeom prst="rect">
            <a:avLst/>
          </a:prstGeom>
        </p:spPr>
        <p:txBody>
          <a:bodyPr lIns="121917" tIns="0" rIns="0" bIns="0" anchor="ctr" anchorCtr="0"/>
          <a:lstStyle>
            <a:lvl1pPr algn="r">
              <a:defRPr sz="1100" baseline="0">
                <a:solidFill>
                  <a:srgbClr val="181632"/>
                </a:solidFill>
                <a:latin typeface="Arial"/>
              </a:defRPr>
            </a:lvl1pPr>
          </a:lstStyle>
          <a:p>
            <a:pPr defTabSz="609585"/>
            <a:fld id="{E9A06A90-B3B5-C149-97F7-5436B6117426}" type="slidenum">
              <a:rPr lang="en-US" smtClean="0"/>
              <a:pPr defTabSz="609585"/>
              <a:t>‹N°›</a:t>
            </a:fld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1539502" y="611043"/>
            <a:ext cx="9250581" cy="897883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400" b="0" i="0" baseline="0">
                <a:solidFill>
                  <a:srgbClr val="2631E7"/>
                </a:solidFill>
                <a:latin typeface="Metropolis Semi Bold"/>
                <a:cs typeface="Metropolis Semi Bold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39502" y="1605089"/>
            <a:ext cx="9250581" cy="882788"/>
          </a:xfrm>
        </p:spPr>
        <p:txBody>
          <a:bodyPr lIns="0" tIns="0" rIns="0" bIns="0" anchor="t">
            <a:normAutofit/>
          </a:bodyPr>
          <a:lstStyle>
            <a:lvl1pPr algn="l">
              <a:spcBef>
                <a:spcPts val="0"/>
              </a:spcBef>
              <a:defRPr sz="3700" b="0" i="0" cap="none" baseline="0">
                <a:solidFill>
                  <a:srgbClr val="14162F"/>
                </a:solidFill>
                <a:latin typeface="Metropolis Light"/>
                <a:cs typeface="Metropolis Light"/>
              </a:defRPr>
            </a:lvl1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1539501" y="2717155"/>
            <a:ext cx="9251265" cy="2884703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  <a:p>
            <a:pPr lvl="1"/>
            <a:r>
              <a:rPr lang="fr-CA" dirty="0"/>
              <a:t>Second </a:t>
            </a:r>
            <a:r>
              <a:rPr lang="fr-CA" dirty="0" err="1"/>
              <a:t>level</a:t>
            </a:r>
            <a:endParaRPr lang="fr-CA" dirty="0"/>
          </a:p>
          <a:p>
            <a:pPr lvl="2"/>
            <a:r>
              <a:rPr lang="fr-CA" dirty="0" err="1"/>
              <a:t>Third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pPr lvl="3"/>
            <a:r>
              <a:rPr lang="fr-CA" dirty="0" err="1"/>
              <a:t>Fourth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pPr lvl="4"/>
            <a:r>
              <a:rPr lang="fr-CA" dirty="0" err="1"/>
              <a:t>Fifth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562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56" y="5941053"/>
            <a:ext cx="375932" cy="53649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44377" y="6203932"/>
            <a:ext cx="2844800" cy="365125"/>
          </a:xfrm>
          <a:prstGeom prst="rect">
            <a:avLst/>
          </a:prstGeom>
        </p:spPr>
        <p:txBody>
          <a:bodyPr lIns="121917" tIns="0" rIns="0" bIns="0" anchor="ctr" anchorCtr="0"/>
          <a:lstStyle>
            <a:lvl1pPr algn="r">
              <a:defRPr sz="1100" baseline="0">
                <a:solidFill>
                  <a:srgbClr val="181632"/>
                </a:solidFill>
                <a:latin typeface="Arial"/>
              </a:defRPr>
            </a:lvl1pPr>
          </a:lstStyle>
          <a:p>
            <a:pPr defTabSz="609585"/>
            <a:fld id="{E9A06A90-B3B5-C149-97F7-5436B6117426}" type="slidenum">
              <a:rPr lang="en-US" smtClean="0"/>
              <a:pPr defTabSz="609585"/>
              <a:t>‹N°›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39502" y="1379302"/>
            <a:ext cx="9250581" cy="882788"/>
          </a:xfrm>
        </p:spPr>
        <p:txBody>
          <a:bodyPr lIns="0" tIns="0" rIns="0" bIns="0" anchor="t">
            <a:normAutofit/>
          </a:bodyPr>
          <a:lstStyle>
            <a:lvl1pPr algn="l">
              <a:spcBef>
                <a:spcPts val="0"/>
              </a:spcBef>
              <a:defRPr sz="3700" b="0" i="0" cap="none" baseline="0">
                <a:solidFill>
                  <a:srgbClr val="14162F"/>
                </a:solidFill>
                <a:latin typeface="Metropolis Light"/>
                <a:cs typeface="Metropolis Light"/>
              </a:defRPr>
            </a:lvl1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1539501" y="2491369"/>
            <a:ext cx="9251265" cy="2884703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  <a:p>
            <a:pPr lvl="1"/>
            <a:r>
              <a:rPr lang="fr-CA" dirty="0"/>
              <a:t>Second </a:t>
            </a:r>
            <a:r>
              <a:rPr lang="fr-CA" dirty="0" err="1"/>
              <a:t>level</a:t>
            </a:r>
            <a:endParaRPr lang="fr-CA" dirty="0"/>
          </a:p>
          <a:p>
            <a:pPr lvl="2"/>
            <a:r>
              <a:rPr lang="fr-CA" dirty="0" err="1"/>
              <a:t>Third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pPr lvl="3"/>
            <a:r>
              <a:rPr lang="fr-CA" dirty="0" err="1"/>
              <a:t>Fourth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pPr lvl="4"/>
            <a:r>
              <a:rPr lang="fr-CA" dirty="0" err="1"/>
              <a:t>Fifth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02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56" y="5941053"/>
            <a:ext cx="375932" cy="53649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44377" y="6203932"/>
            <a:ext cx="2844800" cy="365125"/>
          </a:xfrm>
          <a:prstGeom prst="rect">
            <a:avLst/>
          </a:prstGeom>
        </p:spPr>
        <p:txBody>
          <a:bodyPr lIns="121917" tIns="0" rIns="0" bIns="0" anchor="ctr" anchorCtr="0"/>
          <a:lstStyle>
            <a:lvl1pPr algn="r">
              <a:defRPr sz="1100" baseline="0">
                <a:solidFill>
                  <a:srgbClr val="181632"/>
                </a:solidFill>
                <a:latin typeface="Arial"/>
              </a:defRPr>
            </a:lvl1pPr>
          </a:lstStyle>
          <a:p>
            <a:pPr defTabSz="609585"/>
            <a:fld id="{41BAFBA7-85AD-A442-B4BD-E58B74BD646F}" type="slidenum">
              <a:rPr lang="en-US" smtClean="0"/>
              <a:pPr defTabSz="609585"/>
              <a:t>‹N°›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1539502" y="850443"/>
            <a:ext cx="9250581" cy="4625869"/>
          </a:xfrm>
        </p:spPr>
        <p:txBody>
          <a:bodyPr/>
          <a:lstStyle/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  <a:p>
            <a:pPr lvl="1"/>
            <a:r>
              <a:rPr lang="fr-CA" dirty="0"/>
              <a:t>Second </a:t>
            </a:r>
            <a:r>
              <a:rPr lang="fr-CA" dirty="0" err="1"/>
              <a:t>level</a:t>
            </a:r>
            <a:endParaRPr lang="fr-CA" dirty="0"/>
          </a:p>
          <a:p>
            <a:pPr lvl="2"/>
            <a:r>
              <a:rPr lang="fr-CA" dirty="0" err="1"/>
              <a:t>Third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pPr lvl="3"/>
            <a:r>
              <a:rPr lang="fr-CA" dirty="0" err="1"/>
              <a:t>Fourth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pPr lvl="4"/>
            <a:r>
              <a:rPr lang="fr-CA" dirty="0" err="1"/>
              <a:t>Fifth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5536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noncé fond bleu">
    <p:bg>
      <p:bgPr>
        <a:solidFill>
          <a:srgbClr val="263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g-INRS_seul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56" y="5941050"/>
            <a:ext cx="375932" cy="53650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44377" y="6203932"/>
            <a:ext cx="2844800" cy="365125"/>
          </a:xfrm>
          <a:prstGeom prst="rect">
            <a:avLst/>
          </a:prstGeom>
        </p:spPr>
        <p:txBody>
          <a:bodyPr lIns="121917" tIns="0" rIns="0" bIns="0" anchor="ctr" anchorCtr="0"/>
          <a:lstStyle>
            <a:lvl1pPr algn="r">
              <a:defRPr sz="1100" b="0" i="0" baseline="0">
                <a:solidFill>
                  <a:schemeClr val="bg1"/>
                </a:solidFill>
                <a:latin typeface="Metropolis Semi Bold"/>
                <a:cs typeface="Metropolis Semi Bold"/>
              </a:defRPr>
            </a:lvl1pPr>
          </a:lstStyle>
          <a:p>
            <a:pPr defTabSz="609585"/>
            <a:fld id="{41BAFBA7-85AD-A442-B4BD-E58B74BD646F}" type="slidenum">
              <a:rPr lang="en-US" smtClean="0">
                <a:solidFill>
                  <a:prstClr val="white"/>
                </a:solidFill>
              </a:rPr>
              <a:pPr defTabSz="609585"/>
              <a:t>‹N°›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539502" y="850443"/>
            <a:ext cx="9250581" cy="4625869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3700" b="0" i="0" kern="1200">
                <a:solidFill>
                  <a:schemeClr val="bg1"/>
                </a:solidFill>
                <a:latin typeface="Metropolis Light"/>
                <a:cs typeface="Metropolis Light"/>
              </a:defRPr>
            </a:lvl1pPr>
            <a:lvl2pPr marL="0" indent="0" algn="l">
              <a:spcBef>
                <a:spcPts val="0"/>
              </a:spcBef>
              <a:buFontTx/>
              <a:buNone/>
              <a:defRPr sz="3700" b="0" i="0" kern="1200">
                <a:solidFill>
                  <a:schemeClr val="bg1"/>
                </a:solidFill>
                <a:latin typeface="Metropolis Light"/>
                <a:cs typeface="Metropolis Light"/>
              </a:defRPr>
            </a:lvl2pPr>
            <a:lvl3pPr marL="0" indent="0" algn="l">
              <a:spcBef>
                <a:spcPts val="0"/>
              </a:spcBef>
              <a:buFontTx/>
              <a:buNone/>
              <a:defRPr sz="3700" b="0" i="0" kern="1200">
                <a:solidFill>
                  <a:schemeClr val="bg1"/>
                </a:solidFill>
                <a:latin typeface="Metropolis Light"/>
                <a:cs typeface="Metropolis Light"/>
              </a:defRPr>
            </a:lvl3pPr>
            <a:lvl4pPr marL="0" indent="0" algn="l">
              <a:spcBef>
                <a:spcPts val="0"/>
              </a:spcBef>
              <a:buFontTx/>
              <a:buNone/>
              <a:defRPr sz="3700" b="0" i="0" kern="1200">
                <a:solidFill>
                  <a:schemeClr val="bg1"/>
                </a:solidFill>
                <a:latin typeface="Metropolis Light"/>
                <a:cs typeface="Metropolis Light"/>
              </a:defRPr>
            </a:lvl4pPr>
            <a:lvl5pPr marL="0" indent="0" algn="l">
              <a:spcBef>
                <a:spcPts val="0"/>
              </a:spcBef>
              <a:buFontTx/>
              <a:buNone/>
              <a:defRPr sz="3700" b="0" i="0" kern="1200">
                <a:solidFill>
                  <a:schemeClr val="bg1"/>
                </a:solidFill>
                <a:latin typeface="Metropolis Light"/>
                <a:cs typeface="Metropolis Light"/>
              </a:defRPr>
            </a:lvl5pPr>
          </a:lstStyle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  <a:p>
            <a:pPr lvl="1"/>
            <a:r>
              <a:rPr lang="fr-CA" dirty="0"/>
              <a:t>Second </a:t>
            </a:r>
            <a:r>
              <a:rPr lang="fr-CA" dirty="0" err="1"/>
              <a:t>level</a:t>
            </a:r>
            <a:endParaRPr lang="fr-CA" dirty="0"/>
          </a:p>
          <a:p>
            <a:pPr lvl="2"/>
            <a:r>
              <a:rPr lang="fr-CA" dirty="0" err="1"/>
              <a:t>Third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pPr lvl="3"/>
            <a:r>
              <a:rPr lang="fr-CA" dirty="0" err="1"/>
              <a:t>Fourth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pPr lvl="4"/>
            <a:r>
              <a:rPr lang="fr-CA" dirty="0" err="1"/>
              <a:t>Fifth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888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noncé fond blan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56" y="5941053"/>
            <a:ext cx="375932" cy="53649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44377" y="6203932"/>
            <a:ext cx="2844800" cy="365125"/>
          </a:xfrm>
          <a:prstGeom prst="rect">
            <a:avLst/>
          </a:prstGeom>
        </p:spPr>
        <p:txBody>
          <a:bodyPr lIns="121917" tIns="0" rIns="0" bIns="0" anchor="ctr" anchorCtr="0"/>
          <a:lstStyle>
            <a:lvl1pPr algn="r">
              <a:defRPr sz="1100" baseline="0">
                <a:solidFill>
                  <a:srgbClr val="181632"/>
                </a:solidFill>
                <a:latin typeface="Arial"/>
              </a:defRPr>
            </a:lvl1pPr>
          </a:lstStyle>
          <a:p>
            <a:pPr defTabSz="609585"/>
            <a:fld id="{41BAFBA7-85AD-A442-B4BD-E58B74BD646F}" type="slidenum">
              <a:rPr lang="en-US" smtClean="0"/>
              <a:pPr defTabSz="609585"/>
              <a:t>‹N°›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539502" y="850443"/>
            <a:ext cx="9250581" cy="4625869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3700" b="0" i="0" kern="1200">
                <a:solidFill>
                  <a:srgbClr val="14162F"/>
                </a:solidFill>
                <a:latin typeface="Metropolis Light"/>
                <a:cs typeface="Metropolis Light"/>
              </a:defRPr>
            </a:lvl1pPr>
            <a:lvl2pPr marL="0" indent="0" algn="l">
              <a:spcBef>
                <a:spcPts val="0"/>
              </a:spcBef>
              <a:buFontTx/>
              <a:buNone/>
              <a:defRPr sz="3700" b="0" i="0" kern="1200">
                <a:solidFill>
                  <a:srgbClr val="14162F"/>
                </a:solidFill>
                <a:latin typeface="Metropolis Light"/>
                <a:cs typeface="Metropolis Light"/>
              </a:defRPr>
            </a:lvl2pPr>
            <a:lvl3pPr marL="0" indent="0" algn="l">
              <a:spcBef>
                <a:spcPts val="0"/>
              </a:spcBef>
              <a:buFontTx/>
              <a:buNone/>
              <a:defRPr sz="3700" b="0" i="0" kern="1200">
                <a:solidFill>
                  <a:srgbClr val="14162F"/>
                </a:solidFill>
                <a:latin typeface="Metropolis Light"/>
                <a:cs typeface="Metropolis Light"/>
              </a:defRPr>
            </a:lvl3pPr>
            <a:lvl4pPr marL="0" indent="0" algn="l">
              <a:spcBef>
                <a:spcPts val="0"/>
              </a:spcBef>
              <a:buFontTx/>
              <a:buNone/>
              <a:defRPr sz="3700" b="0" i="0" kern="1200">
                <a:solidFill>
                  <a:srgbClr val="14162F"/>
                </a:solidFill>
                <a:latin typeface="Metropolis Light"/>
                <a:cs typeface="Metropolis Light"/>
              </a:defRPr>
            </a:lvl4pPr>
            <a:lvl5pPr marL="0" indent="0" algn="l">
              <a:spcBef>
                <a:spcPts val="0"/>
              </a:spcBef>
              <a:buFontTx/>
              <a:buNone/>
              <a:defRPr sz="3700" b="0" i="0" kern="1200">
                <a:solidFill>
                  <a:srgbClr val="14162F"/>
                </a:solidFill>
                <a:latin typeface="Metropolis Light"/>
                <a:cs typeface="Metropolis Light"/>
              </a:defRPr>
            </a:lvl5pPr>
          </a:lstStyle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  <a:p>
            <a:pPr lvl="1"/>
            <a:r>
              <a:rPr lang="fr-CA" dirty="0"/>
              <a:t>Second </a:t>
            </a:r>
            <a:r>
              <a:rPr lang="fr-CA" dirty="0" err="1"/>
              <a:t>level</a:t>
            </a:r>
            <a:endParaRPr lang="fr-CA" dirty="0"/>
          </a:p>
          <a:p>
            <a:pPr lvl="2"/>
            <a:r>
              <a:rPr lang="fr-CA" dirty="0" err="1"/>
              <a:t>Third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pPr lvl="3"/>
            <a:r>
              <a:rPr lang="fr-CA" dirty="0" err="1"/>
              <a:t>Fourth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pPr lvl="4"/>
            <a:r>
              <a:rPr lang="fr-CA" dirty="0" err="1"/>
              <a:t>Fifth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4106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rtitre, titre, contenu et image bousso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g-INRS_seu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56" y="5941050"/>
            <a:ext cx="375932" cy="53650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44377" y="6203932"/>
            <a:ext cx="2844800" cy="365125"/>
          </a:xfrm>
          <a:prstGeom prst="rect">
            <a:avLst/>
          </a:prstGeom>
        </p:spPr>
        <p:txBody>
          <a:bodyPr lIns="121917" tIns="0" rIns="0" bIns="0" anchor="ctr" anchorCtr="0"/>
          <a:lstStyle>
            <a:lvl1pPr algn="r">
              <a:defRPr sz="1100" baseline="0">
                <a:solidFill>
                  <a:srgbClr val="181632"/>
                </a:solidFill>
                <a:latin typeface="Arial"/>
              </a:defRPr>
            </a:lvl1pPr>
          </a:lstStyle>
          <a:p>
            <a:pPr defTabSz="609585"/>
            <a:fld id="{E9A06A90-B3B5-C149-97F7-5436B6117426}" type="slidenum">
              <a:rPr lang="en-US" smtClean="0"/>
              <a:pPr defTabSz="609585"/>
              <a:t>‹N°›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739007" y="2950597"/>
            <a:ext cx="4686519" cy="284796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2100" b="0" i="0" kern="1200">
                <a:solidFill>
                  <a:srgbClr val="14162F"/>
                </a:solidFill>
                <a:latin typeface="Metropolis Light"/>
                <a:cs typeface="Metropolis Light"/>
              </a:defRPr>
            </a:lvl1pPr>
            <a:lvl2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2pPr>
            <a:lvl3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3pPr>
            <a:lvl4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4pPr>
            <a:lvl5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5pPr>
          </a:lstStyle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6739007" y="611071"/>
            <a:ext cx="4686519" cy="897883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400" b="0" i="0" baseline="0">
                <a:solidFill>
                  <a:srgbClr val="2631E7"/>
                </a:solidFill>
                <a:latin typeface="Metropolis Semi Bold"/>
                <a:cs typeface="Metropolis Semi Bold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739007" y="1605117"/>
            <a:ext cx="4686519" cy="882788"/>
          </a:xfrm>
        </p:spPr>
        <p:txBody>
          <a:bodyPr lIns="0" tIns="0" rIns="0" bIns="0" anchor="t">
            <a:normAutofit/>
          </a:bodyPr>
          <a:lstStyle>
            <a:lvl1pPr algn="l">
              <a:spcBef>
                <a:spcPts val="0"/>
              </a:spcBef>
              <a:defRPr sz="3700" b="0" i="0" cap="none" baseline="0">
                <a:solidFill>
                  <a:srgbClr val="14162F"/>
                </a:solidFill>
                <a:latin typeface="Metropolis Light"/>
                <a:cs typeface="Metropolis Light"/>
              </a:defRPr>
            </a:lvl1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852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rtitre, titre et contenu / Image à insérer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1" y="1"/>
            <a:ext cx="6036662" cy="685799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60958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" y="1"/>
            <a:ext cx="6093884" cy="6851650"/>
          </a:xfrm>
        </p:spPr>
        <p:txBody>
          <a:bodyPr/>
          <a:lstStyle/>
          <a:p>
            <a:endParaRPr lang="en-US"/>
          </a:p>
        </p:txBody>
      </p:sp>
      <p:pic>
        <p:nvPicPr>
          <p:cNvPr id="11" name="Picture 10" descr="lg-INRS_seul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56" y="5941050"/>
            <a:ext cx="375932" cy="53650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44377" y="6203932"/>
            <a:ext cx="2844800" cy="365125"/>
          </a:xfrm>
          <a:prstGeom prst="rect">
            <a:avLst/>
          </a:prstGeom>
        </p:spPr>
        <p:txBody>
          <a:bodyPr lIns="121917" tIns="0" rIns="0" bIns="0" anchor="ctr" anchorCtr="0"/>
          <a:lstStyle>
            <a:lvl1pPr algn="r">
              <a:defRPr sz="1100" baseline="0">
                <a:solidFill>
                  <a:srgbClr val="181632"/>
                </a:solidFill>
                <a:latin typeface="Arial"/>
              </a:defRPr>
            </a:lvl1pPr>
          </a:lstStyle>
          <a:p>
            <a:pPr defTabSz="609585"/>
            <a:fld id="{E9A06A90-B3B5-C149-97F7-5436B6117426}" type="slidenum">
              <a:rPr lang="en-US" smtClean="0"/>
              <a:pPr defTabSz="609585"/>
              <a:t>‹N°›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739007" y="2950597"/>
            <a:ext cx="4686519" cy="284796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2100" b="0" i="0" kern="1200">
                <a:solidFill>
                  <a:srgbClr val="14162F"/>
                </a:solidFill>
                <a:latin typeface="Metropolis Light"/>
                <a:cs typeface="Metropolis Light"/>
              </a:defRPr>
            </a:lvl1pPr>
            <a:lvl2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2pPr>
            <a:lvl3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3pPr>
            <a:lvl4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4pPr>
            <a:lvl5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5pPr>
          </a:lstStyle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6739007" y="611071"/>
            <a:ext cx="4686519" cy="897883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400" b="0" i="0" baseline="0">
                <a:solidFill>
                  <a:srgbClr val="2631E7"/>
                </a:solidFill>
                <a:latin typeface="Metropolis Semi Bold"/>
                <a:cs typeface="Metropolis Semi Bold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739007" y="1605117"/>
            <a:ext cx="4686519" cy="882788"/>
          </a:xfrm>
        </p:spPr>
        <p:txBody>
          <a:bodyPr lIns="0" tIns="0" rIns="0" bIns="0" anchor="t">
            <a:normAutofit/>
          </a:bodyPr>
          <a:lstStyle>
            <a:lvl1pPr algn="l">
              <a:spcBef>
                <a:spcPts val="0"/>
              </a:spcBef>
              <a:defRPr sz="3700" b="0" i="0" cap="none" baseline="0">
                <a:solidFill>
                  <a:srgbClr val="14162F"/>
                </a:solidFill>
                <a:latin typeface="Metropolis Light"/>
                <a:cs typeface="Metropolis Light"/>
              </a:defRPr>
            </a:lvl1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2686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densé / Surtitre, titre et conten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56" y="5941053"/>
            <a:ext cx="375932" cy="53649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44377" y="6203932"/>
            <a:ext cx="2844800" cy="365125"/>
          </a:xfrm>
          <a:prstGeom prst="rect">
            <a:avLst/>
          </a:prstGeom>
        </p:spPr>
        <p:txBody>
          <a:bodyPr lIns="121917" tIns="0" rIns="0" bIns="0" anchor="ctr" anchorCtr="0"/>
          <a:lstStyle>
            <a:lvl1pPr algn="r">
              <a:defRPr sz="1100" baseline="0">
                <a:solidFill>
                  <a:srgbClr val="181632"/>
                </a:solidFill>
                <a:latin typeface="Arial"/>
              </a:defRPr>
            </a:lvl1pPr>
          </a:lstStyle>
          <a:p>
            <a:pPr defTabSz="609585"/>
            <a:fld id="{E9A06A90-B3B5-C149-97F7-5436B6117426}" type="slidenum">
              <a:rPr lang="en-US" smtClean="0"/>
              <a:pPr defTabSz="609585"/>
              <a:t>‹N°›</a:t>
            </a:fld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1539502" y="611043"/>
            <a:ext cx="9250581" cy="897883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900" b="0" i="0" baseline="0">
                <a:solidFill>
                  <a:srgbClr val="2631E7"/>
                </a:solidFill>
                <a:latin typeface="Metropolis Semi Bold"/>
                <a:cs typeface="Metropolis Semi Bold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39502" y="1605089"/>
            <a:ext cx="9250581" cy="882788"/>
          </a:xfrm>
        </p:spPr>
        <p:txBody>
          <a:bodyPr lIns="0" tIns="0" rIns="0" bIns="0" anchor="t">
            <a:normAutofit/>
          </a:bodyPr>
          <a:lstStyle>
            <a:lvl1pPr algn="l">
              <a:spcBef>
                <a:spcPts val="0"/>
              </a:spcBef>
              <a:defRPr sz="2700" b="0" i="0" cap="none" baseline="0">
                <a:solidFill>
                  <a:srgbClr val="14162F"/>
                </a:solidFill>
                <a:latin typeface="Metropolis Light"/>
                <a:cs typeface="Metropolis Light"/>
              </a:defRPr>
            </a:lvl1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1538818" y="2717157"/>
            <a:ext cx="9251949" cy="2884703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500" b="0" i="0" baseline="0">
                <a:solidFill>
                  <a:srgbClr val="14162F"/>
                </a:solidFill>
                <a:latin typeface="Metropolis Light"/>
                <a:cs typeface="Metropolis Light"/>
              </a:defRPr>
            </a:lvl1pPr>
            <a:lvl2pPr marL="743693" indent="-256026">
              <a:spcBef>
                <a:spcPts val="800"/>
              </a:spcBef>
              <a:buFont typeface="Arial"/>
              <a:buChar char="•"/>
              <a:defRPr sz="1500" b="0" i="0" baseline="0">
                <a:solidFill>
                  <a:srgbClr val="14162F"/>
                </a:solidFill>
                <a:latin typeface="Metropolis Light"/>
                <a:cs typeface="Metropolis Light"/>
              </a:defRPr>
            </a:lvl2pPr>
          </a:lstStyle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  <a:p>
            <a:pPr lvl="1"/>
            <a:r>
              <a:rPr lang="fr-CA" dirty="0"/>
              <a:t>Second </a:t>
            </a:r>
            <a:r>
              <a:rPr lang="fr-CA" dirty="0" err="1"/>
              <a:t>level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2394996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densé / Titre et conten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56" y="5941053"/>
            <a:ext cx="375932" cy="53649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44377" y="6203932"/>
            <a:ext cx="2844800" cy="365125"/>
          </a:xfrm>
          <a:prstGeom prst="rect">
            <a:avLst/>
          </a:prstGeom>
        </p:spPr>
        <p:txBody>
          <a:bodyPr lIns="121917" tIns="0" rIns="0" bIns="0" anchor="ctr" anchorCtr="0"/>
          <a:lstStyle>
            <a:lvl1pPr algn="r">
              <a:defRPr sz="1100" baseline="0">
                <a:solidFill>
                  <a:srgbClr val="181632"/>
                </a:solidFill>
                <a:latin typeface="Arial"/>
              </a:defRPr>
            </a:lvl1pPr>
          </a:lstStyle>
          <a:p>
            <a:pPr defTabSz="609585"/>
            <a:fld id="{E9A06A90-B3B5-C149-97F7-5436B6117426}" type="slidenum">
              <a:rPr lang="en-US" smtClean="0"/>
              <a:pPr defTabSz="609585"/>
              <a:t>‹N°›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39502" y="1379302"/>
            <a:ext cx="9250581" cy="882788"/>
          </a:xfrm>
        </p:spPr>
        <p:txBody>
          <a:bodyPr lIns="0" tIns="0" rIns="0" bIns="0" anchor="t">
            <a:normAutofit/>
          </a:bodyPr>
          <a:lstStyle>
            <a:lvl1pPr algn="l">
              <a:spcBef>
                <a:spcPts val="0"/>
              </a:spcBef>
              <a:defRPr sz="2700" b="0" i="0" cap="none" baseline="0">
                <a:solidFill>
                  <a:srgbClr val="14162F"/>
                </a:solidFill>
                <a:latin typeface="Metropolis Light"/>
                <a:cs typeface="Metropolis Light"/>
              </a:defRPr>
            </a:lvl1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1538818" y="2491371"/>
            <a:ext cx="9251949" cy="2884703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500" b="0" i="0" baseline="0">
                <a:solidFill>
                  <a:srgbClr val="14162F"/>
                </a:solidFill>
                <a:latin typeface="Metropolis Light"/>
                <a:cs typeface="Metropolis Light"/>
              </a:defRPr>
            </a:lvl1pPr>
            <a:lvl2pPr marL="743693" indent="-256026">
              <a:spcBef>
                <a:spcPts val="800"/>
              </a:spcBef>
              <a:buFont typeface="Arial"/>
              <a:buChar char="•"/>
              <a:defRPr sz="1500" b="0" i="0" baseline="0">
                <a:solidFill>
                  <a:srgbClr val="14162F"/>
                </a:solidFill>
                <a:latin typeface="Metropolis Light"/>
                <a:cs typeface="Metropolis Light"/>
              </a:defRPr>
            </a:lvl2pPr>
          </a:lstStyle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  <a:p>
            <a:pPr lvl="1"/>
            <a:r>
              <a:rPr lang="fr-CA" dirty="0"/>
              <a:t>Second </a:t>
            </a:r>
            <a:r>
              <a:rPr lang="fr-CA" dirty="0" err="1"/>
              <a:t>level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0649799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 de la présenta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44389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 de la présentation avec adresse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034248" y="5365808"/>
            <a:ext cx="2448375" cy="923665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etropolis Light"/>
                <a:cs typeface="Metropolis Light"/>
              </a:defRPr>
            </a:lvl1pPr>
            <a:lvl2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2pPr>
            <a:lvl3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3pPr>
            <a:lvl4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4pPr>
            <a:lvl5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5pPr>
          </a:lstStyle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4"/>
          </p:nvPr>
        </p:nvSpPr>
        <p:spPr>
          <a:xfrm>
            <a:off x="1034248" y="4757493"/>
            <a:ext cx="2448375" cy="536462"/>
          </a:xfrm>
        </p:spPr>
        <p:txBody>
          <a:bodyPr lIns="0" tIns="0" bIns="0" anchor="b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1100" b="0" i="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etropolis Semi Bold"/>
                <a:cs typeface="Metropolis Semi Bold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subtitle</a:t>
            </a:r>
            <a:r>
              <a:rPr lang="fr-CA" dirty="0"/>
              <a:t> style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217715" y="5365808"/>
            <a:ext cx="2448375" cy="923665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etropolis Light"/>
                <a:cs typeface="Metropolis Light"/>
              </a:defRPr>
            </a:lvl1pPr>
            <a:lvl2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2pPr>
            <a:lvl3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3pPr>
            <a:lvl4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4pPr>
            <a:lvl5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5pPr>
          </a:lstStyle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4217715" y="4757495"/>
            <a:ext cx="2448375" cy="534401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11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Metropolis Semi Bold"/>
                <a:cs typeface="Metropolis Semi Bold"/>
              </a:defRPr>
            </a:lvl1pPr>
            <a:lvl2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2pPr>
            <a:lvl3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3pPr>
            <a:lvl4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4pPr>
            <a:lvl5pPr marL="0" indent="0" algn="l">
              <a:spcBef>
                <a:spcPts val="0"/>
              </a:spcBef>
              <a:buFontTx/>
              <a:buNone/>
              <a:defRPr sz="3700" kern="1200">
                <a:solidFill>
                  <a:srgbClr val="14162F"/>
                </a:solidFill>
                <a:latin typeface="Arial"/>
              </a:defRPr>
            </a:lvl5pPr>
          </a:lstStyle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</p:txBody>
      </p:sp>
    </p:spTree>
    <p:extLst>
      <p:ext uri="{BB962C8B-B14F-4D97-AF65-F5344CB8AC3E}">
        <p14:creationId xmlns:p14="http://schemas.microsoft.com/office/powerpoint/2010/main" val="30019176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9135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F481F-5424-4FBA-B244-57B610542390}" type="datetime1">
              <a:rPr lang="en-CA" smtClean="0"/>
              <a:t>01/04/2021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29A95-0EC8-43C0-8B53-AD66BF3EA9F1}" type="slidenum">
              <a:rPr lang="en-CA" smtClean="0"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626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2800" cy="1143000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title</a:t>
            </a:r>
            <a:r>
              <a:rPr lang="fr-CA" dirty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fr-CA" dirty="0"/>
              <a:t>Click to </a:t>
            </a:r>
            <a:r>
              <a:rPr lang="fr-CA" dirty="0" err="1"/>
              <a:t>edit</a:t>
            </a:r>
            <a:r>
              <a:rPr lang="fr-CA" dirty="0"/>
              <a:t> Master </a:t>
            </a:r>
            <a:r>
              <a:rPr lang="fr-CA" dirty="0" err="1"/>
              <a:t>text</a:t>
            </a:r>
            <a:r>
              <a:rPr lang="fr-CA" dirty="0"/>
              <a:t> styles</a:t>
            </a:r>
          </a:p>
          <a:p>
            <a:pPr lvl="1"/>
            <a:r>
              <a:rPr lang="fr-CA" dirty="0"/>
              <a:t>Second </a:t>
            </a:r>
            <a:r>
              <a:rPr lang="fr-CA" dirty="0" err="1"/>
              <a:t>level</a:t>
            </a:r>
            <a:endParaRPr lang="fr-CA" dirty="0"/>
          </a:p>
          <a:p>
            <a:pPr lvl="2"/>
            <a:r>
              <a:rPr lang="fr-CA" dirty="0" err="1"/>
              <a:t>Third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pPr lvl="3"/>
            <a:r>
              <a:rPr lang="fr-CA" dirty="0" err="1"/>
              <a:t>Fourth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fr-CA" dirty="0"/>
          </a:p>
          <a:p>
            <a:pPr lvl="4"/>
            <a:r>
              <a:rPr lang="fr-CA" dirty="0" err="1"/>
              <a:t>Fifth</a:t>
            </a:r>
            <a:r>
              <a:rPr lang="fr-CA" dirty="0"/>
              <a:t> </a:t>
            </a:r>
            <a:r>
              <a:rPr lang="fr-CA" dirty="0" err="1"/>
              <a:t>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931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</p:sldLayoutIdLst>
  <p:hf hdr="0" ftr="0" dt="0"/>
  <p:txStyles>
    <p:titleStyle>
      <a:lvl1pPr algn="l" defTabSz="609585" rtl="0" eaLnBrk="1" latinLnBrk="0" hangingPunct="1">
        <a:spcBef>
          <a:spcPct val="0"/>
        </a:spcBef>
        <a:buNone/>
        <a:defRPr sz="5300" b="0" i="0" kern="1200">
          <a:solidFill>
            <a:schemeClr val="tx1"/>
          </a:solidFill>
          <a:latin typeface="Metropolis Light"/>
          <a:ea typeface="+mj-ea"/>
          <a:cs typeface="Metropolis Light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300" b="0" i="0" kern="1200">
          <a:solidFill>
            <a:schemeClr val="tx1"/>
          </a:solidFill>
          <a:latin typeface="Metropolis Light"/>
          <a:ea typeface="+mn-ea"/>
          <a:cs typeface="Metropolis Light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00" b="0" i="0" kern="1200">
          <a:solidFill>
            <a:schemeClr val="tx1"/>
          </a:solidFill>
          <a:latin typeface="Metropolis Light"/>
          <a:ea typeface="+mn-ea"/>
          <a:cs typeface="Metropolis Light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/>
          </a:solidFill>
          <a:latin typeface="Metropolis Light"/>
          <a:ea typeface="+mn-ea"/>
          <a:cs typeface="Metropolis Light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700" b="0" i="0" kern="1200">
          <a:solidFill>
            <a:schemeClr val="tx1"/>
          </a:solidFill>
          <a:latin typeface="Metropolis Light"/>
          <a:ea typeface="+mn-ea"/>
          <a:cs typeface="Metropolis Light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700" b="0" i="0" kern="1200">
          <a:solidFill>
            <a:schemeClr val="tx1"/>
          </a:solidFill>
          <a:latin typeface="Metropolis Light"/>
          <a:ea typeface="+mn-ea"/>
          <a:cs typeface="Metropolis Light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emf"/><Relationship Id="rId5" Type="http://schemas.openxmlformats.org/officeDocument/2006/relationships/image" Target="../media/image21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7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t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2.t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601196" y="1020258"/>
            <a:ext cx="10972801" cy="1723545"/>
          </a:xfrm>
          <a:prstGeom prst="rect">
            <a:avLst/>
          </a:prstGeom>
          <a:noFill/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8" rIns="121917" bIns="60958" rtlCol="0">
            <a:spAutoFit/>
          </a:bodyPr>
          <a:lstStyle/>
          <a:p>
            <a:pPr algn="ctr" defTabSz="609585"/>
            <a:r>
              <a:rPr lang="en-GB" sz="3600" b="1" dirty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Accounting for high dimensional predictors in RFA with MARS</a:t>
            </a:r>
            <a:endParaRPr lang="fr-FR" sz="3600" b="1" dirty="0">
              <a:solidFill>
                <a:prstClr val="white"/>
              </a:solidFill>
              <a:cs typeface="Calibri" panose="020F0502020204030204" pitchFamily="34" charset="0"/>
            </a:endParaRPr>
          </a:p>
          <a:p>
            <a:pPr algn="ctr" defTabSz="609585"/>
            <a:endParaRPr lang="fr-FR" sz="32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16958635-0CA0-4496-B916-A360C8151D62}"/>
              </a:ext>
            </a:extLst>
          </p:cNvPr>
          <p:cNvSpPr txBox="1"/>
          <p:nvPr/>
        </p:nvSpPr>
        <p:spPr>
          <a:xfrm>
            <a:off x="4107874" y="2849219"/>
            <a:ext cx="4326827" cy="211499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altLang="fr-FR" sz="3000" b="1" dirty="0" smtClean="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Amina Msilini</a:t>
            </a:r>
          </a:p>
          <a:p>
            <a:pPr algn="ctr">
              <a:lnSpc>
                <a:spcPct val="150000"/>
              </a:lnSpc>
            </a:pPr>
            <a:r>
              <a:rPr lang="fr-FR" altLang="fr-FR" sz="3000" b="1" dirty="0" smtClean="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Pierre </a:t>
            </a:r>
            <a:r>
              <a:rPr lang="fr-FR" altLang="fr-FR" sz="3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Masselot</a:t>
            </a:r>
          </a:p>
          <a:p>
            <a:pPr algn="ctr">
              <a:lnSpc>
                <a:spcPct val="150000"/>
              </a:lnSpc>
            </a:pPr>
            <a:r>
              <a:rPr lang="fr-FR" altLang="fr-FR" sz="3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Taha B.M.J. Ouarda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F309B307-1EB3-4E1B-A494-FF9CC277214C}"/>
              </a:ext>
            </a:extLst>
          </p:cNvPr>
          <p:cNvSpPr txBox="1"/>
          <p:nvPr/>
        </p:nvSpPr>
        <p:spPr>
          <a:xfrm>
            <a:off x="4742207" y="6240327"/>
            <a:ext cx="3058160" cy="492438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fr-CA" sz="2100" dirty="0">
                <a:solidFill>
                  <a:schemeClr val="bg1"/>
                </a:solidFill>
              </a:rPr>
              <a:t>        </a:t>
            </a:r>
            <a:r>
              <a:rPr lang="fr-CA" sz="24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April 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r>
              <a:rPr lang="en-GB" sz="24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  </a:t>
            </a:r>
            <a:r>
              <a:rPr lang="fr-CA" sz="24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2021</a:t>
            </a:r>
            <a:endParaRPr lang="fr-CA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262594" y="709773"/>
            <a:ext cx="11650006" cy="184150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spcCol="0" rtlCol="0" anchor="ctr"/>
          <a:lstStyle/>
          <a:p>
            <a:pPr algn="ctr" defTabSz="609585"/>
            <a:endParaRPr lang="fr-CA" sz="240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8" y="4859875"/>
            <a:ext cx="3695700" cy="1380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365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711200" y="1292286"/>
            <a:ext cx="10871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9pPr>
          </a:lstStyle>
          <a:p>
            <a:pPr algn="l" eaLnBrk="1" hangingPunct="1">
              <a:spcBef>
                <a:spcPct val="20000"/>
              </a:spcBef>
            </a:pPr>
            <a:endParaRPr lang="fr-FR" altLang="fr-FR" sz="2000"/>
          </a:p>
        </p:txBody>
      </p:sp>
      <p:sp>
        <p:nvSpPr>
          <p:cNvPr id="4101" name="Rectangle 1"/>
          <p:cNvSpPr>
            <a:spLocks noChangeArrowheads="1"/>
          </p:cNvSpPr>
          <p:nvPr/>
        </p:nvSpPr>
        <p:spPr bwMode="auto">
          <a:xfrm>
            <a:off x="903819" y="255589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9pPr>
          </a:lstStyle>
          <a:p>
            <a:pPr algn="l" eaLnBrk="1" hangingPunct="1">
              <a:spcBef>
                <a:spcPct val="20000"/>
              </a:spcBef>
            </a:pPr>
            <a:endParaRPr lang="fr-FR" altLang="fr-FR">
              <a:solidFill>
                <a:schemeClr val="bg1"/>
              </a:solidFill>
            </a:endParaRPr>
          </a:p>
        </p:txBody>
      </p:sp>
      <p:sp>
        <p:nvSpPr>
          <p:cNvPr id="4104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9421059" y="6492876"/>
            <a:ext cx="2743200" cy="365125"/>
          </a:xfrm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9pPr>
          </a:lstStyle>
          <a:p>
            <a:fld id="{F3D4BBE4-9171-438F-8E65-D005DADE2680}" type="slidenum">
              <a:rPr lang="fr-FR" altLang="fr-FR" sz="1400" b="1"/>
              <a:pPr/>
              <a:t>2</a:t>
            </a:fld>
            <a:endParaRPr lang="fr-FR" altLang="fr-FR" sz="1400" b="1" dirty="0"/>
          </a:p>
        </p:txBody>
      </p:sp>
      <p:sp>
        <p:nvSpPr>
          <p:cNvPr id="11" name="Espace réservé du contenu 2"/>
          <p:cNvSpPr txBox="1">
            <a:spLocks/>
          </p:cNvSpPr>
          <p:nvPr/>
        </p:nvSpPr>
        <p:spPr>
          <a:xfrm>
            <a:off x="742288" y="11976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fr-CA" sz="30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</a:t>
            </a:r>
            <a:r>
              <a:rPr lang="fr-CA" sz="3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3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fr-CA" sz="30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endParaRPr lang="fr-CA" sz="30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l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fr-CA" sz="30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Problematic</a:t>
            </a:r>
            <a:r>
              <a:rPr lang="fr-CA" sz="3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30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r>
              <a:rPr lang="fr-CA" sz="3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CA" sz="30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l">
              <a:lnSpc>
                <a:spcPct val="150000"/>
              </a:lnSpc>
              <a:buFont typeface="Arial" pitchFamily="34" charset="0"/>
              <a:buAutoNum type="arabicPeriod"/>
            </a:pPr>
            <a:r>
              <a:rPr lang="fr-CA" sz="30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fr-CA" sz="3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3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 and </a:t>
            </a:r>
            <a:r>
              <a:rPr lang="fr-CA" sz="3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endParaRPr lang="fr-CA" sz="3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6240" y="3731177"/>
            <a:ext cx="11568608" cy="784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CA" sz="3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 Methods </a:t>
            </a:r>
            <a:endParaRPr lang="fr-CA" sz="3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2846" y="4686706"/>
            <a:ext cx="2108543" cy="7846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fr-CA" sz="3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 </a:t>
            </a:r>
            <a:r>
              <a:rPr lang="fr-CA" sz="30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fr-CA" sz="3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0"/>
            <a:ext cx="1504189" cy="704088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794992" y="5714284"/>
            <a:ext cx="42605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Conclusions</a:t>
            </a:r>
            <a:endParaRPr lang="fr-CA" sz="3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-1588" y="2852"/>
            <a:ext cx="12192530" cy="93900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sz="3200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57244" y="90434"/>
            <a:ext cx="9428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28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</a:t>
            </a:r>
            <a:endParaRPr lang="fr-FR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21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37416" y="5314297"/>
            <a:ext cx="9889099" cy="1107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Hydrological risk assessment and </a:t>
            </a:r>
            <a:endParaRPr lang="en-US" sz="22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 management</a:t>
            </a:r>
            <a:r>
              <a:rPr lang="fr-CA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3503712" y="3057674"/>
            <a:ext cx="5356509" cy="13681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Statistical</a:t>
            </a:r>
            <a:r>
              <a:rPr lang="fr-CA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endParaRPr lang="fr-CA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lèche vers le bas 15"/>
          <p:cNvSpPr/>
          <p:nvPr/>
        </p:nvSpPr>
        <p:spPr>
          <a:xfrm>
            <a:off x="5659899" y="2372060"/>
            <a:ext cx="720000" cy="68400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Flèche vers le bas 16"/>
          <p:cNvSpPr/>
          <p:nvPr/>
        </p:nvSpPr>
        <p:spPr>
          <a:xfrm>
            <a:off x="5664032" y="4620692"/>
            <a:ext cx="720000" cy="68400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 11"/>
          <p:cNvSpPr/>
          <p:nvPr/>
        </p:nvSpPr>
        <p:spPr>
          <a:xfrm>
            <a:off x="2927648" y="1120037"/>
            <a:ext cx="6096001" cy="11077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2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Hydrometric</a:t>
            </a:r>
            <a:r>
              <a:rPr lang="fr-CA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stations</a:t>
            </a:r>
          </a:p>
          <a:p>
            <a:pPr algn="ctr">
              <a:lnSpc>
                <a:spcPct val="150000"/>
              </a:lnSpc>
            </a:pPr>
            <a:r>
              <a:rPr lang="fr-CA" sz="22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Historical</a:t>
            </a:r>
            <a:r>
              <a:rPr lang="fr-CA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</a:t>
            </a: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2"/>
          </p:nvPr>
        </p:nvSpPr>
        <p:spPr>
          <a:xfrm>
            <a:off x="9421059" y="6408311"/>
            <a:ext cx="2743200" cy="365125"/>
          </a:xfrm>
        </p:spPr>
        <p:txBody>
          <a:bodyPr/>
          <a:lstStyle/>
          <a:p>
            <a:fld id="{CF4668DC-857F-487D-BFFA-8C0CA5037977}" type="slidenum">
              <a:rPr lang="fr-BE" sz="1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fr-BE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0"/>
            <a:ext cx="1504189" cy="704088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" y="5861160"/>
            <a:ext cx="541856" cy="70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 bwMode="auto">
          <a:xfrm>
            <a:off x="-1588" y="2852"/>
            <a:ext cx="12192530" cy="93900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sz="3200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4312779" y="175042"/>
            <a:ext cx="35637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 err="1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Context</a:t>
            </a:r>
            <a:r>
              <a:rPr lang="fr-FR" altLang="fr-FR" sz="2800" b="1" dirty="0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FR" altLang="fr-FR" sz="2800" b="1" dirty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of </a:t>
            </a:r>
            <a:r>
              <a:rPr lang="fr-FR" altLang="fr-FR" sz="2800" b="1" dirty="0" err="1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research</a:t>
            </a:r>
            <a:endParaRPr lang="fr-FR" altLang="fr-FR" sz="28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62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555" y="1029977"/>
            <a:ext cx="55889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At-site </a:t>
            </a:r>
            <a:r>
              <a:rPr lang="fr-CA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Frequency</a:t>
            </a:r>
            <a:r>
              <a:rPr lang="fr-C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fr-C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(FA)</a:t>
            </a:r>
            <a:endParaRPr lang="fr-CA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8" descr="http://images.slideplayer.com/28/9416655/slides/slide_1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90" t="15530" r="8494" b="52531"/>
          <a:stretch/>
        </p:blipFill>
        <p:spPr bwMode="auto">
          <a:xfrm>
            <a:off x="8045488" y="4500749"/>
            <a:ext cx="3475951" cy="205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9448801" y="6412032"/>
            <a:ext cx="2743200" cy="365125"/>
          </a:xfrm>
        </p:spPr>
        <p:txBody>
          <a:bodyPr/>
          <a:lstStyle/>
          <a:p>
            <a:fld id="{CF4668DC-857F-487D-BFFA-8C0CA5037977}" type="slidenum">
              <a:rPr lang="fr-BE" sz="1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fr-BE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0"/>
            <a:ext cx="1504189" cy="704088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7058" y="1553197"/>
            <a:ext cx="3581165" cy="235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065902" y="2246263"/>
            <a:ext cx="210418" cy="6517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9" name="ZoneTexte 18"/>
          <p:cNvSpPr txBox="1"/>
          <p:nvPr/>
        </p:nvSpPr>
        <p:spPr>
          <a:xfrm rot="16200000">
            <a:off x="7817403" y="2328617"/>
            <a:ext cx="6870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Flow</a:t>
            </a:r>
            <a:endParaRPr lang="fr-CA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832281" y="3681352"/>
            <a:ext cx="515284" cy="228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ZoneTexte 6"/>
          <p:cNvSpPr txBox="1"/>
          <p:nvPr/>
        </p:nvSpPr>
        <p:spPr>
          <a:xfrm>
            <a:off x="9682547" y="3741040"/>
            <a:ext cx="6650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Years</a:t>
            </a:r>
            <a:endParaRPr lang="fr-CA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" y="5861160"/>
            <a:ext cx="541856" cy="70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/>
          <p:nvPr/>
        </p:nvSpPr>
        <p:spPr bwMode="auto">
          <a:xfrm>
            <a:off x="-1588" y="2852"/>
            <a:ext cx="12192530" cy="93900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sz="3200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312779" y="175042"/>
            <a:ext cx="35637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 err="1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Context</a:t>
            </a:r>
            <a:r>
              <a:rPr lang="fr-FR" altLang="fr-FR" sz="2800" b="1" dirty="0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FR" altLang="fr-FR" sz="2800" b="1" dirty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of </a:t>
            </a:r>
            <a:r>
              <a:rPr lang="fr-FR" altLang="fr-FR" sz="2800" b="1" dirty="0" err="1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research</a:t>
            </a:r>
            <a:endParaRPr lang="fr-FR" altLang="fr-FR" sz="28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11240" y="1930754"/>
            <a:ext cx="3792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process </a:t>
            </a:r>
            <a:endParaRPr lang="fr-CA" sz="24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1588" y="2731534"/>
            <a:ext cx="804707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CA" sz="20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</a:t>
            </a:r>
            <a:r>
              <a:rPr lang="fr-CA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fr-CA" sz="20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  <a:r>
              <a:rPr lang="fr-CA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maximum </a:t>
            </a:r>
            <a:r>
              <a:rPr lang="fr-CA" sz="20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</a:t>
            </a:r>
            <a:r>
              <a:rPr lang="fr-CA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 </a:t>
            </a:r>
            <a:r>
              <a:rPr lang="fr-CA" sz="20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CA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observed</a:t>
            </a:r>
            <a:r>
              <a:rPr lang="fr-CA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fr-CA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CA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Verify basic assumptions.</a:t>
            </a:r>
            <a:endParaRPr lang="fr-CA" sz="20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CA" sz="20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 adequate statistical distribution.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CA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Estimate parameters.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CA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Estimate quantiles (</a:t>
            </a:r>
            <a:r>
              <a:rPr lang="en-CA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At-site quantiles</a:t>
            </a:r>
            <a:r>
              <a:rPr lang="en-CA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lvl="0"/>
            <a:endParaRPr lang="en-CA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CA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fr-CA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75093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xmlns="" id="{B5699264-ECAD-434C-9781-F0C157171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5804" y="6380593"/>
            <a:ext cx="2844800" cy="365125"/>
          </a:xfrm>
        </p:spPr>
        <p:txBody>
          <a:bodyPr/>
          <a:lstStyle/>
          <a:p>
            <a:fld id="{E9A06A90-B3B5-C149-97F7-5436B6117426}" type="slidenum">
              <a:rPr lang="en-US" sz="1400" b="1"/>
              <a:pPr/>
              <a:t>5</a:t>
            </a:fld>
            <a:endParaRPr lang="en-US" sz="1600" b="1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154067" y="147922"/>
            <a:ext cx="4112664" cy="697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700" b="1" dirty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Mise en contexte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357268" y="109822"/>
            <a:ext cx="4112664" cy="697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700" b="1" dirty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Mise en contexte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43884" y="1538507"/>
            <a:ext cx="6411886" cy="86157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457189" indent="-457189">
              <a:lnSpc>
                <a:spcPct val="150000"/>
              </a:lnSpc>
              <a:buFont typeface="+mj-lt"/>
              <a:buAutoNum type="arabicPeriod"/>
            </a:pPr>
            <a:r>
              <a:rPr lang="fr-CA" sz="2800" b="1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Frequency</a:t>
            </a:r>
            <a:r>
              <a:rPr lang="fr-CA" sz="28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800" b="1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fr-CA" sz="28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(FA</a:t>
            </a:r>
            <a:r>
              <a:rPr lang="fr-CA" sz="32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CA" sz="32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-38422" y="2671959"/>
            <a:ext cx="8892257" cy="164622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CA" sz="2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fr-CA" sz="22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fr-CA" sz="2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2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gauged</a:t>
            </a:r>
            <a:r>
              <a:rPr lang="fr-CA" sz="2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site: </a:t>
            </a:r>
          </a:p>
          <a:p>
            <a:pPr>
              <a:lnSpc>
                <a:spcPct val="150000"/>
              </a:lnSpc>
            </a:pPr>
            <a:r>
              <a:rPr lang="fr-CA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X: physio-</a:t>
            </a:r>
            <a:r>
              <a:rPr lang="fr-CA" sz="22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meterological</a:t>
            </a:r>
            <a:r>
              <a:rPr lang="fr-CA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variables</a:t>
            </a:r>
          </a:p>
          <a:p>
            <a:pPr>
              <a:lnSpc>
                <a:spcPct val="150000"/>
              </a:lnSpc>
            </a:pPr>
            <a:r>
              <a:rPr lang="fr-CA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Y: </a:t>
            </a:r>
            <a:r>
              <a:rPr lang="fr-CA" sz="22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hydrological</a:t>
            </a:r>
            <a:r>
              <a:rPr lang="fr-CA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variables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25823" y="4893667"/>
            <a:ext cx="4627544" cy="113850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Quantiles estimation at </a:t>
            </a:r>
            <a:r>
              <a:rPr lang="fr-CA" sz="2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gauged</a:t>
            </a:r>
            <a:r>
              <a:rPr lang="fr-CA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sites</a:t>
            </a:r>
            <a:r>
              <a:rPr lang="fr-CA" sz="2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044" y="5112432"/>
            <a:ext cx="3840241" cy="172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7545975" y="5531338"/>
            <a:ext cx="4137115" cy="46166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r>
              <a:rPr lang="fr-FR" altLang="fr-FR" sz="22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Gauged</a:t>
            </a:r>
            <a:r>
              <a:rPr lang="fr-FR" altLang="fr-FR" sz="2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sites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572407" y="6012105"/>
            <a:ext cx="2195467" cy="461661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r>
              <a:rPr lang="en-CA" altLang="fr-FR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Ungauged site</a:t>
            </a:r>
            <a:endParaRPr lang="fr-CA" sz="2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" y="5861160"/>
            <a:ext cx="541856" cy="70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0"/>
            <a:ext cx="1504189" cy="704088"/>
          </a:xfrm>
          <a:prstGeom prst="rect">
            <a:avLst/>
          </a:prstGeom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368" y="768416"/>
            <a:ext cx="6538633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Image 34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6"/>
          <a:stretch/>
        </p:blipFill>
        <p:spPr bwMode="auto">
          <a:xfrm>
            <a:off x="7815378" y="2518857"/>
            <a:ext cx="817910" cy="4360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" name="Groupe 35"/>
          <p:cNvGrpSpPr/>
          <p:nvPr/>
        </p:nvGrpSpPr>
        <p:grpSpPr>
          <a:xfrm>
            <a:off x="9333052" y="2407401"/>
            <a:ext cx="915361" cy="487797"/>
            <a:chOff x="6031673" y="2027093"/>
            <a:chExt cx="772795" cy="535513"/>
          </a:xfrm>
        </p:grpSpPr>
        <p:pic>
          <p:nvPicPr>
            <p:cNvPr id="37" name="Image 36"/>
            <p:cNvPicPr/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66"/>
            <a:stretch/>
          </p:blipFill>
          <p:spPr bwMode="auto">
            <a:xfrm>
              <a:off x="6031673" y="2027093"/>
              <a:ext cx="772795" cy="5224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" name="Multiplier 37"/>
            <p:cNvSpPr/>
            <p:nvPr/>
          </p:nvSpPr>
          <p:spPr>
            <a:xfrm>
              <a:off x="6098186" y="2052150"/>
              <a:ext cx="631740" cy="510456"/>
            </a:xfrm>
            <a:prstGeom prst="mathMultiply">
              <a:avLst>
                <a:gd name="adj1" fmla="val 8194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pic>
        <p:nvPicPr>
          <p:cNvPr id="39" name="Image 38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6"/>
          <a:stretch/>
        </p:blipFill>
        <p:spPr bwMode="auto">
          <a:xfrm>
            <a:off x="10616284" y="2358206"/>
            <a:ext cx="817910" cy="436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Image 39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6"/>
          <a:stretch/>
        </p:blipFill>
        <p:spPr bwMode="auto">
          <a:xfrm>
            <a:off x="7392842" y="3604276"/>
            <a:ext cx="817910" cy="436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Image 40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6"/>
          <a:stretch/>
        </p:blipFill>
        <p:spPr bwMode="auto">
          <a:xfrm>
            <a:off x="9430502" y="3614216"/>
            <a:ext cx="817910" cy="43602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Rectangle 41"/>
          <p:cNvSpPr/>
          <p:nvPr/>
        </p:nvSpPr>
        <p:spPr>
          <a:xfrm>
            <a:off x="-38421" y="1012546"/>
            <a:ext cx="6307683" cy="553994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r>
              <a:rPr lang="fr-CA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Regional</a:t>
            </a:r>
            <a:r>
              <a:rPr lang="fr-CA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Frequency</a:t>
            </a:r>
            <a:r>
              <a:rPr lang="fr-CA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fr-CA" sz="2800" b="1" dirty="0">
                <a:latin typeface="Arial" panose="020B0604020202020204" pitchFamily="34" charset="0"/>
                <a:cs typeface="Arial" panose="020B0604020202020204" pitchFamily="34" charset="0"/>
              </a:rPr>
              <a:t> (RFA)</a:t>
            </a:r>
            <a:endParaRPr lang="fr-CA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-1588" y="2852"/>
            <a:ext cx="12192530" cy="93900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sz="3200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4312779" y="175042"/>
            <a:ext cx="35637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 err="1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Context</a:t>
            </a:r>
            <a:r>
              <a:rPr lang="fr-FR" altLang="fr-FR" sz="2800" b="1" dirty="0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FR" altLang="fr-FR" sz="2800" b="1" dirty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of </a:t>
            </a:r>
            <a:r>
              <a:rPr lang="fr-FR" altLang="fr-FR" sz="2800" b="1" dirty="0" err="1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research</a:t>
            </a:r>
            <a:endParaRPr lang="fr-FR" altLang="fr-FR" sz="28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6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327915" y="2060848"/>
            <a:ext cx="749376" cy="309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4" name="Organigramme : Connecteur 93"/>
          <p:cNvSpPr/>
          <p:nvPr/>
        </p:nvSpPr>
        <p:spPr>
          <a:xfrm flipV="1">
            <a:off x="7116628" y="4893393"/>
            <a:ext cx="192000" cy="144000"/>
          </a:xfrm>
          <a:prstGeom prst="flowChartConnector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8" name="Organigramme : Connecteur 97"/>
          <p:cNvSpPr/>
          <p:nvPr/>
        </p:nvSpPr>
        <p:spPr>
          <a:xfrm flipV="1">
            <a:off x="7018268" y="2871299"/>
            <a:ext cx="192000" cy="144000"/>
          </a:xfrm>
          <a:prstGeom prst="flowChartConnector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rgbClr val="FF0000"/>
              </a:solidFill>
            </a:endParaRPr>
          </a:p>
        </p:txBody>
      </p:sp>
      <p:sp>
        <p:nvSpPr>
          <p:cNvPr id="65" name="Organigramme : Connecteur 64"/>
          <p:cNvSpPr/>
          <p:nvPr/>
        </p:nvSpPr>
        <p:spPr>
          <a:xfrm flipV="1">
            <a:off x="7116628" y="4893393"/>
            <a:ext cx="192000" cy="144000"/>
          </a:xfrm>
          <a:prstGeom prst="flowChartConnector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3" name="Rectangle 42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6</a:t>
            </a:fld>
            <a:endParaRPr lang="fr-B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108" y="837585"/>
            <a:ext cx="6318151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6570" y="5074986"/>
            <a:ext cx="4181475" cy="1574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Rectangle 86"/>
          <p:cNvSpPr/>
          <p:nvPr/>
        </p:nvSpPr>
        <p:spPr>
          <a:xfrm>
            <a:off x="8886824" y="5489973"/>
            <a:ext cx="31028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sz="2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Gauged</a:t>
            </a:r>
            <a:r>
              <a:rPr lang="fr-FR" altLang="fr-FR" sz="2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sites</a:t>
            </a:r>
          </a:p>
        </p:txBody>
      </p:sp>
      <p:sp>
        <p:nvSpPr>
          <p:cNvPr id="88" name="Rectangle 87"/>
          <p:cNvSpPr/>
          <p:nvPr/>
        </p:nvSpPr>
        <p:spPr>
          <a:xfrm>
            <a:off x="8905893" y="5943871"/>
            <a:ext cx="213391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altLang="fr-FR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Ungauged site</a:t>
            </a:r>
            <a:endParaRPr lang="fr-CA" sz="2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ZoneTexte 88"/>
          <p:cNvSpPr txBox="1"/>
          <p:nvPr/>
        </p:nvSpPr>
        <p:spPr>
          <a:xfrm>
            <a:off x="30550" y="1953273"/>
            <a:ext cx="713095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CA" sz="2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fr-CA" sz="2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Delineation</a:t>
            </a:r>
            <a:r>
              <a:rPr lang="fr-CA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CA" sz="24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homogeneous</a:t>
            </a:r>
            <a:r>
              <a:rPr lang="fr-CA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400" b="1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regions</a:t>
            </a:r>
            <a:r>
              <a:rPr lang="fr-CA" sz="2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CA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DHR</a:t>
            </a:r>
            <a:r>
              <a:rPr lang="fr-CA" sz="2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CA" sz="24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CA" sz="2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Espace réservé du numéro de diapositive 13"/>
          <p:cNvSpPr txBox="1">
            <a:spLocks/>
          </p:cNvSpPr>
          <p:nvPr/>
        </p:nvSpPr>
        <p:spPr>
          <a:xfrm>
            <a:off x="9448800" y="6422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4668DC-857F-487D-BFFA-8C0CA5037977}" type="slidenum">
              <a:rPr lang="fr-BE" sz="1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fr-BE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0550" y="3329322"/>
            <a:ext cx="6333565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Regroup sites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physiographical 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meteorological attributes similar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the target site</a:t>
            </a:r>
            <a:r>
              <a:rPr lang="fr-CA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CA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Ellipse 32"/>
          <p:cNvSpPr/>
          <p:nvPr/>
        </p:nvSpPr>
        <p:spPr>
          <a:xfrm rot="21239470">
            <a:off x="8373377" y="1782321"/>
            <a:ext cx="2743712" cy="2763435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-21166" y="4170"/>
            <a:ext cx="30844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Mise en contexte</a:t>
            </a:r>
            <a:endParaRPr lang="fr-FR" altLang="fr-FR" sz="28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-1364" y="1175194"/>
            <a:ext cx="62461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Regional </a:t>
            </a:r>
            <a:r>
              <a:rPr lang="fr-CA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Frequency</a:t>
            </a:r>
            <a:r>
              <a:rPr lang="fr-C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fr-C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(RFA)</a:t>
            </a:r>
            <a:endParaRPr lang="fr-CA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0"/>
            <a:ext cx="1504189" cy="704088"/>
          </a:xfrm>
          <a:prstGeom prst="rect">
            <a:avLst/>
          </a:prstGeom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" y="5861160"/>
            <a:ext cx="541856" cy="70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 bwMode="auto">
          <a:xfrm>
            <a:off x="-1588" y="2852"/>
            <a:ext cx="12192530" cy="93900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sz="3200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4312779" y="175042"/>
            <a:ext cx="35637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 err="1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Context</a:t>
            </a:r>
            <a:r>
              <a:rPr lang="fr-FR" altLang="fr-FR" sz="2800" b="1" dirty="0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FR" altLang="fr-FR" sz="2800" b="1" dirty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of </a:t>
            </a:r>
            <a:r>
              <a:rPr lang="fr-FR" altLang="fr-FR" sz="2800" b="1" dirty="0" err="1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research</a:t>
            </a:r>
            <a:endParaRPr lang="fr-FR" altLang="fr-FR" sz="28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6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32" grpId="0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327915" y="2060848"/>
            <a:ext cx="749376" cy="309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4" name="Organigramme : Connecteur 93"/>
          <p:cNvSpPr/>
          <p:nvPr/>
        </p:nvSpPr>
        <p:spPr>
          <a:xfrm flipV="1">
            <a:off x="7116628" y="4893393"/>
            <a:ext cx="192000" cy="144000"/>
          </a:xfrm>
          <a:prstGeom prst="flowChartConnector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8" name="Organigramme : Connecteur 97"/>
          <p:cNvSpPr/>
          <p:nvPr/>
        </p:nvSpPr>
        <p:spPr>
          <a:xfrm flipV="1">
            <a:off x="7018268" y="2871299"/>
            <a:ext cx="192000" cy="144000"/>
          </a:xfrm>
          <a:prstGeom prst="flowChartConnector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rgbClr val="FF0000"/>
              </a:solidFill>
            </a:endParaRPr>
          </a:p>
        </p:txBody>
      </p:sp>
      <p:sp>
        <p:nvSpPr>
          <p:cNvPr id="65" name="Organigramme : Connecteur 64"/>
          <p:cNvSpPr/>
          <p:nvPr/>
        </p:nvSpPr>
        <p:spPr>
          <a:xfrm flipV="1">
            <a:off x="7116628" y="4893393"/>
            <a:ext cx="192000" cy="144000"/>
          </a:xfrm>
          <a:prstGeom prst="flowChartConnector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3" name="Rectangle 42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7</a:t>
            </a:fld>
            <a:endParaRPr lang="fr-B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508" y="837585"/>
            <a:ext cx="6538633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6570" y="5074986"/>
            <a:ext cx="4181475" cy="1574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Rectangle 86"/>
          <p:cNvSpPr/>
          <p:nvPr/>
        </p:nvSpPr>
        <p:spPr>
          <a:xfrm>
            <a:off x="8886824" y="5489973"/>
            <a:ext cx="31028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sz="22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Gauged</a:t>
            </a:r>
            <a:r>
              <a:rPr lang="fr-FR" altLang="fr-FR" sz="2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sites</a:t>
            </a:r>
          </a:p>
        </p:txBody>
      </p:sp>
      <p:sp>
        <p:nvSpPr>
          <p:cNvPr id="88" name="Rectangle 87"/>
          <p:cNvSpPr/>
          <p:nvPr/>
        </p:nvSpPr>
        <p:spPr>
          <a:xfrm>
            <a:off x="8905894" y="5943871"/>
            <a:ext cx="211788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altLang="fr-FR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Ungauged site</a:t>
            </a:r>
            <a:endParaRPr lang="fr-CA" sz="2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ZoneTexte 88"/>
          <p:cNvSpPr txBox="1"/>
          <p:nvPr/>
        </p:nvSpPr>
        <p:spPr>
          <a:xfrm>
            <a:off x="254130" y="2020507"/>
            <a:ext cx="676413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CA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CA" sz="2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CA" sz="2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estimation (RE) </a:t>
            </a:r>
            <a:endParaRPr lang="fr-CA" sz="24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CA" sz="2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Espace réservé du numéro de diapositive 13"/>
          <p:cNvSpPr txBox="1">
            <a:spLocks/>
          </p:cNvSpPr>
          <p:nvPr/>
        </p:nvSpPr>
        <p:spPr>
          <a:xfrm>
            <a:off x="9448800" y="6422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4668DC-857F-487D-BFFA-8C0CA5037977}" type="slidenum">
              <a:rPr lang="fr-BE" sz="1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7</a:t>
            </a:fld>
            <a:endParaRPr lang="fr-BE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Ellipse 32"/>
          <p:cNvSpPr/>
          <p:nvPr/>
        </p:nvSpPr>
        <p:spPr>
          <a:xfrm rot="21239470">
            <a:off x="8186186" y="1783113"/>
            <a:ext cx="2727542" cy="2782982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4" name="Connecteur droit avec flèche 3"/>
          <p:cNvCxnSpPr/>
          <p:nvPr/>
        </p:nvCxnSpPr>
        <p:spPr>
          <a:xfrm>
            <a:off x="9103660" y="2370187"/>
            <a:ext cx="345141" cy="672435"/>
          </a:xfrm>
          <a:prstGeom prst="straightConnector1">
            <a:avLst/>
          </a:prstGeom>
          <a:ln w="57150">
            <a:solidFill>
              <a:srgbClr val="72AF2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/>
          <p:nvPr/>
        </p:nvCxnSpPr>
        <p:spPr>
          <a:xfrm flipV="1">
            <a:off x="9429378" y="3376803"/>
            <a:ext cx="72464" cy="697657"/>
          </a:xfrm>
          <a:prstGeom prst="straightConnector1">
            <a:avLst/>
          </a:prstGeom>
          <a:ln w="57150">
            <a:solidFill>
              <a:srgbClr val="72AF2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/>
          <p:cNvCxnSpPr/>
          <p:nvPr/>
        </p:nvCxnSpPr>
        <p:spPr>
          <a:xfrm flipH="1">
            <a:off x="9695330" y="2871299"/>
            <a:ext cx="497542" cy="171322"/>
          </a:xfrm>
          <a:prstGeom prst="straightConnector1">
            <a:avLst/>
          </a:prstGeom>
          <a:ln w="57150">
            <a:solidFill>
              <a:srgbClr val="72AF2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/>
          <p:cNvCxnSpPr/>
          <p:nvPr/>
        </p:nvCxnSpPr>
        <p:spPr>
          <a:xfrm flipV="1">
            <a:off x="8729062" y="3147205"/>
            <a:ext cx="587508" cy="64721"/>
          </a:xfrm>
          <a:prstGeom prst="straightConnector1">
            <a:avLst/>
          </a:prstGeom>
          <a:ln w="57150">
            <a:solidFill>
              <a:srgbClr val="72AF2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-21167" y="3117336"/>
            <a:ext cx="609494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</a:t>
            </a: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hydrological information from the gauged sites to the ungauged </a:t>
            </a: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within </a:t>
            </a: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homogeneous region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CA" sz="2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-21166" y="4170"/>
            <a:ext cx="30844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Mise en contexte</a:t>
            </a:r>
            <a:endParaRPr lang="fr-FR" altLang="fr-FR" sz="28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Connecteur droit avec flèche 28"/>
          <p:cNvCxnSpPr/>
          <p:nvPr/>
        </p:nvCxnSpPr>
        <p:spPr>
          <a:xfrm flipH="1" flipV="1">
            <a:off x="9695330" y="3376802"/>
            <a:ext cx="742912" cy="501230"/>
          </a:xfrm>
          <a:prstGeom prst="straightConnector1">
            <a:avLst/>
          </a:prstGeom>
          <a:ln w="57150">
            <a:solidFill>
              <a:srgbClr val="72AF2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-21166" y="1290024"/>
            <a:ext cx="70937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Regional </a:t>
            </a:r>
            <a:r>
              <a:rPr lang="fr-CA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Frequency</a:t>
            </a:r>
            <a:r>
              <a:rPr lang="fr-C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fr-CA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(RFA)</a:t>
            </a:r>
            <a:endParaRPr lang="fr-CA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012855" y="5292031"/>
            <a:ext cx="38884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Quantiles estimation </a:t>
            </a:r>
            <a:r>
              <a:rPr lang="fr-CA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fr-CA" sz="2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ungauged</a:t>
            </a:r>
            <a:r>
              <a:rPr lang="fr-CA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  <a:r>
              <a:rPr lang="fr-CA" sz="2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fr-CA" sz="2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CA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pic>
        <p:nvPicPr>
          <p:cNvPr id="37" name="Image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0"/>
            <a:ext cx="1504189" cy="704088"/>
          </a:xfrm>
          <a:prstGeom prst="rect">
            <a:avLst/>
          </a:prstGeom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" y="5861160"/>
            <a:ext cx="541856" cy="70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38"/>
          <p:cNvSpPr/>
          <p:nvPr/>
        </p:nvSpPr>
        <p:spPr bwMode="auto">
          <a:xfrm>
            <a:off x="-1588" y="2852"/>
            <a:ext cx="12192530" cy="93900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sz="3200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4312779" y="175042"/>
            <a:ext cx="35637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 err="1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Context</a:t>
            </a:r>
            <a:r>
              <a:rPr lang="fr-FR" altLang="fr-FR" sz="2800" b="1" dirty="0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FR" altLang="fr-FR" sz="2800" b="1" dirty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of </a:t>
            </a:r>
            <a:r>
              <a:rPr lang="fr-FR" altLang="fr-FR" sz="2800" b="1" dirty="0" err="1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research</a:t>
            </a:r>
            <a:endParaRPr lang="fr-FR" altLang="fr-FR" sz="28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47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2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9319458" y="6381330"/>
            <a:ext cx="2844800" cy="365125"/>
          </a:xfrm>
        </p:spPr>
        <p:txBody>
          <a:bodyPr/>
          <a:lstStyle/>
          <a:p>
            <a:fld id="{CF4668DC-857F-487D-BFFA-8C0CA5037977}" type="slidenum">
              <a:rPr lang="fr-BE" sz="1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fr-BE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032969" y="1672454"/>
            <a:ext cx="7293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Different forms of drainage networks.</a:t>
            </a:r>
            <a:endParaRPr lang="fr-CA" sz="2400" b="1" dirty="0">
              <a:solidFill>
                <a:srgbClr val="00B0F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0" y="1061424"/>
            <a:ext cx="1235336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CA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5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Additional</a:t>
            </a:r>
            <a:r>
              <a:rPr lang="fr-CA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physiographical 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variables considered for estimation</a:t>
            </a:r>
            <a:r>
              <a:rPr lang="fr-CA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fr-CA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43" y="44624"/>
            <a:ext cx="28809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28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Problématiques</a:t>
            </a:r>
            <a:endParaRPr lang="fr-FR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" y="2310949"/>
            <a:ext cx="12192001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Rectangle 67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pic>
        <p:nvPicPr>
          <p:cNvPr id="72" name="Image 7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0"/>
            <a:ext cx="1504189" cy="70408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268798" y="6417291"/>
            <a:ext cx="26276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Source : </a:t>
            </a:r>
            <a:r>
              <a:rPr lang="fr-CA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Mejia</a:t>
            </a:r>
            <a:r>
              <a:rPr lang="fr-C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et al., </a:t>
            </a:r>
            <a:r>
              <a:rPr lang="fr-C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2008 </a:t>
            </a:r>
            <a:endParaRPr lang="fr-C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360" y="2195078"/>
            <a:ext cx="1420288" cy="487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ZoneTexte 4"/>
          <p:cNvSpPr txBox="1"/>
          <p:nvPr/>
        </p:nvSpPr>
        <p:spPr>
          <a:xfrm>
            <a:off x="121920" y="2365508"/>
            <a:ext cx="15849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b="1" dirty="0" smtClean="0">
                <a:solidFill>
                  <a:srgbClr val="2012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Dendritic</a:t>
            </a:r>
            <a:r>
              <a:rPr lang="en-CA" dirty="0" smtClean="0"/>
              <a:t> </a:t>
            </a:r>
            <a:endParaRPr lang="fr-CA" dirty="0"/>
          </a:p>
        </p:txBody>
      </p:sp>
      <p:sp>
        <p:nvSpPr>
          <p:cNvPr id="6" name="Rectangle 5"/>
          <p:cNvSpPr/>
          <p:nvPr/>
        </p:nvSpPr>
        <p:spPr>
          <a:xfrm>
            <a:off x="7802880" y="2310948"/>
            <a:ext cx="1267968" cy="37129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ZoneTexte 6"/>
          <p:cNvSpPr txBox="1"/>
          <p:nvPr/>
        </p:nvSpPr>
        <p:spPr>
          <a:xfrm>
            <a:off x="7607808" y="2353316"/>
            <a:ext cx="14630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b="1" dirty="0" smtClean="0">
                <a:solidFill>
                  <a:srgbClr val="2012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Parallel</a:t>
            </a:r>
            <a:endParaRPr lang="fr-CA" sz="2200" b="1" dirty="0">
              <a:solidFill>
                <a:srgbClr val="2012D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77440" y="3742944"/>
            <a:ext cx="902208" cy="304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ZoneTexte 9"/>
          <p:cNvSpPr txBox="1"/>
          <p:nvPr/>
        </p:nvSpPr>
        <p:spPr>
          <a:xfrm>
            <a:off x="1975104" y="3730753"/>
            <a:ext cx="12057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1" dirty="0" smtClean="0">
                <a:solidFill>
                  <a:srgbClr val="2012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Pinnate</a:t>
            </a:r>
            <a:endParaRPr lang="fr-CA" sz="2200" b="1" dirty="0">
              <a:solidFill>
                <a:srgbClr val="2012D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6592" y="4974336"/>
            <a:ext cx="1731564" cy="52425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ZoneTexte 11"/>
          <p:cNvSpPr txBox="1"/>
          <p:nvPr/>
        </p:nvSpPr>
        <p:spPr>
          <a:xfrm>
            <a:off x="298784" y="5010913"/>
            <a:ext cx="23956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b="1" dirty="0" smtClean="0">
                <a:solidFill>
                  <a:srgbClr val="2012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Rectangular</a:t>
            </a:r>
            <a:endParaRPr lang="fr-CA" sz="2200" b="1" dirty="0">
              <a:solidFill>
                <a:srgbClr val="2012D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15457" y="5226356"/>
            <a:ext cx="1036320" cy="35758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ZoneTexte 13"/>
          <p:cNvSpPr txBox="1"/>
          <p:nvPr/>
        </p:nvSpPr>
        <p:spPr>
          <a:xfrm>
            <a:off x="6347370" y="5242561"/>
            <a:ext cx="14311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b="1" dirty="0" smtClean="0">
                <a:solidFill>
                  <a:srgbClr val="2012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Trellis</a:t>
            </a:r>
            <a:endParaRPr lang="fr-CA" sz="2200" b="1" dirty="0">
              <a:solidFill>
                <a:srgbClr val="2012D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-1588" y="2852"/>
            <a:ext cx="12192530" cy="93900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sz="3200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4126180" y="178698"/>
            <a:ext cx="39581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 err="1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Problematic</a:t>
            </a:r>
            <a:r>
              <a:rPr lang="fr-FR" altLang="fr-FR" sz="2800" b="1" dirty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definition</a:t>
            </a:r>
            <a:endParaRPr lang="fr-FR" altLang="fr-FR" sz="28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43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" grpId="0"/>
      <p:bldP spid="2" grpId="0"/>
      <p:bldP spid="5" grpId="0"/>
      <p:bldP spid="7" grpId="0"/>
      <p:bldP spid="10" grpId="0"/>
      <p:bldP spid="1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392927"/>
            <a:ext cx="2743200" cy="365125"/>
          </a:xfrm>
        </p:spPr>
        <p:txBody>
          <a:bodyPr/>
          <a:lstStyle/>
          <a:p>
            <a:fld id="{BFF29A95-0EC8-43C0-8B53-AD66BF3EA9F1}" type="slidenum">
              <a:rPr lang="en-CA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fld>
            <a:endParaRPr lang="en-C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0"/>
            <a:ext cx="1504189" cy="704088"/>
          </a:xfrm>
          <a:prstGeom prst="rect">
            <a:avLst/>
          </a:prstGeom>
        </p:spPr>
      </p:pic>
      <p:sp>
        <p:nvSpPr>
          <p:cNvPr id="9" name="Flèche courbée vers la droite 8"/>
          <p:cNvSpPr/>
          <p:nvPr/>
        </p:nvSpPr>
        <p:spPr>
          <a:xfrm>
            <a:off x="658368" y="1109472"/>
            <a:ext cx="844232" cy="9144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tx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633728" y="1689574"/>
            <a:ext cx="9095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dimensional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strongly correlated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interact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variables.</a:t>
            </a:r>
            <a:endParaRPr lang="fr-CA" sz="2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CA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201" y="3194156"/>
            <a:ext cx="2592288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" y="5861160"/>
            <a:ext cx="541856" cy="70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 bwMode="auto">
          <a:xfrm>
            <a:off x="-1588" y="2852"/>
            <a:ext cx="12192530" cy="93900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sz="3200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126180" y="178698"/>
            <a:ext cx="39581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 err="1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Problematic</a:t>
            </a:r>
            <a:r>
              <a:rPr lang="fr-FR" altLang="fr-FR" sz="2800" b="1" dirty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FR" altLang="fr-FR" sz="2800" b="1" dirty="0" err="1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definition</a:t>
            </a:r>
            <a:endParaRPr lang="fr-FR" altLang="fr-FR" sz="28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77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>
          <a:xfrm>
            <a:off x="9434017" y="6450630"/>
            <a:ext cx="2743200" cy="365125"/>
          </a:xfrm>
        </p:spPr>
        <p:txBody>
          <a:bodyPr/>
          <a:lstStyle/>
          <a:p>
            <a:fld id="{CF4668DC-857F-487D-BFFA-8C0CA5037977}" type="slidenum">
              <a:rPr lang="fr-BE" sz="1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fr-BE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744" y="1145017"/>
            <a:ext cx="5330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CA" sz="2800" b="1" dirty="0" smtClean="0">
                <a:latin typeface="Arial" panose="020B0604020202020204" pitchFamily="34" charset="0"/>
                <a:ea typeface="STIXSizeFourSym" pitchFamily="2" charset="2"/>
                <a:cs typeface="Arial" panose="020B0604020202020204" pitchFamily="34" charset="0"/>
              </a:rPr>
              <a:t>Data bases</a:t>
            </a:r>
            <a:endParaRPr lang="fr-CA" sz="2800" b="1" dirty="0">
              <a:latin typeface="Arial" panose="020B0604020202020204" pitchFamily="34" charset="0"/>
              <a:ea typeface="STIXSizeFourSym" pitchFamily="2" charset="2"/>
              <a:cs typeface="Arial" panose="020B0604020202020204" pitchFamily="34" charset="0"/>
            </a:endParaRPr>
          </a:p>
        </p:txBody>
      </p:sp>
      <p:pic>
        <p:nvPicPr>
          <p:cNvPr id="18" name="Image 1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336" y="1052736"/>
            <a:ext cx="5693664" cy="5763759"/>
          </a:xfrm>
          <a:prstGeom prst="rect">
            <a:avLst/>
          </a:prstGeom>
        </p:spPr>
      </p:pic>
      <p:sp>
        <p:nvSpPr>
          <p:cNvPr id="19" name="Ellipse 18"/>
          <p:cNvSpPr/>
          <p:nvPr/>
        </p:nvSpPr>
        <p:spPr>
          <a:xfrm>
            <a:off x="6822268" y="3223710"/>
            <a:ext cx="4702089" cy="24149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" name="Rectangle 19"/>
          <p:cNvSpPr/>
          <p:nvPr/>
        </p:nvSpPr>
        <p:spPr>
          <a:xfrm>
            <a:off x="140678" y="1925677"/>
            <a:ext cx="635765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 databases : </a:t>
            </a:r>
            <a:r>
              <a:rPr lang="fr-CA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151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hydrometric stations in </a:t>
            </a: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southern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Quebec, Canada </a:t>
            </a:r>
            <a:r>
              <a:rPr lang="en-CA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CA" sz="2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STA : 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Variables commonly used in </a:t>
            </a: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RFA</a:t>
            </a:r>
            <a:r>
              <a:rPr lang="en-CA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CA" sz="2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EXTD: </a:t>
            </a:r>
            <a:r>
              <a:rPr lang="en-CA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STA + Additional physiographical variables.</a:t>
            </a:r>
          </a:p>
          <a:p>
            <a:pPr algn="just">
              <a:lnSpc>
                <a:spcPct val="150000"/>
              </a:lnSpc>
            </a:pPr>
            <a:endParaRPr lang="fr-CA" sz="2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 hydrological variables : QS10</a:t>
            </a:r>
            <a:r>
              <a:rPr lang="en-CA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CA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QS50 and QS100.</a:t>
            </a:r>
            <a:endParaRPr lang="fr-CA" sz="2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44" y="44624"/>
            <a:ext cx="44214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28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d’étude et données</a:t>
            </a:r>
            <a:endParaRPr lang="fr-FR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43" y="44624"/>
            <a:ext cx="28809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28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Problématiques</a:t>
            </a:r>
            <a:endParaRPr lang="fr-FR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0"/>
            <a:ext cx="1504189" cy="704088"/>
          </a:xfrm>
          <a:prstGeom prst="rect">
            <a:avLst/>
          </a:prstGeom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" y="5944284"/>
            <a:ext cx="541856" cy="70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8"/>
          <p:cNvSpPr/>
          <p:nvPr/>
        </p:nvSpPr>
        <p:spPr bwMode="auto">
          <a:xfrm>
            <a:off x="-1588" y="2852"/>
            <a:ext cx="12192530" cy="93900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sz="3200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4293543" y="170238"/>
            <a:ext cx="36022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 err="1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Study</a:t>
            </a:r>
            <a:r>
              <a:rPr lang="fr-FR" altLang="fr-FR" sz="2800" b="1" dirty="0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area and data</a:t>
            </a:r>
            <a:endParaRPr lang="fr-FR" altLang="fr-FR" sz="28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48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" y="1029732"/>
            <a:ext cx="11664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Considered Regional </a:t>
            </a:r>
            <a:r>
              <a:rPr lang="en-US" sz="2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models </a:t>
            </a:r>
            <a:r>
              <a:rPr lang="fr-CA" sz="24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</a:t>
            </a:r>
            <a:endParaRPr lang="fr-CA" sz="24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153" y="1469688"/>
            <a:ext cx="12033505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CA" sz="22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endParaRPr lang="fr-CA" sz="22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n-CA" sz="2400" b="1" dirty="0" smtClean="0">
                <a:solidFill>
                  <a:srgbClr val="00B0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DHR approaches  :</a:t>
            </a:r>
            <a:endParaRPr lang="en-CA" sz="2200" b="1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endParaRPr lang="en-CA" sz="2200" b="1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CA" sz="2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Canonical correlation analysis (CCA):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statistical technique of multivariate analysis which </a:t>
            </a: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allows describing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the linear dependence relations between two sets of random </a:t>
            </a: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variables based on correlations.</a:t>
            </a:r>
            <a:r>
              <a:rPr lang="fr-CA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en-CA" sz="2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CA" sz="2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Region of influence (ROI) :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technique based on a Euclidean distance measuring the similarity of watersheds in a multidimensional physio-meteorological space.</a:t>
            </a:r>
            <a:endParaRPr lang="fr-CA" sz="2200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9421059" y="6492876"/>
            <a:ext cx="2743200" cy="365125"/>
          </a:xfrm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9pPr>
          </a:lstStyle>
          <a:p>
            <a:fld id="{F3D4BBE4-9171-438F-8E65-D005DADE2680}" type="slidenum">
              <a:rPr lang="fr-FR" altLang="fr-FR" sz="1400" b="1"/>
              <a:pPr/>
              <a:t>11</a:t>
            </a:fld>
            <a:endParaRPr lang="fr-FR" altLang="fr-FR" sz="1400" b="1" dirty="0"/>
          </a:p>
        </p:txBody>
      </p:sp>
      <p:sp>
        <p:nvSpPr>
          <p:cNvPr id="14" name="Rectangle 13"/>
          <p:cNvSpPr/>
          <p:nvPr/>
        </p:nvSpPr>
        <p:spPr>
          <a:xfrm>
            <a:off x="743" y="44624"/>
            <a:ext cx="47211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28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Méthodologies : Méthodes</a:t>
            </a:r>
            <a:endParaRPr lang="fr-FR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43" y="44624"/>
            <a:ext cx="28809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28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Problématiques</a:t>
            </a:r>
            <a:endParaRPr lang="fr-FR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0"/>
            <a:ext cx="1504189" cy="704088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" y="5861160"/>
            <a:ext cx="541856" cy="70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 bwMode="auto">
          <a:xfrm>
            <a:off x="-1588" y="2852"/>
            <a:ext cx="12192530" cy="93900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sz="3200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262558" y="192050"/>
            <a:ext cx="16642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 err="1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Methods</a:t>
            </a:r>
            <a:endParaRPr lang="fr-FR" altLang="fr-FR" sz="28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7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49576" y="1321143"/>
                <a:ext cx="11890733" cy="3879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CA" sz="2200" b="1" dirty="0" smtClean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  <a:p>
                <a:endParaRPr lang="fr-CA" sz="2200" dirty="0" smtClean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en-CA" sz="2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Generalized Additive </a:t>
                </a:r>
                <a:r>
                  <a:rPr lang="en-CA" sz="2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Model </a:t>
                </a:r>
                <a:r>
                  <a:rPr lang="en-CA" sz="2200" b="1" dirty="0" smtClean="0"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(GAM): </a:t>
                </a:r>
                <a:r>
                  <a:rPr lang="en-US" sz="2200" b="1" dirty="0" smtClean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is </a:t>
                </a:r>
                <a:r>
                  <a:rPr lang="en-CA" sz="2200" b="1" dirty="0" smtClean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</a:t>
                </a:r>
                <a:r>
                  <a:rPr lang="en-CA" sz="2200" b="1" dirty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flexible </a:t>
                </a:r>
                <a:r>
                  <a:rPr lang="en-CA" sz="2200" b="1" dirty="0" smtClean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models</a:t>
                </a:r>
                <a:r>
                  <a:rPr lang="en-US" sz="2200" b="1" dirty="0" smtClean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b="1" dirty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allowing for the response distribution to be non-Gaussian </a:t>
                </a:r>
                <a:r>
                  <a:rPr lang="en-CA" sz="2200" b="1" dirty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 for a non-linear relationship between response and explanatory variables through smooth functions </a:t>
                </a:r>
                <a:r>
                  <a:rPr lang="fr-CA" sz="2200" b="1" dirty="0" smtClean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algn="just"/>
                <a:endParaRPr lang="en-CA" dirty="0" smtClean="0">
                  <a:solidFill>
                    <a:schemeClr val="accent1">
                      <a:lumMod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CA" sz="2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m:t>g</m:t>
                      </m:r>
                      <m:r>
                        <m:rPr>
                          <m:nor/>
                        </m:rPr>
                        <a:rPr lang="fr-CA" sz="2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m:t> </m:t>
                      </m:r>
                      <m:d>
                        <m:dPr>
                          <m:ctrlPr>
                            <a:rPr lang="fr-CA" sz="2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fr-CA" sz="2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Verdana" panose="020B0604030504040204" pitchFamily="34" charset="0"/>
                              <a:cs typeface="Arial" panose="020B0604020202020204" pitchFamily="34" charset="0"/>
                            </a:rPr>
                            <m:t>Y</m:t>
                          </m:r>
                        </m:e>
                      </m:d>
                      <m:r>
                        <m:rPr>
                          <m:nor/>
                        </m:rPr>
                        <a:rPr lang="fr-CA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m:t>= </m:t>
                      </m:r>
                      <m:r>
                        <m:rPr>
                          <m:nor/>
                        </m:rPr>
                        <a:rPr lang="en-CA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m:t>α</m:t>
                      </m:r>
                      <m:r>
                        <m:rPr>
                          <m:nor/>
                        </m:rPr>
                        <a:rPr lang="fr-CA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m:t>+ 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fr-CA" sz="2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nor/>
                            </m:rPr>
                            <a:rPr lang="fr-CA" sz="2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Verdana" panose="020B0604030504040204" pitchFamily="34" charset="0"/>
                              <a:cs typeface="Arial" panose="020B0604020202020204" pitchFamily="34" charset="0"/>
                            </a:rPr>
                            <m:t>j</m:t>
                          </m:r>
                          <m:r>
                            <m:rPr>
                              <m:nor/>
                            </m:rPr>
                            <a:rPr lang="fr-CA" sz="2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Verdana" panose="020B0604030504040204" pitchFamily="34" charset="0"/>
                              <a:cs typeface="Arial" panose="020B0604020202020204" pitchFamily="34" charset="0"/>
                            </a:rPr>
                            <m:t>=1</m:t>
                          </m:r>
                        </m:sub>
                        <m:sup>
                          <m:r>
                            <m:rPr>
                              <m:nor/>
                            </m:rPr>
                            <a:rPr lang="fr-CA" sz="2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Verdana" panose="020B0604030504040204" pitchFamily="34" charset="0"/>
                              <a:cs typeface="Arial" panose="020B0604020202020204" pitchFamily="34" charset="0"/>
                            </a:rPr>
                            <m:t>m</m:t>
                          </m:r>
                        </m:sup>
                        <m:e>
                          <m:sSub>
                            <m:sSubPr>
                              <m:ctrlPr>
                                <a:rPr lang="fr-CA" sz="22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fr-CA" sz="2200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f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fr-CA" sz="2200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j</m:t>
                              </m:r>
                            </m:sub>
                          </m:sSub>
                        </m:e>
                      </m:nary>
                      <m:r>
                        <m:rPr>
                          <m:nor/>
                        </m:rPr>
                        <a:rPr lang="fr-CA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m:t>(</m:t>
                      </m:r>
                      <m:sSub>
                        <m:sSubPr>
                          <m:ctrlPr>
                            <a:rPr lang="fr-CA" sz="2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fr-CA" sz="2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Verdana" panose="020B0604030504040204" pitchFamily="34" charset="0"/>
                              <a:cs typeface="Arial" panose="020B0604020202020204" pitchFamily="34" charset="0"/>
                            </a:rPr>
                            <m:t>X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fr-CA" sz="2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Verdana" panose="020B0604030504040204" pitchFamily="34" charset="0"/>
                              <a:cs typeface="Arial" panose="020B0604020202020204" pitchFamily="34" charset="0"/>
                            </a:rPr>
                            <m:t>j</m:t>
                          </m:r>
                        </m:sub>
                      </m:sSub>
                      <m:r>
                        <m:rPr>
                          <m:nor/>
                        </m:rPr>
                        <a:rPr lang="fr-CA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m:t>)+ </m:t>
                      </m:r>
                      <m:r>
                        <m:rPr>
                          <m:nor/>
                        </m:rPr>
                        <a:rPr lang="en-CA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m:t>ε</m:t>
                      </m:r>
                    </m:oMath>
                  </m:oMathPara>
                </a14:m>
                <a:endParaRPr lang="fr-CA" sz="2200" dirty="0" smtClean="0">
                  <a:solidFill>
                    <a:schemeClr val="tx1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fr-CA" sz="2200" dirty="0" smtClean="0">
                  <a:solidFill>
                    <a:schemeClr val="tx1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  <a:p>
                <a:pPr marL="342900" indent="-342900" algn="just">
                  <a:buFont typeface="Wingdings" panose="05000000000000000000" pitchFamily="2" charset="2"/>
                  <a:buChar char="ü"/>
                </a:pPr>
                <a:r>
                  <a:rPr lang="en-CA" sz="22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Multivariate adaptive regression splines (MARS) </a:t>
                </a:r>
                <a:r>
                  <a:rPr lang="en-CA" sz="2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: …</a:t>
                </a:r>
                <a:endParaRPr lang="fr-CA" sz="2200" dirty="0">
                  <a:solidFill>
                    <a:schemeClr val="tx1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576" y="1321143"/>
                <a:ext cx="11890733" cy="3879780"/>
              </a:xfrm>
              <a:prstGeom prst="rect">
                <a:avLst/>
              </a:prstGeom>
              <a:blipFill rotWithShape="1">
                <a:blip r:embed="rId3"/>
                <a:stretch>
                  <a:fillRect l="-564" r="-718" b="-786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9421059" y="6492876"/>
            <a:ext cx="2743200" cy="365125"/>
          </a:xfrm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9pPr>
          </a:lstStyle>
          <a:p>
            <a:fld id="{F3D4BBE4-9171-438F-8E65-D005DADE2680}" type="slidenum">
              <a:rPr lang="fr-FR" altLang="fr-FR" sz="1400" b="1"/>
              <a:pPr/>
              <a:t>12</a:t>
            </a:fld>
            <a:endParaRPr lang="fr-FR" altLang="fr-FR" sz="1400" b="1" dirty="0"/>
          </a:p>
        </p:txBody>
      </p:sp>
      <p:sp>
        <p:nvSpPr>
          <p:cNvPr id="14" name="Rectangle 13"/>
          <p:cNvSpPr/>
          <p:nvPr/>
        </p:nvSpPr>
        <p:spPr>
          <a:xfrm>
            <a:off x="743" y="44624"/>
            <a:ext cx="47211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28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Méthodologies : Méthodes</a:t>
            </a:r>
            <a:endParaRPr lang="fr-FR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-21166" y="1095126"/>
            <a:ext cx="60995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rgbClr val="00B0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 approaches:</a:t>
            </a:r>
            <a:endParaRPr lang="en-CA" sz="2400" b="1" dirty="0">
              <a:solidFill>
                <a:srgbClr val="00B0F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fr-CA" dirty="0"/>
          </a:p>
        </p:txBody>
      </p:sp>
      <p:sp>
        <p:nvSpPr>
          <p:cNvPr id="15" name="Rectangle 14"/>
          <p:cNvSpPr/>
          <p:nvPr/>
        </p:nvSpPr>
        <p:spPr>
          <a:xfrm>
            <a:off x="743" y="44624"/>
            <a:ext cx="47211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28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Méthodologies : Méthodes</a:t>
            </a:r>
            <a:endParaRPr lang="fr-FR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43" y="44624"/>
            <a:ext cx="28809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28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Problématiques</a:t>
            </a:r>
            <a:endParaRPr lang="fr-FR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0"/>
            <a:ext cx="1504189" cy="704088"/>
          </a:xfrm>
          <a:prstGeom prst="rect">
            <a:avLst/>
          </a:prstGeom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" y="5861160"/>
            <a:ext cx="541856" cy="70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 bwMode="auto">
          <a:xfrm>
            <a:off x="-1588" y="2852"/>
            <a:ext cx="12192530" cy="93900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sz="3200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5262558" y="192050"/>
            <a:ext cx="16642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 err="1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Methods</a:t>
            </a:r>
            <a:endParaRPr lang="fr-FR" altLang="fr-FR" sz="28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0344912" y="4883849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Xj</a:t>
            </a:r>
            <a:endParaRPr lang="fr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3040" y="2864168"/>
            <a:ext cx="2670048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 rot="16200000">
            <a:off x="8671453" y="3525351"/>
            <a:ext cx="684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/>
              <a:t>fj (</a:t>
            </a:r>
            <a:r>
              <a:rPr lang="en-CA" sz="1400" dirty="0" err="1" smtClean="0"/>
              <a:t>Xj</a:t>
            </a:r>
            <a:r>
              <a:rPr lang="en-CA" sz="1400" dirty="0" smtClean="0"/>
              <a:t>)</a:t>
            </a:r>
            <a:endParaRPr lang="fr-CA" sz="1400" dirty="0"/>
          </a:p>
        </p:txBody>
      </p:sp>
    </p:spTree>
    <p:extLst>
      <p:ext uri="{BB962C8B-B14F-4D97-AF65-F5344CB8AC3E}">
        <p14:creationId xmlns:p14="http://schemas.microsoft.com/office/powerpoint/2010/main" val="209789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73823" y="6386493"/>
            <a:ext cx="2844800" cy="365125"/>
          </a:xfrm>
        </p:spPr>
        <p:txBody>
          <a:bodyPr/>
          <a:lstStyle/>
          <a:p>
            <a:fld id="{E9A06A90-B3B5-C149-97F7-5436B6117426}" type="slidenum">
              <a:rPr lang="en-US" sz="1400" b="1" smtClean="0">
                <a:solidFill>
                  <a:schemeClr val="tx1"/>
                </a:solidFill>
              </a:rPr>
              <a:pPr/>
              <a:t>13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-21169" y="994852"/>
            <a:ext cx="121870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 </a:t>
            </a:r>
            <a:r>
              <a:rPr lang="en-US" sz="2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simple and efficient </a:t>
            </a:r>
            <a:r>
              <a:rPr lang="en-US" sz="24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 </a:t>
            </a:r>
            <a:r>
              <a:rPr lang="en-US" sz="2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model integrating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interaction</a:t>
            </a:r>
            <a:r>
              <a:rPr lang="en-US" sz="2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and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non-linearity</a:t>
            </a:r>
            <a:r>
              <a:rPr lang="en-US" sz="2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CA" sz="24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</a:t>
            </a:r>
            <a:endParaRPr lang="fr-CA" sz="24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fr-CA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614327" y="109823"/>
            <a:ext cx="3598563" cy="6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700" b="1" dirty="0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Méthodologies</a:t>
            </a:r>
            <a:endParaRPr lang="fr-FR" altLang="fr-FR" sz="37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44" y="1473136"/>
            <a:ext cx="12117879" cy="1446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2200" b="1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fr-CA" sz="2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Multivariate</a:t>
            </a:r>
            <a:r>
              <a:rPr lang="fr-CA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adaptive </a:t>
            </a:r>
            <a:r>
              <a:rPr lang="fr-CA" sz="2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regression</a:t>
            </a:r>
            <a:r>
              <a:rPr lang="fr-CA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splines</a:t>
            </a:r>
            <a:r>
              <a:rPr lang="fr-CA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200" b="1" dirty="0" smtClean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(MARS) </a:t>
            </a:r>
            <a:r>
              <a:rPr lang="fr-CA" sz="2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simple and efficient 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non-linear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model based on linear splines (basic functions BF (x)) and </a:t>
            </a: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able to easily introduce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the 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interaction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between variables </a:t>
            </a:r>
            <a:r>
              <a:rPr lang="fr-CA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685449" y="3376268"/>
            <a:ext cx="1911112" cy="430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BF(X) </a:t>
            </a:r>
            <a:r>
              <a:rPr lang="en-CA" sz="2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fr-CA" sz="2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736555" y="3693938"/>
                <a:ext cx="2901435" cy="714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CA" sz="2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fr-CA" sz="2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Verdana" panose="020B0604030504040204" pitchFamily="34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fr-CA" sz="2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Verdana" panose="020B0604030504040204" pitchFamily="34" charset="0"/>
                              <a:cs typeface="Arial" panose="020B0604020202020204" pitchFamily="34" charset="0"/>
                            </a:rPr>
                            <m:t>t</m:t>
                          </m:r>
                          <m:r>
                            <m:rPr>
                              <m:nor/>
                            </m:rPr>
                            <a:rPr lang="fr-CA" sz="2200" i="1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Verdana" panose="020B060403050404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fr-CA" sz="2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Verdana" panose="020B0604030504040204" pitchFamily="34" charset="0"/>
                              <a:cs typeface="Arial" panose="020B0604020202020204" pitchFamily="34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fr-CA" sz="2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Verdana" panose="020B0604030504040204" pitchFamily="34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fr-CA" sz="2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Verdana" panose="020B060403050404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sub>
                      </m:sSub>
                      <m:r>
                        <m:rPr>
                          <m:nor/>
                        </m:rPr>
                        <a:rPr lang="fr-CA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m:t>= </m:t>
                      </m:r>
                      <m:d>
                        <m:dPr>
                          <m:begChr m:val="{"/>
                          <m:endChr m:val=""/>
                          <m:ctrlPr>
                            <a:rPr lang="fr-CA" sz="2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r-CA" sz="22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m:rPr>
                                  <m:nor/>
                                </m:rPr>
                                <a:rPr lang="fr-CA" sz="2200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t</m:t>
                              </m:r>
                              <m:r>
                                <m:rPr>
                                  <m:nor/>
                                </m:rPr>
                                <a:rPr lang="fr-CA" sz="2200" i="1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fr-CA" sz="2200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x</m:t>
                              </m:r>
                              <m:r>
                                <m:rPr>
                                  <m:nor/>
                                </m:rPr>
                                <a:rPr lang="fr-CA" sz="2200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 ,  </m:t>
                              </m:r>
                              <m:r>
                                <m:rPr>
                                  <m:nor/>
                                </m:rPr>
                                <a:rPr lang="en-CA" sz="2200" b="0" i="0" smtClean="0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if</m:t>
                              </m:r>
                              <m:r>
                                <m:rPr>
                                  <m:nor/>
                                </m:rPr>
                                <a:rPr lang="fr-CA" sz="2200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CA" sz="2200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t</m:t>
                              </m:r>
                              <m:r>
                                <m:rPr>
                                  <m:nor/>
                                </m:rPr>
                                <a:rPr lang="fr-CA" sz="2200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&gt;</m:t>
                              </m:r>
                              <m:r>
                                <m:rPr>
                                  <m:nor/>
                                </m:rPr>
                                <a:rPr lang="fr-CA" sz="2200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x</m:t>
                              </m:r>
                            </m:e>
                            <m:e>
                              <m:r>
                                <m:rPr>
                                  <m:nor/>
                                </m:rPr>
                                <a:rPr lang="fr-CA" sz="2200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0,</m:t>
                              </m:r>
                              <m:r>
                                <m:rPr>
                                  <m:nor/>
                                </m:rPr>
                                <a:rPr lang="fr-CA" sz="2400"/>
                                <m:t>otherwise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fr-CA" sz="22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6554" y="3693938"/>
                <a:ext cx="2901435" cy="71487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759109" y="4491566"/>
                <a:ext cx="2901435" cy="714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CA" sz="2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fr-CA" sz="2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Verdana" panose="020B0604030504040204" pitchFamily="34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fr-CA" sz="2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Verdana" panose="020B0604030504040204" pitchFamily="34" charset="0"/>
                              <a:cs typeface="Arial" panose="020B0604020202020204" pitchFamily="34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fr-CA" sz="2200" i="1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Verdana" panose="020B060403050404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fr-CA" sz="2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Verdana" panose="020B0604030504040204" pitchFamily="34" charset="0"/>
                              <a:cs typeface="Arial" panose="020B0604020202020204" pitchFamily="34" charset="0"/>
                            </a:rPr>
                            <m:t>t</m:t>
                          </m:r>
                          <m:r>
                            <m:rPr>
                              <m:nor/>
                            </m:rPr>
                            <a:rPr lang="fr-CA" sz="2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Verdana" panose="020B0604030504040204" pitchFamily="34" charset="0"/>
                              <a:cs typeface="Arial" panose="020B0604020202020204" pitchFamily="34" charset="0"/>
                            </a:rPr>
                            <m:t>)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fr-CA" sz="220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Verdana" panose="020B060403050404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</m:sub>
                      </m:sSub>
                      <m:r>
                        <m:rPr>
                          <m:nor/>
                        </m:rPr>
                        <a:rPr lang="fr-CA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m:t>= </m:t>
                      </m:r>
                      <m:d>
                        <m:dPr>
                          <m:begChr m:val="{"/>
                          <m:endChr m:val=""/>
                          <m:ctrlPr>
                            <a:rPr lang="fr-CA" sz="2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fr-CA" sz="22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m:rPr>
                                  <m:nor/>
                                </m:rPr>
                                <a:rPr lang="fr-CA" sz="2200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x</m:t>
                              </m:r>
                              <m:r>
                                <m:rPr>
                                  <m:nor/>
                                </m:rPr>
                                <a:rPr lang="fr-CA" sz="2200" i="1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fr-CA" sz="2200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t</m:t>
                              </m:r>
                              <m:r>
                                <m:rPr>
                                  <m:nor/>
                                </m:rPr>
                                <a:rPr lang="fr-CA" sz="2200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 ,  </m:t>
                              </m:r>
                              <m:r>
                                <m:rPr>
                                  <m:nor/>
                                </m:rPr>
                                <a:rPr lang="en-CA" sz="2200" b="0" i="0" smtClean="0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if</m:t>
                              </m:r>
                              <m:r>
                                <m:rPr>
                                  <m:nor/>
                                </m:rPr>
                                <a:rPr lang="fr-CA" sz="2200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fr-CA" sz="2200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x</m:t>
                              </m:r>
                              <m:r>
                                <m:rPr>
                                  <m:nor/>
                                </m:rPr>
                                <a:rPr lang="fr-CA" sz="2200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&gt;</m:t>
                              </m:r>
                              <m:r>
                                <m:rPr>
                                  <m:nor/>
                                </m:rPr>
                                <a:rPr lang="fr-CA" sz="2200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t</m:t>
                              </m:r>
                            </m:e>
                            <m:e>
                              <m:r>
                                <m:rPr>
                                  <m:nor/>
                                </m:rPr>
                                <a:rPr lang="fr-CA" sz="2200">
                                  <a:solidFill>
                                    <a:schemeClr val="tx1"/>
                                  </a:solidFill>
                                  <a:latin typeface="Arial" panose="020B0604020202020204" pitchFamily="34" charset="0"/>
                                  <a:ea typeface="Verdana" panose="020B0604030504040204" pitchFamily="34" charset="0"/>
                                  <a:cs typeface="Arial" panose="020B0604020202020204" pitchFamily="34" charset="0"/>
                                </a:rPr>
                                <m:t>0,</m:t>
                              </m:r>
                              <m:r>
                                <m:rPr>
                                  <m:nor/>
                                </m:rPr>
                                <a:rPr lang="fr-CA" sz="2400"/>
                                <m:t>otherwise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fr-CA" sz="22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9108" y="4491566"/>
                <a:ext cx="2901435" cy="7148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/>
          <p:cNvSpPr txBox="1"/>
          <p:nvPr/>
        </p:nvSpPr>
        <p:spPr>
          <a:xfrm>
            <a:off x="6724643" y="5320393"/>
            <a:ext cx="1911112" cy="430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b="1" dirty="0" smtClean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MARS </a:t>
            </a:r>
            <a:r>
              <a:rPr lang="en-CA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fr-CA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798303" y="5869047"/>
                <a:ext cx="5174463" cy="5797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CA" sz="22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rPr>
                      <m:t>f</m:t>
                    </m:r>
                    <m:d>
                      <m:dPr>
                        <m:ctrlPr>
                          <a:rPr lang="fr-CA" sz="2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CA" sz="2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Verdana" panose="020B0604030504040204" pitchFamily="34" charset="0"/>
                            <a:cs typeface="Arial" panose="020B0604020202020204" pitchFamily="34" charset="0"/>
                          </a:rPr>
                          <m:t>X</m:t>
                        </m:r>
                      </m:e>
                    </m:d>
                    <m:r>
                      <m:rPr>
                        <m:nor/>
                      </m:rPr>
                      <a:rPr lang="en-CA" sz="2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rPr>
                      <m:t>= </m:t>
                    </m:r>
                    <m:sSub>
                      <m:sSubPr>
                        <m:ctrlPr>
                          <a:rPr lang="fr-CA" sz="2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CA" sz="2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Verdana" panose="020B0604030504040204" pitchFamily="34" charset="0"/>
                            <a:cs typeface="Arial" panose="020B0604020202020204" pitchFamily="34" charset="0"/>
                          </a:rPr>
                          <m:t>β</m:t>
                        </m:r>
                      </m:e>
                      <m:sub>
                        <m:r>
                          <m:rPr>
                            <m:nor/>
                          </m:rPr>
                          <a:rPr lang="en-CA" sz="2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Verdana" panose="020B0604030504040204" pitchFamily="34" charset="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  <m:r>
                      <m:rPr>
                        <m:nor/>
                      </m:rPr>
                      <a:rPr lang="en-CA" sz="2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rPr>
                      <m:t>+ </m:t>
                    </m:r>
                    <m:nary>
                      <m:naryPr>
                        <m:chr m:val="∑"/>
                        <m:limLoc m:val="undOvr"/>
                        <m:ctrlPr>
                          <a:rPr lang="fr-CA" sz="22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nor/>
                          </m:rPr>
                          <a:rPr lang="en-CA" sz="2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Verdana" panose="020B0604030504040204" pitchFamily="34" charset="0"/>
                            <a:cs typeface="Arial" panose="020B0604020202020204" pitchFamily="34" charset="0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CA" sz="2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Verdana" panose="020B0604030504040204" pitchFamily="34" charset="0"/>
                            <a:cs typeface="Arial" panose="020B0604020202020204" pitchFamily="34" charset="0"/>
                          </a:rPr>
                          <m:t>=1</m:t>
                        </m:r>
                      </m:sub>
                      <m:sup>
                        <m:r>
                          <m:rPr>
                            <m:nor/>
                          </m:rPr>
                          <a:rPr lang="en-CA" sz="220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ea typeface="Verdana" panose="020B0604030504040204" pitchFamily="34" charset="0"/>
                            <a:cs typeface="Arial" panose="020B0604020202020204" pitchFamily="34" charset="0"/>
                          </a:rPr>
                          <m:t>N</m:t>
                        </m:r>
                      </m:sup>
                      <m:e>
                        <m:sSub>
                          <m:sSubPr>
                            <m:ctrlPr>
                              <a:rPr lang="fr-CA" sz="22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CA" sz="220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ea typeface="Verdana" panose="020B0604030504040204" pitchFamily="34" charset="0"/>
                                <a:cs typeface="Arial" panose="020B0604020202020204" pitchFamily="34" charset="0"/>
                              </a:rPr>
                              <m:t>β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CA" sz="2200">
                                <a:solidFill>
                                  <a:schemeClr val="tx1"/>
                                </a:solidFill>
                                <a:latin typeface="Arial" panose="020B0604020202020204" pitchFamily="34" charset="0"/>
                                <a:ea typeface="Verdana" panose="020B0604030504040204" pitchFamily="34" charset="0"/>
                                <a:cs typeface="Arial" panose="020B0604020202020204" pitchFamily="34" charset="0"/>
                              </a:rPr>
                              <m:t>n</m:t>
                            </m:r>
                          </m:sub>
                        </m:sSub>
                      </m:e>
                    </m:nary>
                    <m:r>
                      <m:rPr>
                        <m:nor/>
                      </m:rPr>
                      <a:rPr lang="en-CA" sz="22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rPr>
                      <m:t>BF</m:t>
                    </m:r>
                    <m:r>
                      <m:rPr>
                        <m:nor/>
                      </m:rPr>
                      <a:rPr lang="en-CA" sz="22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rPr>
                      <m:t>(</m:t>
                    </m:r>
                    <m:r>
                      <m:rPr>
                        <m:nor/>
                      </m:rPr>
                      <a:rPr lang="en-CA" sz="22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rPr>
                      <m:t>X</m:t>
                    </m:r>
                    <m:r>
                      <m:rPr>
                        <m:nor/>
                      </m:rPr>
                      <a:rPr lang="en-CA" sz="2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fr-CA" sz="2200" dirty="0" smtClean="0">
                    <a:solidFill>
                      <a:schemeClr val="tx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 + </a:t>
                </a:r>
                <a:r>
                  <a:rPr lang="fr-CA" sz="2200" dirty="0" smtClean="0">
                    <a:solidFill>
                      <a:srgbClr val="FF0000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Interactions</a:t>
                </a:r>
                <a:endParaRPr lang="fr-CA" sz="2200" dirty="0">
                  <a:solidFill>
                    <a:srgbClr val="FF00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7417" y="5870405"/>
                <a:ext cx="5173789" cy="579839"/>
              </a:xfrm>
              <a:prstGeom prst="rect">
                <a:avLst/>
              </a:prstGeom>
              <a:blipFill rotWithShape="1">
                <a:blip r:embed="rId4"/>
                <a:stretch>
                  <a:fillRect r="-824" b="-11579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522" y="3335804"/>
            <a:ext cx="5149085" cy="32332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56461" y="3961483"/>
            <a:ext cx="1388714" cy="3611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0"/>
            <a:ext cx="1504189" cy="704088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" y="5861160"/>
            <a:ext cx="541856" cy="70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 bwMode="auto">
          <a:xfrm>
            <a:off x="-1588" y="2852"/>
            <a:ext cx="12192530" cy="93900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sz="3200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5262558" y="192050"/>
            <a:ext cx="16642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 err="1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Methods</a:t>
            </a:r>
            <a:endParaRPr lang="fr-FR" altLang="fr-FR" sz="28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62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347200" y="6399005"/>
            <a:ext cx="2844800" cy="365125"/>
          </a:xfrm>
        </p:spPr>
        <p:txBody>
          <a:bodyPr/>
          <a:lstStyle/>
          <a:p>
            <a:fld id="{E9A06A90-B3B5-C149-97F7-5436B6117426}" type="slidenum">
              <a:rPr lang="en-US" sz="1400" b="1" smtClean="0">
                <a:solidFill>
                  <a:schemeClr val="tx1"/>
                </a:solidFill>
              </a:rPr>
              <a:pPr/>
              <a:t>14</a:t>
            </a:fld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614327" y="109823"/>
            <a:ext cx="3598563" cy="6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700" b="1" dirty="0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Méthodologies</a:t>
            </a:r>
            <a:endParaRPr lang="fr-FR" altLang="fr-FR" sz="37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-29260" y="1085740"/>
            <a:ext cx="120838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The 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MARS</a:t>
            </a:r>
            <a:r>
              <a:rPr lang="en-US" sz="22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process goes through two phases </a:t>
            </a:r>
            <a:r>
              <a:rPr lang="fr-CA" sz="2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</a:t>
            </a:r>
            <a:endParaRPr lang="fr-CA" sz="22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fr-CA" dirty="0"/>
          </a:p>
        </p:txBody>
      </p:sp>
      <p:sp>
        <p:nvSpPr>
          <p:cNvPr id="9" name="ZoneTexte 8"/>
          <p:cNvSpPr txBox="1"/>
          <p:nvPr/>
        </p:nvSpPr>
        <p:spPr>
          <a:xfrm>
            <a:off x="140612" y="1885775"/>
            <a:ext cx="1174410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00B0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Construction phase: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Addition of BFs resulting in the </a:t>
            </a:r>
            <a:r>
              <a:rPr lang="en-US" sz="2200" b="1" dirty="0">
                <a:solidFill>
                  <a:srgbClr val="00B0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greatest 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decrease</a:t>
            </a:r>
            <a:r>
              <a:rPr lang="en-US" sz="2200" b="1" dirty="0">
                <a:solidFill>
                  <a:srgbClr val="00B0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in </a:t>
            </a:r>
            <a:r>
              <a:rPr lang="en-US" sz="2200" b="1" dirty="0" smtClean="0">
                <a:solidFill>
                  <a:srgbClr val="00B0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the model </a:t>
            </a:r>
            <a:r>
              <a:rPr lang="en-US" sz="2200" b="1" dirty="0">
                <a:solidFill>
                  <a:srgbClr val="00B0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error</a:t>
            </a:r>
            <a:r>
              <a:rPr lang="en-US" sz="2200" b="1" dirty="0" smtClean="0">
                <a:solidFill>
                  <a:srgbClr val="00B0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n-US" sz="2200" b="1" dirty="0">
              <a:solidFill>
                <a:srgbClr val="00B0F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     Large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model which generally </a:t>
            </a:r>
            <a:r>
              <a:rPr lang="en-US" sz="2200" b="1" dirty="0" err="1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overfits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the data.</a:t>
            </a:r>
            <a:endParaRPr lang="en-CA" sz="22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fr-CA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endParaRPr lang="en-CA" sz="2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CA" sz="2200" b="1" dirty="0" smtClean="0">
                <a:solidFill>
                  <a:srgbClr val="00B0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Selection phase: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deletion of 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less significant </a:t>
            </a:r>
            <a:r>
              <a:rPr lang="en-US" sz="2200" b="1" dirty="0">
                <a:solidFill>
                  <a:srgbClr val="00B0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terms based on 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GCV</a:t>
            </a:r>
            <a:r>
              <a:rPr lang="en-US" sz="2200" b="1" dirty="0">
                <a:solidFill>
                  <a:srgbClr val="00B0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  <a:endParaRPr lang="en-CA" sz="2200" b="1" dirty="0" smtClean="0">
              <a:solidFill>
                <a:srgbClr val="00B0F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CA" sz="2200" b="1" dirty="0">
              <a:solidFill>
                <a:srgbClr val="00B0F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lèche droite rayée 13"/>
          <p:cNvSpPr/>
          <p:nvPr/>
        </p:nvSpPr>
        <p:spPr>
          <a:xfrm>
            <a:off x="887370" y="4705459"/>
            <a:ext cx="1624831" cy="847334"/>
          </a:xfrm>
          <a:prstGeom prst="stripedRigh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ZoneTexte 14"/>
          <p:cNvSpPr txBox="1"/>
          <p:nvPr/>
        </p:nvSpPr>
        <p:spPr>
          <a:xfrm>
            <a:off x="2829400" y="4898347"/>
            <a:ext cx="4232917" cy="46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 model.</a:t>
            </a:r>
            <a:endParaRPr lang="fr-CA" dirty="0"/>
          </a:p>
        </p:txBody>
      </p:sp>
      <p:sp>
        <p:nvSpPr>
          <p:cNvPr id="16" name="Flèche droite 15"/>
          <p:cNvSpPr/>
          <p:nvPr/>
        </p:nvSpPr>
        <p:spPr>
          <a:xfrm>
            <a:off x="202214" y="2952866"/>
            <a:ext cx="664477" cy="26154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0"/>
            <a:ext cx="1504189" cy="704088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" y="5861160"/>
            <a:ext cx="541856" cy="70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 bwMode="auto">
          <a:xfrm>
            <a:off x="-1588" y="2852"/>
            <a:ext cx="12192530" cy="93900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sz="3200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262558" y="192050"/>
            <a:ext cx="16642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 err="1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Methods</a:t>
            </a:r>
            <a:endParaRPr lang="fr-FR" altLang="fr-FR" sz="28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70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4" grpId="0" animBg="1"/>
      <p:bldP spid="15" grpId="0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12601" y="6362429"/>
            <a:ext cx="2844800" cy="365125"/>
          </a:xfrm>
        </p:spPr>
        <p:txBody>
          <a:bodyPr/>
          <a:lstStyle/>
          <a:p>
            <a:fld id="{E9A06A90-B3B5-C149-97F7-5436B6117426}" type="slidenum">
              <a:rPr lang="en-US" sz="1400" b="1" smtClean="0"/>
              <a:pPr/>
              <a:t>15</a:t>
            </a:fld>
            <a:endParaRPr lang="en-US" sz="1200" b="1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614327" y="109823"/>
            <a:ext cx="3598563" cy="6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700" b="1" dirty="0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Méthodologies</a:t>
            </a:r>
            <a:endParaRPr lang="fr-FR" altLang="fr-FR" sz="37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778561" y="954945"/>
            <a:ext cx="5270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b="1" dirty="0" err="1">
                <a:solidFill>
                  <a:srgbClr val="00B0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Adopted</a:t>
            </a:r>
            <a:r>
              <a:rPr lang="fr-CA" sz="2400" b="1" dirty="0">
                <a:solidFill>
                  <a:srgbClr val="00B0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CA" sz="2400" b="1" dirty="0" err="1">
                <a:solidFill>
                  <a:srgbClr val="00B0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regional</a:t>
            </a:r>
            <a:r>
              <a:rPr lang="fr-CA" sz="2400" b="1" dirty="0">
                <a:solidFill>
                  <a:srgbClr val="00B0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fr-CA" sz="2400" b="1" dirty="0" err="1" smtClean="0">
                <a:solidFill>
                  <a:srgbClr val="00B0F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models</a:t>
            </a:r>
            <a:endParaRPr lang="fr-CA" sz="2400" dirty="0">
              <a:solidFill>
                <a:srgbClr val="00B0F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890750" y="1733628"/>
            <a:ext cx="1692394" cy="80725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RE         </a:t>
            </a:r>
          </a:p>
          <a:p>
            <a:r>
              <a:rPr lang="fr-CA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DHR</a:t>
            </a:r>
            <a:endParaRPr lang="fr-CA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Connecteur droit 8"/>
          <p:cNvCxnSpPr/>
          <p:nvPr/>
        </p:nvCxnSpPr>
        <p:spPr>
          <a:xfrm>
            <a:off x="3276944" y="1769060"/>
            <a:ext cx="1306200" cy="736391"/>
          </a:xfrm>
          <a:prstGeom prst="line">
            <a:avLst/>
          </a:prstGeom>
          <a:ln>
            <a:solidFill>
              <a:schemeClr val="accent1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à coins arrondis 9"/>
          <p:cNvSpPr/>
          <p:nvPr/>
        </p:nvSpPr>
        <p:spPr>
          <a:xfrm>
            <a:off x="4866324" y="1733626"/>
            <a:ext cx="1625812" cy="807254"/>
          </a:xfrm>
          <a:prstGeom prst="roundRect">
            <a:avLst/>
          </a:prstGeom>
          <a:solidFill>
            <a:srgbClr val="FF0000"/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GAM</a:t>
            </a:r>
            <a:endParaRPr lang="fr-CA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2890749" y="4435928"/>
            <a:ext cx="1614605" cy="807254"/>
          </a:xfrm>
          <a:prstGeom prst="roundRect">
            <a:avLst/>
          </a:prstGeom>
          <a:solidFill>
            <a:srgbClr val="00FFFF"/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CCA</a:t>
            </a:r>
            <a:endParaRPr lang="fr-CA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2890750" y="5396502"/>
            <a:ext cx="1614606" cy="807254"/>
          </a:xfrm>
          <a:prstGeom prst="roundRect">
            <a:avLst/>
          </a:prstGeom>
          <a:solidFill>
            <a:srgbClr val="00FFFF"/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ROI</a:t>
            </a:r>
            <a:endParaRPr lang="fr-CA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890750" y="2629846"/>
            <a:ext cx="6672828" cy="617133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STA/EXTD</a:t>
            </a:r>
            <a:endParaRPr lang="en-CA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2890748" y="3471744"/>
            <a:ext cx="1614605" cy="807254"/>
          </a:xfrm>
          <a:prstGeom prst="roundRect">
            <a:avLst/>
          </a:prstGeom>
          <a:solidFill>
            <a:srgbClr val="00FFFF"/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4583145" y="3458914"/>
            <a:ext cx="1908991" cy="80725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ALL-GAM</a:t>
            </a:r>
            <a:endParaRPr lang="fr-CA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à coins arrondis 20"/>
          <p:cNvSpPr/>
          <p:nvPr/>
        </p:nvSpPr>
        <p:spPr>
          <a:xfrm>
            <a:off x="4597209" y="4418066"/>
            <a:ext cx="1894927" cy="80725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CCA-GAM</a:t>
            </a:r>
            <a:endParaRPr lang="fr-CA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4590175" y="5397275"/>
            <a:ext cx="1894927" cy="80725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ROI-GAM</a:t>
            </a:r>
            <a:endParaRPr lang="fr-CA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 rot="5400000">
            <a:off x="4738598" y="3698890"/>
            <a:ext cx="4477018" cy="6173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Interaction and non-linearity</a:t>
            </a:r>
            <a:endParaRPr lang="en-CA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654585" y="1828687"/>
            <a:ext cx="1896799" cy="617133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</a:t>
            </a:r>
            <a:endParaRPr lang="en-CA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à coins arrondis 32"/>
          <p:cNvSpPr/>
          <p:nvPr/>
        </p:nvSpPr>
        <p:spPr>
          <a:xfrm>
            <a:off x="7642394" y="3483917"/>
            <a:ext cx="1908991" cy="80725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ALL-MARS</a:t>
            </a:r>
            <a:endParaRPr lang="fr-CA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à coins arrondis 36"/>
          <p:cNvSpPr/>
          <p:nvPr/>
        </p:nvSpPr>
        <p:spPr>
          <a:xfrm>
            <a:off x="7654586" y="4492465"/>
            <a:ext cx="1908991" cy="80725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CCA-MARS</a:t>
            </a:r>
            <a:endParaRPr lang="fr-CA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à coins arrondis 37"/>
          <p:cNvSpPr/>
          <p:nvPr/>
        </p:nvSpPr>
        <p:spPr>
          <a:xfrm>
            <a:off x="7654586" y="5438823"/>
            <a:ext cx="1908991" cy="80725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ROI-MARS</a:t>
            </a:r>
            <a:endParaRPr lang="fr-CA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Image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0"/>
            <a:ext cx="1504189" cy="704088"/>
          </a:xfrm>
          <a:prstGeom prst="rect">
            <a:avLst/>
          </a:prstGeom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" y="5861160"/>
            <a:ext cx="541856" cy="70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 bwMode="auto">
          <a:xfrm>
            <a:off x="-1588" y="2852"/>
            <a:ext cx="12192530" cy="93900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sz="3200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5262558" y="192050"/>
            <a:ext cx="16642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 err="1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Methods</a:t>
            </a:r>
            <a:endParaRPr lang="fr-FR" altLang="fr-FR" sz="28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79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74048" y="6411197"/>
            <a:ext cx="2844800" cy="365125"/>
          </a:xfrm>
        </p:spPr>
        <p:txBody>
          <a:bodyPr/>
          <a:lstStyle/>
          <a:p>
            <a:fld id="{E9A06A90-B3B5-C149-97F7-5436B6117426}" type="slidenum">
              <a:rPr lang="en-US" sz="1400" b="1" smtClean="0">
                <a:solidFill>
                  <a:schemeClr val="tx1"/>
                </a:solidFill>
              </a:rPr>
              <a:pPr/>
              <a:t>16</a:t>
            </a:fld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220342" y="109823"/>
            <a:ext cx="2386536" cy="6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700" b="1" dirty="0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Résultats</a:t>
            </a:r>
            <a:endParaRPr lang="fr-FR" altLang="fr-FR" sz="37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8418" y="998253"/>
            <a:ext cx="12193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Jackknife Validation Results</a:t>
            </a:r>
            <a:endParaRPr lang="fr-CA" sz="24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CA" sz="2000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Graphique 3"/>
          <p:cNvGraphicFramePr/>
          <p:nvPr>
            <p:extLst>
              <p:ext uri="{D42A27DB-BD31-4B8C-83A1-F6EECF244321}">
                <p14:modId xmlns:p14="http://schemas.microsoft.com/office/powerpoint/2010/main" val="2936938379"/>
              </p:ext>
            </p:extLst>
          </p:nvPr>
        </p:nvGraphicFramePr>
        <p:xfrm>
          <a:off x="678771" y="1277490"/>
          <a:ext cx="10872881" cy="5317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ZoneTexte 7"/>
          <p:cNvSpPr txBox="1"/>
          <p:nvPr/>
        </p:nvSpPr>
        <p:spPr>
          <a:xfrm rot="16200000">
            <a:off x="-85567" y="3430149"/>
            <a:ext cx="1657484" cy="369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 dirty="0" smtClean="0"/>
              <a:t>RRMSE (%)</a:t>
            </a:r>
            <a:endParaRPr lang="fr-CA" sz="1800" b="1" dirty="0"/>
          </a:p>
        </p:txBody>
      </p:sp>
      <p:sp>
        <p:nvSpPr>
          <p:cNvPr id="9" name="Rectangle 8"/>
          <p:cNvSpPr/>
          <p:nvPr/>
        </p:nvSpPr>
        <p:spPr>
          <a:xfrm>
            <a:off x="9017530" y="3220203"/>
            <a:ext cx="1295978" cy="1749373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0"/>
            <a:ext cx="1504189" cy="704088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61" y="5861160"/>
            <a:ext cx="541856" cy="70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 bwMode="auto">
          <a:xfrm>
            <a:off x="-1588" y="2852"/>
            <a:ext cx="12192530" cy="93900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sz="3200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323167" y="156151"/>
            <a:ext cx="1584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 err="1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Results</a:t>
            </a:r>
            <a:r>
              <a:rPr lang="fr-FR" altLang="fr-FR" sz="2800" b="1" dirty="0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endParaRPr lang="fr-FR" altLang="fr-FR" sz="28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78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8" grpId="0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49664" y="6277555"/>
            <a:ext cx="2844800" cy="365125"/>
          </a:xfrm>
        </p:spPr>
        <p:txBody>
          <a:bodyPr/>
          <a:lstStyle/>
          <a:p>
            <a:fld id="{E9A06A90-B3B5-C149-97F7-5436B6117426}" type="slidenum">
              <a:rPr lang="en-US" sz="1400" b="1" smtClean="0">
                <a:solidFill>
                  <a:schemeClr val="accent1">
                    <a:lumMod val="50000"/>
                  </a:schemeClr>
                </a:solidFill>
              </a:rPr>
              <a:pPr/>
              <a:t>17</a:t>
            </a:fld>
            <a:endParaRPr lang="en-US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220342" y="109823"/>
            <a:ext cx="2386536" cy="6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700" b="1" dirty="0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Résultats</a:t>
            </a:r>
            <a:endParaRPr lang="fr-FR" altLang="fr-FR" sz="37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264733" y="1100818"/>
                <a:ext cx="8380331" cy="5859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en-US" sz="2000" b="1" dirty="0" smtClean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Relative error differences associated to the at site quantile</a:t>
                </a:r>
                <a14:m>
                  <m:oMath xmlns:m="http://schemas.openxmlformats.org/officeDocument/2006/math">
                    <m:r>
                      <a:rPr lang="en-CA" sz="2000" b="1" i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 </m:t>
                    </m:r>
                    <m:sSubSup>
                      <m:sSubSupPr>
                        <m:ctrlPr>
                          <a:rPr lang="fr-CA" sz="2000" b="1" i="1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CA" sz="2000" b="1">
                            <a:solidFill>
                              <a:srgbClr val="00B0F0"/>
                            </a:solidFill>
                          </a:rPr>
                          <m:t>QS</m:t>
                        </m:r>
                      </m:e>
                      <m:sub>
                        <m:r>
                          <m:rPr>
                            <m:nor/>
                          </m:rPr>
                          <a:rPr lang="en-CA" sz="2000" b="1">
                            <a:solidFill>
                              <a:srgbClr val="00B0F0"/>
                            </a:solidFill>
                          </a:rPr>
                          <m:t>100</m:t>
                        </m:r>
                      </m:sub>
                      <m:sup/>
                    </m:sSubSup>
                  </m:oMath>
                </a14:m>
                <a:endParaRPr lang="fr-CA" sz="20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4732" y="1100818"/>
                <a:ext cx="8380331" cy="585930"/>
              </a:xfrm>
              <a:prstGeom prst="rect">
                <a:avLst/>
              </a:prstGeom>
              <a:blipFill rotWithShape="1">
                <a:blip r:embed="rId2"/>
                <a:stretch>
                  <a:fillRect b="-7292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Image 2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05" y="1686749"/>
            <a:ext cx="10976272" cy="4404815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494072" y="2371825"/>
            <a:ext cx="300485" cy="3032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4" name="ZoneTexte 23"/>
          <p:cNvSpPr txBox="1"/>
          <p:nvPr/>
        </p:nvSpPr>
        <p:spPr>
          <a:xfrm rot="16200000">
            <a:off x="-533684" y="3613373"/>
            <a:ext cx="4219403" cy="33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Relative error differences (MARS-GAM)</a:t>
            </a:r>
            <a:endParaRPr lang="fr-C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731912" y="5901631"/>
            <a:ext cx="1640692" cy="235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3" name="ZoneTexte 32"/>
          <p:cNvSpPr txBox="1"/>
          <p:nvPr/>
        </p:nvSpPr>
        <p:spPr>
          <a:xfrm>
            <a:off x="4358724" y="6108316"/>
            <a:ext cx="3585992" cy="338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Sites (</a:t>
            </a:r>
            <a:r>
              <a:rPr lang="fr-CA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fr-CA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areas)</a:t>
            </a:r>
            <a:endParaRPr lang="fr-C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142813" y="4612581"/>
            <a:ext cx="3350223" cy="9150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3" name="Rectangle 52"/>
          <p:cNvSpPr/>
          <p:nvPr/>
        </p:nvSpPr>
        <p:spPr>
          <a:xfrm>
            <a:off x="2258310" y="4659104"/>
            <a:ext cx="3663161" cy="67882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4" name="Rectangle 53"/>
          <p:cNvSpPr/>
          <p:nvPr/>
        </p:nvSpPr>
        <p:spPr>
          <a:xfrm>
            <a:off x="2352604" y="4757382"/>
            <a:ext cx="360047" cy="2159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2400"/>
          </a:p>
        </p:txBody>
      </p:sp>
      <p:sp>
        <p:nvSpPr>
          <p:cNvPr id="55" name="Rectangle 54"/>
          <p:cNvSpPr/>
          <p:nvPr/>
        </p:nvSpPr>
        <p:spPr>
          <a:xfrm>
            <a:off x="2352604" y="5050081"/>
            <a:ext cx="360047" cy="215950"/>
          </a:xfrm>
          <a:prstGeom prst="rect">
            <a:avLst/>
          </a:prstGeom>
          <a:solidFill>
            <a:srgbClr val="2012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2400">
              <a:solidFill>
                <a:srgbClr val="3E21EB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790901" y="4711784"/>
            <a:ext cx="3043217" cy="523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Erreur GAM </a:t>
            </a:r>
            <a:r>
              <a:rPr lang="fr-CA" sz="1400" b="1" dirty="0">
                <a:latin typeface="Arial" panose="020B0604020202020204" pitchFamily="34" charset="0"/>
                <a:cs typeface="Arial" panose="020B0604020202020204" pitchFamily="34" charset="0"/>
              </a:rPr>
              <a:t>&lt; Erreur </a:t>
            </a:r>
            <a:r>
              <a:rPr lang="fr-C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MARS (44%)</a:t>
            </a:r>
            <a:endParaRPr lang="fr-CA" sz="1400" dirty="0"/>
          </a:p>
          <a:p>
            <a:r>
              <a:rPr lang="fr-C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CA" sz="1400" dirty="0"/>
          </a:p>
        </p:txBody>
      </p:sp>
      <p:sp>
        <p:nvSpPr>
          <p:cNvPr id="57" name="Rectangle 56"/>
          <p:cNvSpPr/>
          <p:nvPr/>
        </p:nvSpPr>
        <p:spPr>
          <a:xfrm>
            <a:off x="2779712" y="5004481"/>
            <a:ext cx="3043217" cy="523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Erreur GAM </a:t>
            </a:r>
            <a:r>
              <a:rPr lang="fr-CA" sz="1400" b="1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fr-C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1400" b="1" dirty="0">
                <a:latin typeface="Arial" panose="020B0604020202020204" pitchFamily="34" charset="0"/>
                <a:cs typeface="Arial" panose="020B0604020202020204" pitchFamily="34" charset="0"/>
              </a:rPr>
              <a:t>Erreur </a:t>
            </a:r>
            <a:r>
              <a:rPr lang="fr-C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MARS (56%)</a:t>
            </a:r>
            <a:endParaRPr lang="fr-CA" sz="1400" dirty="0"/>
          </a:p>
          <a:p>
            <a:r>
              <a:rPr lang="fr-C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CA" sz="1400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0"/>
            <a:ext cx="1504189" cy="704088"/>
          </a:xfrm>
          <a:prstGeom prst="rect">
            <a:avLst/>
          </a:prstGeom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" y="5861160"/>
            <a:ext cx="541856" cy="70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25"/>
          <p:cNvSpPr/>
          <p:nvPr/>
        </p:nvSpPr>
        <p:spPr bwMode="auto">
          <a:xfrm>
            <a:off x="-1588" y="2852"/>
            <a:ext cx="12192530" cy="93900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sz="3200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323167" y="156151"/>
            <a:ext cx="1584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 err="1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Results</a:t>
            </a:r>
            <a:r>
              <a:rPr lang="fr-FR" altLang="fr-FR" sz="2800" b="1" dirty="0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endParaRPr lang="fr-FR" altLang="fr-FR" sz="28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89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 animBg="1"/>
      <p:bldP spid="24" grpId="0"/>
      <p:bldP spid="32" grpId="0" animBg="1"/>
      <p:bldP spid="33" grpId="0"/>
      <p:bldP spid="42" grpId="0" animBg="1"/>
      <p:bldP spid="53" grpId="0" animBg="1"/>
      <p:bldP spid="54" grpId="0" animBg="1"/>
      <p:bldP spid="55" grpId="0" animBg="1"/>
      <p:bldP spid="56" grpId="0"/>
      <p:bldP spid="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98849" y="6435749"/>
            <a:ext cx="2844800" cy="365125"/>
          </a:xfrm>
        </p:spPr>
        <p:txBody>
          <a:bodyPr/>
          <a:lstStyle/>
          <a:p>
            <a:fld id="{E9A06A90-B3B5-C149-97F7-5436B6117426}" type="slidenum">
              <a:rPr lang="en-US" sz="1400" b="1" smtClean="0">
                <a:solidFill>
                  <a:schemeClr val="accent1">
                    <a:lumMod val="50000"/>
                  </a:schemeClr>
                </a:solidFill>
              </a:rPr>
              <a:pPr/>
              <a:t>18</a:t>
            </a:fld>
            <a:endParaRPr lang="en-US" sz="1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220342" y="109823"/>
            <a:ext cx="2386536" cy="6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700" b="1" dirty="0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Résultats</a:t>
            </a:r>
            <a:endParaRPr lang="fr-FR" altLang="fr-FR" sz="37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57279" y="1119550"/>
            <a:ext cx="8121273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2400" b="1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Smooth</a:t>
            </a:r>
            <a:r>
              <a:rPr lang="fr-CA" sz="2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400" b="1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functions</a:t>
            </a:r>
            <a:r>
              <a:rPr lang="fr-CA" sz="2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400" b="1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generated</a:t>
            </a:r>
            <a:r>
              <a:rPr lang="fr-CA" sz="2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400" b="1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CA" sz="2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GAM and MARS</a:t>
            </a:r>
            <a:endParaRPr lang="fr-CA" sz="24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02" y="1844237"/>
            <a:ext cx="10600107" cy="4458123"/>
          </a:xfrm>
          <a:prstGeom prst="rect">
            <a:avLst/>
          </a:prstGeom>
        </p:spPr>
      </p:pic>
      <p:sp>
        <p:nvSpPr>
          <p:cNvPr id="12" name="Organigramme : Processus 11"/>
          <p:cNvSpPr/>
          <p:nvPr/>
        </p:nvSpPr>
        <p:spPr>
          <a:xfrm>
            <a:off x="1448980" y="6043142"/>
            <a:ext cx="6662925" cy="712355"/>
          </a:xfrm>
          <a:prstGeom prst="flowChartProcess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15" name="Connecteur droit 14"/>
          <p:cNvCxnSpPr/>
          <p:nvPr/>
        </p:nvCxnSpPr>
        <p:spPr>
          <a:xfrm>
            <a:off x="1567749" y="6302359"/>
            <a:ext cx="6413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2399128" y="6106025"/>
            <a:ext cx="2992971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/>
              <a:t>GAM spline</a:t>
            </a:r>
            <a:endParaRPr lang="fr-CA" sz="2000" dirty="0"/>
          </a:p>
        </p:txBody>
      </p:sp>
      <p:cxnSp>
        <p:nvCxnSpPr>
          <p:cNvPr id="17" name="Connecteur droit 16"/>
          <p:cNvCxnSpPr/>
          <p:nvPr/>
        </p:nvCxnSpPr>
        <p:spPr>
          <a:xfrm>
            <a:off x="1567749" y="6604544"/>
            <a:ext cx="641350" cy="0"/>
          </a:xfrm>
          <a:prstGeom prst="line">
            <a:avLst/>
          </a:prstGeom>
          <a:ln w="381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2385276" y="6400857"/>
            <a:ext cx="2992971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/>
              <a:t>MARS spline</a:t>
            </a:r>
            <a:endParaRPr lang="fr-CA" sz="2000" dirty="0"/>
          </a:p>
        </p:txBody>
      </p:sp>
      <p:cxnSp>
        <p:nvCxnSpPr>
          <p:cNvPr id="19" name="Connecteur droit 18"/>
          <p:cNvCxnSpPr/>
          <p:nvPr/>
        </p:nvCxnSpPr>
        <p:spPr>
          <a:xfrm>
            <a:off x="5220341" y="6302359"/>
            <a:ext cx="641350" cy="0"/>
          </a:xfrm>
          <a:prstGeom prst="line">
            <a:avLst/>
          </a:prstGeom>
          <a:ln w="38100">
            <a:solidFill>
              <a:srgbClr val="66FF3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6056790" y="6071954"/>
            <a:ext cx="2992971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/>
              <a:t>CI-GAM</a:t>
            </a:r>
            <a:endParaRPr lang="fr-CA" sz="2000" dirty="0"/>
          </a:p>
        </p:txBody>
      </p:sp>
      <p:cxnSp>
        <p:nvCxnSpPr>
          <p:cNvPr id="21" name="Connecteur droit 20"/>
          <p:cNvCxnSpPr/>
          <p:nvPr/>
        </p:nvCxnSpPr>
        <p:spPr>
          <a:xfrm>
            <a:off x="5232218" y="6616546"/>
            <a:ext cx="641350" cy="0"/>
          </a:xfrm>
          <a:prstGeom prst="line">
            <a:avLst/>
          </a:prstGeom>
          <a:ln w="38100">
            <a:solidFill>
              <a:srgbClr val="FF3399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6056472" y="6414554"/>
            <a:ext cx="2992971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/>
              <a:t>CI-MARS</a:t>
            </a:r>
            <a:endParaRPr lang="fr-CA" sz="2000" dirty="0"/>
          </a:p>
        </p:txBody>
      </p:sp>
      <p:sp>
        <p:nvSpPr>
          <p:cNvPr id="23" name="Rectangle 22"/>
          <p:cNvSpPr/>
          <p:nvPr/>
        </p:nvSpPr>
        <p:spPr>
          <a:xfrm>
            <a:off x="10107341" y="4979269"/>
            <a:ext cx="1163290" cy="5713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5" name="Rectangle 24"/>
          <p:cNvSpPr/>
          <p:nvPr/>
        </p:nvSpPr>
        <p:spPr>
          <a:xfrm>
            <a:off x="941290" y="2698989"/>
            <a:ext cx="468122" cy="2614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6" name="ZoneTexte 25"/>
          <p:cNvSpPr txBox="1"/>
          <p:nvPr/>
        </p:nvSpPr>
        <p:spPr>
          <a:xfrm rot="16200000">
            <a:off x="440642" y="2934270"/>
            <a:ext cx="1552697" cy="33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Log (QS100)</a:t>
            </a:r>
            <a:endParaRPr lang="fr-C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283854" y="2772947"/>
            <a:ext cx="468122" cy="2614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8" name="ZoneTexte 27"/>
          <p:cNvSpPr txBox="1"/>
          <p:nvPr/>
        </p:nvSpPr>
        <p:spPr>
          <a:xfrm rot="16200000">
            <a:off x="449914" y="4635977"/>
            <a:ext cx="1552697" cy="33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Log (QS100)</a:t>
            </a:r>
            <a:endParaRPr lang="fr-C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126514" y="3789329"/>
            <a:ext cx="1163290" cy="2856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1" name="Rectangle 30"/>
          <p:cNvSpPr/>
          <p:nvPr/>
        </p:nvSpPr>
        <p:spPr>
          <a:xfrm>
            <a:off x="8854662" y="3859655"/>
            <a:ext cx="1163290" cy="2856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2" name="ZoneTexte 31"/>
          <p:cNvSpPr txBox="1"/>
          <p:nvPr/>
        </p:nvSpPr>
        <p:spPr>
          <a:xfrm>
            <a:off x="2831159" y="3748172"/>
            <a:ext cx="1753996" cy="338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PLAKE</a:t>
            </a:r>
            <a:endParaRPr lang="fr-C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8270054" y="3828959"/>
            <a:ext cx="1917925" cy="338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DD</a:t>
            </a:r>
            <a:endParaRPr lang="fr-C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339901" y="5801583"/>
            <a:ext cx="1163290" cy="167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5" name="Rectangle 34"/>
          <p:cNvSpPr/>
          <p:nvPr/>
        </p:nvSpPr>
        <p:spPr>
          <a:xfrm>
            <a:off x="8692885" y="5770627"/>
            <a:ext cx="1163290" cy="2856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6" name="ZoneTexte 35"/>
          <p:cNvSpPr txBox="1"/>
          <p:nvPr/>
        </p:nvSpPr>
        <p:spPr>
          <a:xfrm>
            <a:off x="2831160" y="5715955"/>
            <a:ext cx="1753996" cy="338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DDBZ</a:t>
            </a:r>
            <a:endParaRPr lang="fr-C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8421851" y="5722025"/>
            <a:ext cx="1753996" cy="338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LONGC</a:t>
            </a:r>
            <a:endParaRPr lang="fr-C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Imag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0"/>
            <a:ext cx="1504189" cy="704088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" y="5861160"/>
            <a:ext cx="541856" cy="70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41"/>
          <p:cNvSpPr/>
          <p:nvPr/>
        </p:nvSpPr>
        <p:spPr bwMode="auto">
          <a:xfrm>
            <a:off x="-1588" y="2852"/>
            <a:ext cx="12192530" cy="93900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sz="3200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5323167" y="156151"/>
            <a:ext cx="1584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 err="1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Results</a:t>
            </a:r>
            <a:r>
              <a:rPr lang="fr-FR" altLang="fr-FR" sz="2800" b="1" dirty="0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endParaRPr lang="fr-FR" altLang="fr-FR" sz="28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28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  <p:bldP spid="16" grpId="0"/>
      <p:bldP spid="18" grpId="0"/>
      <p:bldP spid="20" grpId="0"/>
      <p:bldP spid="22" grpId="0"/>
      <p:bldP spid="26" grpId="0"/>
      <p:bldP spid="28" grpId="0"/>
      <p:bldP spid="32" grpId="0"/>
      <p:bldP spid="33" grpId="0"/>
      <p:bldP spid="36" grpId="0"/>
      <p:bldP spid="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63339" y="6369604"/>
            <a:ext cx="2844800" cy="365125"/>
          </a:xfrm>
        </p:spPr>
        <p:txBody>
          <a:bodyPr/>
          <a:lstStyle/>
          <a:p>
            <a:fld id="{E9A06A90-B3B5-C149-97F7-5436B6117426}" type="slidenum">
              <a:rPr lang="en-US" sz="1400" b="1" smtClean="0"/>
              <a:pPr/>
              <a:t>19</a:t>
            </a:fld>
            <a:endParaRPr lang="en-US" sz="1200" b="1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220342" y="109823"/>
            <a:ext cx="2386536" cy="6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700" b="1" dirty="0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Résultats</a:t>
            </a:r>
            <a:endParaRPr lang="fr-FR" altLang="fr-FR" sz="37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13076" y="1123940"/>
            <a:ext cx="92791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2400" b="1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Multivariate</a:t>
            </a:r>
            <a:r>
              <a:rPr lang="fr-CA" sz="2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400" b="1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r>
              <a:rPr lang="fr-CA" sz="2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400" b="1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produced</a:t>
            </a:r>
            <a:r>
              <a:rPr lang="fr-CA" sz="2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GAM and MARS (interactions)</a:t>
            </a:r>
            <a:endParaRPr lang="fr-CA" sz="24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28" y="2017507"/>
            <a:ext cx="10227284" cy="466845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811922" y="2268533"/>
            <a:ext cx="716728" cy="3692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7" name="ZoneTexte 16"/>
          <p:cNvSpPr txBox="1"/>
          <p:nvPr/>
        </p:nvSpPr>
        <p:spPr>
          <a:xfrm>
            <a:off x="5757315" y="2311968"/>
            <a:ext cx="1527785" cy="369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GAM</a:t>
            </a:r>
            <a:endParaRPr lang="fr-CA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03170" y="4450048"/>
            <a:ext cx="716728" cy="3692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9" name="ZoneTexte 18"/>
          <p:cNvSpPr txBox="1"/>
          <p:nvPr/>
        </p:nvSpPr>
        <p:spPr>
          <a:xfrm>
            <a:off x="5688765" y="4668348"/>
            <a:ext cx="1527785" cy="369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</a:t>
            </a:r>
            <a:endParaRPr lang="fr-CA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0"/>
            <a:ext cx="1504189" cy="704088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" y="5861160"/>
            <a:ext cx="541856" cy="70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/>
          <p:nvPr/>
        </p:nvSpPr>
        <p:spPr bwMode="auto">
          <a:xfrm>
            <a:off x="-1588" y="2852"/>
            <a:ext cx="12192530" cy="93900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sz="3200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5323167" y="156151"/>
            <a:ext cx="15840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 err="1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Results</a:t>
            </a:r>
            <a:r>
              <a:rPr lang="fr-FR" altLang="fr-FR" sz="2800" b="1" dirty="0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endParaRPr lang="fr-FR" altLang="fr-FR" sz="28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59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9421059" y="6492876"/>
            <a:ext cx="2743200" cy="365125"/>
          </a:xfrm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9pPr>
          </a:lstStyle>
          <a:p>
            <a:fld id="{F3D4BBE4-9171-438F-8E65-D005DADE2680}" type="slidenum">
              <a:rPr lang="fr-FR" altLang="fr-FR" sz="1400" b="1"/>
              <a:pPr/>
              <a:t>20</a:t>
            </a:fld>
            <a:endParaRPr lang="fr-FR" altLang="fr-FR" sz="1400" b="1" dirty="0"/>
          </a:p>
        </p:txBody>
      </p:sp>
      <p:sp>
        <p:nvSpPr>
          <p:cNvPr id="30" name="Rectangle 29"/>
          <p:cNvSpPr/>
          <p:nvPr/>
        </p:nvSpPr>
        <p:spPr>
          <a:xfrm>
            <a:off x="744" y="44624"/>
            <a:ext cx="6997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28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Méthodologies : Résultats préliminaires</a:t>
            </a:r>
            <a:endParaRPr lang="fr-FR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43" y="44624"/>
            <a:ext cx="47211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28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Méthodologies : Méthodes</a:t>
            </a:r>
            <a:endParaRPr lang="fr-FR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43" y="44624"/>
            <a:ext cx="28809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28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Problématiques</a:t>
            </a:r>
            <a:endParaRPr lang="fr-FR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pic>
        <p:nvPicPr>
          <p:cNvPr id="38" name="Imag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0"/>
            <a:ext cx="1504189" cy="70408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-1590" y="1409859"/>
            <a:ext cx="12191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captures 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information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EXTD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 GAM, </a:t>
            </a: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leading to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accurate estimates</a:t>
            </a:r>
            <a:endParaRPr lang="fr-CA" sz="22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-1591" y="2597761"/>
            <a:ext cx="12191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CA" sz="2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GAM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in a 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complex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</a:t>
            </a: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than MARS</a:t>
            </a: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880531" y="3791926"/>
            <a:ext cx="113976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progressive and complex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response surfaces</a:t>
            </a:r>
            <a:r>
              <a:rPr lang="fr-CA" sz="21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880532" y="4215598"/>
            <a:ext cx="9132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24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CA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fr-CA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continuous and complexes </a:t>
            </a:r>
            <a:r>
              <a:rPr lang="fr-CA" sz="2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smoothing</a:t>
            </a:r>
            <a:r>
              <a:rPr lang="fr-CA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2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functions</a:t>
            </a:r>
            <a:r>
              <a:rPr lang="fr-CA" sz="2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fr-CA" sz="2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" y="5861160"/>
            <a:ext cx="541856" cy="70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 bwMode="auto">
          <a:xfrm>
            <a:off x="-1588" y="2852"/>
            <a:ext cx="12192530" cy="93900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sz="3200">
              <a:latin typeface="Arial" charset="0"/>
              <a:ea typeface="ヒラギノ角ゴ Pro W3" pitchFamily="-64" charset="-128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4721907" y="150618"/>
            <a:ext cx="23423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ヒラギノ角ゴ Pro W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800" b="1" dirty="0" smtClean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Conclusions</a:t>
            </a:r>
            <a:endParaRPr lang="fr-FR" altLang="fr-FR" sz="2800" b="1" dirty="0">
              <a:solidFill>
                <a:schemeClr val="bg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6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5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Résultats de recherche d'images pour « citation modéliser encore  loin de la réalité »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90" b="8953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840" t="5088" r="-392" b="29592"/>
          <a:stretch/>
        </p:blipFill>
        <p:spPr bwMode="auto">
          <a:xfrm>
            <a:off x="8095270" y="2968802"/>
            <a:ext cx="1294373" cy="127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1441202" y="1664836"/>
            <a:ext cx="968816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i="1" dirty="0" smtClean="0">
                <a:solidFill>
                  <a:schemeClr val="accent1">
                    <a:lumMod val="50000"/>
                  </a:schemeClr>
                </a:solidFill>
                <a:latin typeface="Iskoola Pota" panose="020B0502040204020203" pitchFamily="34" charset="0"/>
                <a:cs typeface="Iskoola Pota" panose="020B0502040204020203" pitchFamily="34" charset="0"/>
              </a:rPr>
              <a:t>Thank </a:t>
            </a:r>
            <a:r>
              <a:rPr lang="en-US" sz="7200" b="1" i="1" dirty="0">
                <a:solidFill>
                  <a:schemeClr val="accent1">
                    <a:lumMod val="50000"/>
                  </a:schemeClr>
                </a:solidFill>
                <a:latin typeface="Iskoola Pota" panose="020B0502040204020203" pitchFamily="34" charset="0"/>
                <a:cs typeface="Iskoola Pota" panose="020B0502040204020203" pitchFamily="34" charset="0"/>
              </a:rPr>
              <a:t>you for your attention</a:t>
            </a:r>
            <a:r>
              <a:rPr lang="fr-CA" sz="7200" b="1" i="1" dirty="0" smtClean="0">
                <a:solidFill>
                  <a:schemeClr val="accent1">
                    <a:lumMod val="50000"/>
                  </a:schemeClr>
                </a:solidFill>
                <a:latin typeface="Iskoola Pota" panose="020B0502040204020203" pitchFamily="34" charset="0"/>
                <a:cs typeface="Iskoola Pota" panose="020B0502040204020203" pitchFamily="34" charset="0"/>
              </a:rPr>
              <a:t>! </a:t>
            </a:r>
            <a:endParaRPr lang="fr-CA" sz="7200" b="1" i="1" dirty="0">
              <a:solidFill>
                <a:schemeClr val="accent1">
                  <a:lumMod val="50000"/>
                </a:schemeClr>
              </a:solidFill>
              <a:latin typeface="Iskoola Pota" panose="020B0502040204020203" pitchFamily="34" charset="0"/>
              <a:cs typeface="Iskoola Pota" panose="020B0502040204020203" pitchFamily="34" charset="0"/>
            </a:endParaRPr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CA"/>
          </a:p>
        </p:txBody>
      </p:sp>
      <p:sp>
        <p:nvSpPr>
          <p:cNvPr id="1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9421059" y="6492876"/>
            <a:ext cx="2743200" cy="365125"/>
          </a:xfrm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9pPr>
          </a:lstStyle>
          <a:p>
            <a:fld id="{F3D4BBE4-9171-438F-8E65-D005DADE2680}" type="slidenum">
              <a:rPr lang="fr-FR" altLang="fr-FR" sz="1400" b="1"/>
              <a:pPr/>
              <a:t>21</a:t>
            </a:fld>
            <a:endParaRPr lang="fr-FR" altLang="fr-FR" sz="1400" b="1" dirty="0"/>
          </a:p>
        </p:txBody>
      </p:sp>
      <p:sp>
        <p:nvSpPr>
          <p:cNvPr id="29" name="Rectangle 1"/>
          <p:cNvSpPr>
            <a:spLocks noChangeArrowheads="1"/>
          </p:cNvSpPr>
          <p:nvPr/>
        </p:nvSpPr>
        <p:spPr bwMode="auto">
          <a:xfrm>
            <a:off x="903819" y="255589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pitchFamily="-64" charset="-128"/>
              </a:defRPr>
            </a:lvl9pPr>
          </a:lstStyle>
          <a:p>
            <a:pPr algn="l" eaLnBrk="1" hangingPunct="1">
              <a:spcBef>
                <a:spcPct val="20000"/>
              </a:spcBef>
            </a:pPr>
            <a:endParaRPr lang="fr-FR" altLang="fr-FR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4" y="44624"/>
            <a:ext cx="6997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28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Méthodologies : Résultats préliminaires</a:t>
            </a:r>
            <a:endParaRPr lang="fr-FR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43" y="44624"/>
            <a:ext cx="47211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28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Méthodologies : Méthodes</a:t>
            </a:r>
            <a:endParaRPr lang="fr-FR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43" y="44624"/>
            <a:ext cx="28809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28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Problématiques</a:t>
            </a:r>
            <a:endParaRPr lang="fr-FR" sz="2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35360" y="1479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fr-FR" sz="3200" b="1" kern="0" dirty="0" smtClean="0">
                <a:solidFill>
                  <a:schemeClr val="bg1"/>
                </a:solidFill>
              </a:rPr>
              <a:t>Contexte</a:t>
            </a:r>
            <a:endParaRPr lang="fr-FR" sz="3200" b="1" kern="0" dirty="0">
              <a:solidFill>
                <a:schemeClr val="bg1"/>
              </a:solidFill>
            </a:endParaRPr>
          </a:p>
        </p:txBody>
      </p:sp>
      <p:pic>
        <p:nvPicPr>
          <p:cNvPr id="37" name="Image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" y="0"/>
            <a:ext cx="1504189" cy="704088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5746036" y="5196548"/>
            <a:ext cx="7470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 </a:t>
            </a:r>
            <a:r>
              <a:rPr lang="en-C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CA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Amina.Msilini@ete.inrs.ca</a:t>
            </a:r>
            <a:endParaRPr lang="fr-CA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1" y="5861160"/>
            <a:ext cx="541856" cy="70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 bwMode="auto">
          <a:xfrm>
            <a:off x="-1588" y="2852"/>
            <a:ext cx="12192530" cy="939001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1917" tIns="60958" rIns="121917" bIns="60958" numCol="1" rtlCol="0" anchor="t" anchorCtr="0" compatLnSpc="1">
            <a:prstTxWarp prst="textNoShape">
              <a:avLst/>
            </a:prstTxWarp>
          </a:bodyPr>
          <a:lstStyle/>
          <a:p>
            <a:pPr algn="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fr-CA" sz="3200">
              <a:latin typeface="Arial" charset="0"/>
              <a:ea typeface="ヒラギノ角ゴ Pro W3" pitchFamily="-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066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_rels/item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.xml"/></Relationships>
</file>

<file path=customXml/_rels/item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.xml"/></Relationships>
</file>

<file path=customXml/_rels/item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.xml"/></Relationships>
</file>

<file path=customXml/_rels/item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.xml"/></Relationships>
</file>

<file path=customXml/_rels/item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.xml"/></Relationships>
</file>

<file path=customXml/_rels/item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.xml"/></Relationships>
</file>

<file path=customXml/_rels/item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.xml"/></Relationships>
</file>

<file path=customXml/_rels/item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.xml"/></Relationships>
</file>

<file path=customXml/_rels/item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.xml"/></Relationships>
</file>

<file path=customXml/_rels/item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.xml"/></Relationships>
</file>

<file path=customXml/_rels/item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.xml"/></Relationships>
</file>

<file path=customXml/_rels/item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.xml"/></Relationships>
</file>

<file path=customXml/_rels/item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.xml"/></Relationships>
</file>

<file path=customXml/_rels/item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.xml"/></Relationships>
</file>

<file path=customXml/_rels/item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.xml"/></Relationships>
</file>

<file path=customXml/_rels/item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.xml"/></Relationships>
</file>

<file path=customXml/_rels/item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.xml"/></Relationships>
</file>

<file path=customXml/_rels/item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.xml"/></Relationships>
</file>

<file path=customXml/_rels/item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.xml"/></Relationships>
</file>

<file path=customXml/_rels/item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.xml"/></Relationships>
</file>

<file path=customXml/_rels/item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.xml"/></Relationships>
</file>

<file path=customXml/_rels/item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.xml"/></Relationships>
</file>

<file path=customXml/_rels/item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.xml"/></Relationships>
</file>

<file path=customXml/_rels/item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.xml"/></Relationships>
</file>

<file path=customXml/_rels/item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.xml"/></Relationships>
</file>

<file path=customXml/_rels/item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.xml"/></Relationships>
</file>

<file path=customXml/_rels/item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.xml"/></Relationships>
</file>

<file path=customXml/_rels/item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.xml"/></Relationships>
</file>

<file path=customXml/_rels/item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.xml"/></Relationships>
</file>

<file path=customXml/_rels/item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.xml"/></Relationships>
</file>

<file path=customXml/_rels/item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.xml"/></Relationships>
</file>

<file path=customXml/_rels/item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.xml"/></Relationships>
</file>

<file path=customXml/_rels/item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.xml"/></Relationships>
</file>

<file path=customXml/_rels/item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.xml"/></Relationships>
</file>

<file path=customXml/_rels/item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.xml"/></Relationships>
</file>

<file path=customXml/_rels/item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.xml"/></Relationships>
</file>

<file path=customXml/_rels/item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.xml"/></Relationships>
</file>

<file path=customXml/_rels/item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.xml"/></Relationships>
</file>

<file path=customXml/_rels/item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.xml"/></Relationships>
</file>

<file path=customXml/_rels/item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.xml"/></Relationships>
</file>

<file path=customXml/_rels/item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.xml"/></Relationships>
</file>

<file path=customXml/_rels/item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.xml"/></Relationships>
</file>

<file path=customXml/_rels/item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.xml"/></Relationships>
</file>

<file path=customXml/_rels/item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.xml"/></Relationships>
</file>

<file path=customXml/_rels/item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.xml"/></Relationships>
</file>

<file path=customXml/_rels/item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.xml"/></Relationships>
</file>

<file path=customXml/_rels/item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.xml"/></Relationships>
</file>

<file path=customXml/_rels/item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.xml"/></Relationships>
</file>

<file path=customXml/_rels/item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.xml"/></Relationships>
</file>

<file path=customXml/_rels/item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7.xml"/></Relationships>
</file>

<file path=customXml/_rels/item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8.xml"/></Relationships>
</file>

<file path=customXml/_rels/item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9.xml"/></Relationships>
</file>

<file path=customXml/_rels/item1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0.xml"/></Relationships>
</file>

<file path=customXml/_rels/item1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1.xml"/></Relationships>
</file>

<file path=customXml/_rels/item1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2.xml"/></Relationships>
</file>

<file path=customXml/_rels/item1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3.xml"/></Relationships>
</file>

<file path=customXml/_rels/item1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4.xml"/></Relationships>
</file>

<file path=customXml/_rels/item1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5.xml"/></Relationships>
</file>

<file path=customXml/_rels/item1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6.xml"/></Relationships>
</file>

<file path=customXml/_rels/item1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7.xml"/></Relationships>
</file>

<file path=customXml/_rels/item1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8.xml"/></Relationships>
</file>

<file path=customXml/_rels/item1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9.xml"/></Relationships>
</file>

<file path=customXml/_rels/item1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0.xml"/></Relationships>
</file>

<file path=customXml/_rels/item1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1.xml"/></Relationships>
</file>

<file path=customXml/_rels/item1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2.xml"/></Relationships>
</file>

<file path=customXml/_rels/item1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3.xml"/></Relationships>
</file>

<file path=customXml/_rels/item1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4.xml"/></Relationships>
</file>

<file path=customXml/_rels/item1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5.xml"/></Relationships>
</file>

<file path=customXml/_rels/item1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6.xml"/></Relationships>
</file>

<file path=customXml/_rels/item1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7.xml"/></Relationships>
</file>

<file path=customXml/_rels/item1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8.xml"/></Relationships>
</file>

<file path=customXml/_rels/item1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9.xml"/></Relationships>
</file>

<file path=customXml/_rels/item1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0.xml"/></Relationships>
</file>

<file path=customXml/_rels/item1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1.xml"/></Relationships>
</file>

<file path=customXml/_rels/item1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2.xml"/></Relationships>
</file>

<file path=customXml/_rels/item1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3.xml"/></Relationships>
</file>

<file path=customXml/_rels/item1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4.xml"/></Relationships>
</file>

<file path=customXml/_rels/item1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5.xml"/></Relationships>
</file>

<file path=customXml/_rels/item1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6.xml"/></Relationships>
</file>

<file path=customXml/_rels/item1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7.xml"/></Relationships>
</file>

<file path=customXml/_rels/item1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8.xml"/></Relationships>
</file>

<file path=customXml/_rels/item1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9.xml"/></Relationships>
</file>

<file path=customXml/_rels/item1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0.xml"/></Relationships>
</file>

<file path=customXml/_rels/item1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1.xml"/></Relationships>
</file>

<file path=customXml/_rels/item1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2.xml"/></Relationships>
</file>

<file path=customXml/_rels/item1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3.xml"/></Relationships>
</file>

<file path=customXml/_rels/item1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4.xml"/></Relationships>
</file>

<file path=customXml/_rels/item1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5.xml"/></Relationships>
</file>

<file path=customXml/_rels/item1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6.xml"/></Relationships>
</file>

<file path=customXml/_rels/item1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7.xml"/></Relationships>
</file>

<file path=customXml/_rels/item1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8.xml"/></Relationships>
</file>

<file path=customXml/_rels/item1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9.xml"/></Relationships>
</file>

<file path=customXml/_rels/item1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0.xml"/></Relationships>
</file>

<file path=customXml/_rels/item1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1.xml"/></Relationships>
</file>

<file path=customXml/_rels/item1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2.xml"/></Relationships>
</file>

<file path=customXml/_rels/item1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3.xml"/></Relationships>
</file>

<file path=customXml/_rels/item1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4.xml"/></Relationships>
</file>

<file path=customXml/_rels/item1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5.xml"/></Relationships>
</file>

<file path=customXml/_rels/item1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6.xml"/></Relationships>
</file>

<file path=customXml/_rels/item1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7.xml"/></Relationships>
</file>

<file path=customXml/_rels/item1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8.xml"/></Relationships>
</file>

<file path=customXml/_rels/item1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9.xml"/></Relationships>
</file>

<file path=customXml/_rels/item1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0.xml"/></Relationships>
</file>

<file path=customXml/_rels/item1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1.xml"/></Relationships>
</file>

<file path=customXml/_rels/item1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2.xml"/></Relationships>
</file>

<file path=customXml/_rels/item1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3.xml"/></Relationships>
</file>

<file path=customXml/_rels/item1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4.xml"/></Relationships>
</file>

<file path=customXml/_rels/item1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5.xml"/></Relationships>
</file>

<file path=customXml/_rels/item1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6.xml"/></Relationships>
</file>

<file path=customXml/_rels/item1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7.xml"/></Relationships>
</file>

<file path=customXml/_rels/item1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8.xml"/></Relationships>
</file>

<file path=customXml/_rels/item1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9.xml"/></Relationships>
</file>

<file path=customXml/_rels/item1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0.xml"/></Relationships>
</file>

<file path=customXml/_rels/item1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1.xml"/></Relationships>
</file>

<file path=customXml/_rels/item1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2.xml"/></Relationships>
</file>

<file path=customXml/_rels/item1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3.xml"/></Relationships>
</file>

<file path=customXml/_rels/item1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4.xml"/></Relationships>
</file>

<file path=customXml/_rels/item1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5.xml"/></Relationships>
</file>

<file path=customXml/_rels/item1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6.xml"/></Relationships>
</file>

<file path=customXml/_rels/item1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7.xml"/></Relationships>
</file>

<file path=customXml/_rels/item1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8.xml"/></Relationships>
</file>

<file path=customXml/_rels/item1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9.xml"/></Relationships>
</file>

<file path=customXml/_rels/item1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0.xml"/></Relationships>
</file>

<file path=customXml/_rels/item1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1.xml"/></Relationships>
</file>

<file path=customXml/_rels/item1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2.xml"/></Relationships>
</file>

<file path=customXml/_rels/item1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3.xml"/></Relationships>
</file>

<file path=customXml/_rels/item1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4.xml"/></Relationships>
</file>

<file path=customXml/_rels/item1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5.xml"/></Relationships>
</file>

<file path=customXml/_rels/item1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6.xml"/></Relationships>
</file>

<file path=customXml/_rels/item1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7.xml"/></Relationships>
</file>

<file path=customXml/_rels/item1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8.xml"/></Relationships>
</file>

<file path=customXml/_rels/item1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9.xml"/></Relationships>
</file>

<file path=customXml/_rels/item1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0.xml"/></Relationships>
</file>

<file path=customXml/_rels/item1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1.xml"/></Relationships>
</file>

<file path=customXml/_rels/item1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2.xml"/></Relationships>
</file>

<file path=customXml/_rels/item1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3.xml"/></Relationships>
</file>

<file path=customXml/_rels/item1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4.xml"/></Relationships>
</file>

<file path=customXml/_rels/item1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5.xml"/></Relationships>
</file>

<file path=customXml/_rels/item1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6.xml"/></Relationships>
</file>

<file path=customXml/_rels/item1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7.xml"/></Relationships>
</file>

<file path=customXml/_rels/item1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8.xml"/></Relationships>
</file>

<file path=customXml/_rels/item1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9.xml"/></Relationships>
</file>

<file path=customXml/_rels/item1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0.xml"/></Relationships>
</file>

<file path=customXml/_rels/item1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1.xml"/></Relationships>
</file>

<file path=customXml/_rels/item1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2.xml"/></Relationships>
</file>

<file path=customXml/_rels/item1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3.xml"/></Relationships>
</file>

<file path=customXml/_rels/item1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4.xml"/></Relationships>
</file>

<file path=customXml/_rels/item1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5.xml"/></Relationships>
</file>

<file path=customXml/_rels/item1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6.xml"/></Relationships>
</file>

<file path=customXml/_rels/item1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7.xml"/></Relationships>
</file>

<file path=customXml/_rels/item1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8.xml"/></Relationships>
</file>

<file path=customXml/_rels/item1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9.xml"/></Relationships>
</file>

<file path=customXml/_rels/item2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0.xml"/></Relationships>
</file>

<file path=customXml/_rels/item2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1.xml"/></Relationships>
</file>

<file path=customXml/_rels/item2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2.xml"/></Relationships>
</file>

<file path=customXml/_rels/item2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3.xml"/></Relationships>
</file>

<file path=customXml/_rels/item2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4.xml"/></Relationships>
</file>

<file path=customXml/_rels/item2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5.xml"/></Relationships>
</file>

<file path=customXml/_rels/item2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6.xml"/></Relationships>
</file>

<file path=customXml/_rels/item2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7.xml"/></Relationships>
</file>

<file path=customXml/_rels/item2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8.xml"/></Relationships>
</file>

<file path=customXml/_rels/item2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9.xml"/></Relationships>
</file>

<file path=customXml/_rels/item2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0.xml"/></Relationships>
</file>

<file path=customXml/_rels/item2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1.xml"/></Relationships>
</file>

<file path=customXml/_rels/item2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2.xml"/></Relationships>
</file>

<file path=customXml/_rels/item2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3.xml"/></Relationships>
</file>

<file path=customXml/_rels/item2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4.xml"/></Relationships>
</file>

<file path=customXml/_rels/item2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5.xml"/></Relationships>
</file>

<file path=customXml/_rels/item2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6.xml"/></Relationships>
</file>

<file path=customXml/_rels/item2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7.xml"/></Relationships>
</file>

<file path=customXml/_rels/item2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8.xml"/></Relationships>
</file>

<file path=customXml/_rels/item2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9.xml"/></Relationships>
</file>

<file path=customXml/_rels/item2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0.xml"/></Relationships>
</file>

<file path=customXml/_rels/item2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1.xml"/></Relationships>
</file>

<file path=customXml/_rels/item2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2.xml"/></Relationships>
</file>

<file path=customXml/_rels/item2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3.xml"/></Relationships>
</file>

<file path=customXml/_rels/item2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4.xml"/></Relationships>
</file>

<file path=customXml/_rels/item2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5.xml"/></Relationships>
</file>

<file path=customXml/_rels/item2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6.xml"/></Relationships>
</file>

<file path=customXml/_rels/item2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7.xml"/></Relationships>
</file>

<file path=customXml/_rels/item2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8.xml"/></Relationships>
</file>

<file path=customXml/_rels/item2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9.xml"/></Relationships>
</file>

<file path=customXml/_rels/item2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0.xml"/></Relationships>
</file>

<file path=customXml/_rels/item2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1.xml"/></Relationships>
</file>

<file path=customXml/_rels/item2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2.xml"/></Relationships>
</file>

<file path=customXml/_rels/item2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3.xml"/></Relationships>
</file>

<file path=customXml/_rels/item2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4.xml"/></Relationships>
</file>

<file path=customXml/_rels/item2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5.xml"/></Relationships>
</file>

<file path=customXml/_rels/item2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6.xml"/></Relationships>
</file>

<file path=customXml/_rels/item2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7.xml"/></Relationships>
</file>

<file path=customXml/_rels/item2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8.xml"/></Relationships>
</file>

<file path=customXml/_rels/item2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9.xml"/></Relationships>
</file>

<file path=customXml/_rels/item2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0.xml"/></Relationships>
</file>

<file path=customXml/_rels/item2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1.xml"/></Relationships>
</file>

<file path=customXml/_rels/item2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2.xml"/></Relationships>
</file>

<file path=customXml/_rels/item2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3.xml"/></Relationships>
</file>

<file path=customXml/_rels/item2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4.xml"/></Relationships>
</file>

<file path=customXml/_rels/item2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5.xml"/></Relationships>
</file>

<file path=customXml/_rels/item2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6.xml"/></Relationships>
</file>

<file path=customXml/_rels/item2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7.xml"/></Relationships>
</file>

<file path=customXml/_rels/item2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8.xml"/></Relationships>
</file>

<file path=customXml/_rels/item2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9.xml"/></Relationships>
</file>

<file path=customXml/_rels/item2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0.xml"/></Relationships>
</file>

<file path=customXml/_rels/item2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1.xml"/></Relationships>
</file>

<file path=customXml/_rels/item2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2.xml"/></Relationships>
</file>

<file path=customXml/_rels/item2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3.xml"/></Relationships>
</file>

<file path=customXml/_rels/item2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4.xml"/></Relationships>
</file>

<file path=customXml/_rels/item2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5.xml"/></Relationships>
</file>

<file path=customXml/_rels/item2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6.xml"/></Relationships>
</file>

<file path=customXml/_rels/item2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7.xml"/></Relationships>
</file>

<file path=customXml/_rels/item2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8.xml"/></Relationships>
</file>

<file path=customXml/_rels/item2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9.xml"/></Relationships>
</file>

<file path=customXml/_rels/item2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0.xml"/></Relationships>
</file>

<file path=customXml/_rels/item2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1.xml"/></Relationships>
</file>

<file path=customXml/_rels/item2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2.xml"/></Relationships>
</file>

<file path=customXml/_rels/item2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3.xml"/></Relationships>
</file>

<file path=customXml/_rels/item2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4.xml"/></Relationships>
</file>

<file path=customXml/_rels/item2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5.xml"/></Relationships>
</file>

<file path=customXml/_rels/item2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6.xml"/></Relationships>
</file>

<file path=customXml/_rels/item2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7.xml"/></Relationships>
</file>

<file path=customXml/_rels/item2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8.xml"/></Relationships>
</file>

<file path=customXml/_rels/item2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9.xml"/></Relationships>
</file>

<file path=customXml/_rels/item2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0.xml"/></Relationships>
</file>

<file path=customXml/_rels/item2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1.xml"/></Relationships>
</file>

<file path=customXml/_rels/item2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2.xml"/></Relationships>
</file>

<file path=customXml/_rels/item2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3.xml"/></Relationships>
</file>

<file path=customXml/_rels/item2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4.xml"/></Relationships>
</file>

<file path=customXml/_rels/item2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5.xml"/></Relationships>
</file>

<file path=customXml/_rels/item2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6.xml"/></Relationships>
</file>

<file path=customXml/_rels/item2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7.xml"/></Relationships>
</file>

<file path=customXml/_rels/item2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8.xml"/></Relationships>
</file>

<file path=customXml/_rels/item2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9.xml"/></Relationships>
</file>

<file path=customXml/_rels/item2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0.xml"/></Relationships>
</file>

<file path=customXml/_rels/item2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1.xml"/></Relationships>
</file>

<file path=customXml/_rels/item2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2.xml"/></Relationships>
</file>

<file path=customXml/_rels/item2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3.xml"/></Relationships>
</file>

<file path=customXml/_rels/item2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4.xml"/></Relationships>
</file>

<file path=customXml/_rels/item2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5.xml"/></Relationships>
</file>

<file path=customXml/_rels/item2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6.xml"/></Relationships>
</file>

<file path=customXml/_rels/item2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7.xml"/></Relationships>
</file>

<file path=customXml/_rels/item2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8.xml"/></Relationships>
</file>

<file path=customXml/_rels/item2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9.xml"/></Relationships>
</file>

<file path=customXml/_rels/item2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0.xml"/></Relationships>
</file>

<file path=customXml/_rels/item2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1.xml"/></Relationships>
</file>

<file path=customXml/_rels/item2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2.xml"/></Relationships>
</file>

<file path=customXml/_rels/item2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3.xml"/></Relationships>
</file>

<file path=customXml/_rels/item2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4.xml"/></Relationships>
</file>

<file path=customXml/_rels/item2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5.xml"/></Relationships>
</file>

<file path=customXml/_rels/item2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6.xml"/></Relationships>
</file>

<file path=customXml/_rels/item2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7.xml"/></Relationships>
</file>

<file path=customXml/_rels/item2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8.xml"/></Relationships>
</file>

<file path=customXml/_rels/item2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9.xml"/></Relationships>
</file>

<file path=customXml/_rels/item3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0.xml"/></Relationships>
</file>

<file path=customXml/_rels/item3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1.xml"/></Relationships>
</file>

<file path=customXml/_rels/item3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2.xml"/></Relationships>
</file>

<file path=customXml/_rels/item3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3.xml"/></Relationships>
</file>

<file path=customXml/_rels/item3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4.xml"/></Relationships>
</file>

<file path=customXml/_rels/item3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5.xml"/></Relationships>
</file>

<file path=customXml/_rels/item3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6.xml"/></Relationships>
</file>

<file path=customXml/_rels/item3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7.xml"/></Relationships>
</file>

<file path=customXml/_rels/item3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8.xml"/></Relationships>
</file>

<file path=customXml/_rels/item3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9.xml"/></Relationships>
</file>

<file path=customXml/_rels/item3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0.xml"/></Relationships>
</file>

<file path=customXml/_rels/item3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1.xml"/></Relationships>
</file>

<file path=customXml/_rels/item3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2.xml"/></Relationships>
</file>

<file path=customXml/_rels/item3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3.xml"/></Relationships>
</file>

<file path=customXml/_rels/item3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4.xml"/></Relationships>
</file>

<file path=customXml/_rels/item3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5.xml"/></Relationships>
</file>

<file path=customXml/_rels/item3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6.xml"/></Relationships>
</file>

<file path=customXml/_rels/item3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7.xml"/></Relationships>
</file>

<file path=customXml/_rels/item3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8.xml"/></Relationships>
</file>

<file path=customXml/_rels/item3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9.xml"/></Relationships>
</file>

<file path=customXml/_rels/item3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0.xml"/></Relationships>
</file>

<file path=customXml/_rels/item3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1.xml"/></Relationships>
</file>

<file path=customXml/_rels/item3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2.xml"/></Relationships>
</file>

<file path=customXml/_rels/item3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3.xml"/></Relationships>
</file>

<file path=customXml/_rels/item3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4.xml"/></Relationships>
</file>

<file path=customXml/_rels/item3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5.xml"/></Relationships>
</file>

<file path=customXml/_rels/item3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6.xml"/></Relationships>
</file>

<file path=customXml/_rels/item3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7.xml"/></Relationships>
</file>

<file path=customXml/_rels/item3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8.xml"/></Relationships>
</file>

<file path=customXml/_rels/item3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9.xml"/></Relationships>
</file>

<file path=customXml/_rels/item3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0.xml"/></Relationships>
</file>

<file path=customXml/_rels/item3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1.xml"/></Relationships>
</file>

<file path=customXml/_rels/item3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2.xml"/></Relationships>
</file>

<file path=customXml/_rels/item3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3.xml"/></Relationships>
</file>

<file path=customXml/_rels/item3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4.xml"/></Relationships>
</file>

<file path=customXml/_rels/item3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5.xml"/></Relationships>
</file>

<file path=customXml/_rels/item3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6.xml"/></Relationships>
</file>

<file path=customXml/_rels/item3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7.xml"/></Relationships>
</file>

<file path=customXml/_rels/item3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8.xml"/></Relationships>
</file>

<file path=customXml/_rels/item3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9.xml"/></Relationships>
</file>

<file path=customXml/_rels/item3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0.xml"/></Relationships>
</file>

<file path=customXml/_rels/item3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1.xml"/></Relationships>
</file>

<file path=customXml/_rels/item3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2.xml"/></Relationships>
</file>

<file path=customXml/_rels/item3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3.xml"/></Relationships>
</file>

<file path=customXml/_rels/item3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4.xml"/></Relationships>
</file>

<file path=customXml/_rels/item3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5.xml"/></Relationships>
</file>

<file path=customXml/_rels/item3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6.xml"/></Relationships>
</file>

<file path=customXml/_rels/item3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7.xml"/></Relationships>
</file>

<file path=customXml/_rels/item3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8.xml"/></Relationships>
</file>

<file path=customXml/_rels/item3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9.xml"/></Relationships>
</file>

<file path=customXml/_rels/item3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0.xml"/></Relationships>
</file>

<file path=customXml/_rels/item3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1.xml"/></Relationships>
</file>

<file path=customXml/_rels/item3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2.xml"/></Relationships>
</file>

<file path=customXml/_rels/item3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3.xml"/></Relationships>
</file>

<file path=customXml/_rels/item3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4.xml"/></Relationships>
</file>

<file path=customXml/_rels/item3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5.xml"/></Relationships>
</file>

<file path=customXml/_rels/item3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6.xml"/></Relationships>
</file>

<file path=customXml/_rels/item3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7.xml"/></Relationships>
</file>

<file path=customXml/_rels/item3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8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12.xml><?xml version="1.0" encoding="utf-8"?>
<EsriMapsInfo xmlns="ESRI.ArcGIS.Mapping.OfficeIntegration.PowerPointInfo">
  <Version>Version1</Version>
  <RequiresSignIn>False</RequiresSignIn>
</EsriMapsInfo>
</file>

<file path=customXml/item13.xml><?xml version="1.0" encoding="utf-8"?>
<EsriMapsInfo xmlns="ESRI.ArcGIS.Mapping.OfficeIntegration.PowerPointInfo">
  <Version>Version1</Version>
  <RequiresSignIn>False</RequiresSignIn>
</EsriMapsInfo>
</file>

<file path=customXml/item14.xml><?xml version="1.0" encoding="utf-8"?>
<EsriMapsInfo xmlns="ESRI.ArcGIS.Mapping.OfficeIntegration.PowerPointInfo">
  <Version>Version1</Version>
  <RequiresSignIn>False</RequiresSignIn>
</EsriMapsInfo>
</file>

<file path=customXml/item15.xml><?xml version="1.0" encoding="utf-8"?>
<EsriMapsInfo xmlns="ESRI.ArcGIS.Mapping.OfficeIntegration.PowerPointInfo">
  <Version>Version1</Version>
  <RequiresSignIn>False</RequiresSignIn>
</EsriMapsInfo>
</file>

<file path=customXml/item16.xml><?xml version="1.0" encoding="utf-8"?>
<EsriMapsInfo xmlns="ESRI.ArcGIS.Mapping.OfficeIntegration.PowerPointInfo">
  <Version>Version1</Version>
  <RequiresSignIn>False</RequiresSignIn>
</EsriMapsInfo>
</file>

<file path=customXml/item17.xml><?xml version="1.0" encoding="utf-8"?>
<EsriMapsInfo xmlns="ESRI.ArcGIS.Mapping.OfficeIntegration.PowerPointInfo">
  <Version>Version1</Version>
  <RequiresSignIn>False</RequiresSignIn>
</EsriMapsInfo>
</file>

<file path=customXml/item18.xml><?xml version="1.0" encoding="utf-8"?>
<EsriMapsInfo xmlns="ESRI.ArcGIS.Mapping.OfficeIntegration.PowerPointInfo">
  <Version>Version1</Version>
  <RequiresSignIn>False</RequiresSignIn>
</EsriMapsInfo>
</file>

<file path=customXml/item19.xml><?xml version="1.0" encoding="utf-8"?>
<EsriMapsInfo xmlns="ESRI.ArcGIS.Mapping.OfficeIntegration.PowerPointInfo">
  <Version>Version1</Version>
  <RequiresSignIn>False</RequiresSignIn>
</EsriMapsInfo>
</file>

<file path=customXml/item20.xml><?xml version="1.0" encoding="utf-8"?>
<EsriMapsInfo xmlns="ESRI.ArcGIS.Mapping.OfficeIntegration.PowerPointInfo">
  <Version>Version1</Version>
  <RequiresSignIn>False</RequiresSignIn>
</EsriMapsInfo>
</file>

<file path=customXml/item21.xml><?xml version="1.0" encoding="utf-8"?>
<EsriMapsInfo xmlns="ESRI.ArcGIS.Mapping.OfficeIntegration.PowerPointInfo">
  <Version>Version1</Version>
  <RequiresSignIn>False</RequiresSignIn>
</EsriMapsInfo>
</file>

<file path=customXml/item22.xml><?xml version="1.0" encoding="utf-8"?>
<EsriMapsInfo xmlns="ESRI.ArcGIS.Mapping.OfficeIntegration.PowerPointInfo">
  <Version>Version1</Version>
  <RequiresSignIn>False</RequiresSignIn>
</EsriMapsInfo>
</file>

<file path=customXml/item23.xml><?xml version="1.0" encoding="utf-8"?>
<EsriMapsInfo xmlns="ESRI.ArcGIS.Mapping.OfficeIntegration.PowerPointInfo">
  <Version>Version1</Version>
  <RequiresSignIn>False</RequiresSignIn>
</EsriMapsInfo>
</file>

<file path=customXml/item24.xml><?xml version="1.0" encoding="utf-8"?>
<EsriMapsInfo xmlns="ESRI.ArcGIS.Mapping.OfficeIntegration.PowerPointInfo">
  <Version>Version1</Version>
  <RequiresSignIn>False</RequiresSignIn>
</EsriMapsInfo>
</file>

<file path=customXml/item25.xml><?xml version="1.0" encoding="utf-8"?>
<EsriMapsInfo xmlns="ESRI.ArcGIS.Mapping.OfficeIntegration.PowerPointInfo">
  <Version>Version1</Version>
  <RequiresSignIn>False</RequiresSignIn>
</EsriMapsInfo>
</file>

<file path=customXml/item26.xml><?xml version="1.0" encoding="utf-8"?>
<EsriMapsInfo xmlns="ESRI.ArcGIS.Mapping.OfficeIntegration.PowerPointInfo">
  <Version>Version1</Version>
  <RequiresSignIn>False</RequiresSignIn>
</EsriMapsInfo>
</file>

<file path=customXml/item27.xml><?xml version="1.0" encoding="utf-8"?>
<EsriMapsInfo xmlns="ESRI.ArcGIS.Mapping.OfficeIntegration.PowerPointInfo">
  <Version>Version1</Version>
  <RequiresSignIn>False</RequiresSignIn>
</EsriMapsInfo>
</file>

<file path=customXml/item28.xml><?xml version="1.0" encoding="utf-8"?>
<EsriMapsInfo xmlns="ESRI.ArcGIS.Mapping.OfficeIntegration.PowerPointInfo">
  <Version>Version1</Version>
  <RequiresSignIn>False</RequiresSignIn>
</EsriMapsInfo>
</file>

<file path=customXml/item29.xml><?xml version="1.0" encoding="utf-8"?>
<EsriMapsInfo xmlns="ESRI.ArcGIS.Mapping.OfficeIntegration.PowerPointInfo">
  <Version>Version1</Version>
  <RequiresSignIn>False</RequiresSignIn>
</EsriMapsInfo>
</file>

<file path=customXml/item30.xml><?xml version="1.0" encoding="utf-8"?>
<EsriMapsInfo xmlns="ESRI.ArcGIS.Mapping.OfficeIntegration.PowerPointInfo">
  <Version>Version1</Version>
  <RequiresSignIn>False</RequiresSignIn>
</EsriMapsInfo>
</file>

<file path=customXml/item31.xml><?xml version="1.0" encoding="utf-8"?>
<EsriMapsInfo xmlns="ESRI.ArcGIS.Mapping.OfficeIntegration.PowerPointInfo">
  <Version>Version1</Version>
  <RequiresSignIn>False</RequiresSignIn>
</EsriMapsInfo>
</file>

<file path=customXml/item32.xml><?xml version="1.0" encoding="utf-8"?>
<EsriMapsInfo xmlns="ESRI.ArcGIS.Mapping.OfficeIntegration.PowerPointInfo">
  <Version>Version1</Version>
  <RequiresSignIn>False</RequiresSignIn>
</EsriMapsInfo>
</file>

<file path=customXml/item33.xml><?xml version="1.0" encoding="utf-8"?>
<EsriMapsInfo xmlns="ESRI.ArcGIS.Mapping.OfficeIntegration.PowerPointInfo">
  <Version>Version1</Version>
  <RequiresSignIn>False</RequiresSignIn>
</EsriMapsInfo>
</file>

<file path=customXml/item34.xml><?xml version="1.0" encoding="utf-8"?>
<EsriMapsInfo xmlns="ESRI.ArcGIS.Mapping.OfficeIntegration.PowerPointInfo">
  <Version>Version1</Version>
  <RequiresSignIn>False</RequiresSignIn>
</EsriMapsInfo>
</file>

<file path=customXml/item35.xml><?xml version="1.0" encoding="utf-8"?>
<EsriMapsInfo xmlns="ESRI.ArcGIS.Mapping.OfficeIntegration.PowerPointInfo">
  <Version>Version1</Version>
  <RequiresSignIn>False</RequiresSignIn>
</EsriMapsInfo>
</file>

<file path=customXml/item36.xml><?xml version="1.0" encoding="utf-8"?>
<EsriMapsInfo xmlns="ESRI.ArcGIS.Mapping.OfficeIntegration.PowerPointInfo">
  <Version>Version1</Version>
  <RequiresSignIn>False</RequiresSignIn>
</EsriMapsInfo>
</file>

<file path=customXml/item37.xml><?xml version="1.0" encoding="utf-8"?>
<EsriMapsInfo xmlns="ESRI.ArcGIS.Mapping.OfficeIntegration.PowerPointInfo">
  <Version>Version1</Version>
  <RequiresSignIn>False</RequiresSignIn>
</EsriMapsInfo>
</file>

<file path=customXml/item38.xml><?xml version="1.0" encoding="utf-8"?>
<EsriMapsInfo xmlns="ESRI.ArcGIS.Mapping.OfficeIntegration.PowerPointInfo">
  <Version>Version1</Version>
  <RequiresSignIn>False</RequiresSignIn>
</EsriMapsInfo>
</file>

<file path=customXml/item39.xml><?xml version="1.0" encoding="utf-8"?>
<EsriMapsInfo xmlns="ESRI.ArcGIS.Mapping.OfficeIntegration.PowerPointInfo">
  <Version>Version1</Version>
  <RequiresSignIn>False</RequiresSignIn>
</EsriMapsInfo>
</file>

<file path=customXml/item40.xml><?xml version="1.0" encoding="utf-8"?>
<EsriMapsInfo xmlns="ESRI.ArcGIS.Mapping.OfficeIntegration.PowerPointInfo">
  <Version>Version1</Version>
  <RequiresSignIn>False</RequiresSignIn>
</EsriMapsInfo>
</file>

<file path=customXml/item41.xml><?xml version="1.0" encoding="utf-8"?>
<EsriMapsInfo xmlns="ESRI.ArcGIS.Mapping.OfficeIntegration.PowerPointInfo">
  <Version>Version1</Version>
  <RequiresSignIn>False</RequiresSignIn>
</EsriMapsInfo>
</file>

<file path=customXml/item42.xml><?xml version="1.0" encoding="utf-8"?>
<EsriMapsInfo xmlns="ESRI.ArcGIS.Mapping.OfficeIntegration.PowerPointInfo">
  <Version>Version1</Version>
  <RequiresSignIn>False</RequiresSignIn>
</EsriMapsInfo>
</file>

<file path=customXml/item43.xml><?xml version="1.0" encoding="utf-8"?>
<EsriMapsInfo xmlns="ESRI.ArcGIS.Mapping.OfficeIntegration.PowerPointInfo">
  <Version>Version1</Version>
  <RequiresSignIn>False</RequiresSignIn>
</EsriMapsInfo>
</file>

<file path=customXml/item44.xml><?xml version="1.0" encoding="utf-8"?>
<EsriMapsInfo xmlns="ESRI.ArcGIS.Mapping.OfficeIntegration.PowerPointInfo">
  <Version>Version1</Version>
  <RequiresSignIn>False</RequiresSignIn>
</EsriMapsInfo>
</file>

<file path=customXml/item45.xml><?xml version="1.0" encoding="utf-8"?>
<EsriMapsInfo xmlns="ESRI.ArcGIS.Mapping.OfficeIntegration.PowerPointInfo">
  <Version>Version1</Version>
  <RequiresSignIn>False</RequiresSignIn>
</EsriMapsInfo>
</file>

<file path=customXml/item46.xml><?xml version="1.0" encoding="utf-8"?>
<EsriMapsInfo xmlns="ESRI.ArcGIS.Mapping.OfficeIntegration.PowerPointInfo">
  <Version>Version1</Version>
  <RequiresSignIn>False</RequiresSignIn>
</EsriMapsInfo>
</file>

<file path=customXml/item47.xml><?xml version="1.0" encoding="utf-8"?>
<EsriMapsInfo xmlns="ESRI.ArcGIS.Mapping.OfficeIntegration.PowerPointInfo">
  <Version>Version1</Version>
  <RequiresSignIn>False</RequiresSignIn>
</EsriMapsInfo>
</file>

<file path=customXml/item48.xml><?xml version="1.0" encoding="utf-8"?>
<EsriMapsInfo xmlns="ESRI.ArcGIS.Mapping.OfficeIntegration.PowerPointInfo">
  <Version>Version1</Version>
  <RequiresSignIn>False</RequiresSignIn>
</EsriMapsInfo>
</file>

<file path=customXml/item49.xml><?xml version="1.0" encoding="utf-8"?>
<EsriMapsInfo xmlns="ESRI.ArcGIS.Mapping.OfficeIntegration.PowerPointInfo">
  <Version>Version1</Version>
  <RequiresSignIn>False</RequiresSignIn>
</EsriMapsInfo>
</file>

<file path=customXml/item50.xml><?xml version="1.0" encoding="utf-8"?>
<EsriMapsInfo xmlns="ESRI.ArcGIS.Mapping.OfficeIntegration.PowerPointInfo">
  <Version>Version1</Version>
  <RequiresSignIn>False</RequiresSignIn>
</EsriMapsInfo>
</file>

<file path=customXml/item51.xml><?xml version="1.0" encoding="utf-8"?>
<EsriMapsInfo xmlns="ESRI.ArcGIS.Mapping.OfficeIntegration.PowerPointInfo">
  <Version>Version1</Version>
  <RequiresSignIn>False</RequiresSignIn>
</EsriMapsInfo>
</file>

<file path=customXml/item52.xml><?xml version="1.0" encoding="utf-8"?>
<EsriMapsInfo xmlns="ESRI.ArcGIS.Mapping.OfficeIntegration.PowerPointInfo">
  <Version>Version1</Version>
  <RequiresSignIn>False</RequiresSignIn>
</EsriMapsInfo>
</file>

<file path=customXml/item53.xml><?xml version="1.0" encoding="utf-8"?>
<EsriMapsInfo xmlns="ESRI.ArcGIS.Mapping.OfficeIntegration.PowerPointInfo">
  <Version>Version1</Version>
  <RequiresSignIn>False</RequiresSignIn>
</EsriMapsInfo>
</file>

<file path=customXml/item54.xml><?xml version="1.0" encoding="utf-8"?>
<EsriMapsInfo xmlns="ESRI.ArcGIS.Mapping.OfficeIntegration.PowerPointInfo">
  <Version>Version1</Version>
  <RequiresSignIn>False</RequiresSignIn>
</EsriMapsInfo>
</file>

<file path=customXml/item55.xml><?xml version="1.0" encoding="utf-8"?>
<EsriMapsInfo xmlns="ESRI.ArcGIS.Mapping.OfficeIntegration.PowerPointInfo">
  <Version>Version1</Version>
  <RequiresSignIn>False</RequiresSignIn>
</EsriMapsInfo>
</file>

<file path=customXml/item56.xml><?xml version="1.0" encoding="utf-8"?>
<EsriMapsInfo xmlns="ESRI.ArcGIS.Mapping.OfficeIntegration.PowerPointInfo">
  <Version>Version1</Version>
  <RequiresSignIn>False</RequiresSignIn>
</EsriMapsInfo>
</file>

<file path=customXml/item57.xml><?xml version="1.0" encoding="utf-8"?>
<EsriMapsInfo xmlns="ESRI.ArcGIS.Mapping.OfficeIntegration.PowerPointInfo">
  <Version>Version1</Version>
  <RequiresSignIn>False</RequiresSignIn>
</EsriMapsInfo>
</file>

<file path=customXml/item58.xml><?xml version="1.0" encoding="utf-8"?>
<EsriMapsInfo xmlns="ESRI.ArcGIS.Mapping.OfficeIntegration.PowerPointInfo">
  <Version>Version1</Version>
  <RequiresSignIn>False</RequiresSignIn>
</EsriMapsInfo>
</file>

<file path=customXml/item59.xml><?xml version="1.0" encoding="utf-8"?>
<EsriMapsInfo xmlns="ESRI.ArcGIS.Mapping.OfficeIntegration.PowerPointInfo">
  <Version>Version1</Version>
  <RequiresSignIn>False</RequiresSignIn>
</EsriMapsInfo>
</file>

<file path=customXml/item60.xml><?xml version="1.0" encoding="utf-8"?>
<EsriMapsInfo xmlns="ESRI.ArcGIS.Mapping.OfficeIntegration.PowerPointInfo">
  <Version>Version1</Version>
  <RequiresSignIn>False</RequiresSignIn>
</EsriMapsInfo>
</file>

<file path=customXml/item61.xml><?xml version="1.0" encoding="utf-8"?>
<EsriMapsInfo xmlns="ESRI.ArcGIS.Mapping.OfficeIntegration.PowerPointInfo">
  <Version>Version1</Version>
  <RequiresSignIn>False</RequiresSignIn>
</EsriMapsInfo>
</file>

<file path=customXml/item62.xml><?xml version="1.0" encoding="utf-8"?>
<EsriMapsInfo xmlns="ESRI.ArcGIS.Mapping.OfficeIntegration.PowerPointInfo">
  <Version>Version1</Version>
  <RequiresSignIn>False</RequiresSignIn>
</EsriMapsInfo>
</file>

<file path=customXml/item63.xml><?xml version="1.0" encoding="utf-8"?>
<EsriMapsInfo xmlns="ESRI.ArcGIS.Mapping.OfficeIntegration.PowerPointInfo">
  <Version>Version1</Version>
  <RequiresSignIn>False</RequiresSignIn>
</EsriMapsInfo>
</file>

<file path=customXml/item64.xml><?xml version="1.0" encoding="utf-8"?>
<EsriMapsInfo xmlns="ESRI.ArcGIS.Mapping.OfficeIntegration.PowerPointInfo">
  <Version>Version1</Version>
  <RequiresSignIn>False</RequiresSignIn>
</EsriMapsInfo>
</file>

<file path=customXml/item65.xml><?xml version="1.0" encoding="utf-8"?>
<EsriMapsInfo xmlns="ESRI.ArcGIS.Mapping.OfficeIntegration.PowerPointInfo">
  <Version>Version1</Version>
  <RequiresSignIn>False</RequiresSignIn>
</EsriMapsInfo>
</file>

<file path=customXml/item66.xml><?xml version="1.0" encoding="utf-8"?>
<EsriMapsInfo xmlns="ESRI.ArcGIS.Mapping.OfficeIntegration.PowerPointInfo">
  <Version>Version1</Version>
  <RequiresSignIn>False</RequiresSignIn>
</EsriMapsInfo>
</file>

<file path=customXml/item67.xml><?xml version="1.0" encoding="utf-8"?>
<EsriMapsInfo xmlns="ESRI.ArcGIS.Mapping.OfficeIntegration.PowerPointInfo">
  <Version>Version1</Version>
  <RequiresSignIn>False</RequiresSignIn>
</EsriMapsInfo>
</file>

<file path=customXml/item68.xml><?xml version="1.0" encoding="utf-8"?>
<EsriMapsInfo xmlns="ESRI.ArcGIS.Mapping.OfficeIntegration.PowerPointInfo">
  <Version>Version1</Version>
  <RequiresSignIn>False</RequiresSignIn>
</EsriMapsInfo>
</file>

<file path=customXml/item69.xml><?xml version="1.0" encoding="utf-8"?>
<EsriMapsInfo xmlns="ESRI.ArcGIS.Mapping.OfficeIntegration.PowerPointInfo">
  <Version>Version1</Version>
  <RequiresSignIn>False</RequiresSignIn>
</EsriMapsInfo>
</file>

<file path=customXml/item70.xml><?xml version="1.0" encoding="utf-8"?>
<EsriMapsInfo xmlns="ESRI.ArcGIS.Mapping.OfficeIntegration.PowerPointInfo">
  <Version>Version1</Version>
  <RequiresSignIn>False</RequiresSignIn>
</EsriMapsInfo>
</file>

<file path=customXml/item71.xml><?xml version="1.0" encoding="utf-8"?>
<EsriMapsInfo xmlns="ESRI.ArcGIS.Mapping.OfficeIntegration.PowerPointInfo">
  <Version>Version1</Version>
  <RequiresSignIn>False</RequiresSignIn>
</EsriMapsInfo>
</file>

<file path=customXml/item72.xml><?xml version="1.0" encoding="utf-8"?>
<EsriMapsInfo xmlns="ESRI.ArcGIS.Mapping.OfficeIntegration.PowerPointInfo">
  <Version>Version1</Version>
  <RequiresSignIn>False</RequiresSignIn>
</EsriMapsInfo>
</file>

<file path=customXml/item73.xml><?xml version="1.0" encoding="utf-8"?>
<EsriMapsInfo xmlns="ESRI.ArcGIS.Mapping.OfficeIntegration.PowerPointInfo">
  <Version>Version1</Version>
  <RequiresSignIn>False</RequiresSignIn>
</EsriMapsInfo>
</file>

<file path=customXml/item74.xml><?xml version="1.0" encoding="utf-8"?>
<EsriMapsInfo xmlns="ESRI.ArcGIS.Mapping.OfficeIntegration.PowerPointInfo">
  <Version>Version1</Version>
  <RequiresSignIn>False</RequiresSignIn>
</EsriMapsInfo>
</file>

<file path=customXml/item75.xml><?xml version="1.0" encoding="utf-8"?>
<EsriMapsInfo xmlns="ESRI.ArcGIS.Mapping.OfficeIntegration.PowerPointInfo">
  <Version>Version1</Version>
  <RequiresSignIn>False</RequiresSignIn>
</EsriMapsInfo>
</file>

<file path=customXml/item76.xml><?xml version="1.0" encoding="utf-8"?>
<EsriMapsInfo xmlns="ESRI.ArcGIS.Mapping.OfficeIntegration.PowerPointInfo">
  <Version>Version1</Version>
  <RequiresSignIn>False</RequiresSignIn>
</EsriMapsInfo>
</file>

<file path=customXml/item77.xml><?xml version="1.0" encoding="utf-8"?>
<EsriMapsInfo xmlns="ESRI.ArcGIS.Mapping.OfficeIntegration.PowerPointInfo">
  <Version>Version1</Version>
  <RequiresSignIn>False</RequiresSignIn>
</EsriMapsInfo>
</file>

<file path=customXml/item78.xml><?xml version="1.0" encoding="utf-8"?>
<EsriMapsInfo xmlns="ESRI.ArcGIS.Mapping.OfficeIntegration.PowerPointInfo">
  <Version>Version1</Version>
  <RequiresSignIn>False</RequiresSignIn>
</EsriMapsInfo>
</file>

<file path=customXml/item79.xml><?xml version="1.0" encoding="utf-8"?>
<EsriMapsInfo xmlns="ESRI.ArcGIS.Mapping.OfficeIntegration.PowerPointInfo">
  <Version>Version1</Version>
  <RequiresSignIn>False</RequiresSignIn>
</EsriMapsInfo>
</file>

<file path=customXml/item80.xml><?xml version="1.0" encoding="utf-8"?>
<EsriMapsInfo xmlns="ESRI.ArcGIS.Mapping.OfficeIntegration.PowerPointInfo">
  <Version>Version1</Version>
  <RequiresSignIn>False</RequiresSignIn>
</EsriMapsInfo>
</file>

<file path=customXml/item81.xml><?xml version="1.0" encoding="utf-8"?>
<EsriMapsInfo xmlns="ESRI.ArcGIS.Mapping.OfficeIntegration.PowerPointInfo">
  <Version>Version1</Version>
  <RequiresSignIn>False</RequiresSignIn>
</EsriMapsInfo>
</file>

<file path=customXml/item82.xml><?xml version="1.0" encoding="utf-8"?>
<EsriMapsInfo xmlns="ESRI.ArcGIS.Mapping.OfficeIntegration.PowerPointInfo">
  <Version>Version1</Version>
  <RequiresSignIn>False</RequiresSignIn>
</EsriMapsInfo>
</file>

<file path=customXml/item83.xml><?xml version="1.0" encoding="utf-8"?>
<EsriMapsInfo xmlns="ESRI.ArcGIS.Mapping.OfficeIntegration.PowerPointInfo">
  <Version>Version1</Version>
  <RequiresSignIn>False</RequiresSignIn>
</EsriMapsInfo>
</file>

<file path=customXml/item84.xml><?xml version="1.0" encoding="utf-8"?>
<EsriMapsInfo xmlns="ESRI.ArcGIS.Mapping.OfficeIntegration.PowerPointInfo">
  <Version>Version1</Version>
  <RequiresSignIn>False</RequiresSignIn>
</EsriMapsInfo>
</file>

<file path=customXml/item85.xml><?xml version="1.0" encoding="utf-8"?>
<EsriMapsInfo xmlns="ESRI.ArcGIS.Mapping.OfficeIntegration.PowerPointInfo">
  <Version>Version1</Version>
  <RequiresSignIn>False</RequiresSignIn>
</EsriMapsInfo>
</file>

<file path=customXml/item86.xml><?xml version="1.0" encoding="utf-8"?>
<EsriMapsInfo xmlns="ESRI.ArcGIS.Mapping.OfficeIntegration.PowerPointInfo">
  <Version>Version1</Version>
  <RequiresSignIn>False</RequiresSignIn>
</EsriMapsInfo>
</file>

<file path=customXml/item87.xml><?xml version="1.0" encoding="utf-8"?>
<EsriMapsInfo xmlns="ESRI.ArcGIS.Mapping.OfficeIntegration.PowerPointInfo">
  <Version>Version1</Version>
  <RequiresSignIn>False</RequiresSignIn>
</EsriMapsInfo>
</file>

<file path=customXml/item88.xml><?xml version="1.0" encoding="utf-8"?>
<EsriMapsInfo xmlns="ESRI.ArcGIS.Mapping.OfficeIntegration.PowerPointInfo">
  <Version>Version1</Version>
  <RequiresSignIn>False</RequiresSignIn>
</EsriMapsInfo>
</file>

<file path=customXml/item89.xml><?xml version="1.0" encoding="utf-8"?>
<EsriMapsInfo xmlns="ESRI.ArcGIS.Mapping.OfficeIntegration.PowerPointInfo">
  <Version>Version1</Version>
  <RequiresSignIn>False</RequiresSignIn>
</EsriMapsInfo>
</file>

<file path=customXml/item90.xml><?xml version="1.0" encoding="utf-8"?>
<EsriMapsInfo xmlns="ESRI.ArcGIS.Mapping.OfficeIntegration.PowerPointInfo">
  <Version>Version1</Version>
  <RequiresSignIn>False</RequiresSignIn>
</EsriMapsInfo>
</file>

<file path=customXml/item91.xml><?xml version="1.0" encoding="utf-8"?>
<EsriMapsInfo xmlns="ESRI.ArcGIS.Mapping.OfficeIntegration.PowerPointInfo">
  <Version>Version1</Version>
  <RequiresSignIn>False</RequiresSignIn>
</EsriMapsInfo>
</file>

<file path=customXml/item92.xml><?xml version="1.0" encoding="utf-8"?>
<EsriMapsInfo xmlns="ESRI.ArcGIS.Mapping.OfficeIntegration.PowerPointInfo">
  <Version>Version1</Version>
  <RequiresSignIn>False</RequiresSignIn>
</EsriMapsInfo>
</file>

<file path=customXml/item93.xml><?xml version="1.0" encoding="utf-8"?>
<EsriMapsInfo xmlns="ESRI.ArcGIS.Mapping.OfficeIntegration.PowerPointInfo">
  <Version>Version1</Version>
  <RequiresSignIn>False</RequiresSignIn>
</EsriMapsInfo>
</file>

<file path=customXml/item94.xml><?xml version="1.0" encoding="utf-8"?>
<EsriMapsInfo xmlns="ESRI.ArcGIS.Mapping.OfficeIntegration.PowerPointInfo">
  <Version>Version1</Version>
  <RequiresSignIn>False</RequiresSignIn>
</EsriMapsInfo>
</file>

<file path=customXml/item95.xml><?xml version="1.0" encoding="utf-8"?>
<EsriMapsInfo xmlns="ESRI.ArcGIS.Mapping.OfficeIntegration.PowerPointInfo">
  <Version>Version1</Version>
  <RequiresSignIn>False</RequiresSignIn>
</EsriMapsInfo>
</file>

<file path=customXml/item96.xml><?xml version="1.0" encoding="utf-8"?>
<EsriMapsInfo xmlns="ESRI.ArcGIS.Mapping.OfficeIntegration.PowerPointInfo">
  <Version>Version1</Version>
  <RequiresSignIn>False</RequiresSignIn>
</EsriMapsInfo>
</file>

<file path=customXml/item97.xml><?xml version="1.0" encoding="utf-8"?>
<EsriMapsInfo xmlns="ESRI.ArcGIS.Mapping.OfficeIntegration.PowerPointInfo">
  <Version>Version1</Version>
  <RequiresSignIn>False</RequiresSignIn>
</EsriMapsInfo>
</file>

<file path=customXml/item98.xml><?xml version="1.0" encoding="utf-8"?>
<EsriMapsInfo xmlns="ESRI.ArcGIS.Mapping.OfficeIntegration.PowerPointInfo">
  <Version>Version1</Version>
  <RequiresSignIn>False</RequiresSignIn>
</EsriMapsInfo>
</file>

<file path=customXml/item99.xml><?xml version="1.0" encoding="utf-8"?>
<EsriMapsInfo xmlns="ESRI.ArcGIS.Mapping.OfficeIntegration.PowerPointInfo">
  <Version>Version1</Version>
  <RequiresSignIn>False</RequiresSignIn>
</EsriMapsInfo>
</file>

<file path=customXml/item100.xml><?xml version="1.0" encoding="utf-8"?>
<EsriMapsInfo xmlns="ESRI.ArcGIS.Mapping.OfficeIntegration.PowerPointInfo">
  <Version>Version1</Version>
  <RequiresSignIn>False</RequiresSignIn>
</EsriMapsInfo>
</file>

<file path=customXml/item101.xml><?xml version="1.0" encoding="utf-8"?>
<EsriMapsInfo xmlns="ESRI.ArcGIS.Mapping.OfficeIntegration.PowerPointInfo">
  <Version>Version1</Version>
  <RequiresSignIn>False</RequiresSignIn>
</EsriMapsInfo>
</file>

<file path=customXml/item102.xml><?xml version="1.0" encoding="utf-8"?>
<EsriMapsInfo xmlns="ESRI.ArcGIS.Mapping.OfficeIntegration.PowerPointInfo">
  <Version>Version1</Version>
  <RequiresSignIn>False</RequiresSignIn>
</EsriMapsInfo>
</file>

<file path=customXml/item103.xml><?xml version="1.0" encoding="utf-8"?>
<EsriMapsInfo xmlns="ESRI.ArcGIS.Mapping.OfficeIntegration.PowerPointInfo">
  <Version>Version1</Version>
  <RequiresSignIn>False</RequiresSignIn>
</EsriMapsInfo>
</file>

<file path=customXml/item104.xml><?xml version="1.0" encoding="utf-8"?>
<EsriMapsInfo xmlns="ESRI.ArcGIS.Mapping.OfficeIntegration.PowerPointInfo">
  <Version>Version1</Version>
  <RequiresSignIn>False</RequiresSignIn>
</EsriMapsInfo>
</file>

<file path=customXml/item105.xml><?xml version="1.0" encoding="utf-8"?>
<EsriMapsInfo xmlns="ESRI.ArcGIS.Mapping.OfficeIntegration.PowerPointInfo">
  <Version>Version1</Version>
  <RequiresSignIn>False</RequiresSignIn>
</EsriMapsInfo>
</file>

<file path=customXml/item106.xml><?xml version="1.0" encoding="utf-8"?>
<EsriMapsInfo xmlns="ESRI.ArcGIS.Mapping.OfficeIntegration.PowerPointInfo">
  <Version>Version1</Version>
  <RequiresSignIn>False</RequiresSignIn>
</EsriMapsInfo>
</file>

<file path=customXml/item107.xml><?xml version="1.0" encoding="utf-8"?>
<EsriMapsInfo xmlns="ESRI.ArcGIS.Mapping.OfficeIntegration.PowerPointInfo">
  <Version>Version1</Version>
  <RequiresSignIn>False</RequiresSignIn>
</EsriMapsInfo>
</file>

<file path=customXml/item108.xml><?xml version="1.0" encoding="utf-8"?>
<EsriMapsInfo xmlns="ESRI.ArcGIS.Mapping.OfficeIntegration.PowerPointInfo">
  <Version>Version1</Version>
  <RequiresSignIn>False</RequiresSignIn>
</EsriMapsInfo>
</file>

<file path=customXml/item109.xml><?xml version="1.0" encoding="utf-8"?>
<EsriMapsInfo xmlns="ESRI.ArcGIS.Mapping.OfficeIntegration.PowerPointInfo">
  <Version>Version1</Version>
  <RequiresSignIn>False</RequiresSignIn>
</EsriMapsInfo>
</file>

<file path=customXml/item110.xml><?xml version="1.0" encoding="utf-8"?>
<EsriMapsInfo xmlns="ESRI.ArcGIS.Mapping.OfficeIntegration.PowerPointInfo">
  <Version>Version1</Version>
  <RequiresSignIn>False</RequiresSignIn>
</EsriMapsInfo>
</file>

<file path=customXml/item111.xml><?xml version="1.0" encoding="utf-8"?>
<EsriMapsInfo xmlns="ESRI.ArcGIS.Mapping.OfficeIntegration.PowerPointInfo">
  <Version>Version1</Version>
  <RequiresSignIn>False</RequiresSignIn>
</EsriMapsInfo>
</file>

<file path=customXml/item112.xml><?xml version="1.0" encoding="utf-8"?>
<EsriMapsInfo xmlns="ESRI.ArcGIS.Mapping.OfficeIntegration.PowerPointInfo">
  <Version>Version1</Version>
  <RequiresSignIn>False</RequiresSignIn>
</EsriMapsInfo>
</file>

<file path=customXml/item113.xml><?xml version="1.0" encoding="utf-8"?>
<EsriMapsInfo xmlns="ESRI.ArcGIS.Mapping.OfficeIntegration.PowerPointInfo">
  <Version>Version1</Version>
  <RequiresSignIn>False</RequiresSignIn>
</EsriMapsInfo>
</file>

<file path=customXml/item114.xml><?xml version="1.0" encoding="utf-8"?>
<EsriMapsInfo xmlns="ESRI.ArcGIS.Mapping.OfficeIntegration.PowerPointInfo">
  <Version>Version1</Version>
  <RequiresSignIn>False</RequiresSignIn>
</EsriMapsInfo>
</file>

<file path=customXml/item115.xml><?xml version="1.0" encoding="utf-8"?>
<EsriMapsInfo xmlns="ESRI.ArcGIS.Mapping.OfficeIntegration.PowerPointInfo">
  <Version>Version1</Version>
  <RequiresSignIn>False</RequiresSignIn>
</EsriMapsInfo>
</file>

<file path=customXml/item116.xml><?xml version="1.0" encoding="utf-8"?>
<EsriMapsInfo xmlns="ESRI.ArcGIS.Mapping.OfficeIntegration.PowerPointInfo">
  <Version>Version1</Version>
  <RequiresSignIn>False</RequiresSignIn>
</EsriMapsInfo>
</file>

<file path=customXml/item117.xml><?xml version="1.0" encoding="utf-8"?>
<EsriMapsInfo xmlns="ESRI.ArcGIS.Mapping.OfficeIntegration.PowerPointInfo">
  <Version>Version1</Version>
  <RequiresSignIn>False</RequiresSignIn>
</EsriMapsInfo>
</file>

<file path=customXml/item118.xml><?xml version="1.0" encoding="utf-8"?>
<EsriMapsInfo xmlns="ESRI.ArcGIS.Mapping.OfficeIntegration.PowerPointInfo">
  <Version>Version1</Version>
  <RequiresSignIn>False</RequiresSignIn>
</EsriMapsInfo>
</file>

<file path=customXml/item119.xml><?xml version="1.0" encoding="utf-8"?>
<EsriMapsInfo xmlns="ESRI.ArcGIS.Mapping.OfficeIntegration.PowerPointInfo">
  <Version>Version1</Version>
  <RequiresSignIn>False</RequiresSignIn>
</EsriMapsInfo>
</file>

<file path=customXml/item120.xml><?xml version="1.0" encoding="utf-8"?>
<EsriMapsInfo xmlns="ESRI.ArcGIS.Mapping.OfficeIntegration.PowerPointInfo">
  <Version>Version1</Version>
  <RequiresSignIn>False</RequiresSignIn>
</EsriMapsInfo>
</file>

<file path=customXml/item121.xml><?xml version="1.0" encoding="utf-8"?>
<EsriMapsInfo xmlns="ESRI.ArcGIS.Mapping.OfficeIntegration.PowerPointInfo">
  <Version>Version1</Version>
  <RequiresSignIn>False</RequiresSignIn>
</EsriMapsInfo>
</file>

<file path=customXml/item122.xml><?xml version="1.0" encoding="utf-8"?>
<EsriMapsInfo xmlns="ESRI.ArcGIS.Mapping.OfficeIntegration.PowerPointInfo">
  <Version>Version1</Version>
  <RequiresSignIn>False</RequiresSignIn>
</EsriMapsInfo>
</file>

<file path=customXml/item123.xml><?xml version="1.0" encoding="utf-8"?>
<EsriMapsInfo xmlns="ESRI.ArcGIS.Mapping.OfficeIntegration.PowerPointInfo">
  <Version>Version1</Version>
  <RequiresSignIn>False</RequiresSignIn>
</EsriMapsInfo>
</file>

<file path=customXml/item124.xml><?xml version="1.0" encoding="utf-8"?>
<EsriMapsInfo xmlns="ESRI.ArcGIS.Mapping.OfficeIntegration.PowerPointInfo">
  <Version>Version1</Version>
  <RequiresSignIn>False</RequiresSignIn>
</EsriMapsInfo>
</file>

<file path=customXml/item125.xml><?xml version="1.0" encoding="utf-8"?>
<EsriMapsInfo xmlns="ESRI.ArcGIS.Mapping.OfficeIntegration.PowerPointInfo">
  <Version>Version1</Version>
  <RequiresSignIn>False</RequiresSignIn>
</EsriMapsInfo>
</file>

<file path=customXml/item126.xml><?xml version="1.0" encoding="utf-8"?>
<EsriMapsInfo xmlns="ESRI.ArcGIS.Mapping.OfficeIntegration.PowerPointInfo">
  <Version>Version1</Version>
  <RequiresSignIn>False</RequiresSignIn>
</EsriMapsInfo>
</file>

<file path=customXml/item127.xml><?xml version="1.0" encoding="utf-8"?>
<EsriMapsInfo xmlns="ESRI.ArcGIS.Mapping.OfficeIntegration.PowerPointInfo">
  <Version>Version1</Version>
  <RequiresSignIn>False</RequiresSignIn>
</EsriMapsInfo>
</file>

<file path=customXml/item128.xml><?xml version="1.0" encoding="utf-8"?>
<EsriMapsInfo xmlns="ESRI.ArcGIS.Mapping.OfficeIntegration.PowerPointInfo">
  <Version>Version1</Version>
  <RequiresSignIn>False</RequiresSignIn>
</EsriMapsInfo>
</file>

<file path=customXml/item129.xml><?xml version="1.0" encoding="utf-8"?>
<EsriMapsInfo xmlns="ESRI.ArcGIS.Mapping.OfficeIntegration.PowerPointInfo">
  <Version>Version1</Version>
  <RequiresSignIn>False</RequiresSignIn>
</EsriMapsInfo>
</file>

<file path=customXml/item130.xml><?xml version="1.0" encoding="utf-8"?>
<EsriMapsInfo xmlns="ESRI.ArcGIS.Mapping.OfficeIntegration.PowerPointInfo">
  <Version>Version1</Version>
  <RequiresSignIn>False</RequiresSignIn>
</EsriMapsInfo>
</file>

<file path=customXml/item131.xml><?xml version="1.0" encoding="utf-8"?>
<EsriMapsInfo xmlns="ESRI.ArcGIS.Mapping.OfficeIntegration.PowerPointInfo">
  <Version>Version1</Version>
  <RequiresSignIn>False</RequiresSignIn>
</EsriMapsInfo>
</file>

<file path=customXml/item132.xml><?xml version="1.0" encoding="utf-8"?>
<EsriMapsInfo xmlns="ESRI.ArcGIS.Mapping.OfficeIntegration.PowerPointInfo">
  <Version>Version1</Version>
  <RequiresSignIn>False</RequiresSignIn>
</EsriMapsInfo>
</file>

<file path=customXml/item133.xml><?xml version="1.0" encoding="utf-8"?>
<EsriMapsInfo xmlns="ESRI.ArcGIS.Mapping.OfficeIntegration.PowerPointInfo">
  <Version>Version1</Version>
  <RequiresSignIn>False</RequiresSignIn>
</EsriMapsInfo>
</file>

<file path=customXml/item134.xml><?xml version="1.0" encoding="utf-8"?>
<EsriMapsInfo xmlns="ESRI.ArcGIS.Mapping.OfficeIntegration.PowerPointInfo">
  <Version>Version1</Version>
  <RequiresSignIn>False</RequiresSignIn>
</EsriMapsInfo>
</file>

<file path=customXml/item135.xml><?xml version="1.0" encoding="utf-8"?>
<EsriMapsInfo xmlns="ESRI.ArcGIS.Mapping.OfficeIntegration.PowerPointInfo">
  <Version>Version1</Version>
  <RequiresSignIn>False</RequiresSignIn>
</EsriMapsInfo>
</file>

<file path=customXml/item136.xml><?xml version="1.0" encoding="utf-8"?>
<EsriMapsInfo xmlns="ESRI.ArcGIS.Mapping.OfficeIntegration.PowerPointInfo">
  <Version>Version1</Version>
  <RequiresSignIn>False</RequiresSignIn>
</EsriMapsInfo>
</file>

<file path=customXml/item137.xml><?xml version="1.0" encoding="utf-8"?>
<EsriMapsInfo xmlns="ESRI.ArcGIS.Mapping.OfficeIntegration.PowerPointInfo">
  <Version>Version1</Version>
  <RequiresSignIn>False</RequiresSignIn>
</EsriMapsInfo>
</file>

<file path=customXml/item138.xml><?xml version="1.0" encoding="utf-8"?>
<EsriMapsInfo xmlns="ESRI.ArcGIS.Mapping.OfficeIntegration.PowerPointInfo">
  <Version>Version1</Version>
  <RequiresSignIn>False</RequiresSignIn>
</EsriMapsInfo>
</file>

<file path=customXml/item139.xml><?xml version="1.0" encoding="utf-8"?>
<EsriMapsInfo xmlns="ESRI.ArcGIS.Mapping.OfficeIntegration.PowerPointInfo">
  <Version>Version1</Version>
  <RequiresSignIn>False</RequiresSignIn>
</EsriMapsInfo>
</file>

<file path=customXml/item140.xml><?xml version="1.0" encoding="utf-8"?>
<EsriMapsInfo xmlns="ESRI.ArcGIS.Mapping.OfficeIntegration.PowerPointInfo">
  <Version>Version1</Version>
  <RequiresSignIn>False</RequiresSignIn>
</EsriMapsInfo>
</file>

<file path=customXml/item141.xml><?xml version="1.0" encoding="utf-8"?>
<EsriMapsInfo xmlns="ESRI.ArcGIS.Mapping.OfficeIntegration.PowerPointInfo">
  <Version>Version1</Version>
  <RequiresSignIn>False</RequiresSignIn>
</EsriMapsInfo>
</file>

<file path=customXml/item142.xml><?xml version="1.0" encoding="utf-8"?>
<EsriMapsInfo xmlns="ESRI.ArcGIS.Mapping.OfficeIntegration.PowerPointInfo">
  <Version>Version1</Version>
  <RequiresSignIn>False</RequiresSignIn>
</EsriMapsInfo>
</file>

<file path=customXml/item143.xml><?xml version="1.0" encoding="utf-8"?>
<EsriMapsInfo xmlns="ESRI.ArcGIS.Mapping.OfficeIntegration.PowerPointInfo">
  <Version>Version1</Version>
  <RequiresSignIn>False</RequiresSignIn>
</EsriMapsInfo>
</file>

<file path=customXml/item144.xml><?xml version="1.0" encoding="utf-8"?>
<EsriMapsInfo xmlns="ESRI.ArcGIS.Mapping.OfficeIntegration.PowerPointInfo">
  <Version>Version1</Version>
  <RequiresSignIn>False</RequiresSignIn>
</EsriMapsInfo>
</file>

<file path=customXml/item145.xml><?xml version="1.0" encoding="utf-8"?>
<EsriMapsInfo xmlns="ESRI.ArcGIS.Mapping.OfficeIntegration.PowerPointInfo">
  <Version>Version1</Version>
  <RequiresSignIn>False</RequiresSignIn>
</EsriMapsInfo>
</file>

<file path=customXml/item146.xml><?xml version="1.0" encoding="utf-8"?>
<EsriMapsInfo xmlns="ESRI.ArcGIS.Mapping.OfficeIntegration.PowerPointInfo">
  <Version>Version1</Version>
  <RequiresSignIn>False</RequiresSignIn>
</EsriMapsInfo>
</file>

<file path=customXml/item147.xml><?xml version="1.0" encoding="utf-8"?>
<EsriMapsInfo xmlns="ESRI.ArcGIS.Mapping.OfficeIntegration.PowerPointInfo">
  <Version>Version1</Version>
  <RequiresSignIn>False</RequiresSignIn>
</EsriMapsInfo>
</file>

<file path=customXml/item148.xml><?xml version="1.0" encoding="utf-8"?>
<EsriMapsInfo xmlns="ESRI.ArcGIS.Mapping.OfficeIntegration.PowerPointInfo">
  <Version>Version1</Version>
  <RequiresSignIn>False</RequiresSignIn>
</EsriMapsInfo>
</file>

<file path=customXml/item149.xml><?xml version="1.0" encoding="utf-8"?>
<EsriMapsInfo xmlns="ESRI.ArcGIS.Mapping.OfficeIntegration.PowerPointInfo">
  <Version>Version1</Version>
  <RequiresSignIn>False</RequiresSignIn>
</EsriMapsInfo>
</file>

<file path=customXml/item150.xml><?xml version="1.0" encoding="utf-8"?>
<EsriMapsInfo xmlns="ESRI.ArcGIS.Mapping.OfficeIntegration.PowerPointInfo">
  <Version>Version1</Version>
  <RequiresSignIn>False</RequiresSignIn>
</EsriMapsInfo>
</file>

<file path=customXml/item151.xml><?xml version="1.0" encoding="utf-8"?>
<EsriMapsInfo xmlns="ESRI.ArcGIS.Mapping.OfficeIntegration.PowerPointInfo">
  <Version>Version1</Version>
  <RequiresSignIn>False</RequiresSignIn>
</EsriMapsInfo>
</file>

<file path=customXml/item152.xml><?xml version="1.0" encoding="utf-8"?>
<EsriMapsInfo xmlns="ESRI.ArcGIS.Mapping.OfficeIntegration.PowerPointInfo">
  <Version>Version1</Version>
  <RequiresSignIn>False</RequiresSignIn>
</EsriMapsInfo>
</file>

<file path=customXml/item153.xml><?xml version="1.0" encoding="utf-8"?>
<EsriMapsInfo xmlns="ESRI.ArcGIS.Mapping.OfficeIntegration.PowerPointInfo">
  <Version>Version1</Version>
  <RequiresSignIn>False</RequiresSignIn>
</EsriMapsInfo>
</file>

<file path=customXml/item154.xml><?xml version="1.0" encoding="utf-8"?>
<EsriMapsInfo xmlns="ESRI.ArcGIS.Mapping.OfficeIntegration.PowerPointInfo">
  <Version>Version1</Version>
  <RequiresSignIn>False</RequiresSignIn>
</EsriMapsInfo>
</file>

<file path=customXml/item155.xml><?xml version="1.0" encoding="utf-8"?>
<EsriMapsInfo xmlns="ESRI.ArcGIS.Mapping.OfficeIntegration.PowerPointInfo">
  <Version>Version1</Version>
  <RequiresSignIn>False</RequiresSignIn>
</EsriMapsInfo>
</file>

<file path=customXml/item156.xml><?xml version="1.0" encoding="utf-8"?>
<EsriMapsInfo xmlns="ESRI.ArcGIS.Mapping.OfficeIntegration.PowerPointInfo">
  <Version>Version1</Version>
  <RequiresSignIn>False</RequiresSignIn>
</EsriMapsInfo>
</file>

<file path=customXml/item157.xml><?xml version="1.0" encoding="utf-8"?>
<EsriMapsInfo xmlns="ESRI.ArcGIS.Mapping.OfficeIntegration.PowerPointInfo">
  <Version>Version1</Version>
  <RequiresSignIn>False</RequiresSignIn>
</EsriMapsInfo>
</file>

<file path=customXml/item158.xml><?xml version="1.0" encoding="utf-8"?>
<EsriMapsInfo xmlns="ESRI.ArcGIS.Mapping.OfficeIntegration.PowerPointInfo">
  <Version>Version1</Version>
  <RequiresSignIn>False</RequiresSignIn>
</EsriMapsInfo>
</file>

<file path=customXml/item159.xml><?xml version="1.0" encoding="utf-8"?>
<EsriMapsInfo xmlns="ESRI.ArcGIS.Mapping.OfficeIntegration.PowerPointInfo">
  <Version>Version1</Version>
  <RequiresSignIn>False</RequiresSignIn>
</EsriMapsInfo>
</file>

<file path=customXml/item160.xml><?xml version="1.0" encoding="utf-8"?>
<EsriMapsInfo xmlns="ESRI.ArcGIS.Mapping.OfficeIntegration.PowerPointInfo">
  <Version>Version1</Version>
  <RequiresSignIn>False</RequiresSignIn>
</EsriMapsInfo>
</file>

<file path=customXml/item161.xml><?xml version="1.0" encoding="utf-8"?>
<EsriMapsInfo xmlns="ESRI.ArcGIS.Mapping.OfficeIntegration.PowerPointInfo">
  <Version>Version1</Version>
  <RequiresSignIn>False</RequiresSignIn>
</EsriMapsInfo>
</file>

<file path=customXml/item162.xml><?xml version="1.0" encoding="utf-8"?>
<EsriMapsInfo xmlns="ESRI.ArcGIS.Mapping.OfficeIntegration.PowerPointInfo">
  <Version>Version1</Version>
  <RequiresSignIn>False</RequiresSignIn>
</EsriMapsInfo>
</file>

<file path=customXml/item163.xml><?xml version="1.0" encoding="utf-8"?>
<EsriMapsInfo xmlns="ESRI.ArcGIS.Mapping.OfficeIntegration.PowerPointInfo">
  <Version>Version1</Version>
  <RequiresSignIn>False</RequiresSignIn>
</EsriMapsInfo>
</file>

<file path=customXml/item164.xml><?xml version="1.0" encoding="utf-8"?>
<EsriMapsInfo xmlns="ESRI.ArcGIS.Mapping.OfficeIntegration.PowerPointInfo">
  <Version>Version1</Version>
  <RequiresSignIn>False</RequiresSignIn>
</EsriMapsInfo>
</file>

<file path=customXml/item165.xml><?xml version="1.0" encoding="utf-8"?>
<EsriMapsInfo xmlns="ESRI.ArcGIS.Mapping.OfficeIntegration.PowerPointInfo">
  <Version>Version1</Version>
  <RequiresSignIn>False</RequiresSignIn>
</EsriMapsInfo>
</file>

<file path=customXml/item166.xml><?xml version="1.0" encoding="utf-8"?>
<EsriMapsInfo xmlns="ESRI.ArcGIS.Mapping.OfficeIntegration.PowerPointInfo">
  <Version>Version1</Version>
  <RequiresSignIn>False</RequiresSignIn>
</EsriMapsInfo>
</file>

<file path=customXml/item167.xml><?xml version="1.0" encoding="utf-8"?>
<EsriMapsInfo xmlns="ESRI.ArcGIS.Mapping.OfficeIntegration.PowerPointInfo">
  <Version>Version1</Version>
  <RequiresSignIn>False</RequiresSignIn>
</EsriMapsInfo>
</file>

<file path=customXml/item168.xml><?xml version="1.0" encoding="utf-8"?>
<EsriMapsInfo xmlns="ESRI.ArcGIS.Mapping.OfficeIntegration.PowerPointInfo">
  <Version>Version1</Version>
  <RequiresSignIn>False</RequiresSignIn>
</EsriMapsInfo>
</file>

<file path=customXml/item169.xml><?xml version="1.0" encoding="utf-8"?>
<EsriMapsInfo xmlns="ESRI.ArcGIS.Mapping.OfficeIntegration.PowerPointInfo">
  <Version>Version1</Version>
  <RequiresSignIn>False</RequiresSignIn>
</EsriMapsInfo>
</file>

<file path=customXml/item170.xml><?xml version="1.0" encoding="utf-8"?>
<EsriMapsInfo xmlns="ESRI.ArcGIS.Mapping.OfficeIntegration.PowerPointInfo">
  <Version>Version1</Version>
  <RequiresSignIn>False</RequiresSignIn>
</EsriMapsInfo>
</file>

<file path=customXml/item171.xml><?xml version="1.0" encoding="utf-8"?>
<EsriMapsInfo xmlns="ESRI.ArcGIS.Mapping.OfficeIntegration.PowerPointInfo">
  <Version>Version1</Version>
  <RequiresSignIn>False</RequiresSignIn>
</EsriMapsInfo>
</file>

<file path=customXml/item172.xml><?xml version="1.0" encoding="utf-8"?>
<EsriMapsInfo xmlns="ESRI.ArcGIS.Mapping.OfficeIntegration.PowerPointInfo">
  <Version>Version1</Version>
  <RequiresSignIn>False</RequiresSignIn>
</EsriMapsInfo>
</file>

<file path=customXml/item173.xml><?xml version="1.0" encoding="utf-8"?>
<EsriMapsInfo xmlns="ESRI.ArcGIS.Mapping.OfficeIntegration.PowerPointInfo">
  <Version>Version1</Version>
  <RequiresSignIn>False</RequiresSignIn>
</EsriMapsInfo>
</file>

<file path=customXml/item174.xml><?xml version="1.0" encoding="utf-8"?>
<EsriMapsInfo xmlns="ESRI.ArcGIS.Mapping.OfficeIntegration.PowerPointInfo">
  <Version>Version1</Version>
  <RequiresSignIn>False</RequiresSignIn>
</EsriMapsInfo>
</file>

<file path=customXml/item175.xml><?xml version="1.0" encoding="utf-8"?>
<EsriMapsInfo xmlns="ESRI.ArcGIS.Mapping.OfficeIntegration.PowerPointInfo">
  <Version>Version1</Version>
  <RequiresSignIn>False</RequiresSignIn>
</EsriMapsInfo>
</file>

<file path=customXml/item176.xml><?xml version="1.0" encoding="utf-8"?>
<EsriMapsInfo xmlns="ESRI.ArcGIS.Mapping.OfficeIntegration.PowerPointInfo">
  <Version>Version1</Version>
  <RequiresSignIn>False</RequiresSignIn>
</EsriMapsInfo>
</file>

<file path=customXml/item177.xml><?xml version="1.0" encoding="utf-8"?>
<EsriMapsInfo xmlns="ESRI.ArcGIS.Mapping.OfficeIntegration.PowerPointInfo">
  <Version>Version1</Version>
  <RequiresSignIn>False</RequiresSignIn>
</EsriMapsInfo>
</file>

<file path=customXml/item178.xml><?xml version="1.0" encoding="utf-8"?>
<EsriMapsInfo xmlns="ESRI.ArcGIS.Mapping.OfficeIntegration.PowerPointInfo">
  <Version>Version1</Version>
  <RequiresSignIn>False</RequiresSignIn>
</EsriMapsInfo>
</file>

<file path=customXml/item179.xml><?xml version="1.0" encoding="utf-8"?>
<EsriMapsInfo xmlns="ESRI.ArcGIS.Mapping.OfficeIntegration.PowerPointInfo">
  <Version>Version1</Version>
  <RequiresSignIn>False</RequiresSignIn>
</EsriMapsInfo>
</file>

<file path=customXml/item180.xml><?xml version="1.0" encoding="utf-8"?>
<EsriMapsInfo xmlns="ESRI.ArcGIS.Mapping.OfficeIntegration.PowerPointInfo">
  <Version>Version1</Version>
  <RequiresSignIn>False</RequiresSignIn>
</EsriMapsInfo>
</file>

<file path=customXml/item181.xml><?xml version="1.0" encoding="utf-8"?>
<EsriMapsInfo xmlns="ESRI.ArcGIS.Mapping.OfficeIntegration.PowerPointInfo">
  <Version>Version1</Version>
  <RequiresSignIn>False</RequiresSignIn>
</EsriMapsInfo>
</file>

<file path=customXml/item182.xml><?xml version="1.0" encoding="utf-8"?>
<EsriMapsInfo xmlns="ESRI.ArcGIS.Mapping.OfficeIntegration.PowerPointInfo">
  <Version>Version1</Version>
  <RequiresSignIn>False</RequiresSignIn>
</EsriMapsInfo>
</file>

<file path=customXml/item183.xml><?xml version="1.0" encoding="utf-8"?>
<EsriMapsInfo xmlns="ESRI.ArcGIS.Mapping.OfficeIntegration.PowerPointInfo">
  <Version>Version1</Version>
  <RequiresSignIn>False</RequiresSignIn>
</EsriMapsInfo>
</file>

<file path=customXml/item184.xml><?xml version="1.0" encoding="utf-8"?>
<EsriMapsInfo xmlns="ESRI.ArcGIS.Mapping.OfficeIntegration.PowerPointInfo">
  <Version>Version1</Version>
  <RequiresSignIn>False</RequiresSignIn>
</EsriMapsInfo>
</file>

<file path=customXml/item185.xml><?xml version="1.0" encoding="utf-8"?>
<EsriMapsInfo xmlns="ESRI.ArcGIS.Mapping.OfficeIntegration.PowerPointInfo">
  <Version>Version1</Version>
  <RequiresSignIn>False</RequiresSignIn>
</EsriMapsInfo>
</file>

<file path=customXml/item186.xml><?xml version="1.0" encoding="utf-8"?>
<EsriMapsInfo xmlns="ESRI.ArcGIS.Mapping.OfficeIntegration.PowerPointInfo">
  <Version>Version1</Version>
  <RequiresSignIn>False</RequiresSignIn>
</EsriMapsInfo>
</file>

<file path=customXml/item187.xml><?xml version="1.0" encoding="utf-8"?>
<EsriMapsInfo xmlns="ESRI.ArcGIS.Mapping.OfficeIntegration.PowerPointInfo">
  <Version>Version1</Version>
  <RequiresSignIn>False</RequiresSignIn>
</EsriMapsInfo>
</file>

<file path=customXml/item188.xml><?xml version="1.0" encoding="utf-8"?>
<EsriMapsInfo xmlns="ESRI.ArcGIS.Mapping.OfficeIntegration.PowerPointInfo">
  <Version>Version1</Version>
  <RequiresSignIn>False</RequiresSignIn>
</EsriMapsInfo>
</file>

<file path=customXml/item189.xml><?xml version="1.0" encoding="utf-8"?>
<EsriMapsInfo xmlns="ESRI.ArcGIS.Mapping.OfficeIntegration.PowerPointInfo">
  <Version>Version1</Version>
  <RequiresSignIn>False</RequiresSignIn>
</EsriMapsInfo>
</file>

<file path=customXml/item190.xml><?xml version="1.0" encoding="utf-8"?>
<EsriMapsInfo xmlns="ESRI.ArcGIS.Mapping.OfficeIntegration.PowerPointInfo">
  <Version>Version1</Version>
  <RequiresSignIn>False</RequiresSignIn>
</EsriMapsInfo>
</file>

<file path=customXml/item191.xml><?xml version="1.0" encoding="utf-8"?>
<EsriMapsInfo xmlns="ESRI.ArcGIS.Mapping.OfficeIntegration.PowerPointInfo">
  <Version>Version1</Version>
  <RequiresSignIn>False</RequiresSignIn>
</EsriMapsInfo>
</file>

<file path=customXml/item192.xml><?xml version="1.0" encoding="utf-8"?>
<EsriMapsInfo xmlns="ESRI.ArcGIS.Mapping.OfficeIntegration.PowerPointInfo">
  <Version>Version1</Version>
  <RequiresSignIn>False</RequiresSignIn>
</EsriMapsInfo>
</file>

<file path=customXml/item193.xml><?xml version="1.0" encoding="utf-8"?>
<EsriMapsInfo xmlns="ESRI.ArcGIS.Mapping.OfficeIntegration.PowerPointInfo">
  <Version>Version1</Version>
  <RequiresSignIn>False</RequiresSignIn>
</EsriMapsInfo>
</file>

<file path=customXml/item194.xml><?xml version="1.0" encoding="utf-8"?>
<EsriMapsInfo xmlns="ESRI.ArcGIS.Mapping.OfficeIntegration.PowerPointInfo">
  <Version>Version1</Version>
  <RequiresSignIn>False</RequiresSignIn>
</EsriMapsInfo>
</file>

<file path=customXml/item195.xml><?xml version="1.0" encoding="utf-8"?>
<EsriMapsInfo xmlns="ESRI.ArcGIS.Mapping.OfficeIntegration.PowerPointInfo">
  <Version>Version1</Version>
  <RequiresSignIn>False</RequiresSignIn>
</EsriMapsInfo>
</file>

<file path=customXml/item196.xml><?xml version="1.0" encoding="utf-8"?>
<EsriMapsInfo xmlns="ESRI.ArcGIS.Mapping.OfficeIntegration.PowerPointInfo">
  <Version>Version1</Version>
  <RequiresSignIn>False</RequiresSignIn>
</EsriMapsInfo>
</file>

<file path=customXml/item197.xml><?xml version="1.0" encoding="utf-8"?>
<EsriMapsInfo xmlns="ESRI.ArcGIS.Mapping.OfficeIntegration.PowerPointInfo">
  <Version>Version1</Version>
  <RequiresSignIn>False</RequiresSignIn>
</EsriMapsInfo>
</file>

<file path=customXml/item198.xml><?xml version="1.0" encoding="utf-8"?>
<EsriMapsInfo xmlns="ESRI.ArcGIS.Mapping.OfficeIntegration.PowerPointInfo">
  <Version>Version1</Version>
  <RequiresSignIn>False</RequiresSignIn>
</EsriMapsInfo>
</file>

<file path=customXml/item199.xml><?xml version="1.0" encoding="utf-8"?>
<EsriMapsInfo xmlns="ESRI.ArcGIS.Mapping.OfficeIntegration.PowerPointInfo">
  <Version>Version1</Version>
  <RequiresSignIn>False</RequiresSignIn>
</EsriMapsInfo>
</file>

<file path=customXml/item200.xml><?xml version="1.0" encoding="utf-8"?>
<EsriMapsInfo xmlns="ESRI.ArcGIS.Mapping.OfficeIntegration.PowerPointInfo">
  <Version>Version1</Version>
  <RequiresSignIn>False</RequiresSignIn>
</EsriMapsInfo>
</file>

<file path=customXml/item201.xml><?xml version="1.0" encoding="utf-8"?>
<EsriMapsInfo xmlns="ESRI.ArcGIS.Mapping.OfficeIntegration.PowerPointInfo">
  <Version>Version1</Version>
  <RequiresSignIn>False</RequiresSignIn>
</EsriMapsInfo>
</file>

<file path=customXml/item202.xml><?xml version="1.0" encoding="utf-8"?>
<EsriMapsInfo xmlns="ESRI.ArcGIS.Mapping.OfficeIntegration.PowerPointInfo">
  <Version>Version1</Version>
  <RequiresSignIn>False</RequiresSignIn>
</EsriMapsInfo>
</file>

<file path=customXml/item203.xml><?xml version="1.0" encoding="utf-8"?>
<EsriMapsInfo xmlns="ESRI.ArcGIS.Mapping.OfficeIntegration.PowerPointInfo">
  <Version>Version1</Version>
  <RequiresSignIn>False</RequiresSignIn>
</EsriMapsInfo>
</file>

<file path=customXml/item204.xml><?xml version="1.0" encoding="utf-8"?>
<EsriMapsInfo xmlns="ESRI.ArcGIS.Mapping.OfficeIntegration.PowerPointInfo">
  <Version>Version1</Version>
  <RequiresSignIn>False</RequiresSignIn>
</EsriMapsInfo>
</file>

<file path=customXml/item205.xml><?xml version="1.0" encoding="utf-8"?>
<EsriMapsInfo xmlns="ESRI.ArcGIS.Mapping.OfficeIntegration.PowerPointInfo">
  <Version>Version1</Version>
  <RequiresSignIn>False</RequiresSignIn>
</EsriMapsInfo>
</file>

<file path=customXml/item206.xml><?xml version="1.0" encoding="utf-8"?>
<EsriMapsInfo xmlns="ESRI.ArcGIS.Mapping.OfficeIntegration.PowerPointInfo">
  <Version>Version1</Version>
  <RequiresSignIn>False</RequiresSignIn>
</EsriMapsInfo>
</file>

<file path=customXml/item207.xml><?xml version="1.0" encoding="utf-8"?>
<EsriMapsInfo xmlns="ESRI.ArcGIS.Mapping.OfficeIntegration.PowerPointInfo">
  <Version>Version1</Version>
  <RequiresSignIn>False</RequiresSignIn>
</EsriMapsInfo>
</file>

<file path=customXml/item208.xml><?xml version="1.0" encoding="utf-8"?>
<EsriMapsInfo xmlns="ESRI.ArcGIS.Mapping.OfficeIntegration.PowerPointInfo">
  <Version>Version1</Version>
  <RequiresSignIn>False</RequiresSignIn>
</EsriMapsInfo>
</file>

<file path=customXml/item209.xml><?xml version="1.0" encoding="utf-8"?>
<EsriMapsInfo xmlns="ESRI.ArcGIS.Mapping.OfficeIntegration.PowerPointInfo">
  <Version>Version1</Version>
  <RequiresSignIn>False</RequiresSignIn>
</EsriMapsInfo>
</file>

<file path=customXml/item210.xml><?xml version="1.0" encoding="utf-8"?>
<EsriMapsInfo xmlns="ESRI.ArcGIS.Mapping.OfficeIntegration.PowerPointInfo">
  <Version>Version1</Version>
  <RequiresSignIn>False</RequiresSignIn>
</EsriMapsInfo>
</file>

<file path=customXml/item211.xml><?xml version="1.0" encoding="utf-8"?>
<EsriMapsInfo xmlns="ESRI.ArcGIS.Mapping.OfficeIntegration.PowerPointInfo">
  <Version>Version1</Version>
  <RequiresSignIn>False</RequiresSignIn>
</EsriMapsInfo>
</file>

<file path=customXml/item212.xml><?xml version="1.0" encoding="utf-8"?>
<EsriMapsInfo xmlns="ESRI.ArcGIS.Mapping.OfficeIntegration.PowerPointInfo">
  <Version>Version1</Version>
  <RequiresSignIn>False</RequiresSignIn>
</EsriMapsInfo>
</file>

<file path=customXml/item213.xml><?xml version="1.0" encoding="utf-8"?>
<EsriMapsInfo xmlns="ESRI.ArcGIS.Mapping.OfficeIntegration.PowerPointInfo">
  <Version>Version1</Version>
  <RequiresSignIn>False</RequiresSignIn>
</EsriMapsInfo>
</file>

<file path=customXml/item214.xml><?xml version="1.0" encoding="utf-8"?>
<EsriMapsInfo xmlns="ESRI.ArcGIS.Mapping.OfficeIntegration.PowerPointInfo">
  <Version>Version1</Version>
  <RequiresSignIn>False</RequiresSignIn>
</EsriMapsInfo>
</file>

<file path=customXml/item215.xml><?xml version="1.0" encoding="utf-8"?>
<EsriMapsInfo xmlns="ESRI.ArcGIS.Mapping.OfficeIntegration.PowerPointInfo">
  <Version>Version1</Version>
  <RequiresSignIn>False</RequiresSignIn>
</EsriMapsInfo>
</file>

<file path=customXml/item216.xml><?xml version="1.0" encoding="utf-8"?>
<EsriMapsInfo xmlns="ESRI.ArcGIS.Mapping.OfficeIntegration.PowerPointInfo">
  <Version>Version1</Version>
  <RequiresSignIn>False</RequiresSignIn>
</EsriMapsInfo>
</file>

<file path=customXml/item217.xml><?xml version="1.0" encoding="utf-8"?>
<EsriMapsInfo xmlns="ESRI.ArcGIS.Mapping.OfficeIntegration.PowerPointInfo">
  <Version>Version1</Version>
  <RequiresSignIn>False</RequiresSignIn>
</EsriMapsInfo>
</file>

<file path=customXml/item218.xml><?xml version="1.0" encoding="utf-8"?>
<EsriMapsInfo xmlns="ESRI.ArcGIS.Mapping.OfficeIntegration.PowerPointInfo">
  <Version>Version1</Version>
  <RequiresSignIn>False</RequiresSignIn>
</EsriMapsInfo>
</file>

<file path=customXml/item219.xml><?xml version="1.0" encoding="utf-8"?>
<EsriMapsInfo xmlns="ESRI.ArcGIS.Mapping.OfficeIntegration.PowerPointInfo">
  <Version>Version1</Version>
  <RequiresSignIn>False</RequiresSignIn>
</EsriMapsInfo>
</file>

<file path=customXml/item220.xml><?xml version="1.0" encoding="utf-8"?>
<EsriMapsInfo xmlns="ESRI.ArcGIS.Mapping.OfficeIntegration.PowerPointInfo">
  <Version>Version1</Version>
  <RequiresSignIn>False</RequiresSignIn>
</EsriMapsInfo>
</file>

<file path=customXml/item221.xml><?xml version="1.0" encoding="utf-8"?>
<EsriMapsInfo xmlns="ESRI.ArcGIS.Mapping.OfficeIntegration.PowerPointInfo">
  <Version>Version1</Version>
  <RequiresSignIn>False</RequiresSignIn>
</EsriMapsInfo>
</file>

<file path=customXml/item222.xml><?xml version="1.0" encoding="utf-8"?>
<EsriMapsInfo xmlns="ESRI.ArcGIS.Mapping.OfficeIntegration.PowerPointInfo">
  <Version>Version1</Version>
  <RequiresSignIn>False</RequiresSignIn>
</EsriMapsInfo>
</file>

<file path=customXml/item223.xml><?xml version="1.0" encoding="utf-8"?>
<EsriMapsInfo xmlns="ESRI.ArcGIS.Mapping.OfficeIntegration.PowerPointInfo">
  <Version>Version1</Version>
  <RequiresSignIn>False</RequiresSignIn>
</EsriMapsInfo>
</file>

<file path=customXml/item224.xml><?xml version="1.0" encoding="utf-8"?>
<EsriMapsInfo xmlns="ESRI.ArcGIS.Mapping.OfficeIntegration.PowerPointInfo">
  <Version>Version1</Version>
  <RequiresSignIn>False</RequiresSignIn>
</EsriMapsInfo>
</file>

<file path=customXml/item225.xml><?xml version="1.0" encoding="utf-8"?>
<EsriMapsInfo xmlns="ESRI.ArcGIS.Mapping.OfficeIntegration.PowerPointInfo">
  <Version>Version1</Version>
  <RequiresSignIn>False</RequiresSignIn>
</EsriMapsInfo>
</file>

<file path=customXml/item226.xml><?xml version="1.0" encoding="utf-8"?>
<EsriMapsInfo xmlns="ESRI.ArcGIS.Mapping.OfficeIntegration.PowerPointInfo">
  <Version>Version1</Version>
  <RequiresSignIn>False</RequiresSignIn>
</EsriMapsInfo>
</file>

<file path=customXml/item227.xml><?xml version="1.0" encoding="utf-8"?>
<EsriMapsInfo xmlns="ESRI.ArcGIS.Mapping.OfficeIntegration.PowerPointInfo">
  <Version>Version1</Version>
  <RequiresSignIn>False</RequiresSignIn>
</EsriMapsInfo>
</file>

<file path=customXml/item228.xml><?xml version="1.0" encoding="utf-8"?>
<EsriMapsInfo xmlns="ESRI.ArcGIS.Mapping.OfficeIntegration.PowerPointInfo">
  <Version>Version1</Version>
  <RequiresSignIn>False</RequiresSignIn>
</EsriMapsInfo>
</file>

<file path=customXml/item229.xml><?xml version="1.0" encoding="utf-8"?>
<EsriMapsInfo xmlns="ESRI.ArcGIS.Mapping.OfficeIntegration.PowerPointInfo">
  <Version>Version1</Version>
  <RequiresSignIn>False</RequiresSignIn>
</EsriMapsInfo>
</file>

<file path=customXml/item230.xml><?xml version="1.0" encoding="utf-8"?>
<EsriMapsInfo xmlns="ESRI.ArcGIS.Mapping.OfficeIntegration.PowerPointInfo">
  <Version>Version1</Version>
  <RequiresSignIn>False</RequiresSignIn>
</EsriMapsInfo>
</file>

<file path=customXml/item231.xml><?xml version="1.0" encoding="utf-8"?>
<EsriMapsInfo xmlns="ESRI.ArcGIS.Mapping.OfficeIntegration.PowerPointInfo">
  <Version>Version1</Version>
  <RequiresSignIn>False</RequiresSignIn>
</EsriMapsInfo>
</file>

<file path=customXml/item232.xml><?xml version="1.0" encoding="utf-8"?>
<EsriMapsInfo xmlns="ESRI.ArcGIS.Mapping.OfficeIntegration.PowerPointInfo">
  <Version>Version1</Version>
  <RequiresSignIn>False</RequiresSignIn>
</EsriMapsInfo>
</file>

<file path=customXml/item233.xml><?xml version="1.0" encoding="utf-8"?>
<EsriMapsInfo xmlns="ESRI.ArcGIS.Mapping.OfficeIntegration.PowerPointInfo">
  <Version>Version1</Version>
  <RequiresSignIn>False</RequiresSignIn>
</EsriMapsInfo>
</file>

<file path=customXml/item234.xml><?xml version="1.0" encoding="utf-8"?>
<EsriMapsInfo xmlns="ESRI.ArcGIS.Mapping.OfficeIntegration.PowerPointInfo">
  <Version>Version1</Version>
  <RequiresSignIn>False</RequiresSignIn>
</EsriMapsInfo>
</file>

<file path=customXml/item235.xml><?xml version="1.0" encoding="utf-8"?>
<EsriMapsInfo xmlns="ESRI.ArcGIS.Mapping.OfficeIntegration.PowerPointInfo">
  <Version>Version1</Version>
  <RequiresSignIn>False</RequiresSignIn>
</EsriMapsInfo>
</file>

<file path=customXml/item236.xml><?xml version="1.0" encoding="utf-8"?>
<EsriMapsInfo xmlns="ESRI.ArcGIS.Mapping.OfficeIntegration.PowerPointInfo">
  <Version>Version1</Version>
  <RequiresSignIn>False</RequiresSignIn>
</EsriMapsInfo>
</file>

<file path=customXml/item237.xml><?xml version="1.0" encoding="utf-8"?>
<EsriMapsInfo xmlns="ESRI.ArcGIS.Mapping.OfficeIntegration.PowerPointInfo">
  <Version>Version1</Version>
  <RequiresSignIn>False</RequiresSignIn>
</EsriMapsInfo>
</file>

<file path=customXml/item238.xml><?xml version="1.0" encoding="utf-8"?>
<EsriMapsInfo xmlns="ESRI.ArcGIS.Mapping.OfficeIntegration.PowerPointInfo">
  <Version>Version1</Version>
  <RequiresSignIn>False</RequiresSignIn>
</EsriMapsInfo>
</file>

<file path=customXml/item239.xml><?xml version="1.0" encoding="utf-8"?>
<EsriMapsInfo xmlns="ESRI.ArcGIS.Mapping.OfficeIntegration.PowerPointInfo">
  <Version>Version1</Version>
  <RequiresSignIn>False</RequiresSignIn>
</EsriMapsInfo>
</file>

<file path=customXml/item240.xml><?xml version="1.0" encoding="utf-8"?>
<EsriMapsInfo xmlns="ESRI.ArcGIS.Mapping.OfficeIntegration.PowerPointInfo">
  <Version>Version1</Version>
  <RequiresSignIn>False</RequiresSignIn>
</EsriMapsInfo>
</file>

<file path=customXml/item241.xml><?xml version="1.0" encoding="utf-8"?>
<EsriMapsInfo xmlns="ESRI.ArcGIS.Mapping.OfficeIntegration.PowerPointInfo">
  <Version>Version1</Version>
  <RequiresSignIn>False</RequiresSignIn>
</EsriMapsInfo>
</file>

<file path=customXml/item242.xml><?xml version="1.0" encoding="utf-8"?>
<EsriMapsInfo xmlns="ESRI.ArcGIS.Mapping.OfficeIntegration.PowerPointInfo">
  <Version>Version1</Version>
  <RequiresSignIn>False</RequiresSignIn>
</EsriMapsInfo>
</file>

<file path=customXml/item243.xml><?xml version="1.0" encoding="utf-8"?>
<EsriMapsInfo xmlns="ESRI.ArcGIS.Mapping.OfficeIntegration.PowerPointInfo">
  <Version>Version1</Version>
  <RequiresSignIn>False</RequiresSignIn>
</EsriMapsInfo>
</file>

<file path=customXml/item244.xml><?xml version="1.0" encoding="utf-8"?>
<EsriMapsInfo xmlns="ESRI.ArcGIS.Mapping.OfficeIntegration.PowerPointInfo">
  <Version>Version1</Version>
  <RequiresSignIn>False</RequiresSignIn>
</EsriMapsInfo>
</file>

<file path=customXml/item245.xml><?xml version="1.0" encoding="utf-8"?>
<EsriMapsInfo xmlns="ESRI.ArcGIS.Mapping.OfficeIntegration.PowerPointInfo">
  <Version>Version1</Version>
  <RequiresSignIn>False</RequiresSignIn>
</EsriMapsInfo>
</file>

<file path=customXml/item246.xml><?xml version="1.0" encoding="utf-8"?>
<EsriMapsInfo xmlns="ESRI.ArcGIS.Mapping.OfficeIntegration.PowerPointInfo">
  <Version>Version1</Version>
  <RequiresSignIn>False</RequiresSignIn>
</EsriMapsInfo>
</file>

<file path=customXml/item247.xml><?xml version="1.0" encoding="utf-8"?>
<EsriMapsInfo xmlns="ESRI.ArcGIS.Mapping.OfficeIntegration.PowerPointInfo">
  <Version>Version1</Version>
  <RequiresSignIn>False</RequiresSignIn>
</EsriMapsInfo>
</file>

<file path=customXml/item248.xml><?xml version="1.0" encoding="utf-8"?>
<EsriMapsInfo xmlns="ESRI.ArcGIS.Mapping.OfficeIntegration.PowerPointInfo">
  <Version>Version1</Version>
  <RequiresSignIn>False</RequiresSignIn>
</EsriMapsInfo>
</file>

<file path=customXml/item249.xml><?xml version="1.0" encoding="utf-8"?>
<EsriMapsInfo xmlns="ESRI.ArcGIS.Mapping.OfficeIntegration.PowerPointInfo">
  <Version>Version1</Version>
  <RequiresSignIn>False</RequiresSignIn>
</EsriMapsInfo>
</file>

<file path=customXml/item250.xml><?xml version="1.0" encoding="utf-8"?>
<EsriMapsInfo xmlns="ESRI.ArcGIS.Mapping.OfficeIntegration.PowerPointInfo">
  <Version>Version1</Version>
  <RequiresSignIn>False</RequiresSignIn>
</EsriMapsInfo>
</file>

<file path=customXml/item251.xml><?xml version="1.0" encoding="utf-8"?>
<EsriMapsInfo xmlns="ESRI.ArcGIS.Mapping.OfficeIntegration.PowerPointInfo">
  <Version>Version1</Version>
  <RequiresSignIn>False</RequiresSignIn>
</EsriMapsInfo>
</file>

<file path=customXml/item252.xml><?xml version="1.0" encoding="utf-8"?>
<EsriMapsInfo xmlns="ESRI.ArcGIS.Mapping.OfficeIntegration.PowerPointInfo">
  <Version>Version1</Version>
  <RequiresSignIn>False</RequiresSignIn>
</EsriMapsInfo>
</file>

<file path=customXml/item253.xml><?xml version="1.0" encoding="utf-8"?>
<EsriMapsInfo xmlns="ESRI.ArcGIS.Mapping.OfficeIntegration.PowerPointInfo">
  <Version>Version1</Version>
  <RequiresSignIn>False</RequiresSignIn>
</EsriMapsInfo>
</file>

<file path=customXml/item254.xml><?xml version="1.0" encoding="utf-8"?>
<EsriMapsInfo xmlns="ESRI.ArcGIS.Mapping.OfficeIntegration.PowerPointInfo">
  <Version>Version1</Version>
  <RequiresSignIn>False</RequiresSignIn>
</EsriMapsInfo>
</file>

<file path=customXml/item255.xml><?xml version="1.0" encoding="utf-8"?>
<EsriMapsInfo xmlns="ESRI.ArcGIS.Mapping.OfficeIntegration.PowerPointInfo">
  <Version>Version1</Version>
  <RequiresSignIn>False</RequiresSignIn>
</EsriMapsInfo>
</file>

<file path=customXml/item256.xml><?xml version="1.0" encoding="utf-8"?>
<EsriMapsInfo xmlns="ESRI.ArcGIS.Mapping.OfficeIntegration.PowerPointInfo">
  <Version>Version1</Version>
  <RequiresSignIn>False</RequiresSignIn>
</EsriMapsInfo>
</file>

<file path=customXml/item257.xml><?xml version="1.0" encoding="utf-8"?>
<EsriMapsInfo xmlns="ESRI.ArcGIS.Mapping.OfficeIntegration.PowerPointInfo">
  <Version>Version1</Version>
  <RequiresSignIn>False</RequiresSignIn>
</EsriMapsInfo>
</file>

<file path=customXml/item258.xml><?xml version="1.0" encoding="utf-8"?>
<EsriMapsInfo xmlns="ESRI.ArcGIS.Mapping.OfficeIntegration.PowerPointInfo">
  <Version>Version1</Version>
  <RequiresSignIn>False</RequiresSignIn>
</EsriMapsInfo>
</file>

<file path=customXml/item259.xml><?xml version="1.0" encoding="utf-8"?>
<EsriMapsInfo xmlns="ESRI.ArcGIS.Mapping.OfficeIntegration.PowerPointInfo">
  <Version>Version1</Version>
  <RequiresSignIn>False</RequiresSignIn>
</EsriMapsInfo>
</file>

<file path=customXml/item260.xml><?xml version="1.0" encoding="utf-8"?>
<EsriMapsInfo xmlns="ESRI.ArcGIS.Mapping.OfficeIntegration.PowerPointInfo">
  <Version>Version1</Version>
  <RequiresSignIn>False</RequiresSignIn>
</EsriMapsInfo>
</file>

<file path=customXml/item261.xml><?xml version="1.0" encoding="utf-8"?>
<EsriMapsInfo xmlns="ESRI.ArcGIS.Mapping.OfficeIntegration.PowerPointInfo">
  <Version>Version1</Version>
  <RequiresSignIn>False</RequiresSignIn>
</EsriMapsInfo>
</file>

<file path=customXml/item262.xml><?xml version="1.0" encoding="utf-8"?>
<EsriMapsInfo xmlns="ESRI.ArcGIS.Mapping.OfficeIntegration.PowerPointInfo">
  <Version>Version1</Version>
  <RequiresSignIn>False</RequiresSignIn>
</EsriMapsInfo>
</file>

<file path=customXml/item263.xml><?xml version="1.0" encoding="utf-8"?>
<EsriMapsInfo xmlns="ESRI.ArcGIS.Mapping.OfficeIntegration.PowerPointInfo">
  <Version>Version1</Version>
  <RequiresSignIn>False</RequiresSignIn>
</EsriMapsInfo>
</file>

<file path=customXml/item264.xml><?xml version="1.0" encoding="utf-8"?>
<EsriMapsInfo xmlns="ESRI.ArcGIS.Mapping.OfficeIntegration.PowerPointInfo">
  <Version>Version1</Version>
  <RequiresSignIn>False</RequiresSignIn>
</EsriMapsInfo>
</file>

<file path=customXml/item265.xml><?xml version="1.0" encoding="utf-8"?>
<EsriMapsInfo xmlns="ESRI.ArcGIS.Mapping.OfficeIntegration.PowerPointInfo">
  <Version>Version1</Version>
  <RequiresSignIn>False</RequiresSignIn>
</EsriMapsInfo>
</file>

<file path=customXml/item266.xml><?xml version="1.0" encoding="utf-8"?>
<EsriMapsInfo xmlns="ESRI.ArcGIS.Mapping.OfficeIntegration.PowerPointInfo">
  <Version>Version1</Version>
  <RequiresSignIn>False</RequiresSignIn>
</EsriMapsInfo>
</file>

<file path=customXml/item267.xml><?xml version="1.0" encoding="utf-8"?>
<EsriMapsInfo xmlns="ESRI.ArcGIS.Mapping.OfficeIntegration.PowerPointInfo">
  <Version>Version1</Version>
  <RequiresSignIn>False</RequiresSignIn>
</EsriMapsInfo>
</file>

<file path=customXml/item268.xml><?xml version="1.0" encoding="utf-8"?>
<EsriMapsInfo xmlns="ESRI.ArcGIS.Mapping.OfficeIntegration.PowerPointInfo">
  <Version>Version1</Version>
  <RequiresSignIn>False</RequiresSignIn>
</EsriMapsInfo>
</file>

<file path=customXml/item269.xml><?xml version="1.0" encoding="utf-8"?>
<EsriMapsInfo xmlns="ESRI.ArcGIS.Mapping.OfficeIntegration.PowerPointInfo">
  <Version>Version1</Version>
  <RequiresSignIn>False</RequiresSignIn>
</EsriMapsInfo>
</file>

<file path=customXml/item270.xml><?xml version="1.0" encoding="utf-8"?>
<EsriMapsInfo xmlns="ESRI.ArcGIS.Mapping.OfficeIntegration.PowerPointInfo">
  <Version>Version1</Version>
  <RequiresSignIn>False</RequiresSignIn>
</EsriMapsInfo>
</file>

<file path=customXml/item271.xml><?xml version="1.0" encoding="utf-8"?>
<EsriMapsInfo xmlns="ESRI.ArcGIS.Mapping.OfficeIntegration.PowerPointInfo">
  <Version>Version1</Version>
  <RequiresSignIn>False</RequiresSignIn>
</EsriMapsInfo>
</file>

<file path=customXml/item272.xml><?xml version="1.0" encoding="utf-8"?>
<EsriMapsInfo xmlns="ESRI.ArcGIS.Mapping.OfficeIntegration.PowerPointInfo">
  <Version>Version1</Version>
  <RequiresSignIn>False</RequiresSignIn>
</EsriMapsInfo>
</file>

<file path=customXml/item273.xml><?xml version="1.0" encoding="utf-8"?>
<EsriMapsInfo xmlns="ESRI.ArcGIS.Mapping.OfficeIntegration.PowerPointInfo">
  <Version>Version1</Version>
  <RequiresSignIn>False</RequiresSignIn>
</EsriMapsInfo>
</file>

<file path=customXml/item274.xml><?xml version="1.0" encoding="utf-8"?>
<EsriMapsInfo xmlns="ESRI.ArcGIS.Mapping.OfficeIntegration.PowerPointInfo">
  <Version>Version1</Version>
  <RequiresSignIn>False</RequiresSignIn>
</EsriMapsInfo>
</file>

<file path=customXml/item275.xml><?xml version="1.0" encoding="utf-8"?>
<EsriMapsInfo xmlns="ESRI.ArcGIS.Mapping.OfficeIntegration.PowerPointInfo">
  <Version>Version1</Version>
  <RequiresSignIn>False</RequiresSignIn>
</EsriMapsInfo>
</file>

<file path=customXml/item276.xml><?xml version="1.0" encoding="utf-8"?>
<EsriMapsInfo xmlns="ESRI.ArcGIS.Mapping.OfficeIntegration.PowerPointInfo">
  <Version>Version1</Version>
  <RequiresSignIn>False</RequiresSignIn>
</EsriMapsInfo>
</file>

<file path=customXml/item277.xml><?xml version="1.0" encoding="utf-8"?>
<EsriMapsInfo xmlns="ESRI.ArcGIS.Mapping.OfficeIntegration.PowerPointInfo">
  <Version>Version1</Version>
  <RequiresSignIn>False</RequiresSignIn>
</EsriMapsInfo>
</file>

<file path=customXml/item278.xml><?xml version="1.0" encoding="utf-8"?>
<EsriMapsInfo xmlns="ESRI.ArcGIS.Mapping.OfficeIntegration.PowerPointInfo">
  <Version>Version1</Version>
  <RequiresSignIn>False</RequiresSignIn>
</EsriMapsInfo>
</file>

<file path=customXml/item279.xml><?xml version="1.0" encoding="utf-8"?>
<EsriMapsInfo xmlns="ESRI.ArcGIS.Mapping.OfficeIntegration.PowerPointInfo">
  <Version>Version1</Version>
  <RequiresSignIn>False</RequiresSignIn>
</EsriMapsInfo>
</file>

<file path=customXml/item280.xml><?xml version="1.0" encoding="utf-8"?>
<EsriMapsInfo xmlns="ESRI.ArcGIS.Mapping.OfficeIntegration.PowerPointInfo">
  <Version>Version1</Version>
  <RequiresSignIn>False</RequiresSignIn>
</EsriMapsInfo>
</file>

<file path=customXml/item281.xml><?xml version="1.0" encoding="utf-8"?>
<EsriMapsInfo xmlns="ESRI.ArcGIS.Mapping.OfficeIntegration.PowerPointInfo">
  <Version>Version1</Version>
  <RequiresSignIn>False</RequiresSignIn>
</EsriMapsInfo>
</file>

<file path=customXml/item282.xml><?xml version="1.0" encoding="utf-8"?>
<EsriMapsInfo xmlns="ESRI.ArcGIS.Mapping.OfficeIntegration.PowerPointInfo">
  <Version>Version1</Version>
  <RequiresSignIn>False</RequiresSignIn>
</EsriMapsInfo>
</file>

<file path=customXml/item283.xml><?xml version="1.0" encoding="utf-8"?>
<EsriMapsInfo xmlns="ESRI.ArcGIS.Mapping.OfficeIntegration.PowerPointInfo">
  <Version>Version1</Version>
  <RequiresSignIn>False</RequiresSignIn>
</EsriMapsInfo>
</file>

<file path=customXml/item284.xml><?xml version="1.0" encoding="utf-8"?>
<EsriMapsInfo xmlns="ESRI.ArcGIS.Mapping.OfficeIntegration.PowerPointInfo">
  <Version>Version1</Version>
  <RequiresSignIn>False</RequiresSignIn>
</EsriMapsInfo>
</file>

<file path=customXml/item285.xml><?xml version="1.0" encoding="utf-8"?>
<EsriMapsInfo xmlns="ESRI.ArcGIS.Mapping.OfficeIntegration.PowerPointInfo">
  <Version>Version1</Version>
  <RequiresSignIn>False</RequiresSignIn>
</EsriMapsInfo>
</file>

<file path=customXml/item286.xml><?xml version="1.0" encoding="utf-8"?>
<EsriMapsInfo xmlns="ESRI.ArcGIS.Mapping.OfficeIntegration.PowerPointInfo">
  <Version>Version1</Version>
  <RequiresSignIn>False</RequiresSignIn>
</EsriMapsInfo>
</file>

<file path=customXml/item287.xml><?xml version="1.0" encoding="utf-8"?>
<EsriMapsInfo xmlns="ESRI.ArcGIS.Mapping.OfficeIntegration.PowerPointInfo">
  <Version>Version1</Version>
  <RequiresSignIn>False</RequiresSignIn>
</EsriMapsInfo>
</file>

<file path=customXml/item288.xml><?xml version="1.0" encoding="utf-8"?>
<EsriMapsInfo xmlns="ESRI.ArcGIS.Mapping.OfficeIntegration.PowerPointInfo">
  <Version>Version1</Version>
  <RequiresSignIn>False</RequiresSignIn>
</EsriMapsInfo>
</file>

<file path=customXml/item289.xml><?xml version="1.0" encoding="utf-8"?>
<EsriMapsInfo xmlns="ESRI.ArcGIS.Mapping.OfficeIntegration.PowerPointInfo">
  <Version>Version1</Version>
  <RequiresSignIn>False</RequiresSignIn>
</EsriMapsInfo>
</file>

<file path=customXml/item290.xml><?xml version="1.0" encoding="utf-8"?>
<EsriMapsInfo xmlns="ESRI.ArcGIS.Mapping.OfficeIntegration.PowerPointInfo">
  <Version>Version1</Version>
  <RequiresSignIn>False</RequiresSignIn>
</EsriMapsInfo>
</file>

<file path=customXml/item291.xml><?xml version="1.0" encoding="utf-8"?>
<EsriMapsInfo xmlns="ESRI.ArcGIS.Mapping.OfficeIntegration.PowerPointInfo">
  <Version>Version1</Version>
  <RequiresSignIn>False</RequiresSignIn>
</EsriMapsInfo>
</file>

<file path=customXml/item292.xml><?xml version="1.0" encoding="utf-8"?>
<EsriMapsInfo xmlns="ESRI.ArcGIS.Mapping.OfficeIntegration.PowerPointInfo">
  <Version>Version1</Version>
  <RequiresSignIn>False</RequiresSignIn>
</EsriMapsInfo>
</file>

<file path=customXml/item293.xml><?xml version="1.0" encoding="utf-8"?>
<EsriMapsInfo xmlns="ESRI.ArcGIS.Mapping.OfficeIntegration.PowerPointInfo">
  <Version>Version1</Version>
  <RequiresSignIn>False</RequiresSignIn>
</EsriMapsInfo>
</file>

<file path=customXml/item294.xml><?xml version="1.0" encoding="utf-8"?>
<EsriMapsInfo xmlns="ESRI.ArcGIS.Mapping.OfficeIntegration.PowerPointInfo">
  <Version>Version1</Version>
  <RequiresSignIn>False</RequiresSignIn>
</EsriMapsInfo>
</file>

<file path=customXml/item295.xml><?xml version="1.0" encoding="utf-8"?>
<EsriMapsInfo xmlns="ESRI.ArcGIS.Mapping.OfficeIntegration.PowerPointInfo">
  <Version>Version1</Version>
  <RequiresSignIn>False</RequiresSignIn>
</EsriMapsInfo>
</file>

<file path=customXml/item296.xml><?xml version="1.0" encoding="utf-8"?>
<EsriMapsInfo xmlns="ESRI.ArcGIS.Mapping.OfficeIntegration.PowerPointInfo">
  <Version>Version1</Version>
  <RequiresSignIn>False</RequiresSignIn>
</EsriMapsInfo>
</file>

<file path=customXml/item297.xml><?xml version="1.0" encoding="utf-8"?>
<EsriMapsInfo xmlns="ESRI.ArcGIS.Mapping.OfficeIntegration.PowerPointInfo">
  <Version>Version1</Version>
  <RequiresSignIn>False</RequiresSignIn>
</EsriMapsInfo>
</file>

<file path=customXml/item298.xml><?xml version="1.0" encoding="utf-8"?>
<EsriMapsInfo xmlns="ESRI.ArcGIS.Mapping.OfficeIntegration.PowerPointInfo">
  <Version>Version1</Version>
  <RequiresSignIn>False</RequiresSignIn>
</EsriMapsInfo>
</file>

<file path=customXml/item299.xml><?xml version="1.0" encoding="utf-8"?>
<EsriMapsInfo xmlns="ESRI.ArcGIS.Mapping.OfficeIntegration.PowerPointInfo">
  <Version>Version1</Version>
  <RequiresSignIn>False</RequiresSignIn>
</EsriMapsInfo>
</file>

<file path=customXml/item300.xml><?xml version="1.0" encoding="utf-8"?>
<EsriMapsInfo xmlns="ESRI.ArcGIS.Mapping.OfficeIntegration.PowerPointInfo">
  <Version>Version1</Version>
  <RequiresSignIn>False</RequiresSignIn>
</EsriMapsInfo>
</file>

<file path=customXml/item301.xml><?xml version="1.0" encoding="utf-8"?>
<EsriMapsInfo xmlns="ESRI.ArcGIS.Mapping.OfficeIntegration.PowerPointInfo">
  <Version>Version1</Version>
  <RequiresSignIn>False</RequiresSignIn>
</EsriMapsInfo>
</file>

<file path=customXml/item302.xml><?xml version="1.0" encoding="utf-8"?>
<EsriMapsInfo xmlns="ESRI.ArcGIS.Mapping.OfficeIntegration.PowerPointInfo">
  <Version>Version1</Version>
  <RequiresSignIn>False</RequiresSignIn>
</EsriMapsInfo>
</file>

<file path=customXml/item303.xml><?xml version="1.0" encoding="utf-8"?>
<EsriMapsInfo xmlns="ESRI.ArcGIS.Mapping.OfficeIntegration.PowerPointInfo">
  <Version>Version1</Version>
  <RequiresSignIn>False</RequiresSignIn>
</EsriMapsInfo>
</file>

<file path=customXml/item304.xml><?xml version="1.0" encoding="utf-8"?>
<EsriMapsInfo xmlns="ESRI.ArcGIS.Mapping.OfficeIntegration.PowerPointInfo">
  <Version>Version1</Version>
  <RequiresSignIn>False</RequiresSignIn>
</EsriMapsInfo>
</file>

<file path=customXml/item305.xml><?xml version="1.0" encoding="utf-8"?>
<EsriMapsInfo xmlns="ESRI.ArcGIS.Mapping.OfficeIntegration.PowerPointInfo">
  <Version>Version1</Version>
  <RequiresSignIn>False</RequiresSignIn>
</EsriMapsInfo>
</file>

<file path=customXml/item306.xml><?xml version="1.0" encoding="utf-8"?>
<EsriMapsInfo xmlns="ESRI.ArcGIS.Mapping.OfficeIntegration.PowerPointInfo">
  <Version>Version1</Version>
  <RequiresSignIn>False</RequiresSignIn>
</EsriMapsInfo>
</file>

<file path=customXml/item307.xml><?xml version="1.0" encoding="utf-8"?>
<EsriMapsInfo xmlns="ESRI.ArcGIS.Mapping.OfficeIntegration.PowerPointInfo">
  <Version>Version1</Version>
  <RequiresSignIn>False</RequiresSignIn>
</EsriMapsInfo>
</file>

<file path=customXml/item308.xml><?xml version="1.0" encoding="utf-8"?>
<EsriMapsInfo xmlns="ESRI.ArcGIS.Mapping.OfficeIntegration.PowerPointInfo">
  <Version>Version1</Version>
  <RequiresSignIn>False</RequiresSignIn>
</EsriMapsInfo>
</file>

<file path=customXml/item309.xml><?xml version="1.0" encoding="utf-8"?>
<EsriMapsInfo xmlns="ESRI.ArcGIS.Mapping.OfficeIntegration.PowerPointInfo">
  <Version>Version1</Version>
  <RequiresSignIn>False</RequiresSignIn>
</EsriMapsInfo>
</file>

<file path=customXml/item310.xml><?xml version="1.0" encoding="utf-8"?>
<EsriMapsInfo xmlns="ESRI.ArcGIS.Mapping.OfficeIntegration.PowerPointInfo">
  <Version>Version1</Version>
  <RequiresSignIn>False</RequiresSignIn>
</EsriMapsInfo>
</file>

<file path=customXml/item311.xml><?xml version="1.0" encoding="utf-8"?>
<EsriMapsInfo xmlns="ESRI.ArcGIS.Mapping.OfficeIntegration.PowerPointInfo">
  <Version>Version1</Version>
  <RequiresSignIn>False</RequiresSignIn>
</EsriMapsInfo>
</file>

<file path=customXml/item312.xml><?xml version="1.0" encoding="utf-8"?>
<EsriMapsInfo xmlns="ESRI.ArcGIS.Mapping.OfficeIntegration.PowerPointInfo">
  <Version>Version1</Version>
  <RequiresSignIn>False</RequiresSignIn>
</EsriMapsInfo>
</file>

<file path=customXml/item313.xml><?xml version="1.0" encoding="utf-8"?>
<EsriMapsInfo xmlns="ESRI.ArcGIS.Mapping.OfficeIntegration.PowerPointInfo">
  <Version>Version1</Version>
  <RequiresSignIn>False</RequiresSignIn>
</EsriMapsInfo>
</file>

<file path=customXml/item314.xml><?xml version="1.0" encoding="utf-8"?>
<EsriMapsInfo xmlns="ESRI.ArcGIS.Mapping.OfficeIntegration.PowerPointInfo">
  <Version>Version1</Version>
  <RequiresSignIn>False</RequiresSignIn>
</EsriMapsInfo>
</file>

<file path=customXml/item315.xml><?xml version="1.0" encoding="utf-8"?>
<EsriMapsInfo xmlns="ESRI.ArcGIS.Mapping.OfficeIntegration.PowerPointInfo">
  <Version>Version1</Version>
  <RequiresSignIn>False</RequiresSignIn>
</EsriMapsInfo>
</file>

<file path=customXml/item316.xml><?xml version="1.0" encoding="utf-8"?>
<EsriMapsInfo xmlns="ESRI.ArcGIS.Mapping.OfficeIntegration.PowerPointInfo">
  <Version>Version1</Version>
  <RequiresSignIn>False</RequiresSignIn>
</EsriMapsInfo>
</file>

<file path=customXml/item317.xml><?xml version="1.0" encoding="utf-8"?>
<EsriMapsInfo xmlns="ESRI.ArcGIS.Mapping.OfficeIntegration.PowerPointInfo">
  <Version>Version1</Version>
  <RequiresSignIn>False</RequiresSignIn>
</EsriMapsInfo>
</file>

<file path=customXml/item318.xml><?xml version="1.0" encoding="utf-8"?>
<EsriMapsInfo xmlns="ESRI.ArcGIS.Mapping.OfficeIntegration.PowerPointInfo">
  <Version>Version1</Version>
  <RequiresSignIn>False</RequiresSignIn>
</EsriMapsInfo>
</file>

<file path=customXml/item319.xml><?xml version="1.0" encoding="utf-8"?>
<EsriMapsInfo xmlns="ESRI.ArcGIS.Mapping.OfficeIntegration.PowerPointInfo">
  <Version>Version1</Version>
  <RequiresSignIn>False</RequiresSignIn>
</EsriMapsInfo>
</file>

<file path=customXml/item320.xml><?xml version="1.0" encoding="utf-8"?>
<EsriMapsInfo xmlns="ESRI.ArcGIS.Mapping.OfficeIntegration.PowerPointInfo">
  <Version>Version1</Version>
  <RequiresSignIn>False</RequiresSignIn>
</EsriMapsInfo>
</file>

<file path=customXml/item321.xml><?xml version="1.0" encoding="utf-8"?>
<EsriMapsInfo xmlns="ESRI.ArcGIS.Mapping.OfficeIntegration.PowerPointInfo">
  <Version>Version1</Version>
  <RequiresSignIn>False</RequiresSignIn>
</EsriMapsInfo>
</file>

<file path=customXml/item322.xml><?xml version="1.0" encoding="utf-8"?>
<EsriMapsInfo xmlns="ESRI.ArcGIS.Mapping.OfficeIntegration.PowerPointInfo">
  <Version>Version1</Version>
  <RequiresSignIn>False</RequiresSignIn>
</EsriMapsInfo>
</file>

<file path=customXml/item323.xml><?xml version="1.0" encoding="utf-8"?>
<EsriMapsInfo xmlns="ESRI.ArcGIS.Mapping.OfficeIntegration.PowerPointInfo">
  <Version>Version1</Version>
  <RequiresSignIn>False</RequiresSignIn>
</EsriMapsInfo>
</file>

<file path=customXml/item324.xml><?xml version="1.0" encoding="utf-8"?>
<EsriMapsInfo xmlns="ESRI.ArcGIS.Mapping.OfficeIntegration.PowerPointInfo">
  <Version>Version1</Version>
  <RequiresSignIn>False</RequiresSignIn>
</EsriMapsInfo>
</file>

<file path=customXml/item325.xml><?xml version="1.0" encoding="utf-8"?>
<EsriMapsInfo xmlns="ESRI.ArcGIS.Mapping.OfficeIntegration.PowerPointInfo">
  <Version>Version1</Version>
  <RequiresSignIn>False</RequiresSignIn>
</EsriMapsInfo>
</file>

<file path=customXml/item326.xml><?xml version="1.0" encoding="utf-8"?>
<EsriMapsInfo xmlns="ESRI.ArcGIS.Mapping.OfficeIntegration.PowerPointInfo">
  <Version>Version1</Version>
  <RequiresSignIn>False</RequiresSignIn>
</EsriMapsInfo>
</file>

<file path=customXml/item327.xml><?xml version="1.0" encoding="utf-8"?>
<EsriMapsInfo xmlns="ESRI.ArcGIS.Mapping.OfficeIntegration.PowerPointInfo">
  <Version>Version1</Version>
  <RequiresSignIn>False</RequiresSignIn>
</EsriMapsInfo>
</file>

<file path=customXml/item328.xml><?xml version="1.0" encoding="utf-8"?>
<EsriMapsInfo xmlns="ESRI.ArcGIS.Mapping.OfficeIntegration.PowerPointInfo">
  <Version>Version1</Version>
  <RequiresSignIn>False</RequiresSignIn>
</EsriMapsInfo>
</file>

<file path=customXml/item329.xml><?xml version="1.0" encoding="utf-8"?>
<EsriMapsInfo xmlns="ESRI.ArcGIS.Mapping.OfficeIntegration.PowerPointInfo">
  <Version>Version1</Version>
  <RequiresSignIn>False</RequiresSignIn>
</EsriMapsInfo>
</file>

<file path=customXml/item330.xml><?xml version="1.0" encoding="utf-8"?>
<EsriMapsInfo xmlns="ESRI.ArcGIS.Mapping.OfficeIntegration.PowerPointInfo">
  <Version>Version1</Version>
  <RequiresSignIn>False</RequiresSignIn>
</EsriMapsInfo>
</file>

<file path=customXml/item331.xml><?xml version="1.0" encoding="utf-8"?>
<EsriMapsInfo xmlns="ESRI.ArcGIS.Mapping.OfficeIntegration.PowerPointInfo">
  <Version>Version1</Version>
  <RequiresSignIn>False</RequiresSignIn>
</EsriMapsInfo>
</file>

<file path=customXml/item332.xml><?xml version="1.0" encoding="utf-8"?>
<EsriMapsInfo xmlns="ESRI.ArcGIS.Mapping.OfficeIntegration.PowerPointInfo">
  <Version>Version1</Version>
  <RequiresSignIn>False</RequiresSignIn>
</EsriMapsInfo>
</file>

<file path=customXml/item333.xml><?xml version="1.0" encoding="utf-8"?>
<EsriMapsInfo xmlns="ESRI.ArcGIS.Mapping.OfficeIntegration.PowerPointInfo">
  <Version>Version1</Version>
  <RequiresSignIn>False</RequiresSignIn>
</EsriMapsInfo>
</file>

<file path=customXml/item334.xml><?xml version="1.0" encoding="utf-8"?>
<EsriMapsInfo xmlns="ESRI.ArcGIS.Mapping.OfficeIntegration.PowerPointInfo">
  <Version>Version1</Version>
  <RequiresSignIn>False</RequiresSignIn>
</EsriMapsInfo>
</file>

<file path=customXml/item335.xml><?xml version="1.0" encoding="utf-8"?>
<EsriMapsInfo xmlns="ESRI.ArcGIS.Mapping.OfficeIntegration.PowerPointInfo">
  <Version>Version1</Version>
  <RequiresSignIn>False</RequiresSignIn>
</EsriMapsInfo>
</file>

<file path=customXml/item336.xml><?xml version="1.0" encoding="utf-8"?>
<EsriMapsInfo xmlns="ESRI.ArcGIS.Mapping.OfficeIntegration.PowerPointInfo">
  <Version>Version1</Version>
  <RequiresSignIn>False</RequiresSignIn>
</EsriMapsInfo>
</file>

<file path=customXml/item337.xml><?xml version="1.0" encoding="utf-8"?>
<EsriMapsInfo xmlns="ESRI.ArcGIS.Mapping.OfficeIntegration.PowerPointInfo">
  <Version>Version1</Version>
  <RequiresSignIn>False</RequiresSignIn>
</EsriMapsInfo>
</file>

<file path=customXml/item338.xml><?xml version="1.0" encoding="utf-8"?>
<EsriMapsInfo xmlns="ESRI.ArcGIS.Mapping.OfficeIntegration.PowerPointInfo">
  <Version>Version1</Version>
  <RequiresSignIn>False</RequiresSignIn>
</EsriMapsInfo>
</file>

<file path=customXml/item339.xml><?xml version="1.0" encoding="utf-8"?>
<EsriMapsInfo xmlns="ESRI.ArcGIS.Mapping.OfficeIntegration.PowerPointInfo">
  <Version>Version1</Version>
  <RequiresSignIn>False</RequiresSignIn>
</EsriMapsInfo>
</file>

<file path=customXml/item340.xml><?xml version="1.0" encoding="utf-8"?>
<EsriMapsInfo xmlns="ESRI.ArcGIS.Mapping.OfficeIntegration.PowerPointInfo">
  <Version>Version1</Version>
  <RequiresSignIn>False</RequiresSignIn>
</EsriMapsInfo>
</file>

<file path=customXml/item341.xml><?xml version="1.0" encoding="utf-8"?>
<EsriMapsInfo xmlns="ESRI.ArcGIS.Mapping.OfficeIntegration.PowerPointInfo">
  <Version>Version1</Version>
  <RequiresSignIn>False</RequiresSignIn>
</EsriMapsInfo>
</file>

<file path=customXml/item342.xml><?xml version="1.0" encoding="utf-8"?>
<EsriMapsInfo xmlns="ESRI.ArcGIS.Mapping.OfficeIntegration.PowerPointInfo">
  <Version>Version1</Version>
  <RequiresSignIn>False</RequiresSignIn>
</EsriMapsInfo>
</file>

<file path=customXml/item343.xml><?xml version="1.0" encoding="utf-8"?>
<EsriMapsInfo xmlns="ESRI.ArcGIS.Mapping.OfficeIntegration.PowerPointInfo">
  <Version>Version1</Version>
  <RequiresSignIn>False</RequiresSignIn>
</EsriMapsInfo>
</file>

<file path=customXml/item344.xml><?xml version="1.0" encoding="utf-8"?>
<EsriMapsInfo xmlns="ESRI.ArcGIS.Mapping.OfficeIntegration.PowerPointInfo">
  <Version>Version1</Version>
  <RequiresSignIn>False</RequiresSignIn>
</EsriMapsInfo>
</file>

<file path=customXml/item345.xml><?xml version="1.0" encoding="utf-8"?>
<EsriMapsInfo xmlns="ESRI.ArcGIS.Mapping.OfficeIntegration.PowerPointInfo">
  <Version>Version1</Version>
  <RequiresSignIn>False</RequiresSignIn>
</EsriMapsInfo>
</file>

<file path=customXml/item346.xml><?xml version="1.0" encoding="utf-8"?>
<EsriMapsInfo xmlns="ESRI.ArcGIS.Mapping.OfficeIntegration.PowerPointInfo">
  <Version>Version1</Version>
  <RequiresSignIn>False</RequiresSignIn>
</EsriMapsInfo>
</file>

<file path=customXml/item347.xml><?xml version="1.0" encoding="utf-8"?>
<EsriMapsInfo xmlns="ESRI.ArcGIS.Mapping.OfficeIntegration.PowerPointInfo">
  <Version>Version1</Version>
  <RequiresSignIn>False</RequiresSignIn>
</EsriMapsInfo>
</file>

<file path=customXml/item348.xml><?xml version="1.0" encoding="utf-8"?>
<EsriMapsInfo xmlns="ESRI.ArcGIS.Mapping.OfficeIntegration.PowerPointInfo">
  <Version>Version1</Version>
  <RequiresSignIn>False</RequiresSignIn>
</EsriMapsInfo>
</file>

<file path=customXml/item349.xml><?xml version="1.0" encoding="utf-8"?>
<EsriMapsInfo xmlns="ESRI.ArcGIS.Mapping.OfficeIntegration.PowerPointInfo">
  <Version>Version1</Version>
  <RequiresSignIn>False</RequiresSignIn>
</EsriMapsInfo>
</file>

<file path=customXml/item350.xml><?xml version="1.0" encoding="utf-8"?>
<EsriMapsInfo xmlns="ESRI.ArcGIS.Mapping.OfficeIntegration.PowerPointInfo">
  <Version>Version1</Version>
  <RequiresSignIn>False</RequiresSignIn>
</EsriMapsInfo>
</file>

<file path=customXml/item351.xml><?xml version="1.0" encoding="utf-8"?>
<EsriMapsInfo xmlns="ESRI.ArcGIS.Mapping.OfficeIntegration.PowerPointInfo">
  <Version>Version1</Version>
  <RequiresSignIn>False</RequiresSignIn>
</EsriMapsInfo>
</file>

<file path=customXml/item352.xml><?xml version="1.0" encoding="utf-8"?>
<EsriMapsInfo xmlns="ESRI.ArcGIS.Mapping.OfficeIntegration.PowerPointInfo">
  <Version>Version1</Version>
  <RequiresSignIn>False</RequiresSignIn>
</EsriMapsInfo>
</file>

<file path=customXml/item353.xml><?xml version="1.0" encoding="utf-8"?>
<EsriMapsInfo xmlns="ESRI.ArcGIS.Mapping.OfficeIntegration.PowerPointInfo">
  <Version>Version1</Version>
  <RequiresSignIn>False</RequiresSignIn>
</EsriMapsInfo>
</file>

<file path=customXml/item354.xml><?xml version="1.0" encoding="utf-8"?>
<EsriMapsInfo xmlns="ESRI.ArcGIS.Mapping.OfficeIntegration.PowerPointInfo">
  <Version>Version1</Version>
  <RequiresSignIn>False</RequiresSignIn>
</EsriMapsInfo>
</file>

<file path=customXml/item355.xml><?xml version="1.0" encoding="utf-8"?>
<EsriMapsInfo xmlns="ESRI.ArcGIS.Mapping.OfficeIntegration.PowerPointInfo">
  <Version>Version1</Version>
  <RequiresSignIn>False</RequiresSignIn>
</EsriMapsInfo>
</file>

<file path=customXml/item356.xml><?xml version="1.0" encoding="utf-8"?>
<EsriMapsInfo xmlns="ESRI.ArcGIS.Mapping.OfficeIntegration.PowerPointInfo">
  <Version>Version1</Version>
  <RequiresSignIn>False</RequiresSignIn>
</EsriMapsInfo>
</file>

<file path=customXml/item357.xml><?xml version="1.0" encoding="utf-8"?>
<EsriMapsInfo xmlns="ESRI.ArcGIS.Mapping.OfficeIntegration.PowerPointInfo">
  <Version>Version1</Version>
  <RequiresSignIn>False</RequiresSignIn>
</EsriMapsInfo>
</file>

<file path=customXml/item358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595A69A1-F0B6-46FD-9A5B-04804682E89D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FCD1BDE5-43E7-4F51-9132-3984B0D2AAC4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60EDC4B0-DB38-4A4D-9301-0E26B0DC68EB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8CE5DA36-BA04-4849-BB35-9EA929662607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B212531A-58BD-443F-BB61-09C78A36F0B4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EEF1102F-1E42-4390-BE9A-7DFCB7B73498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38957621-EF6F-4CE0-81B7-433B3C1ACCDF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7D7D95B2-04B3-49BE-B9D8-AEF5176936A3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83084205-9806-4CAE-9F2C-CFDD5E77B969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AFD0C135-FBA5-4FDB-90C2-779C268DBAD0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492A5A5B-3074-402B-B66D-D616C8E79534}">
  <ds:schemaRefs>
    <ds:schemaRef ds:uri="ESRI.ArcGIS.Mapping.OfficeIntegration.PowerPointInfo"/>
  </ds:schemaRefs>
</ds:datastoreItem>
</file>

<file path=customXml/itemProps12.xml><?xml version="1.0" encoding="utf-8"?>
<ds:datastoreItem xmlns:ds="http://schemas.openxmlformats.org/officeDocument/2006/customXml" ds:itemID="{CC4FDF1E-172B-4B31-A426-114079706998}">
  <ds:schemaRefs>
    <ds:schemaRef ds:uri="ESRI.ArcGIS.Mapping.OfficeIntegration.PowerPointInfo"/>
  </ds:schemaRefs>
</ds:datastoreItem>
</file>

<file path=customXml/itemProps13.xml><?xml version="1.0" encoding="utf-8"?>
<ds:datastoreItem xmlns:ds="http://schemas.openxmlformats.org/officeDocument/2006/customXml" ds:itemID="{33A3C401-3DBE-46FA-BA8D-81570B0ADB66}">
  <ds:schemaRefs>
    <ds:schemaRef ds:uri="ESRI.ArcGIS.Mapping.OfficeIntegration.PowerPointInfo"/>
  </ds:schemaRefs>
</ds:datastoreItem>
</file>

<file path=customXml/itemProps14.xml><?xml version="1.0" encoding="utf-8"?>
<ds:datastoreItem xmlns:ds="http://schemas.openxmlformats.org/officeDocument/2006/customXml" ds:itemID="{00A67AE4-4904-493D-851F-4118C0186706}">
  <ds:schemaRefs>
    <ds:schemaRef ds:uri="ESRI.ArcGIS.Mapping.OfficeIntegration.PowerPointInfo"/>
  </ds:schemaRefs>
</ds:datastoreItem>
</file>

<file path=customXml/itemProps15.xml><?xml version="1.0" encoding="utf-8"?>
<ds:datastoreItem xmlns:ds="http://schemas.openxmlformats.org/officeDocument/2006/customXml" ds:itemID="{0817C85E-D350-479F-A8EA-EBD8EED30754}">
  <ds:schemaRefs>
    <ds:schemaRef ds:uri="ESRI.ArcGIS.Mapping.OfficeIntegration.PowerPointInfo"/>
  </ds:schemaRefs>
</ds:datastoreItem>
</file>

<file path=customXml/itemProps16.xml><?xml version="1.0" encoding="utf-8"?>
<ds:datastoreItem xmlns:ds="http://schemas.openxmlformats.org/officeDocument/2006/customXml" ds:itemID="{B76971D4-9A02-4D1A-8EA0-4048492DF44F}">
  <ds:schemaRefs>
    <ds:schemaRef ds:uri="ESRI.ArcGIS.Mapping.OfficeIntegration.PowerPointInfo"/>
  </ds:schemaRefs>
</ds:datastoreItem>
</file>

<file path=customXml/itemProps17.xml><?xml version="1.0" encoding="utf-8"?>
<ds:datastoreItem xmlns:ds="http://schemas.openxmlformats.org/officeDocument/2006/customXml" ds:itemID="{61EF3A22-F644-4446-98A9-8CCE62A875BD}">
  <ds:schemaRefs>
    <ds:schemaRef ds:uri="ESRI.ArcGIS.Mapping.OfficeIntegration.PowerPointInfo"/>
  </ds:schemaRefs>
</ds:datastoreItem>
</file>

<file path=customXml/itemProps18.xml><?xml version="1.0" encoding="utf-8"?>
<ds:datastoreItem xmlns:ds="http://schemas.openxmlformats.org/officeDocument/2006/customXml" ds:itemID="{8B030631-AADE-4BAF-9336-C422F502F4BF}">
  <ds:schemaRefs>
    <ds:schemaRef ds:uri="ESRI.ArcGIS.Mapping.OfficeIntegration.PowerPointInfo"/>
  </ds:schemaRefs>
</ds:datastoreItem>
</file>

<file path=customXml/itemProps19.xml><?xml version="1.0" encoding="utf-8"?>
<ds:datastoreItem xmlns:ds="http://schemas.openxmlformats.org/officeDocument/2006/customXml" ds:itemID="{F0D652E8-3B88-4403-9BD8-4CB846489AA7}">
  <ds:schemaRefs>
    <ds:schemaRef ds:uri="ESRI.ArcGIS.Mapping.OfficeIntegration.PowerPointInfo"/>
  </ds:schemaRefs>
</ds:datastoreItem>
</file>

<file path=customXml/itemProps20.xml><?xml version="1.0" encoding="utf-8"?>
<ds:datastoreItem xmlns:ds="http://schemas.openxmlformats.org/officeDocument/2006/customXml" ds:itemID="{C5653D7E-9C23-4149-B5E9-1AB2E9F2031A}">
  <ds:schemaRefs>
    <ds:schemaRef ds:uri="ESRI.ArcGIS.Mapping.OfficeIntegration.PowerPointInfo"/>
  </ds:schemaRefs>
</ds:datastoreItem>
</file>

<file path=customXml/itemProps21.xml><?xml version="1.0" encoding="utf-8"?>
<ds:datastoreItem xmlns:ds="http://schemas.openxmlformats.org/officeDocument/2006/customXml" ds:itemID="{7B143347-B115-4C14-A985-780100FC703B}">
  <ds:schemaRefs>
    <ds:schemaRef ds:uri="ESRI.ArcGIS.Mapping.OfficeIntegration.PowerPointInfo"/>
  </ds:schemaRefs>
</ds:datastoreItem>
</file>

<file path=customXml/itemProps22.xml><?xml version="1.0" encoding="utf-8"?>
<ds:datastoreItem xmlns:ds="http://schemas.openxmlformats.org/officeDocument/2006/customXml" ds:itemID="{8E48EDCF-1C93-4A90-9373-F94D2CA29E9C}">
  <ds:schemaRefs>
    <ds:schemaRef ds:uri="ESRI.ArcGIS.Mapping.OfficeIntegration.PowerPointInfo"/>
  </ds:schemaRefs>
</ds:datastoreItem>
</file>

<file path=customXml/itemProps23.xml><?xml version="1.0" encoding="utf-8"?>
<ds:datastoreItem xmlns:ds="http://schemas.openxmlformats.org/officeDocument/2006/customXml" ds:itemID="{866BAC7E-B001-4E38-86B9-DDA104FE55E2}">
  <ds:schemaRefs>
    <ds:schemaRef ds:uri="ESRI.ArcGIS.Mapping.OfficeIntegration.PowerPointInfo"/>
  </ds:schemaRefs>
</ds:datastoreItem>
</file>

<file path=customXml/itemProps24.xml><?xml version="1.0" encoding="utf-8"?>
<ds:datastoreItem xmlns:ds="http://schemas.openxmlformats.org/officeDocument/2006/customXml" ds:itemID="{34020623-88EE-4FAD-9860-25488977DF45}">
  <ds:schemaRefs>
    <ds:schemaRef ds:uri="ESRI.ArcGIS.Mapping.OfficeIntegration.PowerPointInfo"/>
  </ds:schemaRefs>
</ds:datastoreItem>
</file>

<file path=customXml/itemProps25.xml><?xml version="1.0" encoding="utf-8"?>
<ds:datastoreItem xmlns:ds="http://schemas.openxmlformats.org/officeDocument/2006/customXml" ds:itemID="{1F83AF33-69C4-481C-A505-2F6B870170BA}">
  <ds:schemaRefs>
    <ds:schemaRef ds:uri="ESRI.ArcGIS.Mapping.OfficeIntegration.PowerPointInfo"/>
  </ds:schemaRefs>
</ds:datastoreItem>
</file>

<file path=customXml/itemProps26.xml><?xml version="1.0" encoding="utf-8"?>
<ds:datastoreItem xmlns:ds="http://schemas.openxmlformats.org/officeDocument/2006/customXml" ds:itemID="{E47962DF-473B-4E89-B359-88E04B03D1D8}">
  <ds:schemaRefs>
    <ds:schemaRef ds:uri="ESRI.ArcGIS.Mapping.OfficeIntegration.PowerPointInfo"/>
  </ds:schemaRefs>
</ds:datastoreItem>
</file>

<file path=customXml/itemProps27.xml><?xml version="1.0" encoding="utf-8"?>
<ds:datastoreItem xmlns:ds="http://schemas.openxmlformats.org/officeDocument/2006/customXml" ds:itemID="{397E8662-16D4-4779-9360-8AD50E95FBBC}">
  <ds:schemaRefs>
    <ds:schemaRef ds:uri="ESRI.ArcGIS.Mapping.OfficeIntegration.PowerPointInfo"/>
  </ds:schemaRefs>
</ds:datastoreItem>
</file>

<file path=customXml/itemProps28.xml><?xml version="1.0" encoding="utf-8"?>
<ds:datastoreItem xmlns:ds="http://schemas.openxmlformats.org/officeDocument/2006/customXml" ds:itemID="{93740FAE-8CD4-49B2-8DC3-A0186EFD01FB}">
  <ds:schemaRefs>
    <ds:schemaRef ds:uri="ESRI.ArcGIS.Mapping.OfficeIntegration.PowerPointInfo"/>
  </ds:schemaRefs>
</ds:datastoreItem>
</file>

<file path=customXml/itemProps29.xml><?xml version="1.0" encoding="utf-8"?>
<ds:datastoreItem xmlns:ds="http://schemas.openxmlformats.org/officeDocument/2006/customXml" ds:itemID="{261C97F3-1488-452A-B5F7-749104D0A051}">
  <ds:schemaRefs>
    <ds:schemaRef ds:uri="ESRI.ArcGIS.Mapping.OfficeIntegration.PowerPointInfo"/>
  </ds:schemaRefs>
</ds:datastoreItem>
</file>

<file path=customXml/itemProps30.xml><?xml version="1.0" encoding="utf-8"?>
<ds:datastoreItem xmlns:ds="http://schemas.openxmlformats.org/officeDocument/2006/customXml" ds:itemID="{40DBD27A-D4BC-4619-894B-30C40CA9294E}">
  <ds:schemaRefs>
    <ds:schemaRef ds:uri="ESRI.ArcGIS.Mapping.OfficeIntegration.PowerPointInfo"/>
  </ds:schemaRefs>
</ds:datastoreItem>
</file>

<file path=customXml/itemProps31.xml><?xml version="1.0" encoding="utf-8"?>
<ds:datastoreItem xmlns:ds="http://schemas.openxmlformats.org/officeDocument/2006/customXml" ds:itemID="{B5C867A7-1BB1-4C00-AFAD-8AD9565D347F}">
  <ds:schemaRefs>
    <ds:schemaRef ds:uri="ESRI.ArcGIS.Mapping.OfficeIntegration.PowerPointInfo"/>
  </ds:schemaRefs>
</ds:datastoreItem>
</file>

<file path=customXml/itemProps32.xml><?xml version="1.0" encoding="utf-8"?>
<ds:datastoreItem xmlns:ds="http://schemas.openxmlformats.org/officeDocument/2006/customXml" ds:itemID="{BCB8CB1E-E139-4A5D-9BB1-2ED58911ECD7}">
  <ds:schemaRefs>
    <ds:schemaRef ds:uri="ESRI.ArcGIS.Mapping.OfficeIntegration.PowerPointInfo"/>
  </ds:schemaRefs>
</ds:datastoreItem>
</file>

<file path=customXml/itemProps33.xml><?xml version="1.0" encoding="utf-8"?>
<ds:datastoreItem xmlns:ds="http://schemas.openxmlformats.org/officeDocument/2006/customXml" ds:itemID="{D03E1CA5-062E-4235-8C42-AE9E8651004E}">
  <ds:schemaRefs>
    <ds:schemaRef ds:uri="ESRI.ArcGIS.Mapping.OfficeIntegration.PowerPointInfo"/>
  </ds:schemaRefs>
</ds:datastoreItem>
</file>

<file path=customXml/itemProps34.xml><?xml version="1.0" encoding="utf-8"?>
<ds:datastoreItem xmlns:ds="http://schemas.openxmlformats.org/officeDocument/2006/customXml" ds:itemID="{FBDA396B-0278-4F60-BBFC-35F89626178B}">
  <ds:schemaRefs>
    <ds:schemaRef ds:uri="ESRI.ArcGIS.Mapping.OfficeIntegration.PowerPointInfo"/>
  </ds:schemaRefs>
</ds:datastoreItem>
</file>

<file path=customXml/itemProps35.xml><?xml version="1.0" encoding="utf-8"?>
<ds:datastoreItem xmlns:ds="http://schemas.openxmlformats.org/officeDocument/2006/customXml" ds:itemID="{D632DEBE-702C-4D0F-BB70-CB672F4D44F2}">
  <ds:schemaRefs>
    <ds:schemaRef ds:uri="ESRI.ArcGIS.Mapping.OfficeIntegration.PowerPointInfo"/>
  </ds:schemaRefs>
</ds:datastoreItem>
</file>

<file path=customXml/itemProps36.xml><?xml version="1.0" encoding="utf-8"?>
<ds:datastoreItem xmlns:ds="http://schemas.openxmlformats.org/officeDocument/2006/customXml" ds:itemID="{81FDB715-05E0-44C5-97AA-F36862A6FD74}">
  <ds:schemaRefs>
    <ds:schemaRef ds:uri="ESRI.ArcGIS.Mapping.OfficeIntegration.PowerPointInfo"/>
  </ds:schemaRefs>
</ds:datastoreItem>
</file>

<file path=customXml/itemProps37.xml><?xml version="1.0" encoding="utf-8"?>
<ds:datastoreItem xmlns:ds="http://schemas.openxmlformats.org/officeDocument/2006/customXml" ds:itemID="{E56A9995-3D74-4E0E-AD4C-C236D4652033}">
  <ds:schemaRefs>
    <ds:schemaRef ds:uri="ESRI.ArcGIS.Mapping.OfficeIntegration.PowerPointInfo"/>
  </ds:schemaRefs>
</ds:datastoreItem>
</file>

<file path=customXml/itemProps38.xml><?xml version="1.0" encoding="utf-8"?>
<ds:datastoreItem xmlns:ds="http://schemas.openxmlformats.org/officeDocument/2006/customXml" ds:itemID="{E2AD8AFE-A7AF-414B-9E88-0A4A190FB46E}">
  <ds:schemaRefs>
    <ds:schemaRef ds:uri="ESRI.ArcGIS.Mapping.OfficeIntegration.PowerPointInfo"/>
  </ds:schemaRefs>
</ds:datastoreItem>
</file>

<file path=customXml/itemProps39.xml><?xml version="1.0" encoding="utf-8"?>
<ds:datastoreItem xmlns:ds="http://schemas.openxmlformats.org/officeDocument/2006/customXml" ds:itemID="{E5D39B88-15EB-45BB-B9FA-3F1FB7938793}">
  <ds:schemaRefs>
    <ds:schemaRef ds:uri="ESRI.ArcGIS.Mapping.OfficeIntegration.PowerPointInfo"/>
  </ds:schemaRefs>
</ds:datastoreItem>
</file>

<file path=customXml/itemProps40.xml><?xml version="1.0" encoding="utf-8"?>
<ds:datastoreItem xmlns:ds="http://schemas.openxmlformats.org/officeDocument/2006/customXml" ds:itemID="{9C5308D8-CE3B-4177-B363-25B490507A9A}">
  <ds:schemaRefs>
    <ds:schemaRef ds:uri="ESRI.ArcGIS.Mapping.OfficeIntegration.PowerPointInfo"/>
  </ds:schemaRefs>
</ds:datastoreItem>
</file>

<file path=customXml/itemProps41.xml><?xml version="1.0" encoding="utf-8"?>
<ds:datastoreItem xmlns:ds="http://schemas.openxmlformats.org/officeDocument/2006/customXml" ds:itemID="{96ACAD30-CEAB-4290-8911-02E4290AE9E8}">
  <ds:schemaRefs>
    <ds:schemaRef ds:uri="ESRI.ArcGIS.Mapping.OfficeIntegration.PowerPointInfo"/>
  </ds:schemaRefs>
</ds:datastoreItem>
</file>

<file path=customXml/itemProps42.xml><?xml version="1.0" encoding="utf-8"?>
<ds:datastoreItem xmlns:ds="http://schemas.openxmlformats.org/officeDocument/2006/customXml" ds:itemID="{0C4A27C5-CC48-4336-9E00-3CF13A482C8A}">
  <ds:schemaRefs>
    <ds:schemaRef ds:uri="ESRI.ArcGIS.Mapping.OfficeIntegration.PowerPointInfo"/>
  </ds:schemaRefs>
</ds:datastoreItem>
</file>

<file path=customXml/itemProps43.xml><?xml version="1.0" encoding="utf-8"?>
<ds:datastoreItem xmlns:ds="http://schemas.openxmlformats.org/officeDocument/2006/customXml" ds:itemID="{8E536A53-CC42-4FB9-8BAF-B08664F23E2C}">
  <ds:schemaRefs>
    <ds:schemaRef ds:uri="ESRI.ArcGIS.Mapping.OfficeIntegration.PowerPointInfo"/>
  </ds:schemaRefs>
</ds:datastoreItem>
</file>

<file path=customXml/itemProps44.xml><?xml version="1.0" encoding="utf-8"?>
<ds:datastoreItem xmlns:ds="http://schemas.openxmlformats.org/officeDocument/2006/customXml" ds:itemID="{EF62AB5A-E46F-4B19-A3CB-24E9440036E3}">
  <ds:schemaRefs>
    <ds:schemaRef ds:uri="ESRI.ArcGIS.Mapping.OfficeIntegration.PowerPointInfo"/>
  </ds:schemaRefs>
</ds:datastoreItem>
</file>

<file path=customXml/itemProps45.xml><?xml version="1.0" encoding="utf-8"?>
<ds:datastoreItem xmlns:ds="http://schemas.openxmlformats.org/officeDocument/2006/customXml" ds:itemID="{EB4FF652-9C66-4004-94A2-51645A26FA94}">
  <ds:schemaRefs>
    <ds:schemaRef ds:uri="ESRI.ArcGIS.Mapping.OfficeIntegration.PowerPointInfo"/>
  </ds:schemaRefs>
</ds:datastoreItem>
</file>

<file path=customXml/itemProps46.xml><?xml version="1.0" encoding="utf-8"?>
<ds:datastoreItem xmlns:ds="http://schemas.openxmlformats.org/officeDocument/2006/customXml" ds:itemID="{73018EA6-4D86-4730-A427-4D5A40441952}">
  <ds:schemaRefs>
    <ds:schemaRef ds:uri="ESRI.ArcGIS.Mapping.OfficeIntegration.PowerPointInfo"/>
  </ds:schemaRefs>
</ds:datastoreItem>
</file>

<file path=customXml/itemProps47.xml><?xml version="1.0" encoding="utf-8"?>
<ds:datastoreItem xmlns:ds="http://schemas.openxmlformats.org/officeDocument/2006/customXml" ds:itemID="{00D549AF-4709-4632-97CD-FE838E31CD57}">
  <ds:schemaRefs>
    <ds:schemaRef ds:uri="ESRI.ArcGIS.Mapping.OfficeIntegration.PowerPointInfo"/>
  </ds:schemaRefs>
</ds:datastoreItem>
</file>

<file path=customXml/itemProps48.xml><?xml version="1.0" encoding="utf-8"?>
<ds:datastoreItem xmlns:ds="http://schemas.openxmlformats.org/officeDocument/2006/customXml" ds:itemID="{8669B6C3-8C99-4D30-AE38-7AAEAEA06B4B}">
  <ds:schemaRefs>
    <ds:schemaRef ds:uri="ESRI.ArcGIS.Mapping.OfficeIntegration.PowerPointInfo"/>
  </ds:schemaRefs>
</ds:datastoreItem>
</file>

<file path=customXml/itemProps49.xml><?xml version="1.0" encoding="utf-8"?>
<ds:datastoreItem xmlns:ds="http://schemas.openxmlformats.org/officeDocument/2006/customXml" ds:itemID="{1FA5A713-811E-4FC4-9B0D-516E389621FF}">
  <ds:schemaRefs>
    <ds:schemaRef ds:uri="ESRI.ArcGIS.Mapping.OfficeIntegration.PowerPointInfo"/>
  </ds:schemaRefs>
</ds:datastoreItem>
</file>

<file path=customXml/itemProps50.xml><?xml version="1.0" encoding="utf-8"?>
<ds:datastoreItem xmlns:ds="http://schemas.openxmlformats.org/officeDocument/2006/customXml" ds:itemID="{C7C6719C-7E6B-40AD-B20A-8F8C19CF9F94}">
  <ds:schemaRefs>
    <ds:schemaRef ds:uri="ESRI.ArcGIS.Mapping.OfficeIntegration.PowerPointInfo"/>
  </ds:schemaRefs>
</ds:datastoreItem>
</file>

<file path=customXml/itemProps51.xml><?xml version="1.0" encoding="utf-8"?>
<ds:datastoreItem xmlns:ds="http://schemas.openxmlformats.org/officeDocument/2006/customXml" ds:itemID="{F7D7F5D8-DDD1-4E01-8E99-18352316006B}">
  <ds:schemaRefs>
    <ds:schemaRef ds:uri="ESRI.ArcGIS.Mapping.OfficeIntegration.PowerPointInfo"/>
  </ds:schemaRefs>
</ds:datastoreItem>
</file>

<file path=customXml/itemProps52.xml><?xml version="1.0" encoding="utf-8"?>
<ds:datastoreItem xmlns:ds="http://schemas.openxmlformats.org/officeDocument/2006/customXml" ds:itemID="{398FC8F3-8420-44FA-A775-32DC03DEF78A}">
  <ds:schemaRefs>
    <ds:schemaRef ds:uri="ESRI.ArcGIS.Mapping.OfficeIntegration.PowerPointInfo"/>
  </ds:schemaRefs>
</ds:datastoreItem>
</file>

<file path=customXml/itemProps53.xml><?xml version="1.0" encoding="utf-8"?>
<ds:datastoreItem xmlns:ds="http://schemas.openxmlformats.org/officeDocument/2006/customXml" ds:itemID="{2FA8DDA0-9351-4DD5-9D96-B41592EE2D4D}">
  <ds:schemaRefs>
    <ds:schemaRef ds:uri="ESRI.ArcGIS.Mapping.OfficeIntegration.PowerPointInfo"/>
  </ds:schemaRefs>
</ds:datastoreItem>
</file>

<file path=customXml/itemProps54.xml><?xml version="1.0" encoding="utf-8"?>
<ds:datastoreItem xmlns:ds="http://schemas.openxmlformats.org/officeDocument/2006/customXml" ds:itemID="{E9022E00-B430-4B1F-BFFB-F82168E53B5E}">
  <ds:schemaRefs>
    <ds:schemaRef ds:uri="ESRI.ArcGIS.Mapping.OfficeIntegration.PowerPointInfo"/>
  </ds:schemaRefs>
</ds:datastoreItem>
</file>

<file path=customXml/itemProps55.xml><?xml version="1.0" encoding="utf-8"?>
<ds:datastoreItem xmlns:ds="http://schemas.openxmlformats.org/officeDocument/2006/customXml" ds:itemID="{625796CA-2E42-4799-98DD-B9F652417218}">
  <ds:schemaRefs>
    <ds:schemaRef ds:uri="ESRI.ArcGIS.Mapping.OfficeIntegration.PowerPointInfo"/>
  </ds:schemaRefs>
</ds:datastoreItem>
</file>

<file path=customXml/itemProps56.xml><?xml version="1.0" encoding="utf-8"?>
<ds:datastoreItem xmlns:ds="http://schemas.openxmlformats.org/officeDocument/2006/customXml" ds:itemID="{89D935BE-7527-44E0-B330-502587F06476}">
  <ds:schemaRefs>
    <ds:schemaRef ds:uri="ESRI.ArcGIS.Mapping.OfficeIntegration.PowerPointInfo"/>
  </ds:schemaRefs>
</ds:datastoreItem>
</file>

<file path=customXml/itemProps57.xml><?xml version="1.0" encoding="utf-8"?>
<ds:datastoreItem xmlns:ds="http://schemas.openxmlformats.org/officeDocument/2006/customXml" ds:itemID="{FCB50FC9-2B22-44ED-B43D-6D24C8C66EFD}">
  <ds:schemaRefs>
    <ds:schemaRef ds:uri="ESRI.ArcGIS.Mapping.OfficeIntegration.PowerPointInfo"/>
  </ds:schemaRefs>
</ds:datastoreItem>
</file>

<file path=customXml/itemProps58.xml><?xml version="1.0" encoding="utf-8"?>
<ds:datastoreItem xmlns:ds="http://schemas.openxmlformats.org/officeDocument/2006/customXml" ds:itemID="{6EB07748-FDB7-4D7C-BEE0-8307226CDD22}">
  <ds:schemaRefs>
    <ds:schemaRef ds:uri="ESRI.ArcGIS.Mapping.OfficeIntegration.PowerPointInfo"/>
  </ds:schemaRefs>
</ds:datastoreItem>
</file>

<file path=customXml/itemProps59.xml><?xml version="1.0" encoding="utf-8"?>
<ds:datastoreItem xmlns:ds="http://schemas.openxmlformats.org/officeDocument/2006/customXml" ds:itemID="{5A85BBFA-BBB6-43D8-86CF-7115E46AEC8E}">
  <ds:schemaRefs>
    <ds:schemaRef ds:uri="ESRI.ArcGIS.Mapping.OfficeIntegration.PowerPointInfo"/>
  </ds:schemaRefs>
</ds:datastoreItem>
</file>

<file path=customXml/itemProps60.xml><?xml version="1.0" encoding="utf-8"?>
<ds:datastoreItem xmlns:ds="http://schemas.openxmlformats.org/officeDocument/2006/customXml" ds:itemID="{85A6F448-C006-4B4E-8B5E-7A0D07B2F5E2}">
  <ds:schemaRefs>
    <ds:schemaRef ds:uri="ESRI.ArcGIS.Mapping.OfficeIntegration.PowerPointInfo"/>
  </ds:schemaRefs>
</ds:datastoreItem>
</file>

<file path=customXml/itemProps61.xml><?xml version="1.0" encoding="utf-8"?>
<ds:datastoreItem xmlns:ds="http://schemas.openxmlformats.org/officeDocument/2006/customXml" ds:itemID="{63381A3B-A7D6-46A2-92BA-7B9508492AAB}">
  <ds:schemaRefs>
    <ds:schemaRef ds:uri="ESRI.ArcGIS.Mapping.OfficeIntegration.PowerPointInfo"/>
  </ds:schemaRefs>
</ds:datastoreItem>
</file>

<file path=customXml/itemProps62.xml><?xml version="1.0" encoding="utf-8"?>
<ds:datastoreItem xmlns:ds="http://schemas.openxmlformats.org/officeDocument/2006/customXml" ds:itemID="{845A166B-BD8B-4AB8-9E7F-3D8358731D25}">
  <ds:schemaRefs>
    <ds:schemaRef ds:uri="ESRI.ArcGIS.Mapping.OfficeIntegration.PowerPointInfo"/>
  </ds:schemaRefs>
</ds:datastoreItem>
</file>

<file path=customXml/itemProps63.xml><?xml version="1.0" encoding="utf-8"?>
<ds:datastoreItem xmlns:ds="http://schemas.openxmlformats.org/officeDocument/2006/customXml" ds:itemID="{D706D827-5084-45A1-A5B5-6953B5828841}">
  <ds:schemaRefs>
    <ds:schemaRef ds:uri="ESRI.ArcGIS.Mapping.OfficeIntegration.PowerPointInfo"/>
  </ds:schemaRefs>
</ds:datastoreItem>
</file>

<file path=customXml/itemProps64.xml><?xml version="1.0" encoding="utf-8"?>
<ds:datastoreItem xmlns:ds="http://schemas.openxmlformats.org/officeDocument/2006/customXml" ds:itemID="{7B68EBC9-B8A0-4981-A69B-E3C20C1AC0E0}">
  <ds:schemaRefs>
    <ds:schemaRef ds:uri="ESRI.ArcGIS.Mapping.OfficeIntegration.PowerPointInfo"/>
  </ds:schemaRefs>
</ds:datastoreItem>
</file>

<file path=customXml/itemProps65.xml><?xml version="1.0" encoding="utf-8"?>
<ds:datastoreItem xmlns:ds="http://schemas.openxmlformats.org/officeDocument/2006/customXml" ds:itemID="{C1216B68-DE03-4276-98ED-7432C966ACA5}">
  <ds:schemaRefs>
    <ds:schemaRef ds:uri="ESRI.ArcGIS.Mapping.OfficeIntegration.PowerPointInfo"/>
  </ds:schemaRefs>
</ds:datastoreItem>
</file>

<file path=customXml/itemProps66.xml><?xml version="1.0" encoding="utf-8"?>
<ds:datastoreItem xmlns:ds="http://schemas.openxmlformats.org/officeDocument/2006/customXml" ds:itemID="{77E18A3A-413C-48AB-ABAE-A8E917F24B20}">
  <ds:schemaRefs>
    <ds:schemaRef ds:uri="ESRI.ArcGIS.Mapping.OfficeIntegration.PowerPointInfo"/>
  </ds:schemaRefs>
</ds:datastoreItem>
</file>

<file path=customXml/itemProps67.xml><?xml version="1.0" encoding="utf-8"?>
<ds:datastoreItem xmlns:ds="http://schemas.openxmlformats.org/officeDocument/2006/customXml" ds:itemID="{C65F67CF-8C84-4E27-946E-D8D7DA5E2912}">
  <ds:schemaRefs>
    <ds:schemaRef ds:uri="ESRI.ArcGIS.Mapping.OfficeIntegration.PowerPointInfo"/>
  </ds:schemaRefs>
</ds:datastoreItem>
</file>

<file path=customXml/itemProps68.xml><?xml version="1.0" encoding="utf-8"?>
<ds:datastoreItem xmlns:ds="http://schemas.openxmlformats.org/officeDocument/2006/customXml" ds:itemID="{732CA7B5-E22D-4B0E-8082-2AD1487E62E5}">
  <ds:schemaRefs>
    <ds:schemaRef ds:uri="ESRI.ArcGIS.Mapping.OfficeIntegration.PowerPointInfo"/>
  </ds:schemaRefs>
</ds:datastoreItem>
</file>

<file path=customXml/itemProps69.xml><?xml version="1.0" encoding="utf-8"?>
<ds:datastoreItem xmlns:ds="http://schemas.openxmlformats.org/officeDocument/2006/customXml" ds:itemID="{15E3242E-DD7E-4210-9B8F-9F1F4E32D62A}">
  <ds:schemaRefs>
    <ds:schemaRef ds:uri="ESRI.ArcGIS.Mapping.OfficeIntegration.PowerPointInfo"/>
  </ds:schemaRefs>
</ds:datastoreItem>
</file>

<file path=customXml/itemProps70.xml><?xml version="1.0" encoding="utf-8"?>
<ds:datastoreItem xmlns:ds="http://schemas.openxmlformats.org/officeDocument/2006/customXml" ds:itemID="{EFB60562-BD70-4929-8592-00740F64BBC8}">
  <ds:schemaRefs>
    <ds:schemaRef ds:uri="ESRI.ArcGIS.Mapping.OfficeIntegration.PowerPointInfo"/>
  </ds:schemaRefs>
</ds:datastoreItem>
</file>

<file path=customXml/itemProps71.xml><?xml version="1.0" encoding="utf-8"?>
<ds:datastoreItem xmlns:ds="http://schemas.openxmlformats.org/officeDocument/2006/customXml" ds:itemID="{A5CB0E43-E421-41FE-AA60-48A372B960CA}">
  <ds:schemaRefs>
    <ds:schemaRef ds:uri="ESRI.ArcGIS.Mapping.OfficeIntegration.PowerPointInfo"/>
  </ds:schemaRefs>
</ds:datastoreItem>
</file>

<file path=customXml/itemProps72.xml><?xml version="1.0" encoding="utf-8"?>
<ds:datastoreItem xmlns:ds="http://schemas.openxmlformats.org/officeDocument/2006/customXml" ds:itemID="{97987F6A-926C-4906-A8CF-028EBDD8EECA}">
  <ds:schemaRefs>
    <ds:schemaRef ds:uri="ESRI.ArcGIS.Mapping.OfficeIntegration.PowerPointInfo"/>
  </ds:schemaRefs>
</ds:datastoreItem>
</file>

<file path=customXml/itemProps73.xml><?xml version="1.0" encoding="utf-8"?>
<ds:datastoreItem xmlns:ds="http://schemas.openxmlformats.org/officeDocument/2006/customXml" ds:itemID="{908805B6-E648-443C-9080-A775A7E458A8}">
  <ds:schemaRefs>
    <ds:schemaRef ds:uri="ESRI.ArcGIS.Mapping.OfficeIntegration.PowerPointInfo"/>
  </ds:schemaRefs>
</ds:datastoreItem>
</file>

<file path=customXml/itemProps74.xml><?xml version="1.0" encoding="utf-8"?>
<ds:datastoreItem xmlns:ds="http://schemas.openxmlformats.org/officeDocument/2006/customXml" ds:itemID="{8A49CD78-ACEE-4829-B937-C4C7E060D8D8}">
  <ds:schemaRefs>
    <ds:schemaRef ds:uri="ESRI.ArcGIS.Mapping.OfficeIntegration.PowerPointInfo"/>
  </ds:schemaRefs>
</ds:datastoreItem>
</file>

<file path=customXml/itemProps75.xml><?xml version="1.0" encoding="utf-8"?>
<ds:datastoreItem xmlns:ds="http://schemas.openxmlformats.org/officeDocument/2006/customXml" ds:itemID="{85DA2B26-050C-4B3F-AA95-CD617DDADD01}">
  <ds:schemaRefs>
    <ds:schemaRef ds:uri="ESRI.ArcGIS.Mapping.OfficeIntegration.PowerPointInfo"/>
  </ds:schemaRefs>
</ds:datastoreItem>
</file>

<file path=customXml/itemProps76.xml><?xml version="1.0" encoding="utf-8"?>
<ds:datastoreItem xmlns:ds="http://schemas.openxmlformats.org/officeDocument/2006/customXml" ds:itemID="{F2B7878D-D533-4756-A4CC-852DC62A7240}">
  <ds:schemaRefs>
    <ds:schemaRef ds:uri="ESRI.ArcGIS.Mapping.OfficeIntegration.PowerPointInfo"/>
  </ds:schemaRefs>
</ds:datastoreItem>
</file>

<file path=customXml/itemProps77.xml><?xml version="1.0" encoding="utf-8"?>
<ds:datastoreItem xmlns:ds="http://schemas.openxmlformats.org/officeDocument/2006/customXml" ds:itemID="{26B1ED5A-7183-4A7E-AB5B-BE38890385F7}">
  <ds:schemaRefs>
    <ds:schemaRef ds:uri="ESRI.ArcGIS.Mapping.OfficeIntegration.PowerPointInfo"/>
  </ds:schemaRefs>
</ds:datastoreItem>
</file>

<file path=customXml/itemProps78.xml><?xml version="1.0" encoding="utf-8"?>
<ds:datastoreItem xmlns:ds="http://schemas.openxmlformats.org/officeDocument/2006/customXml" ds:itemID="{250BBDAF-7DA8-4093-B254-100BA8675668}">
  <ds:schemaRefs>
    <ds:schemaRef ds:uri="ESRI.ArcGIS.Mapping.OfficeIntegration.PowerPointInfo"/>
  </ds:schemaRefs>
</ds:datastoreItem>
</file>

<file path=customXml/itemProps79.xml><?xml version="1.0" encoding="utf-8"?>
<ds:datastoreItem xmlns:ds="http://schemas.openxmlformats.org/officeDocument/2006/customXml" ds:itemID="{8681E523-5C50-45D8-B0EA-2FE35D1B0F6C}">
  <ds:schemaRefs>
    <ds:schemaRef ds:uri="ESRI.ArcGIS.Mapping.OfficeIntegration.PowerPointInfo"/>
  </ds:schemaRefs>
</ds:datastoreItem>
</file>

<file path=customXml/itemProps80.xml><?xml version="1.0" encoding="utf-8"?>
<ds:datastoreItem xmlns:ds="http://schemas.openxmlformats.org/officeDocument/2006/customXml" ds:itemID="{D5227C97-37DF-4B3C-BE50-09B954214DC4}">
  <ds:schemaRefs>
    <ds:schemaRef ds:uri="ESRI.ArcGIS.Mapping.OfficeIntegration.PowerPointInfo"/>
  </ds:schemaRefs>
</ds:datastoreItem>
</file>

<file path=customXml/itemProps81.xml><?xml version="1.0" encoding="utf-8"?>
<ds:datastoreItem xmlns:ds="http://schemas.openxmlformats.org/officeDocument/2006/customXml" ds:itemID="{7EE5CF3C-3777-4BAB-BBDE-991FD24C0F48}">
  <ds:schemaRefs>
    <ds:schemaRef ds:uri="ESRI.ArcGIS.Mapping.OfficeIntegration.PowerPointInfo"/>
  </ds:schemaRefs>
</ds:datastoreItem>
</file>

<file path=customXml/itemProps82.xml><?xml version="1.0" encoding="utf-8"?>
<ds:datastoreItem xmlns:ds="http://schemas.openxmlformats.org/officeDocument/2006/customXml" ds:itemID="{A0FA8DFB-7FBF-42A6-AF39-10A0682838B2}">
  <ds:schemaRefs>
    <ds:schemaRef ds:uri="ESRI.ArcGIS.Mapping.OfficeIntegration.PowerPointInfo"/>
  </ds:schemaRefs>
</ds:datastoreItem>
</file>

<file path=customXml/itemProps83.xml><?xml version="1.0" encoding="utf-8"?>
<ds:datastoreItem xmlns:ds="http://schemas.openxmlformats.org/officeDocument/2006/customXml" ds:itemID="{A5C44271-D439-49A7-AF22-6739160BD21E}">
  <ds:schemaRefs>
    <ds:schemaRef ds:uri="ESRI.ArcGIS.Mapping.OfficeIntegration.PowerPointInfo"/>
  </ds:schemaRefs>
</ds:datastoreItem>
</file>

<file path=customXml/itemProps84.xml><?xml version="1.0" encoding="utf-8"?>
<ds:datastoreItem xmlns:ds="http://schemas.openxmlformats.org/officeDocument/2006/customXml" ds:itemID="{3B45624C-1833-457D-85BF-6F08C2EC2783}">
  <ds:schemaRefs>
    <ds:schemaRef ds:uri="ESRI.ArcGIS.Mapping.OfficeIntegration.PowerPointInfo"/>
  </ds:schemaRefs>
</ds:datastoreItem>
</file>

<file path=customXml/itemProps85.xml><?xml version="1.0" encoding="utf-8"?>
<ds:datastoreItem xmlns:ds="http://schemas.openxmlformats.org/officeDocument/2006/customXml" ds:itemID="{4E764A30-38F8-4A07-A620-66242E9CA1A0}">
  <ds:schemaRefs>
    <ds:schemaRef ds:uri="ESRI.ArcGIS.Mapping.OfficeIntegration.PowerPointInfo"/>
  </ds:schemaRefs>
</ds:datastoreItem>
</file>

<file path=customXml/itemProps86.xml><?xml version="1.0" encoding="utf-8"?>
<ds:datastoreItem xmlns:ds="http://schemas.openxmlformats.org/officeDocument/2006/customXml" ds:itemID="{B579F675-4578-421D-B05B-346C3636FAA7}">
  <ds:schemaRefs>
    <ds:schemaRef ds:uri="ESRI.ArcGIS.Mapping.OfficeIntegration.PowerPointInfo"/>
  </ds:schemaRefs>
</ds:datastoreItem>
</file>

<file path=customXml/itemProps87.xml><?xml version="1.0" encoding="utf-8"?>
<ds:datastoreItem xmlns:ds="http://schemas.openxmlformats.org/officeDocument/2006/customXml" ds:itemID="{B8755DEC-87C0-41FD-9465-82D348703576}">
  <ds:schemaRefs>
    <ds:schemaRef ds:uri="ESRI.ArcGIS.Mapping.OfficeIntegration.PowerPointInfo"/>
  </ds:schemaRefs>
</ds:datastoreItem>
</file>

<file path=customXml/itemProps88.xml><?xml version="1.0" encoding="utf-8"?>
<ds:datastoreItem xmlns:ds="http://schemas.openxmlformats.org/officeDocument/2006/customXml" ds:itemID="{BE2B55A6-90F2-4640-8B7C-D238CBB18D07}">
  <ds:schemaRefs>
    <ds:schemaRef ds:uri="ESRI.ArcGIS.Mapping.OfficeIntegration.PowerPointInfo"/>
  </ds:schemaRefs>
</ds:datastoreItem>
</file>

<file path=customXml/itemProps89.xml><?xml version="1.0" encoding="utf-8"?>
<ds:datastoreItem xmlns:ds="http://schemas.openxmlformats.org/officeDocument/2006/customXml" ds:itemID="{A132DCA1-8B41-4225-AEB4-48B149E47D81}">
  <ds:schemaRefs>
    <ds:schemaRef ds:uri="ESRI.ArcGIS.Mapping.OfficeIntegration.PowerPointInfo"/>
  </ds:schemaRefs>
</ds:datastoreItem>
</file>

<file path=customXml/itemProps90.xml><?xml version="1.0" encoding="utf-8"?>
<ds:datastoreItem xmlns:ds="http://schemas.openxmlformats.org/officeDocument/2006/customXml" ds:itemID="{78D2E3BF-A91E-4BD1-94BD-A620E1F78385}">
  <ds:schemaRefs>
    <ds:schemaRef ds:uri="ESRI.ArcGIS.Mapping.OfficeIntegration.PowerPointInfo"/>
  </ds:schemaRefs>
</ds:datastoreItem>
</file>

<file path=customXml/itemProps91.xml><?xml version="1.0" encoding="utf-8"?>
<ds:datastoreItem xmlns:ds="http://schemas.openxmlformats.org/officeDocument/2006/customXml" ds:itemID="{D4114D4A-3913-40FA-9A22-72C2AFB08891}">
  <ds:schemaRefs>
    <ds:schemaRef ds:uri="ESRI.ArcGIS.Mapping.OfficeIntegration.PowerPointInfo"/>
  </ds:schemaRefs>
</ds:datastoreItem>
</file>

<file path=customXml/itemProps92.xml><?xml version="1.0" encoding="utf-8"?>
<ds:datastoreItem xmlns:ds="http://schemas.openxmlformats.org/officeDocument/2006/customXml" ds:itemID="{BA7E152C-6FB5-4D03-8059-59247903F848}">
  <ds:schemaRefs>
    <ds:schemaRef ds:uri="ESRI.ArcGIS.Mapping.OfficeIntegration.PowerPointInfo"/>
  </ds:schemaRefs>
</ds:datastoreItem>
</file>

<file path=customXml/itemProps93.xml><?xml version="1.0" encoding="utf-8"?>
<ds:datastoreItem xmlns:ds="http://schemas.openxmlformats.org/officeDocument/2006/customXml" ds:itemID="{B00FBC3F-16D6-4600-B687-3A3C541D0B9E}">
  <ds:schemaRefs>
    <ds:schemaRef ds:uri="ESRI.ArcGIS.Mapping.OfficeIntegration.PowerPointInfo"/>
  </ds:schemaRefs>
</ds:datastoreItem>
</file>

<file path=customXml/itemProps94.xml><?xml version="1.0" encoding="utf-8"?>
<ds:datastoreItem xmlns:ds="http://schemas.openxmlformats.org/officeDocument/2006/customXml" ds:itemID="{DE94911F-20D3-41A7-BEED-A2079F5CA253}">
  <ds:schemaRefs>
    <ds:schemaRef ds:uri="ESRI.ArcGIS.Mapping.OfficeIntegration.PowerPointInfo"/>
  </ds:schemaRefs>
</ds:datastoreItem>
</file>

<file path=customXml/itemProps95.xml><?xml version="1.0" encoding="utf-8"?>
<ds:datastoreItem xmlns:ds="http://schemas.openxmlformats.org/officeDocument/2006/customXml" ds:itemID="{69A0707F-6915-4EAE-9AF8-A635C8933435}">
  <ds:schemaRefs>
    <ds:schemaRef ds:uri="ESRI.ArcGIS.Mapping.OfficeIntegration.PowerPointInfo"/>
  </ds:schemaRefs>
</ds:datastoreItem>
</file>

<file path=customXml/itemProps96.xml><?xml version="1.0" encoding="utf-8"?>
<ds:datastoreItem xmlns:ds="http://schemas.openxmlformats.org/officeDocument/2006/customXml" ds:itemID="{6096C2BC-B22D-4867-A1C5-75D0EC0A74CC}">
  <ds:schemaRefs>
    <ds:schemaRef ds:uri="ESRI.ArcGIS.Mapping.OfficeIntegration.PowerPointInfo"/>
  </ds:schemaRefs>
</ds:datastoreItem>
</file>

<file path=customXml/itemProps97.xml><?xml version="1.0" encoding="utf-8"?>
<ds:datastoreItem xmlns:ds="http://schemas.openxmlformats.org/officeDocument/2006/customXml" ds:itemID="{5549B0BE-4213-4DDF-B1AA-C4274979503C}">
  <ds:schemaRefs>
    <ds:schemaRef ds:uri="ESRI.ArcGIS.Mapping.OfficeIntegration.PowerPointInfo"/>
  </ds:schemaRefs>
</ds:datastoreItem>
</file>

<file path=customXml/itemProps98.xml><?xml version="1.0" encoding="utf-8"?>
<ds:datastoreItem xmlns:ds="http://schemas.openxmlformats.org/officeDocument/2006/customXml" ds:itemID="{60E5D342-8316-4307-A888-F21E130C9FE5}">
  <ds:schemaRefs>
    <ds:schemaRef ds:uri="ESRI.ArcGIS.Mapping.OfficeIntegration.PowerPointInfo"/>
  </ds:schemaRefs>
</ds:datastoreItem>
</file>

<file path=customXml/itemProps99.xml><?xml version="1.0" encoding="utf-8"?>
<ds:datastoreItem xmlns:ds="http://schemas.openxmlformats.org/officeDocument/2006/customXml" ds:itemID="{3DA73280-B299-4BE7-995D-5B7BB76FD357}">
  <ds:schemaRefs>
    <ds:schemaRef ds:uri="ESRI.ArcGIS.Mapping.OfficeIntegration.PowerPointInfo"/>
  </ds:schemaRefs>
</ds:datastoreItem>
</file>

<file path=customXml/itemProps100.xml><?xml version="1.0" encoding="utf-8"?>
<ds:datastoreItem xmlns:ds="http://schemas.openxmlformats.org/officeDocument/2006/customXml" ds:itemID="{0963BFAD-5A70-4B24-9861-8AA6921F327B}">
  <ds:schemaRefs>
    <ds:schemaRef ds:uri="ESRI.ArcGIS.Mapping.OfficeIntegration.PowerPointInfo"/>
  </ds:schemaRefs>
</ds:datastoreItem>
</file>

<file path=customXml/itemProps101.xml><?xml version="1.0" encoding="utf-8"?>
<ds:datastoreItem xmlns:ds="http://schemas.openxmlformats.org/officeDocument/2006/customXml" ds:itemID="{DD552796-1CD6-43CD-941F-B512DFF077F3}">
  <ds:schemaRefs>
    <ds:schemaRef ds:uri="ESRI.ArcGIS.Mapping.OfficeIntegration.PowerPointInfo"/>
  </ds:schemaRefs>
</ds:datastoreItem>
</file>

<file path=customXml/itemProps102.xml><?xml version="1.0" encoding="utf-8"?>
<ds:datastoreItem xmlns:ds="http://schemas.openxmlformats.org/officeDocument/2006/customXml" ds:itemID="{572D7D79-7F2D-447F-A90B-5E36E838D555}">
  <ds:schemaRefs>
    <ds:schemaRef ds:uri="ESRI.ArcGIS.Mapping.OfficeIntegration.PowerPointInfo"/>
  </ds:schemaRefs>
</ds:datastoreItem>
</file>

<file path=customXml/itemProps103.xml><?xml version="1.0" encoding="utf-8"?>
<ds:datastoreItem xmlns:ds="http://schemas.openxmlformats.org/officeDocument/2006/customXml" ds:itemID="{5D89A249-C644-4B4B-B649-852FC0FCF860}">
  <ds:schemaRefs>
    <ds:schemaRef ds:uri="ESRI.ArcGIS.Mapping.OfficeIntegration.PowerPointInfo"/>
  </ds:schemaRefs>
</ds:datastoreItem>
</file>

<file path=customXml/itemProps104.xml><?xml version="1.0" encoding="utf-8"?>
<ds:datastoreItem xmlns:ds="http://schemas.openxmlformats.org/officeDocument/2006/customXml" ds:itemID="{4E679CA1-AD50-483B-B982-42369C1B63A0}">
  <ds:schemaRefs>
    <ds:schemaRef ds:uri="ESRI.ArcGIS.Mapping.OfficeIntegration.PowerPointInfo"/>
  </ds:schemaRefs>
</ds:datastoreItem>
</file>

<file path=customXml/itemProps105.xml><?xml version="1.0" encoding="utf-8"?>
<ds:datastoreItem xmlns:ds="http://schemas.openxmlformats.org/officeDocument/2006/customXml" ds:itemID="{4FA57C32-3C7C-4224-9A4E-B15682C7C173}">
  <ds:schemaRefs>
    <ds:schemaRef ds:uri="ESRI.ArcGIS.Mapping.OfficeIntegration.PowerPointInfo"/>
  </ds:schemaRefs>
</ds:datastoreItem>
</file>

<file path=customXml/itemProps106.xml><?xml version="1.0" encoding="utf-8"?>
<ds:datastoreItem xmlns:ds="http://schemas.openxmlformats.org/officeDocument/2006/customXml" ds:itemID="{B5CAA9BF-757F-45E7-8EB8-9C5885101420}">
  <ds:schemaRefs>
    <ds:schemaRef ds:uri="ESRI.ArcGIS.Mapping.OfficeIntegration.PowerPointInfo"/>
  </ds:schemaRefs>
</ds:datastoreItem>
</file>

<file path=customXml/itemProps107.xml><?xml version="1.0" encoding="utf-8"?>
<ds:datastoreItem xmlns:ds="http://schemas.openxmlformats.org/officeDocument/2006/customXml" ds:itemID="{3FFBB1BC-85F1-4B1C-BE46-C9F347D68863}">
  <ds:schemaRefs>
    <ds:schemaRef ds:uri="ESRI.ArcGIS.Mapping.OfficeIntegration.PowerPointInfo"/>
  </ds:schemaRefs>
</ds:datastoreItem>
</file>

<file path=customXml/itemProps108.xml><?xml version="1.0" encoding="utf-8"?>
<ds:datastoreItem xmlns:ds="http://schemas.openxmlformats.org/officeDocument/2006/customXml" ds:itemID="{A60609CD-4E9A-41D1-A18A-09359A193EF7}">
  <ds:schemaRefs>
    <ds:schemaRef ds:uri="ESRI.ArcGIS.Mapping.OfficeIntegration.PowerPointInfo"/>
  </ds:schemaRefs>
</ds:datastoreItem>
</file>

<file path=customXml/itemProps109.xml><?xml version="1.0" encoding="utf-8"?>
<ds:datastoreItem xmlns:ds="http://schemas.openxmlformats.org/officeDocument/2006/customXml" ds:itemID="{E1C664AD-ACCA-4AB8-B7D7-B7D1939E8526}">
  <ds:schemaRefs>
    <ds:schemaRef ds:uri="ESRI.ArcGIS.Mapping.OfficeIntegration.PowerPointInfo"/>
  </ds:schemaRefs>
</ds:datastoreItem>
</file>

<file path=customXml/itemProps110.xml><?xml version="1.0" encoding="utf-8"?>
<ds:datastoreItem xmlns:ds="http://schemas.openxmlformats.org/officeDocument/2006/customXml" ds:itemID="{82F032F6-8417-4E15-86CA-78DC316F6879}">
  <ds:schemaRefs>
    <ds:schemaRef ds:uri="ESRI.ArcGIS.Mapping.OfficeIntegration.PowerPointInfo"/>
  </ds:schemaRefs>
</ds:datastoreItem>
</file>

<file path=customXml/itemProps111.xml><?xml version="1.0" encoding="utf-8"?>
<ds:datastoreItem xmlns:ds="http://schemas.openxmlformats.org/officeDocument/2006/customXml" ds:itemID="{6A76C9AD-2FA1-4D01-B63D-5B45E4D10C6F}">
  <ds:schemaRefs>
    <ds:schemaRef ds:uri="ESRI.ArcGIS.Mapping.OfficeIntegration.PowerPointInfo"/>
  </ds:schemaRefs>
</ds:datastoreItem>
</file>

<file path=customXml/itemProps112.xml><?xml version="1.0" encoding="utf-8"?>
<ds:datastoreItem xmlns:ds="http://schemas.openxmlformats.org/officeDocument/2006/customXml" ds:itemID="{5905F299-7370-4B85-9B3E-B9A0B42659E8}">
  <ds:schemaRefs>
    <ds:schemaRef ds:uri="ESRI.ArcGIS.Mapping.OfficeIntegration.PowerPointInfo"/>
  </ds:schemaRefs>
</ds:datastoreItem>
</file>

<file path=customXml/itemProps113.xml><?xml version="1.0" encoding="utf-8"?>
<ds:datastoreItem xmlns:ds="http://schemas.openxmlformats.org/officeDocument/2006/customXml" ds:itemID="{2886D5C9-2F46-48AC-9436-C56ADBAB4DBB}">
  <ds:schemaRefs>
    <ds:schemaRef ds:uri="ESRI.ArcGIS.Mapping.OfficeIntegration.PowerPointInfo"/>
  </ds:schemaRefs>
</ds:datastoreItem>
</file>

<file path=customXml/itemProps114.xml><?xml version="1.0" encoding="utf-8"?>
<ds:datastoreItem xmlns:ds="http://schemas.openxmlformats.org/officeDocument/2006/customXml" ds:itemID="{43B529AE-EE0C-4380-940C-777EAD84E41E}">
  <ds:schemaRefs>
    <ds:schemaRef ds:uri="ESRI.ArcGIS.Mapping.OfficeIntegration.PowerPointInfo"/>
  </ds:schemaRefs>
</ds:datastoreItem>
</file>

<file path=customXml/itemProps115.xml><?xml version="1.0" encoding="utf-8"?>
<ds:datastoreItem xmlns:ds="http://schemas.openxmlformats.org/officeDocument/2006/customXml" ds:itemID="{CAD2BED6-3B75-4A7E-AB7B-DDEA44C91224}">
  <ds:schemaRefs>
    <ds:schemaRef ds:uri="ESRI.ArcGIS.Mapping.OfficeIntegration.PowerPointInfo"/>
  </ds:schemaRefs>
</ds:datastoreItem>
</file>

<file path=customXml/itemProps116.xml><?xml version="1.0" encoding="utf-8"?>
<ds:datastoreItem xmlns:ds="http://schemas.openxmlformats.org/officeDocument/2006/customXml" ds:itemID="{7D11DC65-D2B6-4CEA-AE42-2BC2B02BC9C9}">
  <ds:schemaRefs>
    <ds:schemaRef ds:uri="ESRI.ArcGIS.Mapping.OfficeIntegration.PowerPointInfo"/>
  </ds:schemaRefs>
</ds:datastoreItem>
</file>

<file path=customXml/itemProps117.xml><?xml version="1.0" encoding="utf-8"?>
<ds:datastoreItem xmlns:ds="http://schemas.openxmlformats.org/officeDocument/2006/customXml" ds:itemID="{62283912-A462-4E7A-AD9D-8AE9F56E280D}">
  <ds:schemaRefs>
    <ds:schemaRef ds:uri="ESRI.ArcGIS.Mapping.OfficeIntegration.PowerPointInfo"/>
  </ds:schemaRefs>
</ds:datastoreItem>
</file>

<file path=customXml/itemProps118.xml><?xml version="1.0" encoding="utf-8"?>
<ds:datastoreItem xmlns:ds="http://schemas.openxmlformats.org/officeDocument/2006/customXml" ds:itemID="{0898A1DD-89C3-471C-B258-4B26FBA3873D}">
  <ds:schemaRefs>
    <ds:schemaRef ds:uri="ESRI.ArcGIS.Mapping.OfficeIntegration.PowerPointInfo"/>
  </ds:schemaRefs>
</ds:datastoreItem>
</file>

<file path=customXml/itemProps119.xml><?xml version="1.0" encoding="utf-8"?>
<ds:datastoreItem xmlns:ds="http://schemas.openxmlformats.org/officeDocument/2006/customXml" ds:itemID="{E15258C6-25E8-416E-834C-0DC121E35D31}">
  <ds:schemaRefs>
    <ds:schemaRef ds:uri="ESRI.ArcGIS.Mapping.OfficeIntegration.PowerPointInfo"/>
  </ds:schemaRefs>
</ds:datastoreItem>
</file>

<file path=customXml/itemProps120.xml><?xml version="1.0" encoding="utf-8"?>
<ds:datastoreItem xmlns:ds="http://schemas.openxmlformats.org/officeDocument/2006/customXml" ds:itemID="{AEF61DE0-E724-4B66-9076-3626D3217472}">
  <ds:schemaRefs>
    <ds:schemaRef ds:uri="ESRI.ArcGIS.Mapping.OfficeIntegration.PowerPointInfo"/>
  </ds:schemaRefs>
</ds:datastoreItem>
</file>

<file path=customXml/itemProps121.xml><?xml version="1.0" encoding="utf-8"?>
<ds:datastoreItem xmlns:ds="http://schemas.openxmlformats.org/officeDocument/2006/customXml" ds:itemID="{6F0AB829-7093-471D-A7F4-F3943FA60CF7}">
  <ds:schemaRefs>
    <ds:schemaRef ds:uri="ESRI.ArcGIS.Mapping.OfficeIntegration.PowerPointInfo"/>
  </ds:schemaRefs>
</ds:datastoreItem>
</file>

<file path=customXml/itemProps122.xml><?xml version="1.0" encoding="utf-8"?>
<ds:datastoreItem xmlns:ds="http://schemas.openxmlformats.org/officeDocument/2006/customXml" ds:itemID="{649D1827-5308-47B2-9021-DA87C86693DD}">
  <ds:schemaRefs>
    <ds:schemaRef ds:uri="ESRI.ArcGIS.Mapping.OfficeIntegration.PowerPointInfo"/>
  </ds:schemaRefs>
</ds:datastoreItem>
</file>

<file path=customXml/itemProps123.xml><?xml version="1.0" encoding="utf-8"?>
<ds:datastoreItem xmlns:ds="http://schemas.openxmlformats.org/officeDocument/2006/customXml" ds:itemID="{2F3F407D-3894-4ABE-9E91-38D7115DC2EB}">
  <ds:schemaRefs>
    <ds:schemaRef ds:uri="ESRI.ArcGIS.Mapping.OfficeIntegration.PowerPointInfo"/>
  </ds:schemaRefs>
</ds:datastoreItem>
</file>

<file path=customXml/itemProps124.xml><?xml version="1.0" encoding="utf-8"?>
<ds:datastoreItem xmlns:ds="http://schemas.openxmlformats.org/officeDocument/2006/customXml" ds:itemID="{C7D67133-4B19-4A70-AE48-1091C2CD1665}">
  <ds:schemaRefs>
    <ds:schemaRef ds:uri="ESRI.ArcGIS.Mapping.OfficeIntegration.PowerPointInfo"/>
  </ds:schemaRefs>
</ds:datastoreItem>
</file>

<file path=customXml/itemProps125.xml><?xml version="1.0" encoding="utf-8"?>
<ds:datastoreItem xmlns:ds="http://schemas.openxmlformats.org/officeDocument/2006/customXml" ds:itemID="{2F9F5350-D96F-4849-805F-EDE7A9E47A76}">
  <ds:schemaRefs>
    <ds:schemaRef ds:uri="ESRI.ArcGIS.Mapping.OfficeIntegration.PowerPointInfo"/>
  </ds:schemaRefs>
</ds:datastoreItem>
</file>

<file path=customXml/itemProps126.xml><?xml version="1.0" encoding="utf-8"?>
<ds:datastoreItem xmlns:ds="http://schemas.openxmlformats.org/officeDocument/2006/customXml" ds:itemID="{E01B0617-F0D5-45A2-A7FA-68360C697E0A}">
  <ds:schemaRefs>
    <ds:schemaRef ds:uri="ESRI.ArcGIS.Mapping.OfficeIntegration.PowerPointInfo"/>
  </ds:schemaRefs>
</ds:datastoreItem>
</file>

<file path=customXml/itemProps127.xml><?xml version="1.0" encoding="utf-8"?>
<ds:datastoreItem xmlns:ds="http://schemas.openxmlformats.org/officeDocument/2006/customXml" ds:itemID="{F2D6B2E1-CF58-4C53-959B-2CEBCC0ED8B4}">
  <ds:schemaRefs>
    <ds:schemaRef ds:uri="ESRI.ArcGIS.Mapping.OfficeIntegration.PowerPointInfo"/>
  </ds:schemaRefs>
</ds:datastoreItem>
</file>

<file path=customXml/itemProps128.xml><?xml version="1.0" encoding="utf-8"?>
<ds:datastoreItem xmlns:ds="http://schemas.openxmlformats.org/officeDocument/2006/customXml" ds:itemID="{ADAA3B0A-E92B-4760-99F6-1C07F37FBD03}">
  <ds:schemaRefs>
    <ds:schemaRef ds:uri="ESRI.ArcGIS.Mapping.OfficeIntegration.PowerPointInfo"/>
  </ds:schemaRefs>
</ds:datastoreItem>
</file>

<file path=customXml/itemProps129.xml><?xml version="1.0" encoding="utf-8"?>
<ds:datastoreItem xmlns:ds="http://schemas.openxmlformats.org/officeDocument/2006/customXml" ds:itemID="{A8046ED8-AD24-431E-9FD2-CAB71ABBCA98}">
  <ds:schemaRefs>
    <ds:schemaRef ds:uri="ESRI.ArcGIS.Mapping.OfficeIntegration.PowerPointInfo"/>
  </ds:schemaRefs>
</ds:datastoreItem>
</file>

<file path=customXml/itemProps130.xml><?xml version="1.0" encoding="utf-8"?>
<ds:datastoreItem xmlns:ds="http://schemas.openxmlformats.org/officeDocument/2006/customXml" ds:itemID="{2ABF12CE-033D-4EC6-913A-716BF85B07FC}">
  <ds:schemaRefs>
    <ds:schemaRef ds:uri="ESRI.ArcGIS.Mapping.OfficeIntegration.PowerPointInfo"/>
  </ds:schemaRefs>
</ds:datastoreItem>
</file>

<file path=customXml/itemProps131.xml><?xml version="1.0" encoding="utf-8"?>
<ds:datastoreItem xmlns:ds="http://schemas.openxmlformats.org/officeDocument/2006/customXml" ds:itemID="{A4FD5886-D84B-4733-90BA-A56397FFD067}">
  <ds:schemaRefs>
    <ds:schemaRef ds:uri="ESRI.ArcGIS.Mapping.OfficeIntegration.PowerPointInfo"/>
  </ds:schemaRefs>
</ds:datastoreItem>
</file>

<file path=customXml/itemProps132.xml><?xml version="1.0" encoding="utf-8"?>
<ds:datastoreItem xmlns:ds="http://schemas.openxmlformats.org/officeDocument/2006/customXml" ds:itemID="{2871064D-AB6F-41E8-966E-DAB3FD84D843}">
  <ds:schemaRefs>
    <ds:schemaRef ds:uri="ESRI.ArcGIS.Mapping.OfficeIntegration.PowerPointInfo"/>
  </ds:schemaRefs>
</ds:datastoreItem>
</file>

<file path=customXml/itemProps133.xml><?xml version="1.0" encoding="utf-8"?>
<ds:datastoreItem xmlns:ds="http://schemas.openxmlformats.org/officeDocument/2006/customXml" ds:itemID="{755EA536-4A5A-488C-A1B1-B5BDC76CE578}">
  <ds:schemaRefs>
    <ds:schemaRef ds:uri="ESRI.ArcGIS.Mapping.OfficeIntegration.PowerPointInfo"/>
  </ds:schemaRefs>
</ds:datastoreItem>
</file>

<file path=customXml/itemProps134.xml><?xml version="1.0" encoding="utf-8"?>
<ds:datastoreItem xmlns:ds="http://schemas.openxmlformats.org/officeDocument/2006/customXml" ds:itemID="{B2116A62-6727-40C5-BAF9-CC7953C25C2A}">
  <ds:schemaRefs>
    <ds:schemaRef ds:uri="ESRI.ArcGIS.Mapping.OfficeIntegration.PowerPointInfo"/>
  </ds:schemaRefs>
</ds:datastoreItem>
</file>

<file path=customXml/itemProps135.xml><?xml version="1.0" encoding="utf-8"?>
<ds:datastoreItem xmlns:ds="http://schemas.openxmlformats.org/officeDocument/2006/customXml" ds:itemID="{265D38D2-76FA-480B-AE4E-02EDD45AA2C3}">
  <ds:schemaRefs>
    <ds:schemaRef ds:uri="ESRI.ArcGIS.Mapping.OfficeIntegration.PowerPointInfo"/>
  </ds:schemaRefs>
</ds:datastoreItem>
</file>

<file path=customXml/itemProps136.xml><?xml version="1.0" encoding="utf-8"?>
<ds:datastoreItem xmlns:ds="http://schemas.openxmlformats.org/officeDocument/2006/customXml" ds:itemID="{4C125C20-11D6-4702-92A3-95C58F575B74}">
  <ds:schemaRefs>
    <ds:schemaRef ds:uri="ESRI.ArcGIS.Mapping.OfficeIntegration.PowerPointInfo"/>
  </ds:schemaRefs>
</ds:datastoreItem>
</file>

<file path=customXml/itemProps137.xml><?xml version="1.0" encoding="utf-8"?>
<ds:datastoreItem xmlns:ds="http://schemas.openxmlformats.org/officeDocument/2006/customXml" ds:itemID="{4F8C77DB-2DEA-495D-96EB-66F1C5CA7148}">
  <ds:schemaRefs>
    <ds:schemaRef ds:uri="ESRI.ArcGIS.Mapping.OfficeIntegration.PowerPointInfo"/>
  </ds:schemaRefs>
</ds:datastoreItem>
</file>

<file path=customXml/itemProps138.xml><?xml version="1.0" encoding="utf-8"?>
<ds:datastoreItem xmlns:ds="http://schemas.openxmlformats.org/officeDocument/2006/customXml" ds:itemID="{6A4F56DF-AD97-446C-B1E1-A1F9A16D059C}">
  <ds:schemaRefs>
    <ds:schemaRef ds:uri="ESRI.ArcGIS.Mapping.OfficeIntegration.PowerPointInfo"/>
  </ds:schemaRefs>
</ds:datastoreItem>
</file>

<file path=customXml/itemProps139.xml><?xml version="1.0" encoding="utf-8"?>
<ds:datastoreItem xmlns:ds="http://schemas.openxmlformats.org/officeDocument/2006/customXml" ds:itemID="{0DDC540D-D38A-4114-9B6A-76F39205AA11}">
  <ds:schemaRefs>
    <ds:schemaRef ds:uri="ESRI.ArcGIS.Mapping.OfficeIntegration.PowerPointInfo"/>
  </ds:schemaRefs>
</ds:datastoreItem>
</file>

<file path=customXml/itemProps140.xml><?xml version="1.0" encoding="utf-8"?>
<ds:datastoreItem xmlns:ds="http://schemas.openxmlformats.org/officeDocument/2006/customXml" ds:itemID="{2CD70DB4-2858-4157-998E-FCC92FEF30D7}">
  <ds:schemaRefs>
    <ds:schemaRef ds:uri="ESRI.ArcGIS.Mapping.OfficeIntegration.PowerPointInfo"/>
  </ds:schemaRefs>
</ds:datastoreItem>
</file>

<file path=customXml/itemProps141.xml><?xml version="1.0" encoding="utf-8"?>
<ds:datastoreItem xmlns:ds="http://schemas.openxmlformats.org/officeDocument/2006/customXml" ds:itemID="{B466B7CD-299B-42E9-A866-3D0A4E857B05}">
  <ds:schemaRefs>
    <ds:schemaRef ds:uri="ESRI.ArcGIS.Mapping.OfficeIntegration.PowerPointInfo"/>
  </ds:schemaRefs>
</ds:datastoreItem>
</file>

<file path=customXml/itemProps142.xml><?xml version="1.0" encoding="utf-8"?>
<ds:datastoreItem xmlns:ds="http://schemas.openxmlformats.org/officeDocument/2006/customXml" ds:itemID="{9F2C5211-8F38-430E-B970-4C530D0A294B}">
  <ds:schemaRefs>
    <ds:schemaRef ds:uri="ESRI.ArcGIS.Mapping.OfficeIntegration.PowerPointInfo"/>
  </ds:schemaRefs>
</ds:datastoreItem>
</file>

<file path=customXml/itemProps143.xml><?xml version="1.0" encoding="utf-8"?>
<ds:datastoreItem xmlns:ds="http://schemas.openxmlformats.org/officeDocument/2006/customXml" ds:itemID="{72F6FCDD-489C-42EB-80ED-7D7AC4D5870B}">
  <ds:schemaRefs>
    <ds:schemaRef ds:uri="ESRI.ArcGIS.Mapping.OfficeIntegration.PowerPointInfo"/>
  </ds:schemaRefs>
</ds:datastoreItem>
</file>

<file path=customXml/itemProps144.xml><?xml version="1.0" encoding="utf-8"?>
<ds:datastoreItem xmlns:ds="http://schemas.openxmlformats.org/officeDocument/2006/customXml" ds:itemID="{AF34F869-C6C7-4697-A3A9-9FC6CF8FD9EF}">
  <ds:schemaRefs>
    <ds:schemaRef ds:uri="ESRI.ArcGIS.Mapping.OfficeIntegration.PowerPointInfo"/>
  </ds:schemaRefs>
</ds:datastoreItem>
</file>

<file path=customXml/itemProps145.xml><?xml version="1.0" encoding="utf-8"?>
<ds:datastoreItem xmlns:ds="http://schemas.openxmlformats.org/officeDocument/2006/customXml" ds:itemID="{E8D01384-3CB0-4C10-8774-ED14B9F7297F}">
  <ds:schemaRefs>
    <ds:schemaRef ds:uri="ESRI.ArcGIS.Mapping.OfficeIntegration.PowerPointInfo"/>
  </ds:schemaRefs>
</ds:datastoreItem>
</file>

<file path=customXml/itemProps146.xml><?xml version="1.0" encoding="utf-8"?>
<ds:datastoreItem xmlns:ds="http://schemas.openxmlformats.org/officeDocument/2006/customXml" ds:itemID="{4ED8BD44-BCFC-4F2E-B9BF-F50ACF89ABBF}">
  <ds:schemaRefs>
    <ds:schemaRef ds:uri="ESRI.ArcGIS.Mapping.OfficeIntegration.PowerPointInfo"/>
  </ds:schemaRefs>
</ds:datastoreItem>
</file>

<file path=customXml/itemProps147.xml><?xml version="1.0" encoding="utf-8"?>
<ds:datastoreItem xmlns:ds="http://schemas.openxmlformats.org/officeDocument/2006/customXml" ds:itemID="{125C58BF-9D3C-46B0-8EC4-9455EF50E67D}">
  <ds:schemaRefs>
    <ds:schemaRef ds:uri="ESRI.ArcGIS.Mapping.OfficeIntegration.PowerPointInfo"/>
  </ds:schemaRefs>
</ds:datastoreItem>
</file>

<file path=customXml/itemProps148.xml><?xml version="1.0" encoding="utf-8"?>
<ds:datastoreItem xmlns:ds="http://schemas.openxmlformats.org/officeDocument/2006/customXml" ds:itemID="{859E2E96-6D8E-4740-86C6-A9385BD10830}">
  <ds:schemaRefs>
    <ds:schemaRef ds:uri="ESRI.ArcGIS.Mapping.OfficeIntegration.PowerPointInfo"/>
  </ds:schemaRefs>
</ds:datastoreItem>
</file>

<file path=customXml/itemProps149.xml><?xml version="1.0" encoding="utf-8"?>
<ds:datastoreItem xmlns:ds="http://schemas.openxmlformats.org/officeDocument/2006/customXml" ds:itemID="{AD91F522-7E50-4785-8896-78A33BC6148C}">
  <ds:schemaRefs>
    <ds:schemaRef ds:uri="ESRI.ArcGIS.Mapping.OfficeIntegration.PowerPointInfo"/>
  </ds:schemaRefs>
</ds:datastoreItem>
</file>

<file path=customXml/itemProps150.xml><?xml version="1.0" encoding="utf-8"?>
<ds:datastoreItem xmlns:ds="http://schemas.openxmlformats.org/officeDocument/2006/customXml" ds:itemID="{E197C57E-7285-4B1D-8AAE-0B004DA35713}">
  <ds:schemaRefs>
    <ds:schemaRef ds:uri="ESRI.ArcGIS.Mapping.OfficeIntegration.PowerPointInfo"/>
  </ds:schemaRefs>
</ds:datastoreItem>
</file>

<file path=customXml/itemProps151.xml><?xml version="1.0" encoding="utf-8"?>
<ds:datastoreItem xmlns:ds="http://schemas.openxmlformats.org/officeDocument/2006/customXml" ds:itemID="{BBBA5699-0865-446F-8EC9-873D849EE634}">
  <ds:schemaRefs>
    <ds:schemaRef ds:uri="ESRI.ArcGIS.Mapping.OfficeIntegration.PowerPointInfo"/>
  </ds:schemaRefs>
</ds:datastoreItem>
</file>

<file path=customXml/itemProps152.xml><?xml version="1.0" encoding="utf-8"?>
<ds:datastoreItem xmlns:ds="http://schemas.openxmlformats.org/officeDocument/2006/customXml" ds:itemID="{142B59D6-98A2-43AF-9915-D0787B2AD900}">
  <ds:schemaRefs>
    <ds:schemaRef ds:uri="ESRI.ArcGIS.Mapping.OfficeIntegration.PowerPointInfo"/>
  </ds:schemaRefs>
</ds:datastoreItem>
</file>

<file path=customXml/itemProps153.xml><?xml version="1.0" encoding="utf-8"?>
<ds:datastoreItem xmlns:ds="http://schemas.openxmlformats.org/officeDocument/2006/customXml" ds:itemID="{0FADB2DB-F5CB-4C81-9F05-E2C40EE4FB5E}">
  <ds:schemaRefs>
    <ds:schemaRef ds:uri="ESRI.ArcGIS.Mapping.OfficeIntegration.PowerPointInfo"/>
  </ds:schemaRefs>
</ds:datastoreItem>
</file>

<file path=customXml/itemProps154.xml><?xml version="1.0" encoding="utf-8"?>
<ds:datastoreItem xmlns:ds="http://schemas.openxmlformats.org/officeDocument/2006/customXml" ds:itemID="{975E7E61-D997-42B7-8DA3-ED53EFCBB5CA}">
  <ds:schemaRefs>
    <ds:schemaRef ds:uri="ESRI.ArcGIS.Mapping.OfficeIntegration.PowerPointInfo"/>
  </ds:schemaRefs>
</ds:datastoreItem>
</file>

<file path=customXml/itemProps155.xml><?xml version="1.0" encoding="utf-8"?>
<ds:datastoreItem xmlns:ds="http://schemas.openxmlformats.org/officeDocument/2006/customXml" ds:itemID="{471754A7-9514-4B08-9876-B0120A0D2808}">
  <ds:schemaRefs>
    <ds:schemaRef ds:uri="ESRI.ArcGIS.Mapping.OfficeIntegration.PowerPointInfo"/>
  </ds:schemaRefs>
</ds:datastoreItem>
</file>

<file path=customXml/itemProps156.xml><?xml version="1.0" encoding="utf-8"?>
<ds:datastoreItem xmlns:ds="http://schemas.openxmlformats.org/officeDocument/2006/customXml" ds:itemID="{B355875B-0D43-426F-A8C1-C69B3CB295FE}">
  <ds:schemaRefs>
    <ds:schemaRef ds:uri="ESRI.ArcGIS.Mapping.OfficeIntegration.PowerPointInfo"/>
  </ds:schemaRefs>
</ds:datastoreItem>
</file>

<file path=customXml/itemProps157.xml><?xml version="1.0" encoding="utf-8"?>
<ds:datastoreItem xmlns:ds="http://schemas.openxmlformats.org/officeDocument/2006/customXml" ds:itemID="{623240C8-9436-4C8B-9C9F-16B690A3AAAB}">
  <ds:schemaRefs>
    <ds:schemaRef ds:uri="ESRI.ArcGIS.Mapping.OfficeIntegration.PowerPointInfo"/>
  </ds:schemaRefs>
</ds:datastoreItem>
</file>

<file path=customXml/itemProps158.xml><?xml version="1.0" encoding="utf-8"?>
<ds:datastoreItem xmlns:ds="http://schemas.openxmlformats.org/officeDocument/2006/customXml" ds:itemID="{83624EDC-70C1-430C-A17D-B9609F26BD43}">
  <ds:schemaRefs>
    <ds:schemaRef ds:uri="ESRI.ArcGIS.Mapping.OfficeIntegration.PowerPointInfo"/>
  </ds:schemaRefs>
</ds:datastoreItem>
</file>

<file path=customXml/itemProps159.xml><?xml version="1.0" encoding="utf-8"?>
<ds:datastoreItem xmlns:ds="http://schemas.openxmlformats.org/officeDocument/2006/customXml" ds:itemID="{54187A7B-00D6-4A74-ADBD-EEA4FC33FCCB}">
  <ds:schemaRefs>
    <ds:schemaRef ds:uri="ESRI.ArcGIS.Mapping.OfficeIntegration.PowerPointInfo"/>
  </ds:schemaRefs>
</ds:datastoreItem>
</file>

<file path=customXml/itemProps160.xml><?xml version="1.0" encoding="utf-8"?>
<ds:datastoreItem xmlns:ds="http://schemas.openxmlformats.org/officeDocument/2006/customXml" ds:itemID="{BC50F43E-0567-401C-9D2D-C2E7C4185E9D}">
  <ds:schemaRefs>
    <ds:schemaRef ds:uri="ESRI.ArcGIS.Mapping.OfficeIntegration.PowerPointInfo"/>
  </ds:schemaRefs>
</ds:datastoreItem>
</file>

<file path=customXml/itemProps161.xml><?xml version="1.0" encoding="utf-8"?>
<ds:datastoreItem xmlns:ds="http://schemas.openxmlformats.org/officeDocument/2006/customXml" ds:itemID="{2A914F60-AB90-41E9-8B01-30A3D968A897}">
  <ds:schemaRefs>
    <ds:schemaRef ds:uri="ESRI.ArcGIS.Mapping.OfficeIntegration.PowerPointInfo"/>
  </ds:schemaRefs>
</ds:datastoreItem>
</file>

<file path=customXml/itemProps162.xml><?xml version="1.0" encoding="utf-8"?>
<ds:datastoreItem xmlns:ds="http://schemas.openxmlformats.org/officeDocument/2006/customXml" ds:itemID="{B6681840-EE3A-48C8-A5E4-48AE29252439}">
  <ds:schemaRefs>
    <ds:schemaRef ds:uri="ESRI.ArcGIS.Mapping.OfficeIntegration.PowerPointInfo"/>
  </ds:schemaRefs>
</ds:datastoreItem>
</file>

<file path=customXml/itemProps163.xml><?xml version="1.0" encoding="utf-8"?>
<ds:datastoreItem xmlns:ds="http://schemas.openxmlformats.org/officeDocument/2006/customXml" ds:itemID="{863AABA9-AA11-4EC5-B651-094BDE86B565}">
  <ds:schemaRefs>
    <ds:schemaRef ds:uri="ESRI.ArcGIS.Mapping.OfficeIntegration.PowerPointInfo"/>
  </ds:schemaRefs>
</ds:datastoreItem>
</file>

<file path=customXml/itemProps164.xml><?xml version="1.0" encoding="utf-8"?>
<ds:datastoreItem xmlns:ds="http://schemas.openxmlformats.org/officeDocument/2006/customXml" ds:itemID="{0CEBEE6E-59C6-4613-8485-FF433B364D16}">
  <ds:schemaRefs>
    <ds:schemaRef ds:uri="ESRI.ArcGIS.Mapping.OfficeIntegration.PowerPointInfo"/>
  </ds:schemaRefs>
</ds:datastoreItem>
</file>

<file path=customXml/itemProps165.xml><?xml version="1.0" encoding="utf-8"?>
<ds:datastoreItem xmlns:ds="http://schemas.openxmlformats.org/officeDocument/2006/customXml" ds:itemID="{71DCF142-2448-4E7B-AF81-494EA2065217}">
  <ds:schemaRefs>
    <ds:schemaRef ds:uri="ESRI.ArcGIS.Mapping.OfficeIntegration.PowerPointInfo"/>
  </ds:schemaRefs>
</ds:datastoreItem>
</file>

<file path=customXml/itemProps166.xml><?xml version="1.0" encoding="utf-8"?>
<ds:datastoreItem xmlns:ds="http://schemas.openxmlformats.org/officeDocument/2006/customXml" ds:itemID="{7444A060-74DE-4EA5-9CAB-2AE40A06F8C2}">
  <ds:schemaRefs>
    <ds:schemaRef ds:uri="ESRI.ArcGIS.Mapping.OfficeIntegration.PowerPointInfo"/>
  </ds:schemaRefs>
</ds:datastoreItem>
</file>

<file path=customXml/itemProps167.xml><?xml version="1.0" encoding="utf-8"?>
<ds:datastoreItem xmlns:ds="http://schemas.openxmlformats.org/officeDocument/2006/customXml" ds:itemID="{F38D58A6-C1C5-4C83-A2F8-21E01DD736E7}">
  <ds:schemaRefs>
    <ds:schemaRef ds:uri="ESRI.ArcGIS.Mapping.OfficeIntegration.PowerPointInfo"/>
  </ds:schemaRefs>
</ds:datastoreItem>
</file>

<file path=customXml/itemProps168.xml><?xml version="1.0" encoding="utf-8"?>
<ds:datastoreItem xmlns:ds="http://schemas.openxmlformats.org/officeDocument/2006/customXml" ds:itemID="{395A12E6-6A31-4D22-9394-8F41F802266C}">
  <ds:schemaRefs>
    <ds:schemaRef ds:uri="ESRI.ArcGIS.Mapping.OfficeIntegration.PowerPointInfo"/>
  </ds:schemaRefs>
</ds:datastoreItem>
</file>

<file path=customXml/itemProps169.xml><?xml version="1.0" encoding="utf-8"?>
<ds:datastoreItem xmlns:ds="http://schemas.openxmlformats.org/officeDocument/2006/customXml" ds:itemID="{CE3C65F1-7387-456A-8385-52C3F2A97B30}">
  <ds:schemaRefs>
    <ds:schemaRef ds:uri="ESRI.ArcGIS.Mapping.OfficeIntegration.PowerPointInfo"/>
  </ds:schemaRefs>
</ds:datastoreItem>
</file>

<file path=customXml/itemProps170.xml><?xml version="1.0" encoding="utf-8"?>
<ds:datastoreItem xmlns:ds="http://schemas.openxmlformats.org/officeDocument/2006/customXml" ds:itemID="{4814B62F-EACB-4E2D-9625-4573B37601E6}">
  <ds:schemaRefs>
    <ds:schemaRef ds:uri="ESRI.ArcGIS.Mapping.OfficeIntegration.PowerPointInfo"/>
  </ds:schemaRefs>
</ds:datastoreItem>
</file>

<file path=customXml/itemProps171.xml><?xml version="1.0" encoding="utf-8"?>
<ds:datastoreItem xmlns:ds="http://schemas.openxmlformats.org/officeDocument/2006/customXml" ds:itemID="{C48CCB27-2495-4928-9EDF-625E0E5D0638}">
  <ds:schemaRefs>
    <ds:schemaRef ds:uri="ESRI.ArcGIS.Mapping.OfficeIntegration.PowerPointInfo"/>
  </ds:schemaRefs>
</ds:datastoreItem>
</file>

<file path=customXml/itemProps172.xml><?xml version="1.0" encoding="utf-8"?>
<ds:datastoreItem xmlns:ds="http://schemas.openxmlformats.org/officeDocument/2006/customXml" ds:itemID="{F46CC09D-2788-41CD-94D2-5D482C466B05}">
  <ds:schemaRefs>
    <ds:schemaRef ds:uri="ESRI.ArcGIS.Mapping.OfficeIntegration.PowerPointInfo"/>
  </ds:schemaRefs>
</ds:datastoreItem>
</file>

<file path=customXml/itemProps173.xml><?xml version="1.0" encoding="utf-8"?>
<ds:datastoreItem xmlns:ds="http://schemas.openxmlformats.org/officeDocument/2006/customXml" ds:itemID="{04ABD7BA-87A9-4B77-993A-BEDC7E9CFCD8}">
  <ds:schemaRefs>
    <ds:schemaRef ds:uri="ESRI.ArcGIS.Mapping.OfficeIntegration.PowerPointInfo"/>
  </ds:schemaRefs>
</ds:datastoreItem>
</file>

<file path=customXml/itemProps174.xml><?xml version="1.0" encoding="utf-8"?>
<ds:datastoreItem xmlns:ds="http://schemas.openxmlformats.org/officeDocument/2006/customXml" ds:itemID="{54CF99D9-3449-471A-9B21-99E0622593AC}">
  <ds:schemaRefs>
    <ds:schemaRef ds:uri="ESRI.ArcGIS.Mapping.OfficeIntegration.PowerPointInfo"/>
  </ds:schemaRefs>
</ds:datastoreItem>
</file>

<file path=customXml/itemProps175.xml><?xml version="1.0" encoding="utf-8"?>
<ds:datastoreItem xmlns:ds="http://schemas.openxmlformats.org/officeDocument/2006/customXml" ds:itemID="{85FC13B3-4DB3-426A-8737-77C36748E93B}">
  <ds:schemaRefs>
    <ds:schemaRef ds:uri="ESRI.ArcGIS.Mapping.OfficeIntegration.PowerPointInfo"/>
  </ds:schemaRefs>
</ds:datastoreItem>
</file>

<file path=customXml/itemProps176.xml><?xml version="1.0" encoding="utf-8"?>
<ds:datastoreItem xmlns:ds="http://schemas.openxmlformats.org/officeDocument/2006/customXml" ds:itemID="{E5BBDC13-82A6-4843-80DB-9F23EE634292}">
  <ds:schemaRefs>
    <ds:schemaRef ds:uri="ESRI.ArcGIS.Mapping.OfficeIntegration.PowerPointInfo"/>
  </ds:schemaRefs>
</ds:datastoreItem>
</file>

<file path=customXml/itemProps177.xml><?xml version="1.0" encoding="utf-8"?>
<ds:datastoreItem xmlns:ds="http://schemas.openxmlformats.org/officeDocument/2006/customXml" ds:itemID="{3B8148FE-A8F9-4D9C-B64C-81BF9DAD6769}">
  <ds:schemaRefs>
    <ds:schemaRef ds:uri="ESRI.ArcGIS.Mapping.OfficeIntegration.PowerPointInfo"/>
  </ds:schemaRefs>
</ds:datastoreItem>
</file>

<file path=customXml/itemProps178.xml><?xml version="1.0" encoding="utf-8"?>
<ds:datastoreItem xmlns:ds="http://schemas.openxmlformats.org/officeDocument/2006/customXml" ds:itemID="{94384D76-41B3-4AF8-9F38-83555AB06E5E}">
  <ds:schemaRefs>
    <ds:schemaRef ds:uri="ESRI.ArcGIS.Mapping.OfficeIntegration.PowerPointInfo"/>
  </ds:schemaRefs>
</ds:datastoreItem>
</file>

<file path=customXml/itemProps179.xml><?xml version="1.0" encoding="utf-8"?>
<ds:datastoreItem xmlns:ds="http://schemas.openxmlformats.org/officeDocument/2006/customXml" ds:itemID="{66BAB607-162B-4F8D-AE58-AAA8B61FCC38}">
  <ds:schemaRefs>
    <ds:schemaRef ds:uri="ESRI.ArcGIS.Mapping.OfficeIntegration.PowerPointInfo"/>
  </ds:schemaRefs>
</ds:datastoreItem>
</file>

<file path=customXml/itemProps180.xml><?xml version="1.0" encoding="utf-8"?>
<ds:datastoreItem xmlns:ds="http://schemas.openxmlformats.org/officeDocument/2006/customXml" ds:itemID="{24D9A26A-4BD3-4124-BBDE-4B39286CBFBB}">
  <ds:schemaRefs>
    <ds:schemaRef ds:uri="ESRI.ArcGIS.Mapping.OfficeIntegration.PowerPointInfo"/>
  </ds:schemaRefs>
</ds:datastoreItem>
</file>

<file path=customXml/itemProps181.xml><?xml version="1.0" encoding="utf-8"?>
<ds:datastoreItem xmlns:ds="http://schemas.openxmlformats.org/officeDocument/2006/customXml" ds:itemID="{98212E43-03CD-4152-9319-62523D5B536D}">
  <ds:schemaRefs>
    <ds:schemaRef ds:uri="ESRI.ArcGIS.Mapping.OfficeIntegration.PowerPointInfo"/>
  </ds:schemaRefs>
</ds:datastoreItem>
</file>

<file path=customXml/itemProps182.xml><?xml version="1.0" encoding="utf-8"?>
<ds:datastoreItem xmlns:ds="http://schemas.openxmlformats.org/officeDocument/2006/customXml" ds:itemID="{A6FC3D7E-B2AC-4B5F-9213-23AC86284D30}">
  <ds:schemaRefs>
    <ds:schemaRef ds:uri="ESRI.ArcGIS.Mapping.OfficeIntegration.PowerPointInfo"/>
  </ds:schemaRefs>
</ds:datastoreItem>
</file>

<file path=customXml/itemProps183.xml><?xml version="1.0" encoding="utf-8"?>
<ds:datastoreItem xmlns:ds="http://schemas.openxmlformats.org/officeDocument/2006/customXml" ds:itemID="{5C873BBA-5DEC-42E1-A63C-BE5B4F0990EB}">
  <ds:schemaRefs>
    <ds:schemaRef ds:uri="ESRI.ArcGIS.Mapping.OfficeIntegration.PowerPointInfo"/>
  </ds:schemaRefs>
</ds:datastoreItem>
</file>

<file path=customXml/itemProps184.xml><?xml version="1.0" encoding="utf-8"?>
<ds:datastoreItem xmlns:ds="http://schemas.openxmlformats.org/officeDocument/2006/customXml" ds:itemID="{46B46E6C-FA55-46F8-A7B0-A19BBCFEAB4F}">
  <ds:schemaRefs>
    <ds:schemaRef ds:uri="ESRI.ArcGIS.Mapping.OfficeIntegration.PowerPointInfo"/>
  </ds:schemaRefs>
</ds:datastoreItem>
</file>

<file path=customXml/itemProps185.xml><?xml version="1.0" encoding="utf-8"?>
<ds:datastoreItem xmlns:ds="http://schemas.openxmlformats.org/officeDocument/2006/customXml" ds:itemID="{90458D8B-4B26-40AA-8D43-6DE236D234BA}">
  <ds:schemaRefs>
    <ds:schemaRef ds:uri="ESRI.ArcGIS.Mapping.OfficeIntegration.PowerPointInfo"/>
  </ds:schemaRefs>
</ds:datastoreItem>
</file>

<file path=customXml/itemProps186.xml><?xml version="1.0" encoding="utf-8"?>
<ds:datastoreItem xmlns:ds="http://schemas.openxmlformats.org/officeDocument/2006/customXml" ds:itemID="{8F22872B-DED9-403E-AC27-8BAA0977E763}">
  <ds:schemaRefs>
    <ds:schemaRef ds:uri="ESRI.ArcGIS.Mapping.OfficeIntegration.PowerPointInfo"/>
  </ds:schemaRefs>
</ds:datastoreItem>
</file>

<file path=customXml/itemProps187.xml><?xml version="1.0" encoding="utf-8"?>
<ds:datastoreItem xmlns:ds="http://schemas.openxmlformats.org/officeDocument/2006/customXml" ds:itemID="{0E12F12A-BC75-4CE2-A436-1414D98E6F8C}">
  <ds:schemaRefs>
    <ds:schemaRef ds:uri="ESRI.ArcGIS.Mapping.OfficeIntegration.PowerPointInfo"/>
  </ds:schemaRefs>
</ds:datastoreItem>
</file>

<file path=customXml/itemProps188.xml><?xml version="1.0" encoding="utf-8"?>
<ds:datastoreItem xmlns:ds="http://schemas.openxmlformats.org/officeDocument/2006/customXml" ds:itemID="{16292393-B18E-46A5-A4A8-569B14342FC9}">
  <ds:schemaRefs>
    <ds:schemaRef ds:uri="ESRI.ArcGIS.Mapping.OfficeIntegration.PowerPointInfo"/>
  </ds:schemaRefs>
</ds:datastoreItem>
</file>

<file path=customXml/itemProps189.xml><?xml version="1.0" encoding="utf-8"?>
<ds:datastoreItem xmlns:ds="http://schemas.openxmlformats.org/officeDocument/2006/customXml" ds:itemID="{BDC9C13F-9B0E-40F5-8BF1-3BA766636175}">
  <ds:schemaRefs>
    <ds:schemaRef ds:uri="ESRI.ArcGIS.Mapping.OfficeIntegration.PowerPointInfo"/>
  </ds:schemaRefs>
</ds:datastoreItem>
</file>

<file path=customXml/itemProps190.xml><?xml version="1.0" encoding="utf-8"?>
<ds:datastoreItem xmlns:ds="http://schemas.openxmlformats.org/officeDocument/2006/customXml" ds:itemID="{757180D5-A250-4B9F-A6BB-B8FD098BA2FF}">
  <ds:schemaRefs>
    <ds:schemaRef ds:uri="ESRI.ArcGIS.Mapping.OfficeIntegration.PowerPointInfo"/>
  </ds:schemaRefs>
</ds:datastoreItem>
</file>

<file path=customXml/itemProps191.xml><?xml version="1.0" encoding="utf-8"?>
<ds:datastoreItem xmlns:ds="http://schemas.openxmlformats.org/officeDocument/2006/customXml" ds:itemID="{0E546779-7BF1-440D-AD16-BD3570496966}">
  <ds:schemaRefs>
    <ds:schemaRef ds:uri="ESRI.ArcGIS.Mapping.OfficeIntegration.PowerPointInfo"/>
  </ds:schemaRefs>
</ds:datastoreItem>
</file>

<file path=customXml/itemProps192.xml><?xml version="1.0" encoding="utf-8"?>
<ds:datastoreItem xmlns:ds="http://schemas.openxmlformats.org/officeDocument/2006/customXml" ds:itemID="{68B43A4D-9B99-4B18-B96D-516EAE301095}">
  <ds:schemaRefs>
    <ds:schemaRef ds:uri="ESRI.ArcGIS.Mapping.OfficeIntegration.PowerPointInfo"/>
  </ds:schemaRefs>
</ds:datastoreItem>
</file>

<file path=customXml/itemProps193.xml><?xml version="1.0" encoding="utf-8"?>
<ds:datastoreItem xmlns:ds="http://schemas.openxmlformats.org/officeDocument/2006/customXml" ds:itemID="{E31ECB19-D199-453E-9C57-87E197C53043}">
  <ds:schemaRefs>
    <ds:schemaRef ds:uri="ESRI.ArcGIS.Mapping.OfficeIntegration.PowerPointInfo"/>
  </ds:schemaRefs>
</ds:datastoreItem>
</file>

<file path=customXml/itemProps194.xml><?xml version="1.0" encoding="utf-8"?>
<ds:datastoreItem xmlns:ds="http://schemas.openxmlformats.org/officeDocument/2006/customXml" ds:itemID="{7543AA8D-7BAD-40B5-9F10-FB0D31204C69}">
  <ds:schemaRefs>
    <ds:schemaRef ds:uri="ESRI.ArcGIS.Mapping.OfficeIntegration.PowerPointInfo"/>
  </ds:schemaRefs>
</ds:datastoreItem>
</file>

<file path=customXml/itemProps195.xml><?xml version="1.0" encoding="utf-8"?>
<ds:datastoreItem xmlns:ds="http://schemas.openxmlformats.org/officeDocument/2006/customXml" ds:itemID="{4C825912-6BAD-499A-82ED-225BC6EE5489}">
  <ds:schemaRefs>
    <ds:schemaRef ds:uri="ESRI.ArcGIS.Mapping.OfficeIntegration.PowerPointInfo"/>
  </ds:schemaRefs>
</ds:datastoreItem>
</file>

<file path=customXml/itemProps196.xml><?xml version="1.0" encoding="utf-8"?>
<ds:datastoreItem xmlns:ds="http://schemas.openxmlformats.org/officeDocument/2006/customXml" ds:itemID="{3A69DC91-8B1F-4ED2-879E-756F73099334}">
  <ds:schemaRefs>
    <ds:schemaRef ds:uri="ESRI.ArcGIS.Mapping.OfficeIntegration.PowerPointInfo"/>
  </ds:schemaRefs>
</ds:datastoreItem>
</file>

<file path=customXml/itemProps197.xml><?xml version="1.0" encoding="utf-8"?>
<ds:datastoreItem xmlns:ds="http://schemas.openxmlformats.org/officeDocument/2006/customXml" ds:itemID="{3DF5E0FB-000B-4E41-915B-CB012E7FE740}">
  <ds:schemaRefs>
    <ds:schemaRef ds:uri="ESRI.ArcGIS.Mapping.OfficeIntegration.PowerPointInfo"/>
  </ds:schemaRefs>
</ds:datastoreItem>
</file>

<file path=customXml/itemProps198.xml><?xml version="1.0" encoding="utf-8"?>
<ds:datastoreItem xmlns:ds="http://schemas.openxmlformats.org/officeDocument/2006/customXml" ds:itemID="{4D3DD026-48AF-4B79-B53A-273C7167CAC1}">
  <ds:schemaRefs>
    <ds:schemaRef ds:uri="ESRI.ArcGIS.Mapping.OfficeIntegration.PowerPointInfo"/>
  </ds:schemaRefs>
</ds:datastoreItem>
</file>

<file path=customXml/itemProps199.xml><?xml version="1.0" encoding="utf-8"?>
<ds:datastoreItem xmlns:ds="http://schemas.openxmlformats.org/officeDocument/2006/customXml" ds:itemID="{6A019097-64F0-470F-AEEA-14017529D4D1}">
  <ds:schemaRefs>
    <ds:schemaRef ds:uri="ESRI.ArcGIS.Mapping.OfficeIntegration.PowerPointInfo"/>
  </ds:schemaRefs>
</ds:datastoreItem>
</file>

<file path=customXml/itemProps200.xml><?xml version="1.0" encoding="utf-8"?>
<ds:datastoreItem xmlns:ds="http://schemas.openxmlformats.org/officeDocument/2006/customXml" ds:itemID="{E621F9B3-D624-47CE-B6DB-B9FF7BB929B7}">
  <ds:schemaRefs>
    <ds:schemaRef ds:uri="ESRI.ArcGIS.Mapping.OfficeIntegration.PowerPointInfo"/>
  </ds:schemaRefs>
</ds:datastoreItem>
</file>

<file path=customXml/itemProps201.xml><?xml version="1.0" encoding="utf-8"?>
<ds:datastoreItem xmlns:ds="http://schemas.openxmlformats.org/officeDocument/2006/customXml" ds:itemID="{18FB11FD-34BF-481D-ABFF-89035325077C}">
  <ds:schemaRefs>
    <ds:schemaRef ds:uri="ESRI.ArcGIS.Mapping.OfficeIntegration.PowerPointInfo"/>
  </ds:schemaRefs>
</ds:datastoreItem>
</file>

<file path=customXml/itemProps202.xml><?xml version="1.0" encoding="utf-8"?>
<ds:datastoreItem xmlns:ds="http://schemas.openxmlformats.org/officeDocument/2006/customXml" ds:itemID="{54F527E6-CF74-4EC5-B665-0DE6228C655E}">
  <ds:schemaRefs>
    <ds:schemaRef ds:uri="ESRI.ArcGIS.Mapping.OfficeIntegration.PowerPointInfo"/>
  </ds:schemaRefs>
</ds:datastoreItem>
</file>

<file path=customXml/itemProps203.xml><?xml version="1.0" encoding="utf-8"?>
<ds:datastoreItem xmlns:ds="http://schemas.openxmlformats.org/officeDocument/2006/customXml" ds:itemID="{D43500A4-E753-49F3-8411-DA6F6973EB56}">
  <ds:schemaRefs>
    <ds:schemaRef ds:uri="ESRI.ArcGIS.Mapping.OfficeIntegration.PowerPointInfo"/>
  </ds:schemaRefs>
</ds:datastoreItem>
</file>

<file path=customXml/itemProps204.xml><?xml version="1.0" encoding="utf-8"?>
<ds:datastoreItem xmlns:ds="http://schemas.openxmlformats.org/officeDocument/2006/customXml" ds:itemID="{E6EA3D5F-3A3D-4E0D-82DF-49BDB8407B43}">
  <ds:schemaRefs>
    <ds:schemaRef ds:uri="ESRI.ArcGIS.Mapping.OfficeIntegration.PowerPointInfo"/>
  </ds:schemaRefs>
</ds:datastoreItem>
</file>

<file path=customXml/itemProps205.xml><?xml version="1.0" encoding="utf-8"?>
<ds:datastoreItem xmlns:ds="http://schemas.openxmlformats.org/officeDocument/2006/customXml" ds:itemID="{83F3BE49-7252-4112-8594-10E7F9F76901}">
  <ds:schemaRefs>
    <ds:schemaRef ds:uri="ESRI.ArcGIS.Mapping.OfficeIntegration.PowerPointInfo"/>
  </ds:schemaRefs>
</ds:datastoreItem>
</file>

<file path=customXml/itemProps206.xml><?xml version="1.0" encoding="utf-8"?>
<ds:datastoreItem xmlns:ds="http://schemas.openxmlformats.org/officeDocument/2006/customXml" ds:itemID="{B87152F4-5C11-4A32-9AC4-938E322E9C9A}">
  <ds:schemaRefs>
    <ds:schemaRef ds:uri="ESRI.ArcGIS.Mapping.OfficeIntegration.PowerPointInfo"/>
  </ds:schemaRefs>
</ds:datastoreItem>
</file>

<file path=customXml/itemProps207.xml><?xml version="1.0" encoding="utf-8"?>
<ds:datastoreItem xmlns:ds="http://schemas.openxmlformats.org/officeDocument/2006/customXml" ds:itemID="{0C858F0A-3DEA-4F21-9A55-91DD021E832C}">
  <ds:schemaRefs>
    <ds:schemaRef ds:uri="ESRI.ArcGIS.Mapping.OfficeIntegration.PowerPointInfo"/>
  </ds:schemaRefs>
</ds:datastoreItem>
</file>

<file path=customXml/itemProps208.xml><?xml version="1.0" encoding="utf-8"?>
<ds:datastoreItem xmlns:ds="http://schemas.openxmlformats.org/officeDocument/2006/customXml" ds:itemID="{81D87A55-D5A6-4D2C-AA04-E3342137B6C1}">
  <ds:schemaRefs>
    <ds:schemaRef ds:uri="ESRI.ArcGIS.Mapping.OfficeIntegration.PowerPointInfo"/>
  </ds:schemaRefs>
</ds:datastoreItem>
</file>

<file path=customXml/itemProps209.xml><?xml version="1.0" encoding="utf-8"?>
<ds:datastoreItem xmlns:ds="http://schemas.openxmlformats.org/officeDocument/2006/customXml" ds:itemID="{F8B105B0-142D-492D-BD32-8638825F641A}">
  <ds:schemaRefs>
    <ds:schemaRef ds:uri="ESRI.ArcGIS.Mapping.OfficeIntegration.PowerPointInfo"/>
  </ds:schemaRefs>
</ds:datastoreItem>
</file>

<file path=customXml/itemProps210.xml><?xml version="1.0" encoding="utf-8"?>
<ds:datastoreItem xmlns:ds="http://schemas.openxmlformats.org/officeDocument/2006/customXml" ds:itemID="{4B6F54E5-ED12-4565-98C7-FF97A6136A2B}">
  <ds:schemaRefs>
    <ds:schemaRef ds:uri="ESRI.ArcGIS.Mapping.OfficeIntegration.PowerPointInfo"/>
  </ds:schemaRefs>
</ds:datastoreItem>
</file>

<file path=customXml/itemProps211.xml><?xml version="1.0" encoding="utf-8"?>
<ds:datastoreItem xmlns:ds="http://schemas.openxmlformats.org/officeDocument/2006/customXml" ds:itemID="{C21BEFD2-6316-4E87-8BFE-180E8687BFA0}">
  <ds:schemaRefs>
    <ds:schemaRef ds:uri="ESRI.ArcGIS.Mapping.OfficeIntegration.PowerPointInfo"/>
  </ds:schemaRefs>
</ds:datastoreItem>
</file>

<file path=customXml/itemProps212.xml><?xml version="1.0" encoding="utf-8"?>
<ds:datastoreItem xmlns:ds="http://schemas.openxmlformats.org/officeDocument/2006/customXml" ds:itemID="{AA9A54C8-FCE5-40A1-BACA-359D6F9DB44C}">
  <ds:schemaRefs>
    <ds:schemaRef ds:uri="ESRI.ArcGIS.Mapping.OfficeIntegration.PowerPointInfo"/>
  </ds:schemaRefs>
</ds:datastoreItem>
</file>

<file path=customXml/itemProps213.xml><?xml version="1.0" encoding="utf-8"?>
<ds:datastoreItem xmlns:ds="http://schemas.openxmlformats.org/officeDocument/2006/customXml" ds:itemID="{945CAE0E-5502-463E-BAB3-1FF2AD865D48}">
  <ds:schemaRefs>
    <ds:schemaRef ds:uri="ESRI.ArcGIS.Mapping.OfficeIntegration.PowerPointInfo"/>
  </ds:schemaRefs>
</ds:datastoreItem>
</file>

<file path=customXml/itemProps214.xml><?xml version="1.0" encoding="utf-8"?>
<ds:datastoreItem xmlns:ds="http://schemas.openxmlformats.org/officeDocument/2006/customXml" ds:itemID="{8110B61B-0E67-49A4-9503-238C2C3D5C8E}">
  <ds:schemaRefs>
    <ds:schemaRef ds:uri="ESRI.ArcGIS.Mapping.OfficeIntegration.PowerPointInfo"/>
  </ds:schemaRefs>
</ds:datastoreItem>
</file>

<file path=customXml/itemProps215.xml><?xml version="1.0" encoding="utf-8"?>
<ds:datastoreItem xmlns:ds="http://schemas.openxmlformats.org/officeDocument/2006/customXml" ds:itemID="{C6FE283E-62D3-4FFB-87D1-CE004F695033}">
  <ds:schemaRefs>
    <ds:schemaRef ds:uri="ESRI.ArcGIS.Mapping.OfficeIntegration.PowerPointInfo"/>
  </ds:schemaRefs>
</ds:datastoreItem>
</file>

<file path=customXml/itemProps216.xml><?xml version="1.0" encoding="utf-8"?>
<ds:datastoreItem xmlns:ds="http://schemas.openxmlformats.org/officeDocument/2006/customXml" ds:itemID="{383CE6EA-EF52-4147-8D32-0B5A28BA10CA}">
  <ds:schemaRefs>
    <ds:schemaRef ds:uri="ESRI.ArcGIS.Mapping.OfficeIntegration.PowerPointInfo"/>
  </ds:schemaRefs>
</ds:datastoreItem>
</file>

<file path=customXml/itemProps217.xml><?xml version="1.0" encoding="utf-8"?>
<ds:datastoreItem xmlns:ds="http://schemas.openxmlformats.org/officeDocument/2006/customXml" ds:itemID="{3F4BE352-D7AA-49F8-A17E-9AE9DCC88119}">
  <ds:schemaRefs>
    <ds:schemaRef ds:uri="ESRI.ArcGIS.Mapping.OfficeIntegration.PowerPointInfo"/>
  </ds:schemaRefs>
</ds:datastoreItem>
</file>

<file path=customXml/itemProps218.xml><?xml version="1.0" encoding="utf-8"?>
<ds:datastoreItem xmlns:ds="http://schemas.openxmlformats.org/officeDocument/2006/customXml" ds:itemID="{31D93428-AFF4-4807-A580-1EF3FF50976E}">
  <ds:schemaRefs>
    <ds:schemaRef ds:uri="ESRI.ArcGIS.Mapping.OfficeIntegration.PowerPointInfo"/>
  </ds:schemaRefs>
</ds:datastoreItem>
</file>

<file path=customXml/itemProps219.xml><?xml version="1.0" encoding="utf-8"?>
<ds:datastoreItem xmlns:ds="http://schemas.openxmlformats.org/officeDocument/2006/customXml" ds:itemID="{258BC455-10B9-47B6-B864-2AE5C6F5B47B}">
  <ds:schemaRefs>
    <ds:schemaRef ds:uri="ESRI.ArcGIS.Mapping.OfficeIntegration.PowerPointInfo"/>
  </ds:schemaRefs>
</ds:datastoreItem>
</file>

<file path=customXml/itemProps220.xml><?xml version="1.0" encoding="utf-8"?>
<ds:datastoreItem xmlns:ds="http://schemas.openxmlformats.org/officeDocument/2006/customXml" ds:itemID="{03A23F40-E03E-4BFF-9929-F7B4D0369DA6}">
  <ds:schemaRefs>
    <ds:schemaRef ds:uri="ESRI.ArcGIS.Mapping.OfficeIntegration.PowerPointInfo"/>
  </ds:schemaRefs>
</ds:datastoreItem>
</file>

<file path=customXml/itemProps221.xml><?xml version="1.0" encoding="utf-8"?>
<ds:datastoreItem xmlns:ds="http://schemas.openxmlformats.org/officeDocument/2006/customXml" ds:itemID="{EBA80CF7-BF8C-4674-B858-5E2A0451458E}">
  <ds:schemaRefs>
    <ds:schemaRef ds:uri="ESRI.ArcGIS.Mapping.OfficeIntegration.PowerPointInfo"/>
  </ds:schemaRefs>
</ds:datastoreItem>
</file>

<file path=customXml/itemProps222.xml><?xml version="1.0" encoding="utf-8"?>
<ds:datastoreItem xmlns:ds="http://schemas.openxmlformats.org/officeDocument/2006/customXml" ds:itemID="{D4C32904-A27D-489C-88C6-AC60563B37B7}">
  <ds:schemaRefs>
    <ds:schemaRef ds:uri="ESRI.ArcGIS.Mapping.OfficeIntegration.PowerPointInfo"/>
  </ds:schemaRefs>
</ds:datastoreItem>
</file>

<file path=customXml/itemProps223.xml><?xml version="1.0" encoding="utf-8"?>
<ds:datastoreItem xmlns:ds="http://schemas.openxmlformats.org/officeDocument/2006/customXml" ds:itemID="{BF89E118-4026-43D5-9223-B73D6DD0964C}">
  <ds:schemaRefs>
    <ds:schemaRef ds:uri="ESRI.ArcGIS.Mapping.OfficeIntegration.PowerPointInfo"/>
  </ds:schemaRefs>
</ds:datastoreItem>
</file>

<file path=customXml/itemProps224.xml><?xml version="1.0" encoding="utf-8"?>
<ds:datastoreItem xmlns:ds="http://schemas.openxmlformats.org/officeDocument/2006/customXml" ds:itemID="{BF3FC415-0F84-4D38-B077-0C3E3B8B53DB}">
  <ds:schemaRefs>
    <ds:schemaRef ds:uri="ESRI.ArcGIS.Mapping.OfficeIntegration.PowerPointInfo"/>
  </ds:schemaRefs>
</ds:datastoreItem>
</file>

<file path=customXml/itemProps225.xml><?xml version="1.0" encoding="utf-8"?>
<ds:datastoreItem xmlns:ds="http://schemas.openxmlformats.org/officeDocument/2006/customXml" ds:itemID="{468561F4-1861-4ABA-AE82-8CB03BF7DCB9}">
  <ds:schemaRefs>
    <ds:schemaRef ds:uri="ESRI.ArcGIS.Mapping.OfficeIntegration.PowerPointInfo"/>
  </ds:schemaRefs>
</ds:datastoreItem>
</file>

<file path=customXml/itemProps226.xml><?xml version="1.0" encoding="utf-8"?>
<ds:datastoreItem xmlns:ds="http://schemas.openxmlformats.org/officeDocument/2006/customXml" ds:itemID="{65AB4C46-9D45-4E7C-990D-2DAB15FC569A}">
  <ds:schemaRefs>
    <ds:schemaRef ds:uri="ESRI.ArcGIS.Mapping.OfficeIntegration.PowerPointInfo"/>
  </ds:schemaRefs>
</ds:datastoreItem>
</file>

<file path=customXml/itemProps227.xml><?xml version="1.0" encoding="utf-8"?>
<ds:datastoreItem xmlns:ds="http://schemas.openxmlformats.org/officeDocument/2006/customXml" ds:itemID="{3EB45D17-4CDB-4527-A83C-E5537F701A1F}">
  <ds:schemaRefs>
    <ds:schemaRef ds:uri="ESRI.ArcGIS.Mapping.OfficeIntegration.PowerPointInfo"/>
  </ds:schemaRefs>
</ds:datastoreItem>
</file>

<file path=customXml/itemProps228.xml><?xml version="1.0" encoding="utf-8"?>
<ds:datastoreItem xmlns:ds="http://schemas.openxmlformats.org/officeDocument/2006/customXml" ds:itemID="{490E59E0-4AA7-4E1C-9B33-E32BA6F64EC6}">
  <ds:schemaRefs>
    <ds:schemaRef ds:uri="ESRI.ArcGIS.Mapping.OfficeIntegration.PowerPointInfo"/>
  </ds:schemaRefs>
</ds:datastoreItem>
</file>

<file path=customXml/itemProps229.xml><?xml version="1.0" encoding="utf-8"?>
<ds:datastoreItem xmlns:ds="http://schemas.openxmlformats.org/officeDocument/2006/customXml" ds:itemID="{5B11DF09-B397-4E0A-B9D0-6F98A1951282}">
  <ds:schemaRefs>
    <ds:schemaRef ds:uri="ESRI.ArcGIS.Mapping.OfficeIntegration.PowerPointInfo"/>
  </ds:schemaRefs>
</ds:datastoreItem>
</file>

<file path=customXml/itemProps230.xml><?xml version="1.0" encoding="utf-8"?>
<ds:datastoreItem xmlns:ds="http://schemas.openxmlformats.org/officeDocument/2006/customXml" ds:itemID="{CDB483D3-F595-4B90-8AC5-41E6C2311990}">
  <ds:schemaRefs>
    <ds:schemaRef ds:uri="ESRI.ArcGIS.Mapping.OfficeIntegration.PowerPointInfo"/>
  </ds:schemaRefs>
</ds:datastoreItem>
</file>

<file path=customXml/itemProps231.xml><?xml version="1.0" encoding="utf-8"?>
<ds:datastoreItem xmlns:ds="http://schemas.openxmlformats.org/officeDocument/2006/customXml" ds:itemID="{B96B6C8D-AD9D-40E6-BD3B-215597C46DA0}">
  <ds:schemaRefs>
    <ds:schemaRef ds:uri="ESRI.ArcGIS.Mapping.OfficeIntegration.PowerPointInfo"/>
  </ds:schemaRefs>
</ds:datastoreItem>
</file>

<file path=customXml/itemProps232.xml><?xml version="1.0" encoding="utf-8"?>
<ds:datastoreItem xmlns:ds="http://schemas.openxmlformats.org/officeDocument/2006/customXml" ds:itemID="{2A16F1EF-1333-4913-8F3F-23002708EBDF}">
  <ds:schemaRefs>
    <ds:schemaRef ds:uri="ESRI.ArcGIS.Mapping.OfficeIntegration.PowerPointInfo"/>
  </ds:schemaRefs>
</ds:datastoreItem>
</file>

<file path=customXml/itemProps233.xml><?xml version="1.0" encoding="utf-8"?>
<ds:datastoreItem xmlns:ds="http://schemas.openxmlformats.org/officeDocument/2006/customXml" ds:itemID="{997A96A6-37E1-4657-91E8-CD4AC43DA3E2}">
  <ds:schemaRefs>
    <ds:schemaRef ds:uri="ESRI.ArcGIS.Mapping.OfficeIntegration.PowerPointInfo"/>
  </ds:schemaRefs>
</ds:datastoreItem>
</file>

<file path=customXml/itemProps234.xml><?xml version="1.0" encoding="utf-8"?>
<ds:datastoreItem xmlns:ds="http://schemas.openxmlformats.org/officeDocument/2006/customXml" ds:itemID="{5951E8A5-F4E6-4BE2-8353-B5055D1D3375}">
  <ds:schemaRefs>
    <ds:schemaRef ds:uri="ESRI.ArcGIS.Mapping.OfficeIntegration.PowerPointInfo"/>
  </ds:schemaRefs>
</ds:datastoreItem>
</file>

<file path=customXml/itemProps235.xml><?xml version="1.0" encoding="utf-8"?>
<ds:datastoreItem xmlns:ds="http://schemas.openxmlformats.org/officeDocument/2006/customXml" ds:itemID="{DD7A3993-A377-4FAB-A406-13AFF68019CA}">
  <ds:schemaRefs>
    <ds:schemaRef ds:uri="ESRI.ArcGIS.Mapping.OfficeIntegration.PowerPointInfo"/>
  </ds:schemaRefs>
</ds:datastoreItem>
</file>

<file path=customXml/itemProps236.xml><?xml version="1.0" encoding="utf-8"?>
<ds:datastoreItem xmlns:ds="http://schemas.openxmlformats.org/officeDocument/2006/customXml" ds:itemID="{04EF4158-884D-467C-A3E7-2BF9927901BF}">
  <ds:schemaRefs>
    <ds:schemaRef ds:uri="ESRI.ArcGIS.Mapping.OfficeIntegration.PowerPointInfo"/>
  </ds:schemaRefs>
</ds:datastoreItem>
</file>

<file path=customXml/itemProps237.xml><?xml version="1.0" encoding="utf-8"?>
<ds:datastoreItem xmlns:ds="http://schemas.openxmlformats.org/officeDocument/2006/customXml" ds:itemID="{6DC66B96-820F-4068-8BD9-64523F8883C8}">
  <ds:schemaRefs>
    <ds:schemaRef ds:uri="ESRI.ArcGIS.Mapping.OfficeIntegration.PowerPointInfo"/>
  </ds:schemaRefs>
</ds:datastoreItem>
</file>

<file path=customXml/itemProps238.xml><?xml version="1.0" encoding="utf-8"?>
<ds:datastoreItem xmlns:ds="http://schemas.openxmlformats.org/officeDocument/2006/customXml" ds:itemID="{F401E56A-286D-4AB6-A40D-E64F8D788982}">
  <ds:schemaRefs>
    <ds:schemaRef ds:uri="ESRI.ArcGIS.Mapping.OfficeIntegration.PowerPointInfo"/>
  </ds:schemaRefs>
</ds:datastoreItem>
</file>

<file path=customXml/itemProps239.xml><?xml version="1.0" encoding="utf-8"?>
<ds:datastoreItem xmlns:ds="http://schemas.openxmlformats.org/officeDocument/2006/customXml" ds:itemID="{356B3F52-0FC1-4F18-82F7-DB8694B3E643}">
  <ds:schemaRefs>
    <ds:schemaRef ds:uri="ESRI.ArcGIS.Mapping.OfficeIntegration.PowerPointInfo"/>
  </ds:schemaRefs>
</ds:datastoreItem>
</file>

<file path=customXml/itemProps240.xml><?xml version="1.0" encoding="utf-8"?>
<ds:datastoreItem xmlns:ds="http://schemas.openxmlformats.org/officeDocument/2006/customXml" ds:itemID="{8F77FDC1-1C34-4211-8C33-D84BB64095A5}">
  <ds:schemaRefs>
    <ds:schemaRef ds:uri="ESRI.ArcGIS.Mapping.OfficeIntegration.PowerPointInfo"/>
  </ds:schemaRefs>
</ds:datastoreItem>
</file>

<file path=customXml/itemProps241.xml><?xml version="1.0" encoding="utf-8"?>
<ds:datastoreItem xmlns:ds="http://schemas.openxmlformats.org/officeDocument/2006/customXml" ds:itemID="{05121519-667A-4466-966F-97A4AC8265DF}">
  <ds:schemaRefs>
    <ds:schemaRef ds:uri="ESRI.ArcGIS.Mapping.OfficeIntegration.PowerPointInfo"/>
  </ds:schemaRefs>
</ds:datastoreItem>
</file>

<file path=customXml/itemProps242.xml><?xml version="1.0" encoding="utf-8"?>
<ds:datastoreItem xmlns:ds="http://schemas.openxmlformats.org/officeDocument/2006/customXml" ds:itemID="{94F1FDF9-3100-4B79-9723-52D0AF62068B}">
  <ds:schemaRefs>
    <ds:schemaRef ds:uri="ESRI.ArcGIS.Mapping.OfficeIntegration.PowerPointInfo"/>
  </ds:schemaRefs>
</ds:datastoreItem>
</file>

<file path=customXml/itemProps243.xml><?xml version="1.0" encoding="utf-8"?>
<ds:datastoreItem xmlns:ds="http://schemas.openxmlformats.org/officeDocument/2006/customXml" ds:itemID="{53B13D6C-F894-4A35-8693-98C8D3D95289}">
  <ds:schemaRefs>
    <ds:schemaRef ds:uri="ESRI.ArcGIS.Mapping.OfficeIntegration.PowerPointInfo"/>
  </ds:schemaRefs>
</ds:datastoreItem>
</file>

<file path=customXml/itemProps244.xml><?xml version="1.0" encoding="utf-8"?>
<ds:datastoreItem xmlns:ds="http://schemas.openxmlformats.org/officeDocument/2006/customXml" ds:itemID="{57B551F0-FC81-4AD3-A4AA-0E4A6FB2954B}">
  <ds:schemaRefs>
    <ds:schemaRef ds:uri="ESRI.ArcGIS.Mapping.OfficeIntegration.PowerPointInfo"/>
  </ds:schemaRefs>
</ds:datastoreItem>
</file>

<file path=customXml/itemProps245.xml><?xml version="1.0" encoding="utf-8"?>
<ds:datastoreItem xmlns:ds="http://schemas.openxmlformats.org/officeDocument/2006/customXml" ds:itemID="{A59B82C5-543B-4C35-9038-4F7F4C3D4F9D}">
  <ds:schemaRefs>
    <ds:schemaRef ds:uri="ESRI.ArcGIS.Mapping.OfficeIntegration.PowerPointInfo"/>
  </ds:schemaRefs>
</ds:datastoreItem>
</file>

<file path=customXml/itemProps246.xml><?xml version="1.0" encoding="utf-8"?>
<ds:datastoreItem xmlns:ds="http://schemas.openxmlformats.org/officeDocument/2006/customXml" ds:itemID="{95F08A1E-7C4E-4DDD-98EE-BF372F1512D4}">
  <ds:schemaRefs>
    <ds:schemaRef ds:uri="ESRI.ArcGIS.Mapping.OfficeIntegration.PowerPointInfo"/>
  </ds:schemaRefs>
</ds:datastoreItem>
</file>

<file path=customXml/itemProps247.xml><?xml version="1.0" encoding="utf-8"?>
<ds:datastoreItem xmlns:ds="http://schemas.openxmlformats.org/officeDocument/2006/customXml" ds:itemID="{13EDC80B-929E-4947-919E-02BC0C2EF541}">
  <ds:schemaRefs>
    <ds:schemaRef ds:uri="ESRI.ArcGIS.Mapping.OfficeIntegration.PowerPointInfo"/>
  </ds:schemaRefs>
</ds:datastoreItem>
</file>

<file path=customXml/itemProps248.xml><?xml version="1.0" encoding="utf-8"?>
<ds:datastoreItem xmlns:ds="http://schemas.openxmlformats.org/officeDocument/2006/customXml" ds:itemID="{692AC0EC-9BCC-425C-B25C-477F89B23EEF}">
  <ds:schemaRefs>
    <ds:schemaRef ds:uri="ESRI.ArcGIS.Mapping.OfficeIntegration.PowerPointInfo"/>
  </ds:schemaRefs>
</ds:datastoreItem>
</file>

<file path=customXml/itemProps249.xml><?xml version="1.0" encoding="utf-8"?>
<ds:datastoreItem xmlns:ds="http://schemas.openxmlformats.org/officeDocument/2006/customXml" ds:itemID="{6D779508-BDAD-42FB-993D-3679839F31A6}">
  <ds:schemaRefs>
    <ds:schemaRef ds:uri="ESRI.ArcGIS.Mapping.OfficeIntegration.PowerPointInfo"/>
  </ds:schemaRefs>
</ds:datastoreItem>
</file>

<file path=customXml/itemProps250.xml><?xml version="1.0" encoding="utf-8"?>
<ds:datastoreItem xmlns:ds="http://schemas.openxmlformats.org/officeDocument/2006/customXml" ds:itemID="{5B3356E8-3F58-4D37-BC16-4EE18C920EA8}">
  <ds:schemaRefs>
    <ds:schemaRef ds:uri="ESRI.ArcGIS.Mapping.OfficeIntegration.PowerPointInfo"/>
  </ds:schemaRefs>
</ds:datastoreItem>
</file>

<file path=customXml/itemProps251.xml><?xml version="1.0" encoding="utf-8"?>
<ds:datastoreItem xmlns:ds="http://schemas.openxmlformats.org/officeDocument/2006/customXml" ds:itemID="{BAEF4511-B12F-4D14-AA5F-81C0D1DE284A}">
  <ds:schemaRefs>
    <ds:schemaRef ds:uri="ESRI.ArcGIS.Mapping.OfficeIntegration.PowerPointInfo"/>
  </ds:schemaRefs>
</ds:datastoreItem>
</file>

<file path=customXml/itemProps252.xml><?xml version="1.0" encoding="utf-8"?>
<ds:datastoreItem xmlns:ds="http://schemas.openxmlformats.org/officeDocument/2006/customXml" ds:itemID="{3FE927D2-A23C-4059-8539-6CFB317A0685}">
  <ds:schemaRefs>
    <ds:schemaRef ds:uri="ESRI.ArcGIS.Mapping.OfficeIntegration.PowerPointInfo"/>
  </ds:schemaRefs>
</ds:datastoreItem>
</file>

<file path=customXml/itemProps253.xml><?xml version="1.0" encoding="utf-8"?>
<ds:datastoreItem xmlns:ds="http://schemas.openxmlformats.org/officeDocument/2006/customXml" ds:itemID="{271C5F07-924C-458D-B778-440786F1A694}">
  <ds:schemaRefs>
    <ds:schemaRef ds:uri="ESRI.ArcGIS.Mapping.OfficeIntegration.PowerPointInfo"/>
  </ds:schemaRefs>
</ds:datastoreItem>
</file>

<file path=customXml/itemProps254.xml><?xml version="1.0" encoding="utf-8"?>
<ds:datastoreItem xmlns:ds="http://schemas.openxmlformats.org/officeDocument/2006/customXml" ds:itemID="{0CD1D672-CB7A-4E66-99D1-9FB16F3F12A4}">
  <ds:schemaRefs>
    <ds:schemaRef ds:uri="ESRI.ArcGIS.Mapping.OfficeIntegration.PowerPointInfo"/>
  </ds:schemaRefs>
</ds:datastoreItem>
</file>

<file path=customXml/itemProps255.xml><?xml version="1.0" encoding="utf-8"?>
<ds:datastoreItem xmlns:ds="http://schemas.openxmlformats.org/officeDocument/2006/customXml" ds:itemID="{1F64703D-80DD-4451-8709-3FD11878652A}">
  <ds:schemaRefs>
    <ds:schemaRef ds:uri="ESRI.ArcGIS.Mapping.OfficeIntegration.PowerPointInfo"/>
  </ds:schemaRefs>
</ds:datastoreItem>
</file>

<file path=customXml/itemProps256.xml><?xml version="1.0" encoding="utf-8"?>
<ds:datastoreItem xmlns:ds="http://schemas.openxmlformats.org/officeDocument/2006/customXml" ds:itemID="{8BE8C2FB-015C-47BC-B1FE-F0D4A98D7ABB}">
  <ds:schemaRefs>
    <ds:schemaRef ds:uri="ESRI.ArcGIS.Mapping.OfficeIntegration.PowerPointInfo"/>
  </ds:schemaRefs>
</ds:datastoreItem>
</file>

<file path=customXml/itemProps257.xml><?xml version="1.0" encoding="utf-8"?>
<ds:datastoreItem xmlns:ds="http://schemas.openxmlformats.org/officeDocument/2006/customXml" ds:itemID="{7342CF28-E053-458E-893B-FCB65CCC7DC7}">
  <ds:schemaRefs>
    <ds:schemaRef ds:uri="ESRI.ArcGIS.Mapping.OfficeIntegration.PowerPointInfo"/>
  </ds:schemaRefs>
</ds:datastoreItem>
</file>

<file path=customXml/itemProps258.xml><?xml version="1.0" encoding="utf-8"?>
<ds:datastoreItem xmlns:ds="http://schemas.openxmlformats.org/officeDocument/2006/customXml" ds:itemID="{9BF99FDB-7225-49E4-B365-5DC12EE259F9}">
  <ds:schemaRefs>
    <ds:schemaRef ds:uri="ESRI.ArcGIS.Mapping.OfficeIntegration.PowerPointInfo"/>
  </ds:schemaRefs>
</ds:datastoreItem>
</file>

<file path=customXml/itemProps259.xml><?xml version="1.0" encoding="utf-8"?>
<ds:datastoreItem xmlns:ds="http://schemas.openxmlformats.org/officeDocument/2006/customXml" ds:itemID="{388184EF-9187-4D27-8B90-EEC4D16B9F38}">
  <ds:schemaRefs>
    <ds:schemaRef ds:uri="ESRI.ArcGIS.Mapping.OfficeIntegration.PowerPointInfo"/>
  </ds:schemaRefs>
</ds:datastoreItem>
</file>

<file path=customXml/itemProps260.xml><?xml version="1.0" encoding="utf-8"?>
<ds:datastoreItem xmlns:ds="http://schemas.openxmlformats.org/officeDocument/2006/customXml" ds:itemID="{3B04F3D8-39CF-4CBE-9FB8-70F82817F3CE}">
  <ds:schemaRefs>
    <ds:schemaRef ds:uri="ESRI.ArcGIS.Mapping.OfficeIntegration.PowerPointInfo"/>
  </ds:schemaRefs>
</ds:datastoreItem>
</file>

<file path=customXml/itemProps261.xml><?xml version="1.0" encoding="utf-8"?>
<ds:datastoreItem xmlns:ds="http://schemas.openxmlformats.org/officeDocument/2006/customXml" ds:itemID="{839FD1F8-B6D1-4919-8729-B006E8C5EBFB}">
  <ds:schemaRefs>
    <ds:schemaRef ds:uri="ESRI.ArcGIS.Mapping.OfficeIntegration.PowerPointInfo"/>
  </ds:schemaRefs>
</ds:datastoreItem>
</file>

<file path=customXml/itemProps262.xml><?xml version="1.0" encoding="utf-8"?>
<ds:datastoreItem xmlns:ds="http://schemas.openxmlformats.org/officeDocument/2006/customXml" ds:itemID="{FE152820-181E-4C13-B320-34ADB733CD9E}">
  <ds:schemaRefs>
    <ds:schemaRef ds:uri="ESRI.ArcGIS.Mapping.OfficeIntegration.PowerPointInfo"/>
  </ds:schemaRefs>
</ds:datastoreItem>
</file>

<file path=customXml/itemProps263.xml><?xml version="1.0" encoding="utf-8"?>
<ds:datastoreItem xmlns:ds="http://schemas.openxmlformats.org/officeDocument/2006/customXml" ds:itemID="{2DB472EC-3793-4D2A-A005-7D404BE779AA}">
  <ds:schemaRefs>
    <ds:schemaRef ds:uri="ESRI.ArcGIS.Mapping.OfficeIntegration.PowerPointInfo"/>
  </ds:schemaRefs>
</ds:datastoreItem>
</file>

<file path=customXml/itemProps264.xml><?xml version="1.0" encoding="utf-8"?>
<ds:datastoreItem xmlns:ds="http://schemas.openxmlformats.org/officeDocument/2006/customXml" ds:itemID="{77B8DD13-0AC1-4287-A5C0-35137028DB95}">
  <ds:schemaRefs>
    <ds:schemaRef ds:uri="ESRI.ArcGIS.Mapping.OfficeIntegration.PowerPointInfo"/>
  </ds:schemaRefs>
</ds:datastoreItem>
</file>

<file path=customXml/itemProps265.xml><?xml version="1.0" encoding="utf-8"?>
<ds:datastoreItem xmlns:ds="http://schemas.openxmlformats.org/officeDocument/2006/customXml" ds:itemID="{B7709A70-FDC8-4D20-903A-A5115CC299E3}">
  <ds:schemaRefs>
    <ds:schemaRef ds:uri="ESRI.ArcGIS.Mapping.OfficeIntegration.PowerPointInfo"/>
  </ds:schemaRefs>
</ds:datastoreItem>
</file>

<file path=customXml/itemProps266.xml><?xml version="1.0" encoding="utf-8"?>
<ds:datastoreItem xmlns:ds="http://schemas.openxmlformats.org/officeDocument/2006/customXml" ds:itemID="{E4BA4AE2-98C0-40BF-B627-39955572562B}">
  <ds:schemaRefs>
    <ds:schemaRef ds:uri="ESRI.ArcGIS.Mapping.OfficeIntegration.PowerPointInfo"/>
  </ds:schemaRefs>
</ds:datastoreItem>
</file>

<file path=customXml/itemProps267.xml><?xml version="1.0" encoding="utf-8"?>
<ds:datastoreItem xmlns:ds="http://schemas.openxmlformats.org/officeDocument/2006/customXml" ds:itemID="{4BAC2816-E838-4755-8EF9-C501F1588CEF}">
  <ds:schemaRefs>
    <ds:schemaRef ds:uri="ESRI.ArcGIS.Mapping.OfficeIntegration.PowerPointInfo"/>
  </ds:schemaRefs>
</ds:datastoreItem>
</file>

<file path=customXml/itemProps268.xml><?xml version="1.0" encoding="utf-8"?>
<ds:datastoreItem xmlns:ds="http://schemas.openxmlformats.org/officeDocument/2006/customXml" ds:itemID="{8B34C6BA-6151-480D-8685-A626FDE8B775}">
  <ds:schemaRefs>
    <ds:schemaRef ds:uri="ESRI.ArcGIS.Mapping.OfficeIntegration.PowerPointInfo"/>
  </ds:schemaRefs>
</ds:datastoreItem>
</file>

<file path=customXml/itemProps269.xml><?xml version="1.0" encoding="utf-8"?>
<ds:datastoreItem xmlns:ds="http://schemas.openxmlformats.org/officeDocument/2006/customXml" ds:itemID="{01D73D7D-A492-40DA-ADE6-ABA248743BF2}">
  <ds:schemaRefs>
    <ds:schemaRef ds:uri="ESRI.ArcGIS.Mapping.OfficeIntegration.PowerPointInfo"/>
  </ds:schemaRefs>
</ds:datastoreItem>
</file>

<file path=customXml/itemProps270.xml><?xml version="1.0" encoding="utf-8"?>
<ds:datastoreItem xmlns:ds="http://schemas.openxmlformats.org/officeDocument/2006/customXml" ds:itemID="{91702922-1827-4271-8CDF-F65C9DCB393F}">
  <ds:schemaRefs>
    <ds:schemaRef ds:uri="ESRI.ArcGIS.Mapping.OfficeIntegration.PowerPointInfo"/>
  </ds:schemaRefs>
</ds:datastoreItem>
</file>

<file path=customXml/itemProps271.xml><?xml version="1.0" encoding="utf-8"?>
<ds:datastoreItem xmlns:ds="http://schemas.openxmlformats.org/officeDocument/2006/customXml" ds:itemID="{B140470B-6531-41C4-9282-3AE829FC09D5}">
  <ds:schemaRefs>
    <ds:schemaRef ds:uri="ESRI.ArcGIS.Mapping.OfficeIntegration.PowerPointInfo"/>
  </ds:schemaRefs>
</ds:datastoreItem>
</file>

<file path=customXml/itemProps272.xml><?xml version="1.0" encoding="utf-8"?>
<ds:datastoreItem xmlns:ds="http://schemas.openxmlformats.org/officeDocument/2006/customXml" ds:itemID="{9E1E1293-13CB-4A9D-B6C4-6F12161459AF}">
  <ds:schemaRefs>
    <ds:schemaRef ds:uri="ESRI.ArcGIS.Mapping.OfficeIntegration.PowerPointInfo"/>
  </ds:schemaRefs>
</ds:datastoreItem>
</file>

<file path=customXml/itemProps273.xml><?xml version="1.0" encoding="utf-8"?>
<ds:datastoreItem xmlns:ds="http://schemas.openxmlformats.org/officeDocument/2006/customXml" ds:itemID="{D01B1143-343C-4072-B55D-52670483B888}">
  <ds:schemaRefs>
    <ds:schemaRef ds:uri="ESRI.ArcGIS.Mapping.OfficeIntegration.PowerPointInfo"/>
  </ds:schemaRefs>
</ds:datastoreItem>
</file>

<file path=customXml/itemProps274.xml><?xml version="1.0" encoding="utf-8"?>
<ds:datastoreItem xmlns:ds="http://schemas.openxmlformats.org/officeDocument/2006/customXml" ds:itemID="{8F0E8FBB-A3A7-4445-8EF6-D83B3DD2FD0B}">
  <ds:schemaRefs>
    <ds:schemaRef ds:uri="ESRI.ArcGIS.Mapping.OfficeIntegration.PowerPointInfo"/>
  </ds:schemaRefs>
</ds:datastoreItem>
</file>

<file path=customXml/itemProps275.xml><?xml version="1.0" encoding="utf-8"?>
<ds:datastoreItem xmlns:ds="http://schemas.openxmlformats.org/officeDocument/2006/customXml" ds:itemID="{E8AB6A42-AF75-42D1-88B9-812FB2CC2B44}">
  <ds:schemaRefs>
    <ds:schemaRef ds:uri="ESRI.ArcGIS.Mapping.OfficeIntegration.PowerPointInfo"/>
  </ds:schemaRefs>
</ds:datastoreItem>
</file>

<file path=customXml/itemProps276.xml><?xml version="1.0" encoding="utf-8"?>
<ds:datastoreItem xmlns:ds="http://schemas.openxmlformats.org/officeDocument/2006/customXml" ds:itemID="{91616666-E7C3-4AE6-A747-DAC31E32BECE}">
  <ds:schemaRefs>
    <ds:schemaRef ds:uri="ESRI.ArcGIS.Mapping.OfficeIntegration.PowerPointInfo"/>
  </ds:schemaRefs>
</ds:datastoreItem>
</file>

<file path=customXml/itemProps277.xml><?xml version="1.0" encoding="utf-8"?>
<ds:datastoreItem xmlns:ds="http://schemas.openxmlformats.org/officeDocument/2006/customXml" ds:itemID="{0A0DF0C9-3A1B-42C9-B860-65A8BCD165F9}">
  <ds:schemaRefs>
    <ds:schemaRef ds:uri="ESRI.ArcGIS.Mapping.OfficeIntegration.PowerPointInfo"/>
  </ds:schemaRefs>
</ds:datastoreItem>
</file>

<file path=customXml/itemProps278.xml><?xml version="1.0" encoding="utf-8"?>
<ds:datastoreItem xmlns:ds="http://schemas.openxmlformats.org/officeDocument/2006/customXml" ds:itemID="{6B37F814-CED7-4FC8-ABD0-FA975CBDBD92}">
  <ds:schemaRefs>
    <ds:schemaRef ds:uri="ESRI.ArcGIS.Mapping.OfficeIntegration.PowerPointInfo"/>
  </ds:schemaRefs>
</ds:datastoreItem>
</file>

<file path=customXml/itemProps279.xml><?xml version="1.0" encoding="utf-8"?>
<ds:datastoreItem xmlns:ds="http://schemas.openxmlformats.org/officeDocument/2006/customXml" ds:itemID="{71A60958-1B21-466C-8EF0-B5033082C616}">
  <ds:schemaRefs>
    <ds:schemaRef ds:uri="ESRI.ArcGIS.Mapping.OfficeIntegration.PowerPointInfo"/>
  </ds:schemaRefs>
</ds:datastoreItem>
</file>

<file path=customXml/itemProps280.xml><?xml version="1.0" encoding="utf-8"?>
<ds:datastoreItem xmlns:ds="http://schemas.openxmlformats.org/officeDocument/2006/customXml" ds:itemID="{3EC913E2-263E-40BD-A5A4-D7663829C0D9}">
  <ds:schemaRefs>
    <ds:schemaRef ds:uri="ESRI.ArcGIS.Mapping.OfficeIntegration.PowerPointInfo"/>
  </ds:schemaRefs>
</ds:datastoreItem>
</file>

<file path=customXml/itemProps281.xml><?xml version="1.0" encoding="utf-8"?>
<ds:datastoreItem xmlns:ds="http://schemas.openxmlformats.org/officeDocument/2006/customXml" ds:itemID="{7469A7DA-9488-428C-B4BD-BCD5EA4093BB}">
  <ds:schemaRefs>
    <ds:schemaRef ds:uri="ESRI.ArcGIS.Mapping.OfficeIntegration.PowerPointInfo"/>
  </ds:schemaRefs>
</ds:datastoreItem>
</file>

<file path=customXml/itemProps282.xml><?xml version="1.0" encoding="utf-8"?>
<ds:datastoreItem xmlns:ds="http://schemas.openxmlformats.org/officeDocument/2006/customXml" ds:itemID="{E1C02F9C-AB90-4314-A724-43E5D38DB084}">
  <ds:schemaRefs>
    <ds:schemaRef ds:uri="ESRI.ArcGIS.Mapping.OfficeIntegration.PowerPointInfo"/>
  </ds:schemaRefs>
</ds:datastoreItem>
</file>

<file path=customXml/itemProps283.xml><?xml version="1.0" encoding="utf-8"?>
<ds:datastoreItem xmlns:ds="http://schemas.openxmlformats.org/officeDocument/2006/customXml" ds:itemID="{D56C980F-6EC8-4752-8B52-B312B5753CE0}">
  <ds:schemaRefs>
    <ds:schemaRef ds:uri="ESRI.ArcGIS.Mapping.OfficeIntegration.PowerPointInfo"/>
  </ds:schemaRefs>
</ds:datastoreItem>
</file>

<file path=customXml/itemProps284.xml><?xml version="1.0" encoding="utf-8"?>
<ds:datastoreItem xmlns:ds="http://schemas.openxmlformats.org/officeDocument/2006/customXml" ds:itemID="{9708CC26-53D4-4AF7-A41B-6AC3BF306535}">
  <ds:schemaRefs>
    <ds:schemaRef ds:uri="ESRI.ArcGIS.Mapping.OfficeIntegration.PowerPointInfo"/>
  </ds:schemaRefs>
</ds:datastoreItem>
</file>

<file path=customXml/itemProps285.xml><?xml version="1.0" encoding="utf-8"?>
<ds:datastoreItem xmlns:ds="http://schemas.openxmlformats.org/officeDocument/2006/customXml" ds:itemID="{FF006394-76AA-463B-AC61-F72B376BCEB6}">
  <ds:schemaRefs>
    <ds:schemaRef ds:uri="ESRI.ArcGIS.Mapping.OfficeIntegration.PowerPointInfo"/>
  </ds:schemaRefs>
</ds:datastoreItem>
</file>

<file path=customXml/itemProps286.xml><?xml version="1.0" encoding="utf-8"?>
<ds:datastoreItem xmlns:ds="http://schemas.openxmlformats.org/officeDocument/2006/customXml" ds:itemID="{2AC6A716-AECE-4770-A250-795A93B1723B}">
  <ds:schemaRefs>
    <ds:schemaRef ds:uri="ESRI.ArcGIS.Mapping.OfficeIntegration.PowerPointInfo"/>
  </ds:schemaRefs>
</ds:datastoreItem>
</file>

<file path=customXml/itemProps287.xml><?xml version="1.0" encoding="utf-8"?>
<ds:datastoreItem xmlns:ds="http://schemas.openxmlformats.org/officeDocument/2006/customXml" ds:itemID="{B30EB6EF-F1A1-44D7-8C30-5E85E5FBD08D}">
  <ds:schemaRefs>
    <ds:schemaRef ds:uri="ESRI.ArcGIS.Mapping.OfficeIntegration.PowerPointInfo"/>
  </ds:schemaRefs>
</ds:datastoreItem>
</file>

<file path=customXml/itemProps288.xml><?xml version="1.0" encoding="utf-8"?>
<ds:datastoreItem xmlns:ds="http://schemas.openxmlformats.org/officeDocument/2006/customXml" ds:itemID="{FCF5773D-8C11-42B8-AD54-20E78D0A1C68}">
  <ds:schemaRefs>
    <ds:schemaRef ds:uri="ESRI.ArcGIS.Mapping.OfficeIntegration.PowerPointInfo"/>
  </ds:schemaRefs>
</ds:datastoreItem>
</file>

<file path=customXml/itemProps289.xml><?xml version="1.0" encoding="utf-8"?>
<ds:datastoreItem xmlns:ds="http://schemas.openxmlformats.org/officeDocument/2006/customXml" ds:itemID="{A3B156F4-9C75-45E0-BB69-F8DE713E4002}">
  <ds:schemaRefs>
    <ds:schemaRef ds:uri="ESRI.ArcGIS.Mapping.OfficeIntegration.PowerPointInfo"/>
  </ds:schemaRefs>
</ds:datastoreItem>
</file>

<file path=customXml/itemProps290.xml><?xml version="1.0" encoding="utf-8"?>
<ds:datastoreItem xmlns:ds="http://schemas.openxmlformats.org/officeDocument/2006/customXml" ds:itemID="{FFF4A7A2-33B8-4540-9C71-280B17C0DA6B}">
  <ds:schemaRefs>
    <ds:schemaRef ds:uri="ESRI.ArcGIS.Mapping.OfficeIntegration.PowerPointInfo"/>
  </ds:schemaRefs>
</ds:datastoreItem>
</file>

<file path=customXml/itemProps291.xml><?xml version="1.0" encoding="utf-8"?>
<ds:datastoreItem xmlns:ds="http://schemas.openxmlformats.org/officeDocument/2006/customXml" ds:itemID="{7589E460-E639-4942-A393-1CEE3EAED81A}">
  <ds:schemaRefs>
    <ds:schemaRef ds:uri="ESRI.ArcGIS.Mapping.OfficeIntegration.PowerPointInfo"/>
  </ds:schemaRefs>
</ds:datastoreItem>
</file>

<file path=customXml/itemProps292.xml><?xml version="1.0" encoding="utf-8"?>
<ds:datastoreItem xmlns:ds="http://schemas.openxmlformats.org/officeDocument/2006/customXml" ds:itemID="{B914128A-844D-4FE8-8679-079C7B02AF08}">
  <ds:schemaRefs>
    <ds:schemaRef ds:uri="ESRI.ArcGIS.Mapping.OfficeIntegration.PowerPointInfo"/>
  </ds:schemaRefs>
</ds:datastoreItem>
</file>

<file path=customXml/itemProps293.xml><?xml version="1.0" encoding="utf-8"?>
<ds:datastoreItem xmlns:ds="http://schemas.openxmlformats.org/officeDocument/2006/customXml" ds:itemID="{3C5C6B8E-9455-484D-9225-9386C18587EB}">
  <ds:schemaRefs>
    <ds:schemaRef ds:uri="ESRI.ArcGIS.Mapping.OfficeIntegration.PowerPointInfo"/>
  </ds:schemaRefs>
</ds:datastoreItem>
</file>

<file path=customXml/itemProps294.xml><?xml version="1.0" encoding="utf-8"?>
<ds:datastoreItem xmlns:ds="http://schemas.openxmlformats.org/officeDocument/2006/customXml" ds:itemID="{577F85AA-FAF8-4AE2-8C12-7F80D36C2F72}">
  <ds:schemaRefs>
    <ds:schemaRef ds:uri="ESRI.ArcGIS.Mapping.OfficeIntegration.PowerPointInfo"/>
  </ds:schemaRefs>
</ds:datastoreItem>
</file>

<file path=customXml/itemProps295.xml><?xml version="1.0" encoding="utf-8"?>
<ds:datastoreItem xmlns:ds="http://schemas.openxmlformats.org/officeDocument/2006/customXml" ds:itemID="{9ED1E0AF-3E4E-4DCD-907E-2EB47AB83607}">
  <ds:schemaRefs>
    <ds:schemaRef ds:uri="ESRI.ArcGIS.Mapping.OfficeIntegration.PowerPointInfo"/>
  </ds:schemaRefs>
</ds:datastoreItem>
</file>

<file path=customXml/itemProps296.xml><?xml version="1.0" encoding="utf-8"?>
<ds:datastoreItem xmlns:ds="http://schemas.openxmlformats.org/officeDocument/2006/customXml" ds:itemID="{66B98FE4-DC4F-49C9-864D-697787D902A0}">
  <ds:schemaRefs>
    <ds:schemaRef ds:uri="ESRI.ArcGIS.Mapping.OfficeIntegration.PowerPointInfo"/>
  </ds:schemaRefs>
</ds:datastoreItem>
</file>

<file path=customXml/itemProps297.xml><?xml version="1.0" encoding="utf-8"?>
<ds:datastoreItem xmlns:ds="http://schemas.openxmlformats.org/officeDocument/2006/customXml" ds:itemID="{00B8CA1F-BF5C-4E84-8AE2-A0FF48F364FE}">
  <ds:schemaRefs>
    <ds:schemaRef ds:uri="ESRI.ArcGIS.Mapping.OfficeIntegration.PowerPointInfo"/>
  </ds:schemaRefs>
</ds:datastoreItem>
</file>

<file path=customXml/itemProps298.xml><?xml version="1.0" encoding="utf-8"?>
<ds:datastoreItem xmlns:ds="http://schemas.openxmlformats.org/officeDocument/2006/customXml" ds:itemID="{9B7D3F62-A1D2-4A95-B397-6FD388BF96A5}">
  <ds:schemaRefs>
    <ds:schemaRef ds:uri="ESRI.ArcGIS.Mapping.OfficeIntegration.PowerPointInfo"/>
  </ds:schemaRefs>
</ds:datastoreItem>
</file>

<file path=customXml/itemProps299.xml><?xml version="1.0" encoding="utf-8"?>
<ds:datastoreItem xmlns:ds="http://schemas.openxmlformats.org/officeDocument/2006/customXml" ds:itemID="{395A8CB9-71BB-4A41-AA44-9F2A538CA513}">
  <ds:schemaRefs>
    <ds:schemaRef ds:uri="ESRI.ArcGIS.Mapping.OfficeIntegration.PowerPointInfo"/>
  </ds:schemaRefs>
</ds:datastoreItem>
</file>

<file path=customXml/itemProps300.xml><?xml version="1.0" encoding="utf-8"?>
<ds:datastoreItem xmlns:ds="http://schemas.openxmlformats.org/officeDocument/2006/customXml" ds:itemID="{9A83C7DF-DE33-4E47-928B-6E0BE630DA42}">
  <ds:schemaRefs>
    <ds:schemaRef ds:uri="ESRI.ArcGIS.Mapping.OfficeIntegration.PowerPointInfo"/>
  </ds:schemaRefs>
</ds:datastoreItem>
</file>

<file path=customXml/itemProps301.xml><?xml version="1.0" encoding="utf-8"?>
<ds:datastoreItem xmlns:ds="http://schemas.openxmlformats.org/officeDocument/2006/customXml" ds:itemID="{5FA7F708-098E-45C5-BDFF-676C8CC8E6C5}">
  <ds:schemaRefs>
    <ds:schemaRef ds:uri="ESRI.ArcGIS.Mapping.OfficeIntegration.PowerPointInfo"/>
  </ds:schemaRefs>
</ds:datastoreItem>
</file>

<file path=customXml/itemProps302.xml><?xml version="1.0" encoding="utf-8"?>
<ds:datastoreItem xmlns:ds="http://schemas.openxmlformats.org/officeDocument/2006/customXml" ds:itemID="{74F27290-0206-4299-820F-2F1144816B24}">
  <ds:schemaRefs>
    <ds:schemaRef ds:uri="ESRI.ArcGIS.Mapping.OfficeIntegration.PowerPointInfo"/>
  </ds:schemaRefs>
</ds:datastoreItem>
</file>

<file path=customXml/itemProps303.xml><?xml version="1.0" encoding="utf-8"?>
<ds:datastoreItem xmlns:ds="http://schemas.openxmlformats.org/officeDocument/2006/customXml" ds:itemID="{9CE0CEE2-0372-45D1-AA3F-65C67C1B980B}">
  <ds:schemaRefs>
    <ds:schemaRef ds:uri="ESRI.ArcGIS.Mapping.OfficeIntegration.PowerPointInfo"/>
  </ds:schemaRefs>
</ds:datastoreItem>
</file>

<file path=customXml/itemProps304.xml><?xml version="1.0" encoding="utf-8"?>
<ds:datastoreItem xmlns:ds="http://schemas.openxmlformats.org/officeDocument/2006/customXml" ds:itemID="{127C9EE4-0BD3-4467-9F50-3C9E7C756F95}">
  <ds:schemaRefs>
    <ds:schemaRef ds:uri="ESRI.ArcGIS.Mapping.OfficeIntegration.PowerPointInfo"/>
  </ds:schemaRefs>
</ds:datastoreItem>
</file>

<file path=customXml/itemProps305.xml><?xml version="1.0" encoding="utf-8"?>
<ds:datastoreItem xmlns:ds="http://schemas.openxmlformats.org/officeDocument/2006/customXml" ds:itemID="{213BDD02-E677-403D-A4E2-7B673ADD58DA}">
  <ds:schemaRefs>
    <ds:schemaRef ds:uri="ESRI.ArcGIS.Mapping.OfficeIntegration.PowerPointInfo"/>
  </ds:schemaRefs>
</ds:datastoreItem>
</file>

<file path=customXml/itemProps306.xml><?xml version="1.0" encoding="utf-8"?>
<ds:datastoreItem xmlns:ds="http://schemas.openxmlformats.org/officeDocument/2006/customXml" ds:itemID="{C5C0C10F-9553-4E04-B6FC-1C78FBA06319}">
  <ds:schemaRefs>
    <ds:schemaRef ds:uri="ESRI.ArcGIS.Mapping.OfficeIntegration.PowerPointInfo"/>
  </ds:schemaRefs>
</ds:datastoreItem>
</file>

<file path=customXml/itemProps307.xml><?xml version="1.0" encoding="utf-8"?>
<ds:datastoreItem xmlns:ds="http://schemas.openxmlformats.org/officeDocument/2006/customXml" ds:itemID="{2C882CBF-DF0A-4B30-844D-B42B3285CCA8}">
  <ds:schemaRefs>
    <ds:schemaRef ds:uri="ESRI.ArcGIS.Mapping.OfficeIntegration.PowerPointInfo"/>
  </ds:schemaRefs>
</ds:datastoreItem>
</file>

<file path=customXml/itemProps308.xml><?xml version="1.0" encoding="utf-8"?>
<ds:datastoreItem xmlns:ds="http://schemas.openxmlformats.org/officeDocument/2006/customXml" ds:itemID="{605CF0EA-BCD5-4C25-ADA9-4E87A89E4024}">
  <ds:schemaRefs>
    <ds:schemaRef ds:uri="ESRI.ArcGIS.Mapping.OfficeIntegration.PowerPointInfo"/>
  </ds:schemaRefs>
</ds:datastoreItem>
</file>

<file path=customXml/itemProps309.xml><?xml version="1.0" encoding="utf-8"?>
<ds:datastoreItem xmlns:ds="http://schemas.openxmlformats.org/officeDocument/2006/customXml" ds:itemID="{05415921-9A63-4CC7-864C-73253C5A02F4}">
  <ds:schemaRefs>
    <ds:schemaRef ds:uri="ESRI.ArcGIS.Mapping.OfficeIntegration.PowerPointInfo"/>
  </ds:schemaRefs>
</ds:datastoreItem>
</file>

<file path=customXml/itemProps310.xml><?xml version="1.0" encoding="utf-8"?>
<ds:datastoreItem xmlns:ds="http://schemas.openxmlformats.org/officeDocument/2006/customXml" ds:itemID="{A9FB2274-0BBA-42E9-AC63-C1C3250A84BE}">
  <ds:schemaRefs>
    <ds:schemaRef ds:uri="ESRI.ArcGIS.Mapping.OfficeIntegration.PowerPointInfo"/>
  </ds:schemaRefs>
</ds:datastoreItem>
</file>

<file path=customXml/itemProps311.xml><?xml version="1.0" encoding="utf-8"?>
<ds:datastoreItem xmlns:ds="http://schemas.openxmlformats.org/officeDocument/2006/customXml" ds:itemID="{6E5D1F9E-D7A8-4C41-BFAD-2657CC77A21A}">
  <ds:schemaRefs>
    <ds:schemaRef ds:uri="ESRI.ArcGIS.Mapping.OfficeIntegration.PowerPointInfo"/>
  </ds:schemaRefs>
</ds:datastoreItem>
</file>

<file path=customXml/itemProps312.xml><?xml version="1.0" encoding="utf-8"?>
<ds:datastoreItem xmlns:ds="http://schemas.openxmlformats.org/officeDocument/2006/customXml" ds:itemID="{352DD1F6-4C0C-43E7-A2B4-E663B2CD5EA9}">
  <ds:schemaRefs>
    <ds:schemaRef ds:uri="ESRI.ArcGIS.Mapping.OfficeIntegration.PowerPointInfo"/>
  </ds:schemaRefs>
</ds:datastoreItem>
</file>

<file path=customXml/itemProps313.xml><?xml version="1.0" encoding="utf-8"?>
<ds:datastoreItem xmlns:ds="http://schemas.openxmlformats.org/officeDocument/2006/customXml" ds:itemID="{FA50DBCE-7189-45F3-A4CD-1AF408E39449}">
  <ds:schemaRefs>
    <ds:schemaRef ds:uri="ESRI.ArcGIS.Mapping.OfficeIntegration.PowerPointInfo"/>
  </ds:schemaRefs>
</ds:datastoreItem>
</file>

<file path=customXml/itemProps314.xml><?xml version="1.0" encoding="utf-8"?>
<ds:datastoreItem xmlns:ds="http://schemas.openxmlformats.org/officeDocument/2006/customXml" ds:itemID="{5A324EC3-CC61-4733-BCAB-DDF823347BD8}">
  <ds:schemaRefs>
    <ds:schemaRef ds:uri="ESRI.ArcGIS.Mapping.OfficeIntegration.PowerPointInfo"/>
  </ds:schemaRefs>
</ds:datastoreItem>
</file>

<file path=customXml/itemProps315.xml><?xml version="1.0" encoding="utf-8"?>
<ds:datastoreItem xmlns:ds="http://schemas.openxmlformats.org/officeDocument/2006/customXml" ds:itemID="{57E25A12-560A-4853-AE8C-3C76DF049562}">
  <ds:schemaRefs>
    <ds:schemaRef ds:uri="ESRI.ArcGIS.Mapping.OfficeIntegration.PowerPointInfo"/>
  </ds:schemaRefs>
</ds:datastoreItem>
</file>

<file path=customXml/itemProps316.xml><?xml version="1.0" encoding="utf-8"?>
<ds:datastoreItem xmlns:ds="http://schemas.openxmlformats.org/officeDocument/2006/customXml" ds:itemID="{C00914B2-B5FA-47C4-A36D-DE9EB0FCCB26}">
  <ds:schemaRefs>
    <ds:schemaRef ds:uri="ESRI.ArcGIS.Mapping.OfficeIntegration.PowerPointInfo"/>
  </ds:schemaRefs>
</ds:datastoreItem>
</file>

<file path=customXml/itemProps317.xml><?xml version="1.0" encoding="utf-8"?>
<ds:datastoreItem xmlns:ds="http://schemas.openxmlformats.org/officeDocument/2006/customXml" ds:itemID="{EB906F3E-4EA3-4DFC-968E-546B1280072A}">
  <ds:schemaRefs>
    <ds:schemaRef ds:uri="ESRI.ArcGIS.Mapping.OfficeIntegration.PowerPointInfo"/>
  </ds:schemaRefs>
</ds:datastoreItem>
</file>

<file path=customXml/itemProps318.xml><?xml version="1.0" encoding="utf-8"?>
<ds:datastoreItem xmlns:ds="http://schemas.openxmlformats.org/officeDocument/2006/customXml" ds:itemID="{D09020DB-54C7-42FD-8E17-5819BDD51460}">
  <ds:schemaRefs>
    <ds:schemaRef ds:uri="ESRI.ArcGIS.Mapping.OfficeIntegration.PowerPointInfo"/>
  </ds:schemaRefs>
</ds:datastoreItem>
</file>

<file path=customXml/itemProps319.xml><?xml version="1.0" encoding="utf-8"?>
<ds:datastoreItem xmlns:ds="http://schemas.openxmlformats.org/officeDocument/2006/customXml" ds:itemID="{E63854A3-CFA6-4702-86FD-D14DBD28AD25}">
  <ds:schemaRefs>
    <ds:schemaRef ds:uri="ESRI.ArcGIS.Mapping.OfficeIntegration.PowerPointInfo"/>
  </ds:schemaRefs>
</ds:datastoreItem>
</file>

<file path=customXml/itemProps320.xml><?xml version="1.0" encoding="utf-8"?>
<ds:datastoreItem xmlns:ds="http://schemas.openxmlformats.org/officeDocument/2006/customXml" ds:itemID="{DC7C7CB3-C172-4E9B-8F40-0F9D62D29A57}">
  <ds:schemaRefs>
    <ds:schemaRef ds:uri="ESRI.ArcGIS.Mapping.OfficeIntegration.PowerPointInfo"/>
  </ds:schemaRefs>
</ds:datastoreItem>
</file>

<file path=customXml/itemProps321.xml><?xml version="1.0" encoding="utf-8"?>
<ds:datastoreItem xmlns:ds="http://schemas.openxmlformats.org/officeDocument/2006/customXml" ds:itemID="{4B9D5933-F926-437E-8267-9FB217743420}">
  <ds:schemaRefs>
    <ds:schemaRef ds:uri="ESRI.ArcGIS.Mapping.OfficeIntegration.PowerPointInfo"/>
  </ds:schemaRefs>
</ds:datastoreItem>
</file>

<file path=customXml/itemProps322.xml><?xml version="1.0" encoding="utf-8"?>
<ds:datastoreItem xmlns:ds="http://schemas.openxmlformats.org/officeDocument/2006/customXml" ds:itemID="{6CF73AF9-C56B-4084-9C5B-854953410BD5}">
  <ds:schemaRefs>
    <ds:schemaRef ds:uri="ESRI.ArcGIS.Mapping.OfficeIntegration.PowerPointInfo"/>
  </ds:schemaRefs>
</ds:datastoreItem>
</file>

<file path=customXml/itemProps323.xml><?xml version="1.0" encoding="utf-8"?>
<ds:datastoreItem xmlns:ds="http://schemas.openxmlformats.org/officeDocument/2006/customXml" ds:itemID="{2094E0CA-5315-4C1D-8E01-A99F2F124F4F}">
  <ds:schemaRefs>
    <ds:schemaRef ds:uri="ESRI.ArcGIS.Mapping.OfficeIntegration.PowerPointInfo"/>
  </ds:schemaRefs>
</ds:datastoreItem>
</file>

<file path=customXml/itemProps324.xml><?xml version="1.0" encoding="utf-8"?>
<ds:datastoreItem xmlns:ds="http://schemas.openxmlformats.org/officeDocument/2006/customXml" ds:itemID="{EA67F9BA-29C7-480B-A672-817726EF29DC}">
  <ds:schemaRefs>
    <ds:schemaRef ds:uri="ESRI.ArcGIS.Mapping.OfficeIntegration.PowerPointInfo"/>
  </ds:schemaRefs>
</ds:datastoreItem>
</file>

<file path=customXml/itemProps325.xml><?xml version="1.0" encoding="utf-8"?>
<ds:datastoreItem xmlns:ds="http://schemas.openxmlformats.org/officeDocument/2006/customXml" ds:itemID="{FEE886D5-54D3-483B-B77F-C5D809FA758C}">
  <ds:schemaRefs>
    <ds:schemaRef ds:uri="ESRI.ArcGIS.Mapping.OfficeIntegration.PowerPointInfo"/>
  </ds:schemaRefs>
</ds:datastoreItem>
</file>

<file path=customXml/itemProps326.xml><?xml version="1.0" encoding="utf-8"?>
<ds:datastoreItem xmlns:ds="http://schemas.openxmlformats.org/officeDocument/2006/customXml" ds:itemID="{03DA9A65-5180-4267-A8D4-82EB4A712ED5}">
  <ds:schemaRefs>
    <ds:schemaRef ds:uri="ESRI.ArcGIS.Mapping.OfficeIntegration.PowerPointInfo"/>
  </ds:schemaRefs>
</ds:datastoreItem>
</file>

<file path=customXml/itemProps327.xml><?xml version="1.0" encoding="utf-8"?>
<ds:datastoreItem xmlns:ds="http://schemas.openxmlformats.org/officeDocument/2006/customXml" ds:itemID="{44558671-499E-4D4E-93DA-37D117E0863B}">
  <ds:schemaRefs>
    <ds:schemaRef ds:uri="ESRI.ArcGIS.Mapping.OfficeIntegration.PowerPointInfo"/>
  </ds:schemaRefs>
</ds:datastoreItem>
</file>

<file path=customXml/itemProps328.xml><?xml version="1.0" encoding="utf-8"?>
<ds:datastoreItem xmlns:ds="http://schemas.openxmlformats.org/officeDocument/2006/customXml" ds:itemID="{61B5FA3D-3FB8-41EC-89EB-CB14DC753364}">
  <ds:schemaRefs>
    <ds:schemaRef ds:uri="ESRI.ArcGIS.Mapping.OfficeIntegration.PowerPointInfo"/>
  </ds:schemaRefs>
</ds:datastoreItem>
</file>

<file path=customXml/itemProps329.xml><?xml version="1.0" encoding="utf-8"?>
<ds:datastoreItem xmlns:ds="http://schemas.openxmlformats.org/officeDocument/2006/customXml" ds:itemID="{99B71629-3794-45E4-9D06-E0A7A1827BBB}">
  <ds:schemaRefs>
    <ds:schemaRef ds:uri="ESRI.ArcGIS.Mapping.OfficeIntegration.PowerPointInfo"/>
  </ds:schemaRefs>
</ds:datastoreItem>
</file>

<file path=customXml/itemProps330.xml><?xml version="1.0" encoding="utf-8"?>
<ds:datastoreItem xmlns:ds="http://schemas.openxmlformats.org/officeDocument/2006/customXml" ds:itemID="{D908787F-36A9-4998-A9A6-2C3712AA8026}">
  <ds:schemaRefs>
    <ds:schemaRef ds:uri="ESRI.ArcGIS.Mapping.OfficeIntegration.PowerPointInfo"/>
  </ds:schemaRefs>
</ds:datastoreItem>
</file>

<file path=customXml/itemProps331.xml><?xml version="1.0" encoding="utf-8"?>
<ds:datastoreItem xmlns:ds="http://schemas.openxmlformats.org/officeDocument/2006/customXml" ds:itemID="{EA3754D6-D2B4-453B-82F4-257386C42AA8}">
  <ds:schemaRefs>
    <ds:schemaRef ds:uri="ESRI.ArcGIS.Mapping.OfficeIntegration.PowerPointInfo"/>
  </ds:schemaRefs>
</ds:datastoreItem>
</file>

<file path=customXml/itemProps332.xml><?xml version="1.0" encoding="utf-8"?>
<ds:datastoreItem xmlns:ds="http://schemas.openxmlformats.org/officeDocument/2006/customXml" ds:itemID="{BF5ED5E5-15A6-4A6E-91BF-296ED7A19E6F}">
  <ds:schemaRefs>
    <ds:schemaRef ds:uri="ESRI.ArcGIS.Mapping.OfficeIntegration.PowerPointInfo"/>
  </ds:schemaRefs>
</ds:datastoreItem>
</file>

<file path=customXml/itemProps333.xml><?xml version="1.0" encoding="utf-8"?>
<ds:datastoreItem xmlns:ds="http://schemas.openxmlformats.org/officeDocument/2006/customXml" ds:itemID="{AA82FD3A-AAAB-4413-83AC-C276C2E3F9AB}">
  <ds:schemaRefs>
    <ds:schemaRef ds:uri="ESRI.ArcGIS.Mapping.OfficeIntegration.PowerPointInfo"/>
  </ds:schemaRefs>
</ds:datastoreItem>
</file>

<file path=customXml/itemProps334.xml><?xml version="1.0" encoding="utf-8"?>
<ds:datastoreItem xmlns:ds="http://schemas.openxmlformats.org/officeDocument/2006/customXml" ds:itemID="{002EB3A1-A23F-49B6-ADDD-8948B4C4A532}">
  <ds:schemaRefs>
    <ds:schemaRef ds:uri="ESRI.ArcGIS.Mapping.OfficeIntegration.PowerPointInfo"/>
  </ds:schemaRefs>
</ds:datastoreItem>
</file>

<file path=customXml/itemProps335.xml><?xml version="1.0" encoding="utf-8"?>
<ds:datastoreItem xmlns:ds="http://schemas.openxmlformats.org/officeDocument/2006/customXml" ds:itemID="{D0B33C68-F454-49AC-92C2-F34DAFA379D6}">
  <ds:schemaRefs>
    <ds:schemaRef ds:uri="ESRI.ArcGIS.Mapping.OfficeIntegration.PowerPointInfo"/>
  </ds:schemaRefs>
</ds:datastoreItem>
</file>

<file path=customXml/itemProps336.xml><?xml version="1.0" encoding="utf-8"?>
<ds:datastoreItem xmlns:ds="http://schemas.openxmlformats.org/officeDocument/2006/customXml" ds:itemID="{AED9440B-665C-4A2B-B5F1-E56F4C16FA70}">
  <ds:schemaRefs>
    <ds:schemaRef ds:uri="ESRI.ArcGIS.Mapping.OfficeIntegration.PowerPointInfo"/>
  </ds:schemaRefs>
</ds:datastoreItem>
</file>

<file path=customXml/itemProps337.xml><?xml version="1.0" encoding="utf-8"?>
<ds:datastoreItem xmlns:ds="http://schemas.openxmlformats.org/officeDocument/2006/customXml" ds:itemID="{747F8114-5F9C-4DCC-AAA2-35271369F3FD}">
  <ds:schemaRefs>
    <ds:schemaRef ds:uri="ESRI.ArcGIS.Mapping.OfficeIntegration.PowerPointInfo"/>
  </ds:schemaRefs>
</ds:datastoreItem>
</file>

<file path=customXml/itemProps338.xml><?xml version="1.0" encoding="utf-8"?>
<ds:datastoreItem xmlns:ds="http://schemas.openxmlformats.org/officeDocument/2006/customXml" ds:itemID="{40928B08-C2B8-4F79-A458-28BA60DC0806}">
  <ds:schemaRefs>
    <ds:schemaRef ds:uri="ESRI.ArcGIS.Mapping.OfficeIntegration.PowerPointInfo"/>
  </ds:schemaRefs>
</ds:datastoreItem>
</file>

<file path=customXml/itemProps339.xml><?xml version="1.0" encoding="utf-8"?>
<ds:datastoreItem xmlns:ds="http://schemas.openxmlformats.org/officeDocument/2006/customXml" ds:itemID="{8EAB2BC6-2DA8-41EC-B06C-A415FDB8FCA3}">
  <ds:schemaRefs>
    <ds:schemaRef ds:uri="ESRI.ArcGIS.Mapping.OfficeIntegration.PowerPointInfo"/>
  </ds:schemaRefs>
</ds:datastoreItem>
</file>

<file path=customXml/itemProps340.xml><?xml version="1.0" encoding="utf-8"?>
<ds:datastoreItem xmlns:ds="http://schemas.openxmlformats.org/officeDocument/2006/customXml" ds:itemID="{5CEAD247-294C-4013-BC5D-52786EC0CD14}">
  <ds:schemaRefs>
    <ds:schemaRef ds:uri="ESRI.ArcGIS.Mapping.OfficeIntegration.PowerPointInfo"/>
  </ds:schemaRefs>
</ds:datastoreItem>
</file>

<file path=customXml/itemProps341.xml><?xml version="1.0" encoding="utf-8"?>
<ds:datastoreItem xmlns:ds="http://schemas.openxmlformats.org/officeDocument/2006/customXml" ds:itemID="{846748DF-460F-4022-86E8-E6CAE8907562}">
  <ds:schemaRefs>
    <ds:schemaRef ds:uri="ESRI.ArcGIS.Mapping.OfficeIntegration.PowerPointInfo"/>
  </ds:schemaRefs>
</ds:datastoreItem>
</file>

<file path=customXml/itemProps342.xml><?xml version="1.0" encoding="utf-8"?>
<ds:datastoreItem xmlns:ds="http://schemas.openxmlformats.org/officeDocument/2006/customXml" ds:itemID="{B530B927-3688-4016-810D-D0409C267AF8}">
  <ds:schemaRefs>
    <ds:schemaRef ds:uri="ESRI.ArcGIS.Mapping.OfficeIntegration.PowerPointInfo"/>
  </ds:schemaRefs>
</ds:datastoreItem>
</file>

<file path=customXml/itemProps343.xml><?xml version="1.0" encoding="utf-8"?>
<ds:datastoreItem xmlns:ds="http://schemas.openxmlformats.org/officeDocument/2006/customXml" ds:itemID="{67F1A5DA-EE49-4F6D-BAA7-DD9800801AC2}">
  <ds:schemaRefs>
    <ds:schemaRef ds:uri="ESRI.ArcGIS.Mapping.OfficeIntegration.PowerPointInfo"/>
  </ds:schemaRefs>
</ds:datastoreItem>
</file>

<file path=customXml/itemProps344.xml><?xml version="1.0" encoding="utf-8"?>
<ds:datastoreItem xmlns:ds="http://schemas.openxmlformats.org/officeDocument/2006/customXml" ds:itemID="{5F19336C-71AA-4AA6-BB4C-96952E55B88A}">
  <ds:schemaRefs>
    <ds:schemaRef ds:uri="ESRI.ArcGIS.Mapping.OfficeIntegration.PowerPointInfo"/>
  </ds:schemaRefs>
</ds:datastoreItem>
</file>

<file path=customXml/itemProps345.xml><?xml version="1.0" encoding="utf-8"?>
<ds:datastoreItem xmlns:ds="http://schemas.openxmlformats.org/officeDocument/2006/customXml" ds:itemID="{7A2D0499-6A96-4B88-960B-CF8B945150A5}">
  <ds:schemaRefs>
    <ds:schemaRef ds:uri="ESRI.ArcGIS.Mapping.OfficeIntegration.PowerPointInfo"/>
  </ds:schemaRefs>
</ds:datastoreItem>
</file>

<file path=customXml/itemProps346.xml><?xml version="1.0" encoding="utf-8"?>
<ds:datastoreItem xmlns:ds="http://schemas.openxmlformats.org/officeDocument/2006/customXml" ds:itemID="{BA2FDCE0-7782-474F-92D4-2AE0A441A5BA}">
  <ds:schemaRefs>
    <ds:schemaRef ds:uri="ESRI.ArcGIS.Mapping.OfficeIntegration.PowerPointInfo"/>
  </ds:schemaRefs>
</ds:datastoreItem>
</file>

<file path=customXml/itemProps347.xml><?xml version="1.0" encoding="utf-8"?>
<ds:datastoreItem xmlns:ds="http://schemas.openxmlformats.org/officeDocument/2006/customXml" ds:itemID="{B00A104F-117E-4A13-8CEF-35BDA5F35D96}">
  <ds:schemaRefs>
    <ds:schemaRef ds:uri="ESRI.ArcGIS.Mapping.OfficeIntegration.PowerPointInfo"/>
  </ds:schemaRefs>
</ds:datastoreItem>
</file>

<file path=customXml/itemProps348.xml><?xml version="1.0" encoding="utf-8"?>
<ds:datastoreItem xmlns:ds="http://schemas.openxmlformats.org/officeDocument/2006/customXml" ds:itemID="{05335553-6D6F-4146-9F87-C3F9DF28EC4B}">
  <ds:schemaRefs>
    <ds:schemaRef ds:uri="ESRI.ArcGIS.Mapping.OfficeIntegration.PowerPointInfo"/>
  </ds:schemaRefs>
</ds:datastoreItem>
</file>

<file path=customXml/itemProps349.xml><?xml version="1.0" encoding="utf-8"?>
<ds:datastoreItem xmlns:ds="http://schemas.openxmlformats.org/officeDocument/2006/customXml" ds:itemID="{5C413799-EA8B-4A25-8FA5-FD99F925CDE4}">
  <ds:schemaRefs>
    <ds:schemaRef ds:uri="ESRI.ArcGIS.Mapping.OfficeIntegration.PowerPointInfo"/>
  </ds:schemaRefs>
</ds:datastoreItem>
</file>

<file path=customXml/itemProps350.xml><?xml version="1.0" encoding="utf-8"?>
<ds:datastoreItem xmlns:ds="http://schemas.openxmlformats.org/officeDocument/2006/customXml" ds:itemID="{83F3D690-7219-4BC7-A905-F8A7184CD425}">
  <ds:schemaRefs>
    <ds:schemaRef ds:uri="ESRI.ArcGIS.Mapping.OfficeIntegration.PowerPointInfo"/>
  </ds:schemaRefs>
</ds:datastoreItem>
</file>

<file path=customXml/itemProps351.xml><?xml version="1.0" encoding="utf-8"?>
<ds:datastoreItem xmlns:ds="http://schemas.openxmlformats.org/officeDocument/2006/customXml" ds:itemID="{ED228229-F21E-4FA4-BF39-D52E2691B854}">
  <ds:schemaRefs>
    <ds:schemaRef ds:uri="ESRI.ArcGIS.Mapping.OfficeIntegration.PowerPointInfo"/>
  </ds:schemaRefs>
</ds:datastoreItem>
</file>

<file path=customXml/itemProps352.xml><?xml version="1.0" encoding="utf-8"?>
<ds:datastoreItem xmlns:ds="http://schemas.openxmlformats.org/officeDocument/2006/customXml" ds:itemID="{2728725A-E704-463C-9E6C-9DA15801B3A8}">
  <ds:schemaRefs>
    <ds:schemaRef ds:uri="ESRI.ArcGIS.Mapping.OfficeIntegration.PowerPointInfo"/>
  </ds:schemaRefs>
</ds:datastoreItem>
</file>

<file path=customXml/itemProps353.xml><?xml version="1.0" encoding="utf-8"?>
<ds:datastoreItem xmlns:ds="http://schemas.openxmlformats.org/officeDocument/2006/customXml" ds:itemID="{5B1550ED-9679-4DA0-A93A-F0069CA87229}">
  <ds:schemaRefs>
    <ds:schemaRef ds:uri="ESRI.ArcGIS.Mapping.OfficeIntegration.PowerPointInfo"/>
  </ds:schemaRefs>
</ds:datastoreItem>
</file>

<file path=customXml/itemProps354.xml><?xml version="1.0" encoding="utf-8"?>
<ds:datastoreItem xmlns:ds="http://schemas.openxmlformats.org/officeDocument/2006/customXml" ds:itemID="{16727C86-76A3-494D-BFC8-A68A47FC0227}">
  <ds:schemaRefs>
    <ds:schemaRef ds:uri="ESRI.ArcGIS.Mapping.OfficeIntegration.PowerPointInfo"/>
  </ds:schemaRefs>
</ds:datastoreItem>
</file>

<file path=customXml/itemProps355.xml><?xml version="1.0" encoding="utf-8"?>
<ds:datastoreItem xmlns:ds="http://schemas.openxmlformats.org/officeDocument/2006/customXml" ds:itemID="{59053082-8751-4EEA-B0F7-D2479B211F82}">
  <ds:schemaRefs>
    <ds:schemaRef ds:uri="ESRI.ArcGIS.Mapping.OfficeIntegration.PowerPointInfo"/>
  </ds:schemaRefs>
</ds:datastoreItem>
</file>

<file path=customXml/itemProps356.xml><?xml version="1.0" encoding="utf-8"?>
<ds:datastoreItem xmlns:ds="http://schemas.openxmlformats.org/officeDocument/2006/customXml" ds:itemID="{F12054AE-DB95-414F-B2F2-AF9DC15666F3}">
  <ds:schemaRefs>
    <ds:schemaRef ds:uri="ESRI.ArcGIS.Mapping.OfficeIntegration.PowerPointInfo"/>
  </ds:schemaRefs>
</ds:datastoreItem>
</file>

<file path=customXml/itemProps357.xml><?xml version="1.0" encoding="utf-8"?>
<ds:datastoreItem xmlns:ds="http://schemas.openxmlformats.org/officeDocument/2006/customXml" ds:itemID="{E3A42B4C-A64D-4D64-8052-FE1ECC444528}">
  <ds:schemaRefs>
    <ds:schemaRef ds:uri="ESRI.ArcGIS.Mapping.OfficeIntegration.PowerPointInfo"/>
  </ds:schemaRefs>
</ds:datastoreItem>
</file>

<file path=customXml/itemProps358.xml><?xml version="1.0" encoding="utf-8"?>
<ds:datastoreItem xmlns:ds="http://schemas.openxmlformats.org/officeDocument/2006/customXml" ds:itemID="{7AA813F1-720B-47BB-999B-30E8C8EAE6DC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58068</TotalTime>
  <Words>859</Words>
  <Application>Microsoft Office PowerPoint</Application>
  <PresentationFormat>Personnalisé</PresentationFormat>
  <Paragraphs>251</Paragraphs>
  <Slides>21</Slides>
  <Notes>11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23" baseType="lpstr">
      <vt:lpstr>Office Theme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Nasri</dc:creator>
  <cp:lastModifiedBy>Msilini Amina</cp:lastModifiedBy>
  <cp:revision>891</cp:revision>
  <dcterms:created xsi:type="dcterms:W3CDTF">2014-12-01T16:01:12Z</dcterms:created>
  <dcterms:modified xsi:type="dcterms:W3CDTF">2021-04-01T12:17:14Z</dcterms:modified>
</cp:coreProperties>
</file>