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4" r:id="rId1"/>
  </p:sldMasterIdLst>
  <p:notesMasterIdLst>
    <p:notesMasterId r:id="rId33"/>
  </p:notesMasterIdLst>
  <p:handoutMasterIdLst>
    <p:handoutMasterId r:id="rId34"/>
  </p:handoutMasterIdLst>
  <p:sldIdLst>
    <p:sldId id="262" r:id="rId2"/>
    <p:sldId id="375" r:id="rId3"/>
    <p:sldId id="404" r:id="rId4"/>
    <p:sldId id="409" r:id="rId5"/>
    <p:sldId id="410" r:id="rId6"/>
    <p:sldId id="405" r:id="rId7"/>
    <p:sldId id="407" r:id="rId8"/>
    <p:sldId id="408" r:id="rId9"/>
    <p:sldId id="411" r:id="rId10"/>
    <p:sldId id="265" r:id="rId11"/>
    <p:sldId id="366" r:id="rId12"/>
    <p:sldId id="400" r:id="rId13"/>
    <p:sldId id="278" r:id="rId14"/>
    <p:sldId id="280" r:id="rId15"/>
    <p:sldId id="377" r:id="rId16"/>
    <p:sldId id="379" r:id="rId17"/>
    <p:sldId id="397" r:id="rId18"/>
    <p:sldId id="378" r:id="rId19"/>
    <p:sldId id="395" r:id="rId20"/>
    <p:sldId id="382" r:id="rId21"/>
    <p:sldId id="383" r:id="rId22"/>
    <p:sldId id="402" r:id="rId23"/>
    <p:sldId id="401" r:id="rId24"/>
    <p:sldId id="386" r:id="rId25"/>
    <p:sldId id="403" r:id="rId26"/>
    <p:sldId id="387" r:id="rId27"/>
    <p:sldId id="388" r:id="rId28"/>
    <p:sldId id="413" r:id="rId29"/>
    <p:sldId id="412" r:id="rId30"/>
    <p:sldId id="364" r:id="rId31"/>
    <p:sldId id="414" r:id="rId32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rdabschnitt" id="{401B2B95-7B55-4EFB-B2D0-9A380AE7AD81}">
          <p14:sldIdLst>
            <p14:sldId id="262"/>
            <p14:sldId id="375"/>
            <p14:sldId id="404"/>
            <p14:sldId id="409"/>
            <p14:sldId id="410"/>
            <p14:sldId id="405"/>
            <p14:sldId id="407"/>
            <p14:sldId id="408"/>
            <p14:sldId id="411"/>
            <p14:sldId id="265"/>
          </p14:sldIdLst>
        </p14:section>
        <p14:section name="Data" id="{7F4C8960-B29D-43B3-9E73-D079E4EB1F3F}">
          <p14:sldIdLst>
            <p14:sldId id="366"/>
            <p14:sldId id="400"/>
          </p14:sldIdLst>
        </p14:section>
        <p14:section name="Methods" id="{1A3F3E0F-3968-4CFA-902D-EE65F69EC91C}">
          <p14:sldIdLst>
            <p14:sldId id="278"/>
            <p14:sldId id="280"/>
            <p14:sldId id="377"/>
            <p14:sldId id="379"/>
            <p14:sldId id="397"/>
          </p14:sldIdLst>
        </p14:section>
        <p14:section name="PriorWeights" id="{AA2FB2E8-8796-4906-8C67-7FAC6D95BD7E}">
          <p14:sldIdLst>
            <p14:sldId id="378"/>
            <p14:sldId id="395"/>
          </p14:sldIdLst>
        </p14:section>
        <p14:section name="Coefficients" id="{36B49EDF-B29D-41CA-850E-600177E4480B}">
          <p14:sldIdLst>
            <p14:sldId id="382"/>
            <p14:sldId id="383"/>
            <p14:sldId id="402"/>
            <p14:sldId id="401"/>
            <p14:sldId id="386"/>
            <p14:sldId id="403"/>
            <p14:sldId id="387"/>
          </p14:sldIdLst>
        </p14:section>
        <p14:section name="Discussion" id="{629C7B03-60F7-41BB-9B23-09A1D0115747}">
          <p14:sldIdLst>
            <p14:sldId id="388"/>
            <p14:sldId id="413"/>
            <p14:sldId id="412"/>
            <p14:sldId id="364"/>
            <p14:sldId id="41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" initials="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8B8"/>
    <a:srgbClr val="0081B1"/>
    <a:srgbClr val="918F90"/>
    <a:srgbClr val="79A1C5"/>
    <a:srgbClr val="7CA6CB"/>
    <a:srgbClr val="033160"/>
    <a:srgbClr val="A5A5A5"/>
    <a:srgbClr val="03305D"/>
    <a:srgbClr val="03315F"/>
    <a:srgbClr val="1E58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8CF9CAF-5251-4676-B66D-5D6E001ACF5F}" v="165" dt="2021-04-22T11:02:00.1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Designformatvorlage 1 - Akz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Designformatvorlage 2 - Akz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012ECD-51FC-41F1-AA8D-1B2483CD663E}" styleName="Helle Formatvorlage 2 - Akz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Helle Formatvorlage 2 - Akz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5FD0F851-EC5A-4D38-B0AD-8093EC10F338}" styleName="Helle Formatvorlage 1 - Akz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4C1A8A3-306A-4EB7-A6B1-4F7E0EB9C5D6}" styleName="Estilo Médio 3 - Ênfase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Estilo Médio 3 - Ênfase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Estilo Médio 3 - Ênfase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Helle Formatvorlag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434" autoAdjust="0"/>
    <p:restoredTop sz="94543" autoAdjust="0"/>
  </p:normalViewPr>
  <p:slideViewPr>
    <p:cSldViewPr>
      <p:cViewPr varScale="1">
        <p:scale>
          <a:sx n="95" d="100"/>
          <a:sy n="95" d="100"/>
        </p:scale>
        <p:origin x="1330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3154" y="4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uilherme Samprogna Mohor" userId="e184829f-f0c9-4623-8070-5dee7c4de304" providerId="ADAL" clId="{0E1A575B-2B60-43FF-A000-353400F4260B}"/>
    <pc:docChg chg="undo custSel modSld">
      <pc:chgData name="Guilherme Samprogna Mohor" userId="e184829f-f0c9-4623-8070-5dee7c4de304" providerId="ADAL" clId="{0E1A575B-2B60-43FF-A000-353400F4260B}" dt="2021-04-12T16:12:00.075" v="235" actId="20577"/>
      <pc:docMkLst>
        <pc:docMk/>
      </pc:docMkLst>
      <pc:sldChg chg="modSp mod">
        <pc:chgData name="Guilherme Samprogna Mohor" userId="e184829f-f0c9-4623-8070-5dee7c4de304" providerId="ADAL" clId="{0E1A575B-2B60-43FF-A000-353400F4260B}" dt="2021-04-12T16:11:24.535" v="219" actId="20577"/>
        <pc:sldMkLst>
          <pc:docMk/>
          <pc:sldMk cId="2598495513" sldId="262"/>
        </pc:sldMkLst>
        <pc:spChg chg="mod">
          <ac:chgData name="Guilherme Samprogna Mohor" userId="e184829f-f0c9-4623-8070-5dee7c4de304" providerId="ADAL" clId="{0E1A575B-2B60-43FF-A000-353400F4260B}" dt="2021-04-12T16:11:24.535" v="219" actId="20577"/>
          <ac:spMkLst>
            <pc:docMk/>
            <pc:sldMk cId="2598495513" sldId="262"/>
            <ac:spMk id="5" creationId="{00000000-0000-0000-0000-000000000000}"/>
          </ac:spMkLst>
        </pc:spChg>
      </pc:sldChg>
      <pc:sldChg chg="modSp mod">
        <pc:chgData name="Guilherme Samprogna Mohor" userId="e184829f-f0c9-4623-8070-5dee7c4de304" providerId="ADAL" clId="{0E1A575B-2B60-43FF-A000-353400F4260B}" dt="2021-04-12T16:11:52.148" v="226" actId="20577"/>
        <pc:sldMkLst>
          <pc:docMk/>
          <pc:sldMk cId="2520963168" sldId="265"/>
        </pc:sldMkLst>
        <pc:spChg chg="mod">
          <ac:chgData name="Guilherme Samprogna Mohor" userId="e184829f-f0c9-4623-8070-5dee7c4de304" providerId="ADAL" clId="{0E1A575B-2B60-43FF-A000-353400F4260B}" dt="2021-04-12T16:11:52.148" v="226" actId="20577"/>
          <ac:spMkLst>
            <pc:docMk/>
            <pc:sldMk cId="2520963168" sldId="265"/>
            <ac:spMk id="5" creationId="{00000000-0000-0000-0000-000000000000}"/>
          </ac:spMkLst>
        </pc:spChg>
      </pc:sldChg>
      <pc:sldChg chg="modSp mod">
        <pc:chgData name="Guilherme Samprogna Mohor" userId="e184829f-f0c9-4623-8070-5dee7c4de304" providerId="ADAL" clId="{0E1A575B-2B60-43FF-A000-353400F4260B}" dt="2021-04-12T08:58:44.511" v="13" actId="207"/>
        <pc:sldMkLst>
          <pc:docMk/>
          <pc:sldMk cId="2384951816" sldId="278"/>
        </pc:sldMkLst>
        <pc:spChg chg="mod">
          <ac:chgData name="Guilherme Samprogna Mohor" userId="e184829f-f0c9-4623-8070-5dee7c4de304" providerId="ADAL" clId="{0E1A575B-2B60-43FF-A000-353400F4260B}" dt="2021-04-12T08:58:44.511" v="13" actId="207"/>
          <ac:spMkLst>
            <pc:docMk/>
            <pc:sldMk cId="2384951816" sldId="278"/>
            <ac:spMk id="3" creationId="{00000000-0000-0000-0000-000000000000}"/>
          </ac:spMkLst>
        </pc:spChg>
      </pc:sldChg>
      <pc:sldChg chg="addSp delSp modSp">
        <pc:chgData name="Guilherme Samprogna Mohor" userId="e184829f-f0c9-4623-8070-5dee7c4de304" providerId="ADAL" clId="{0E1A575B-2B60-43FF-A000-353400F4260B}" dt="2021-04-12T11:26:17.134" v="209" actId="165"/>
        <pc:sldMkLst>
          <pc:docMk/>
          <pc:sldMk cId="2608691091" sldId="375"/>
        </pc:sldMkLst>
        <pc:spChg chg="mod">
          <ac:chgData name="Guilherme Samprogna Mohor" userId="e184829f-f0c9-4623-8070-5dee7c4de304" providerId="ADAL" clId="{0E1A575B-2B60-43FF-A000-353400F4260B}" dt="2021-04-12T08:57:04.069" v="0" actId="207"/>
          <ac:spMkLst>
            <pc:docMk/>
            <pc:sldMk cId="2608691091" sldId="375"/>
            <ac:spMk id="3" creationId="{7094BACC-6B1D-4865-BB34-95E04861D1D7}"/>
          </ac:spMkLst>
        </pc:spChg>
        <pc:spChg chg="mod topLvl">
          <ac:chgData name="Guilherme Samprogna Mohor" userId="e184829f-f0c9-4623-8070-5dee7c4de304" providerId="ADAL" clId="{0E1A575B-2B60-43FF-A000-353400F4260B}" dt="2021-04-12T11:26:17.134" v="209" actId="165"/>
          <ac:spMkLst>
            <pc:docMk/>
            <pc:sldMk cId="2608691091" sldId="375"/>
            <ac:spMk id="10" creationId="{F14E8AD0-A2B6-473E-8B09-32E8C660026F}"/>
          </ac:spMkLst>
        </pc:spChg>
        <pc:spChg chg="mod topLvl">
          <ac:chgData name="Guilherme Samprogna Mohor" userId="e184829f-f0c9-4623-8070-5dee7c4de304" providerId="ADAL" clId="{0E1A575B-2B60-43FF-A000-353400F4260B}" dt="2021-04-12T11:26:17.134" v="209" actId="165"/>
          <ac:spMkLst>
            <pc:docMk/>
            <pc:sldMk cId="2608691091" sldId="375"/>
            <ac:spMk id="11" creationId="{F3A06FD0-B63D-4AD5-9CB4-C13FA5D35E90}"/>
          </ac:spMkLst>
        </pc:spChg>
        <pc:spChg chg="mod topLvl">
          <ac:chgData name="Guilherme Samprogna Mohor" userId="e184829f-f0c9-4623-8070-5dee7c4de304" providerId="ADAL" clId="{0E1A575B-2B60-43FF-A000-353400F4260B}" dt="2021-04-12T11:26:17.134" v="209" actId="165"/>
          <ac:spMkLst>
            <pc:docMk/>
            <pc:sldMk cId="2608691091" sldId="375"/>
            <ac:spMk id="27" creationId="{55559EFE-B8C9-45CC-B87E-37971463D053}"/>
          </ac:spMkLst>
        </pc:spChg>
        <pc:spChg chg="mod topLvl">
          <ac:chgData name="Guilherme Samprogna Mohor" userId="e184829f-f0c9-4623-8070-5dee7c4de304" providerId="ADAL" clId="{0E1A575B-2B60-43FF-A000-353400F4260B}" dt="2021-04-12T11:26:17.134" v="209" actId="165"/>
          <ac:spMkLst>
            <pc:docMk/>
            <pc:sldMk cId="2608691091" sldId="375"/>
            <ac:spMk id="28" creationId="{32330DEC-54E0-4FB5-86D9-695BC6F7E61D}"/>
          </ac:spMkLst>
        </pc:spChg>
        <pc:grpChg chg="add del mod">
          <ac:chgData name="Guilherme Samprogna Mohor" userId="e184829f-f0c9-4623-8070-5dee7c4de304" providerId="ADAL" clId="{0E1A575B-2B60-43FF-A000-353400F4260B}" dt="2021-04-12T11:26:17.134" v="209" actId="165"/>
          <ac:grpSpMkLst>
            <pc:docMk/>
            <pc:sldMk cId="2608691091" sldId="375"/>
            <ac:grpSpMk id="15" creationId="{349C16A4-8A9E-4DD4-919C-FA54C2C1E193}"/>
          </ac:grpSpMkLst>
        </pc:grpChg>
        <pc:picChg chg="mod topLvl">
          <ac:chgData name="Guilherme Samprogna Mohor" userId="e184829f-f0c9-4623-8070-5dee7c4de304" providerId="ADAL" clId="{0E1A575B-2B60-43FF-A000-353400F4260B}" dt="2021-04-12T11:26:17.134" v="209" actId="165"/>
          <ac:picMkLst>
            <pc:docMk/>
            <pc:sldMk cId="2608691091" sldId="375"/>
            <ac:picMk id="12" creationId="{99F91A22-D6BB-48F3-833C-43F80EB37BF9}"/>
          </ac:picMkLst>
        </pc:picChg>
        <pc:picChg chg="mod topLvl">
          <ac:chgData name="Guilherme Samprogna Mohor" userId="e184829f-f0c9-4623-8070-5dee7c4de304" providerId="ADAL" clId="{0E1A575B-2B60-43FF-A000-353400F4260B}" dt="2021-04-12T11:26:17.134" v="209" actId="165"/>
          <ac:picMkLst>
            <pc:docMk/>
            <pc:sldMk cId="2608691091" sldId="375"/>
            <ac:picMk id="23" creationId="{391874FB-7526-4F2C-B577-F5C3EC6536B1}"/>
          </ac:picMkLst>
        </pc:picChg>
        <pc:picChg chg="mod topLvl">
          <ac:chgData name="Guilherme Samprogna Mohor" userId="e184829f-f0c9-4623-8070-5dee7c4de304" providerId="ADAL" clId="{0E1A575B-2B60-43FF-A000-353400F4260B}" dt="2021-04-12T11:26:17.134" v="209" actId="165"/>
          <ac:picMkLst>
            <pc:docMk/>
            <pc:sldMk cId="2608691091" sldId="375"/>
            <ac:picMk id="24" creationId="{025DC32E-044C-4C1D-AC77-1C8B7B952ADB}"/>
          </ac:picMkLst>
        </pc:picChg>
        <pc:picChg chg="mod topLvl">
          <ac:chgData name="Guilherme Samprogna Mohor" userId="e184829f-f0c9-4623-8070-5dee7c4de304" providerId="ADAL" clId="{0E1A575B-2B60-43FF-A000-353400F4260B}" dt="2021-04-12T11:26:17.134" v="209" actId="165"/>
          <ac:picMkLst>
            <pc:docMk/>
            <pc:sldMk cId="2608691091" sldId="375"/>
            <ac:picMk id="25" creationId="{A32F762D-271B-4182-B0FA-B0371DF6B4CE}"/>
          </ac:picMkLst>
        </pc:picChg>
        <pc:picChg chg="mod topLvl">
          <ac:chgData name="Guilherme Samprogna Mohor" userId="e184829f-f0c9-4623-8070-5dee7c4de304" providerId="ADAL" clId="{0E1A575B-2B60-43FF-A000-353400F4260B}" dt="2021-04-12T11:26:17.134" v="209" actId="165"/>
          <ac:picMkLst>
            <pc:docMk/>
            <pc:sldMk cId="2608691091" sldId="375"/>
            <ac:picMk id="26" creationId="{7A5CE2A6-CA11-4FC1-AFA3-ABB87E4F25D9}"/>
          </ac:picMkLst>
        </pc:picChg>
      </pc:sldChg>
      <pc:sldChg chg="modSp mod">
        <pc:chgData name="Guilherme Samprogna Mohor" userId="e184829f-f0c9-4623-8070-5dee7c4de304" providerId="ADAL" clId="{0E1A575B-2B60-43FF-A000-353400F4260B}" dt="2021-04-12T11:19:29.438" v="53" actId="167"/>
        <pc:sldMkLst>
          <pc:docMk/>
          <pc:sldMk cId="3690837798" sldId="383"/>
        </pc:sldMkLst>
        <pc:spChg chg="mod">
          <ac:chgData name="Guilherme Samprogna Mohor" userId="e184829f-f0c9-4623-8070-5dee7c4de304" providerId="ADAL" clId="{0E1A575B-2B60-43FF-A000-353400F4260B}" dt="2021-04-12T08:59:00.088" v="14" actId="207"/>
          <ac:spMkLst>
            <pc:docMk/>
            <pc:sldMk cId="3690837798" sldId="383"/>
            <ac:spMk id="7" creationId="{4DC084C9-ADE1-49E7-B178-2CA3639F69F2}"/>
          </ac:spMkLst>
        </pc:spChg>
        <pc:grpChg chg="ord">
          <ac:chgData name="Guilherme Samprogna Mohor" userId="e184829f-f0c9-4623-8070-5dee7c4de304" providerId="ADAL" clId="{0E1A575B-2B60-43FF-A000-353400F4260B}" dt="2021-04-12T11:19:29.438" v="53" actId="167"/>
          <ac:grpSpMkLst>
            <pc:docMk/>
            <pc:sldMk cId="3690837798" sldId="383"/>
            <ac:grpSpMk id="9" creationId="{04044BB9-8F7D-40D3-9940-D531B9E5C369}"/>
          </ac:grpSpMkLst>
        </pc:grpChg>
      </pc:sldChg>
      <pc:sldChg chg="modSp mod">
        <pc:chgData name="Guilherme Samprogna Mohor" userId="e184829f-f0c9-4623-8070-5dee7c4de304" providerId="ADAL" clId="{0E1A575B-2B60-43FF-A000-353400F4260B}" dt="2021-04-12T08:59:17.098" v="17" actId="207"/>
        <pc:sldMkLst>
          <pc:docMk/>
          <pc:sldMk cId="1692719699" sldId="387"/>
        </pc:sldMkLst>
        <pc:spChg chg="mod">
          <ac:chgData name="Guilherme Samprogna Mohor" userId="e184829f-f0c9-4623-8070-5dee7c4de304" providerId="ADAL" clId="{0E1A575B-2B60-43FF-A000-353400F4260B}" dt="2021-04-12T08:59:17.098" v="17" actId="207"/>
          <ac:spMkLst>
            <pc:docMk/>
            <pc:sldMk cId="1692719699" sldId="387"/>
            <ac:spMk id="10" creationId="{0C959FF1-4EBF-4FD4-8E25-7D2477D042A4}"/>
          </ac:spMkLst>
        </pc:spChg>
      </pc:sldChg>
      <pc:sldChg chg="modSp mod">
        <pc:chgData name="Guilherme Samprogna Mohor" userId="e184829f-f0c9-4623-8070-5dee7c4de304" providerId="ADAL" clId="{0E1A575B-2B60-43FF-A000-353400F4260B}" dt="2021-04-12T08:59:36.413" v="22" actId="20577"/>
        <pc:sldMkLst>
          <pc:docMk/>
          <pc:sldMk cId="2989322888" sldId="388"/>
        </pc:sldMkLst>
        <pc:spChg chg="mod">
          <ac:chgData name="Guilherme Samprogna Mohor" userId="e184829f-f0c9-4623-8070-5dee7c4de304" providerId="ADAL" clId="{0E1A575B-2B60-43FF-A000-353400F4260B}" dt="2021-04-12T08:59:26.956" v="19" actId="207"/>
          <ac:spMkLst>
            <pc:docMk/>
            <pc:sldMk cId="2989322888" sldId="388"/>
            <ac:spMk id="3" creationId="{7094BACC-6B1D-4865-BB34-95E04861D1D7}"/>
          </ac:spMkLst>
        </pc:spChg>
        <pc:graphicFrameChg chg="modGraphic">
          <ac:chgData name="Guilherme Samprogna Mohor" userId="e184829f-f0c9-4623-8070-5dee7c4de304" providerId="ADAL" clId="{0E1A575B-2B60-43FF-A000-353400F4260B}" dt="2021-04-12T08:59:36.413" v="22" actId="20577"/>
          <ac:graphicFrameMkLst>
            <pc:docMk/>
            <pc:sldMk cId="2989322888" sldId="388"/>
            <ac:graphicFrameMk id="23" creationId="{0B7B4776-63EF-406A-BCE9-21E877EA1912}"/>
          </ac:graphicFrameMkLst>
        </pc:graphicFrameChg>
      </pc:sldChg>
      <pc:sldChg chg="modSp mod">
        <pc:chgData name="Guilherme Samprogna Mohor" userId="e184829f-f0c9-4623-8070-5dee7c4de304" providerId="ADAL" clId="{0E1A575B-2B60-43FF-A000-353400F4260B}" dt="2021-04-12T08:59:05.532" v="15" actId="207"/>
        <pc:sldMkLst>
          <pc:docMk/>
          <pc:sldMk cId="2473598398" sldId="402"/>
        </pc:sldMkLst>
        <pc:spChg chg="mod">
          <ac:chgData name="Guilherme Samprogna Mohor" userId="e184829f-f0c9-4623-8070-5dee7c4de304" providerId="ADAL" clId="{0E1A575B-2B60-43FF-A000-353400F4260B}" dt="2021-04-12T08:59:05.532" v="15" actId="207"/>
          <ac:spMkLst>
            <pc:docMk/>
            <pc:sldMk cId="2473598398" sldId="402"/>
            <ac:spMk id="13" creationId="{913DBB3B-7DA7-47B9-8869-1A36C7AD5AE8}"/>
          </ac:spMkLst>
        </pc:spChg>
      </pc:sldChg>
      <pc:sldChg chg="modSp mod">
        <pc:chgData name="Guilherme Samprogna Mohor" userId="e184829f-f0c9-4623-8070-5dee7c4de304" providerId="ADAL" clId="{0E1A575B-2B60-43FF-A000-353400F4260B}" dt="2021-04-12T08:59:12.620" v="16" actId="207"/>
        <pc:sldMkLst>
          <pc:docMk/>
          <pc:sldMk cId="2247789646" sldId="403"/>
        </pc:sldMkLst>
        <pc:spChg chg="mod">
          <ac:chgData name="Guilherme Samprogna Mohor" userId="e184829f-f0c9-4623-8070-5dee7c4de304" providerId="ADAL" clId="{0E1A575B-2B60-43FF-A000-353400F4260B}" dt="2021-04-12T08:59:12.620" v="16" actId="207"/>
          <ac:spMkLst>
            <pc:docMk/>
            <pc:sldMk cId="2247789646" sldId="403"/>
            <ac:spMk id="9" creationId="{85009FAF-8FAE-4D6A-AE5D-61551FD8AD6A}"/>
          </ac:spMkLst>
        </pc:spChg>
      </pc:sldChg>
      <pc:sldChg chg="modSp mod">
        <pc:chgData name="Guilherme Samprogna Mohor" userId="e184829f-f0c9-4623-8070-5dee7c4de304" providerId="ADAL" clId="{0E1A575B-2B60-43FF-A000-353400F4260B}" dt="2021-04-12T08:57:19.255" v="2" actId="207"/>
        <pc:sldMkLst>
          <pc:docMk/>
          <pc:sldMk cId="2088232994" sldId="404"/>
        </pc:sldMkLst>
        <pc:spChg chg="mod">
          <ac:chgData name="Guilherme Samprogna Mohor" userId="e184829f-f0c9-4623-8070-5dee7c4de304" providerId="ADAL" clId="{0E1A575B-2B60-43FF-A000-353400F4260B}" dt="2021-04-12T08:57:19.255" v="2" actId="207"/>
          <ac:spMkLst>
            <pc:docMk/>
            <pc:sldMk cId="2088232994" sldId="404"/>
            <ac:spMk id="3" creationId="{7094BACC-6B1D-4865-BB34-95E04861D1D7}"/>
          </ac:spMkLst>
        </pc:spChg>
      </pc:sldChg>
      <pc:sldChg chg="modSp">
        <pc:chgData name="Guilherme Samprogna Mohor" userId="e184829f-f0c9-4623-8070-5dee7c4de304" providerId="ADAL" clId="{0E1A575B-2B60-43FF-A000-353400F4260B}" dt="2021-04-12T08:58:08.127" v="8" actId="207"/>
        <pc:sldMkLst>
          <pc:docMk/>
          <pc:sldMk cId="2538651517" sldId="405"/>
        </pc:sldMkLst>
        <pc:spChg chg="mod">
          <ac:chgData name="Guilherme Samprogna Mohor" userId="e184829f-f0c9-4623-8070-5dee7c4de304" providerId="ADAL" clId="{0E1A575B-2B60-43FF-A000-353400F4260B}" dt="2021-04-12T08:58:08.127" v="8" actId="207"/>
          <ac:spMkLst>
            <pc:docMk/>
            <pc:sldMk cId="2538651517" sldId="405"/>
            <ac:spMk id="3" creationId="{7094BACC-6B1D-4865-BB34-95E04861D1D7}"/>
          </ac:spMkLst>
        </pc:spChg>
      </pc:sldChg>
      <pc:sldChg chg="modSp">
        <pc:chgData name="Guilherme Samprogna Mohor" userId="e184829f-f0c9-4623-8070-5dee7c4de304" providerId="ADAL" clId="{0E1A575B-2B60-43FF-A000-353400F4260B}" dt="2021-04-12T08:58:23.874" v="9" actId="207"/>
        <pc:sldMkLst>
          <pc:docMk/>
          <pc:sldMk cId="647961765" sldId="408"/>
        </pc:sldMkLst>
        <pc:spChg chg="mod">
          <ac:chgData name="Guilherme Samprogna Mohor" userId="e184829f-f0c9-4623-8070-5dee7c4de304" providerId="ADAL" clId="{0E1A575B-2B60-43FF-A000-353400F4260B}" dt="2021-04-12T08:58:23.874" v="9" actId="207"/>
          <ac:spMkLst>
            <pc:docMk/>
            <pc:sldMk cId="647961765" sldId="408"/>
            <ac:spMk id="3" creationId="{7094BACC-6B1D-4865-BB34-95E04861D1D7}"/>
          </ac:spMkLst>
        </pc:spChg>
      </pc:sldChg>
      <pc:sldChg chg="addSp delSp modSp mod">
        <pc:chgData name="Guilherme Samprogna Mohor" userId="e184829f-f0c9-4623-8070-5dee7c4de304" providerId="ADAL" clId="{0E1A575B-2B60-43FF-A000-353400F4260B}" dt="2021-04-12T11:26:17.603" v="210" actId="1038"/>
        <pc:sldMkLst>
          <pc:docMk/>
          <pc:sldMk cId="57443742" sldId="409"/>
        </pc:sldMkLst>
        <pc:spChg chg="add del">
          <ac:chgData name="Guilherme Samprogna Mohor" userId="e184829f-f0c9-4623-8070-5dee7c4de304" providerId="ADAL" clId="{0E1A575B-2B60-43FF-A000-353400F4260B}" dt="2021-04-12T11:19:56.987" v="54" actId="478"/>
          <ac:spMkLst>
            <pc:docMk/>
            <pc:sldMk cId="57443742" sldId="409"/>
            <ac:spMk id="11" creationId="{29771E1B-80BC-4133-8726-7FF20FF95C1B}"/>
          </ac:spMkLst>
        </pc:spChg>
        <pc:spChg chg="del mod">
          <ac:chgData name="Guilherme Samprogna Mohor" userId="e184829f-f0c9-4623-8070-5dee7c4de304" providerId="ADAL" clId="{0E1A575B-2B60-43FF-A000-353400F4260B}" dt="2021-04-12T11:25:00.845" v="161" actId="478"/>
          <ac:spMkLst>
            <pc:docMk/>
            <pc:sldMk cId="57443742" sldId="409"/>
            <ac:spMk id="12" creationId="{6D2462B6-3FB7-446C-A58E-B346A2EFFD2D}"/>
          </ac:spMkLst>
        </pc:spChg>
        <pc:spChg chg="add mod">
          <ac:chgData name="Guilherme Samprogna Mohor" userId="e184829f-f0c9-4623-8070-5dee7c4de304" providerId="ADAL" clId="{0E1A575B-2B60-43FF-A000-353400F4260B}" dt="2021-04-12T11:25:09.430" v="169" actId="20577"/>
          <ac:spMkLst>
            <pc:docMk/>
            <pc:sldMk cId="57443742" sldId="409"/>
            <ac:spMk id="27" creationId="{0FC96BC3-DC65-48C7-A8CD-6EEE0C86177F}"/>
          </ac:spMkLst>
        </pc:spChg>
        <pc:spChg chg="add mod">
          <ac:chgData name="Guilherme Samprogna Mohor" userId="e184829f-f0c9-4623-8070-5dee7c4de304" providerId="ADAL" clId="{0E1A575B-2B60-43FF-A000-353400F4260B}" dt="2021-04-12T11:25:42.087" v="184" actId="1036"/>
          <ac:spMkLst>
            <pc:docMk/>
            <pc:sldMk cId="57443742" sldId="409"/>
            <ac:spMk id="28" creationId="{7E737C35-F6BF-4600-A487-09FAF259A4D7}"/>
          </ac:spMkLst>
        </pc:spChg>
        <pc:spChg chg="add mod">
          <ac:chgData name="Guilherme Samprogna Mohor" userId="e184829f-f0c9-4623-8070-5dee7c4de304" providerId="ADAL" clId="{0E1A575B-2B60-43FF-A000-353400F4260B}" dt="2021-04-12T11:25:42.087" v="184" actId="1036"/>
          <ac:spMkLst>
            <pc:docMk/>
            <pc:sldMk cId="57443742" sldId="409"/>
            <ac:spMk id="29" creationId="{C111E607-5427-4845-A541-D8958835FAF4}"/>
          </ac:spMkLst>
        </pc:spChg>
        <pc:spChg chg="add mod">
          <ac:chgData name="Guilherme Samprogna Mohor" userId="e184829f-f0c9-4623-8070-5dee7c4de304" providerId="ADAL" clId="{0E1A575B-2B60-43FF-A000-353400F4260B}" dt="2021-04-12T11:25:12.633" v="176" actId="20577"/>
          <ac:spMkLst>
            <pc:docMk/>
            <pc:sldMk cId="57443742" sldId="409"/>
            <ac:spMk id="30" creationId="{9CE4427D-E043-413F-B740-F987890B0D63}"/>
          </ac:spMkLst>
        </pc:spChg>
        <pc:spChg chg="add mod">
          <ac:chgData name="Guilherme Samprogna Mohor" userId="e184829f-f0c9-4623-8070-5dee7c4de304" providerId="ADAL" clId="{0E1A575B-2B60-43FF-A000-353400F4260B}" dt="2021-04-12T11:26:17.603" v="210" actId="1038"/>
          <ac:spMkLst>
            <pc:docMk/>
            <pc:sldMk cId="57443742" sldId="409"/>
            <ac:spMk id="31" creationId="{EE71C515-9DFE-4A39-9148-CD9FBA85F46A}"/>
          </ac:spMkLst>
        </pc:spChg>
        <pc:spChg chg="add mod">
          <ac:chgData name="Guilherme Samprogna Mohor" userId="e184829f-f0c9-4623-8070-5dee7c4de304" providerId="ADAL" clId="{0E1A575B-2B60-43FF-A000-353400F4260B}" dt="2021-04-12T11:26:17.603" v="210" actId="1038"/>
          <ac:spMkLst>
            <pc:docMk/>
            <pc:sldMk cId="57443742" sldId="409"/>
            <ac:spMk id="32" creationId="{6AE10BAC-13E7-4742-9803-047FFADED8C2}"/>
          </ac:spMkLst>
        </pc:spChg>
        <pc:spChg chg="add mod">
          <ac:chgData name="Guilherme Samprogna Mohor" userId="e184829f-f0c9-4623-8070-5dee7c4de304" providerId="ADAL" clId="{0E1A575B-2B60-43FF-A000-353400F4260B}" dt="2021-04-12T11:25:01.173" v="162"/>
          <ac:spMkLst>
            <pc:docMk/>
            <pc:sldMk cId="57443742" sldId="409"/>
            <ac:spMk id="33" creationId="{A5604102-46AB-4CA0-9D0A-0193DA4903C7}"/>
          </ac:spMkLst>
        </pc:spChg>
        <pc:spChg chg="mod">
          <ac:chgData name="Guilherme Samprogna Mohor" userId="e184829f-f0c9-4623-8070-5dee7c4de304" providerId="ADAL" clId="{0E1A575B-2B60-43FF-A000-353400F4260B}" dt="2021-04-12T11:25:01.173" v="162"/>
          <ac:spMkLst>
            <pc:docMk/>
            <pc:sldMk cId="57443742" sldId="409"/>
            <ac:spMk id="36" creationId="{37DE2693-8D64-4EE5-8E56-0088D659C2BA}"/>
          </ac:spMkLst>
        </pc:spChg>
        <pc:spChg chg="mod">
          <ac:chgData name="Guilherme Samprogna Mohor" userId="e184829f-f0c9-4623-8070-5dee7c4de304" providerId="ADAL" clId="{0E1A575B-2B60-43FF-A000-353400F4260B}" dt="2021-04-12T11:25:01.173" v="162"/>
          <ac:spMkLst>
            <pc:docMk/>
            <pc:sldMk cId="57443742" sldId="409"/>
            <ac:spMk id="38" creationId="{CC0F804B-DB84-4A1A-B4EF-D16EF9E52D33}"/>
          </ac:spMkLst>
        </pc:spChg>
        <pc:spChg chg="del mod">
          <ac:chgData name="Guilherme Samprogna Mohor" userId="e184829f-f0c9-4623-8070-5dee7c4de304" providerId="ADAL" clId="{0E1A575B-2B60-43FF-A000-353400F4260B}" dt="2021-04-12T11:25:00.845" v="161" actId="478"/>
          <ac:spMkLst>
            <pc:docMk/>
            <pc:sldMk cId="57443742" sldId="409"/>
            <ac:spMk id="43" creationId="{F9FC0918-1A1D-4DDE-985F-2CAB84154129}"/>
          </ac:spMkLst>
        </pc:spChg>
        <pc:spChg chg="del mod">
          <ac:chgData name="Guilherme Samprogna Mohor" userId="e184829f-f0c9-4623-8070-5dee7c4de304" providerId="ADAL" clId="{0E1A575B-2B60-43FF-A000-353400F4260B}" dt="2021-04-12T11:25:00.845" v="161" actId="478"/>
          <ac:spMkLst>
            <pc:docMk/>
            <pc:sldMk cId="57443742" sldId="409"/>
            <ac:spMk id="44" creationId="{07AE5C1B-C024-4700-BA5D-C0706DFBF56F}"/>
          </ac:spMkLst>
        </pc:spChg>
        <pc:spChg chg="del mod">
          <ac:chgData name="Guilherme Samprogna Mohor" userId="e184829f-f0c9-4623-8070-5dee7c4de304" providerId="ADAL" clId="{0E1A575B-2B60-43FF-A000-353400F4260B}" dt="2021-04-12T11:25:00.845" v="161" actId="478"/>
          <ac:spMkLst>
            <pc:docMk/>
            <pc:sldMk cId="57443742" sldId="409"/>
            <ac:spMk id="45" creationId="{DA2A96B1-90CE-4564-B20B-B2AFE02318E8}"/>
          </ac:spMkLst>
        </pc:spChg>
        <pc:spChg chg="del mod">
          <ac:chgData name="Guilherme Samprogna Mohor" userId="e184829f-f0c9-4623-8070-5dee7c4de304" providerId="ADAL" clId="{0E1A575B-2B60-43FF-A000-353400F4260B}" dt="2021-04-12T11:25:00.845" v="161" actId="478"/>
          <ac:spMkLst>
            <pc:docMk/>
            <pc:sldMk cId="57443742" sldId="409"/>
            <ac:spMk id="46" creationId="{8D6E2DA5-66D9-4EAF-9F5C-BDAC3156FDCC}"/>
          </ac:spMkLst>
        </pc:spChg>
        <pc:spChg chg="del mod">
          <ac:chgData name="Guilherme Samprogna Mohor" userId="e184829f-f0c9-4623-8070-5dee7c4de304" providerId="ADAL" clId="{0E1A575B-2B60-43FF-A000-353400F4260B}" dt="2021-04-12T11:25:00.845" v="161" actId="478"/>
          <ac:spMkLst>
            <pc:docMk/>
            <pc:sldMk cId="57443742" sldId="409"/>
            <ac:spMk id="47" creationId="{200CD8FF-3761-488A-A92D-7B3738971A9F}"/>
          </ac:spMkLst>
        </pc:spChg>
        <pc:spChg chg="mod">
          <ac:chgData name="Guilherme Samprogna Mohor" userId="e184829f-f0c9-4623-8070-5dee7c4de304" providerId="ADAL" clId="{0E1A575B-2B60-43FF-A000-353400F4260B}" dt="2021-04-12T11:24:19.267" v="147" actId="164"/>
          <ac:spMkLst>
            <pc:docMk/>
            <pc:sldMk cId="57443742" sldId="409"/>
            <ac:spMk id="96" creationId="{04675D13-74D3-4BEB-B76A-BC2C9BA12B04}"/>
          </ac:spMkLst>
        </pc:spChg>
        <pc:spChg chg="mod">
          <ac:chgData name="Guilherme Samprogna Mohor" userId="e184829f-f0c9-4623-8070-5dee7c4de304" providerId="ADAL" clId="{0E1A575B-2B60-43FF-A000-353400F4260B}" dt="2021-04-12T11:24:19.267" v="147" actId="164"/>
          <ac:spMkLst>
            <pc:docMk/>
            <pc:sldMk cId="57443742" sldId="409"/>
            <ac:spMk id="98" creationId="{9C6D77D8-1C0A-49F2-92B9-9CBDE61DB1E4}"/>
          </ac:spMkLst>
        </pc:spChg>
        <pc:spChg chg="mod">
          <ac:chgData name="Guilherme Samprogna Mohor" userId="e184829f-f0c9-4623-8070-5dee7c4de304" providerId="ADAL" clId="{0E1A575B-2B60-43FF-A000-353400F4260B}" dt="2021-04-12T08:57:45.502" v="3" actId="207"/>
          <ac:spMkLst>
            <pc:docMk/>
            <pc:sldMk cId="57443742" sldId="409"/>
            <ac:spMk id="106" creationId="{10BC8DAC-6E8B-484A-928E-9C8E6351C0C5}"/>
          </ac:spMkLst>
        </pc:spChg>
        <pc:grpChg chg="add mod">
          <ac:chgData name="Guilherme Samprogna Mohor" userId="e184829f-f0c9-4623-8070-5dee7c4de304" providerId="ADAL" clId="{0E1A575B-2B60-43FF-A000-353400F4260B}" dt="2021-04-12T11:24:19.329" v="149" actId="164"/>
          <ac:grpSpMkLst>
            <pc:docMk/>
            <pc:sldMk cId="57443742" sldId="409"/>
            <ac:grpSpMk id="3" creationId="{C57F8A86-76F3-4EF3-BF5D-F567879EC11C}"/>
          </ac:grpSpMkLst>
        </pc:grpChg>
        <pc:grpChg chg="add mod">
          <ac:chgData name="Guilherme Samprogna Mohor" userId="e184829f-f0c9-4623-8070-5dee7c4de304" providerId="ADAL" clId="{0E1A575B-2B60-43FF-A000-353400F4260B}" dt="2021-04-12T11:24:19.298" v="148" actId="164"/>
          <ac:grpSpMkLst>
            <pc:docMk/>
            <pc:sldMk cId="57443742" sldId="409"/>
            <ac:grpSpMk id="5" creationId="{C984A908-EDA1-48C7-BE55-2FC927A8ACFF}"/>
          </ac:grpSpMkLst>
        </pc:grpChg>
        <pc:grpChg chg="add mod">
          <ac:chgData name="Guilherme Samprogna Mohor" userId="e184829f-f0c9-4623-8070-5dee7c4de304" providerId="ADAL" clId="{0E1A575B-2B60-43FF-A000-353400F4260B}" dt="2021-04-12T11:24:19.267" v="147" actId="164"/>
          <ac:grpSpMkLst>
            <pc:docMk/>
            <pc:sldMk cId="57443742" sldId="409"/>
            <ac:grpSpMk id="7" creationId="{448D2890-9FF0-42E6-AF6D-2F040C0B01E1}"/>
          </ac:grpSpMkLst>
        </pc:grpChg>
        <pc:grpChg chg="add mod">
          <ac:chgData name="Guilherme Samprogna Mohor" userId="e184829f-f0c9-4623-8070-5dee7c4de304" providerId="ADAL" clId="{0E1A575B-2B60-43FF-A000-353400F4260B}" dt="2021-04-12T11:24:19.236" v="146" actId="164"/>
          <ac:grpSpMkLst>
            <pc:docMk/>
            <pc:sldMk cId="57443742" sldId="409"/>
            <ac:grpSpMk id="8" creationId="{0CC1FC41-A663-40EA-A1E2-E3E3308C651B}"/>
          </ac:grpSpMkLst>
        </pc:grpChg>
        <pc:grpChg chg="add mod">
          <ac:chgData name="Guilherme Samprogna Mohor" userId="e184829f-f0c9-4623-8070-5dee7c4de304" providerId="ADAL" clId="{0E1A575B-2B60-43FF-A000-353400F4260B}" dt="2021-04-12T11:24:19.189" v="145" actId="164"/>
          <ac:grpSpMkLst>
            <pc:docMk/>
            <pc:sldMk cId="57443742" sldId="409"/>
            <ac:grpSpMk id="9" creationId="{90C29EB3-D4EF-4D7F-85A9-D4A52B9E9843}"/>
          </ac:grpSpMkLst>
        </pc:grpChg>
        <pc:grpChg chg="add mod">
          <ac:chgData name="Guilherme Samprogna Mohor" userId="e184829f-f0c9-4623-8070-5dee7c4de304" providerId="ADAL" clId="{0E1A575B-2B60-43FF-A000-353400F4260B}" dt="2021-04-12T11:25:01.173" v="162"/>
          <ac:grpSpMkLst>
            <pc:docMk/>
            <pc:sldMk cId="57443742" sldId="409"/>
            <ac:grpSpMk id="34" creationId="{2530E139-90E1-4577-A1F8-5B3664B88572}"/>
          </ac:grpSpMkLst>
        </pc:grpChg>
        <pc:grpChg chg="del mod">
          <ac:chgData name="Guilherme Samprogna Mohor" userId="e184829f-f0c9-4623-8070-5dee7c4de304" providerId="ADAL" clId="{0E1A575B-2B60-43FF-A000-353400F4260B}" dt="2021-04-12T11:25:00.845" v="161" actId="478"/>
          <ac:grpSpMkLst>
            <pc:docMk/>
            <pc:sldMk cId="57443742" sldId="409"/>
            <ac:grpSpMk id="100" creationId="{A5B7AE2A-4C3D-44E2-89D6-43430745C2D3}"/>
          </ac:grpSpMkLst>
        </pc:grpChg>
        <pc:graphicFrameChg chg="add del modGraphic">
          <ac:chgData name="Guilherme Samprogna Mohor" userId="e184829f-f0c9-4623-8070-5dee7c4de304" providerId="ADAL" clId="{0E1A575B-2B60-43FF-A000-353400F4260B}" dt="2021-04-12T11:21:45.722" v="131" actId="1032"/>
          <ac:graphicFrameMkLst>
            <pc:docMk/>
            <pc:sldMk cId="57443742" sldId="409"/>
            <ac:graphicFrameMk id="10" creationId="{A2FFF8CE-2229-4283-9193-D91CB8CF2582}"/>
          </ac:graphicFrameMkLst>
        </pc:graphicFrameChg>
        <pc:picChg chg="del mod">
          <ac:chgData name="Guilherme Samprogna Mohor" userId="e184829f-f0c9-4623-8070-5dee7c4de304" providerId="ADAL" clId="{0E1A575B-2B60-43FF-A000-353400F4260B}" dt="2021-04-12T11:25:00.845" v="161" actId="478"/>
          <ac:picMkLst>
            <pc:docMk/>
            <pc:sldMk cId="57443742" sldId="409"/>
            <ac:picMk id="6" creationId="{CA519BF8-2C05-4C07-A418-39CA61461557}"/>
          </ac:picMkLst>
        </pc:picChg>
        <pc:picChg chg="del mod">
          <ac:chgData name="Guilherme Samprogna Mohor" userId="e184829f-f0c9-4623-8070-5dee7c4de304" providerId="ADAL" clId="{0E1A575B-2B60-43FF-A000-353400F4260B}" dt="2021-04-12T11:25:00.845" v="161" actId="478"/>
          <ac:picMkLst>
            <pc:docMk/>
            <pc:sldMk cId="57443742" sldId="409"/>
            <ac:picMk id="21" creationId="{05FCAE93-D3A4-4BBD-9172-9F334459BDA9}"/>
          </ac:picMkLst>
        </pc:picChg>
        <pc:picChg chg="mod">
          <ac:chgData name="Guilherme Samprogna Mohor" userId="e184829f-f0c9-4623-8070-5dee7c4de304" providerId="ADAL" clId="{0E1A575B-2B60-43FF-A000-353400F4260B}" dt="2021-04-12T11:25:01.173" v="162"/>
          <ac:picMkLst>
            <pc:docMk/>
            <pc:sldMk cId="57443742" sldId="409"/>
            <ac:picMk id="35" creationId="{956B74DA-CFE1-44B3-B041-C3DA9DD78473}"/>
          </ac:picMkLst>
        </pc:picChg>
        <pc:picChg chg="mod">
          <ac:chgData name="Guilherme Samprogna Mohor" userId="e184829f-f0c9-4623-8070-5dee7c4de304" providerId="ADAL" clId="{0E1A575B-2B60-43FF-A000-353400F4260B}" dt="2021-04-12T11:25:01.173" v="162"/>
          <ac:picMkLst>
            <pc:docMk/>
            <pc:sldMk cId="57443742" sldId="409"/>
            <ac:picMk id="37" creationId="{6480FC6E-C61A-4B39-A487-F9837A17B7B9}"/>
          </ac:picMkLst>
        </pc:picChg>
        <pc:picChg chg="add mod">
          <ac:chgData name="Guilherme Samprogna Mohor" userId="e184829f-f0c9-4623-8070-5dee7c4de304" providerId="ADAL" clId="{0E1A575B-2B60-43FF-A000-353400F4260B}" dt="2021-04-12T11:25:42.087" v="184" actId="1036"/>
          <ac:picMkLst>
            <pc:docMk/>
            <pc:sldMk cId="57443742" sldId="409"/>
            <ac:picMk id="39" creationId="{E30E2E36-AD27-4D5F-AAA1-BA8886B82D9E}"/>
          </ac:picMkLst>
        </pc:picChg>
        <pc:picChg chg="add mod">
          <ac:chgData name="Guilherme Samprogna Mohor" userId="e184829f-f0c9-4623-8070-5dee7c4de304" providerId="ADAL" clId="{0E1A575B-2B60-43FF-A000-353400F4260B}" dt="2021-04-12T11:25:42.087" v="184" actId="1036"/>
          <ac:picMkLst>
            <pc:docMk/>
            <pc:sldMk cId="57443742" sldId="409"/>
            <ac:picMk id="40" creationId="{D1E86F1F-FD3F-4120-991F-ABC5579C39E2}"/>
          </ac:picMkLst>
        </pc:picChg>
        <pc:picChg chg="add mod">
          <ac:chgData name="Guilherme Samprogna Mohor" userId="e184829f-f0c9-4623-8070-5dee7c4de304" providerId="ADAL" clId="{0E1A575B-2B60-43FF-A000-353400F4260B}" dt="2021-04-12T11:26:17.603" v="210" actId="1038"/>
          <ac:picMkLst>
            <pc:docMk/>
            <pc:sldMk cId="57443742" sldId="409"/>
            <ac:picMk id="41" creationId="{0AB2D204-8EF6-4435-80A6-A00FB3849F52}"/>
          </ac:picMkLst>
        </pc:picChg>
        <pc:picChg chg="add mod">
          <ac:chgData name="Guilherme Samprogna Mohor" userId="e184829f-f0c9-4623-8070-5dee7c4de304" providerId="ADAL" clId="{0E1A575B-2B60-43FF-A000-353400F4260B}" dt="2021-04-12T11:26:17.603" v="210" actId="1038"/>
          <ac:picMkLst>
            <pc:docMk/>
            <pc:sldMk cId="57443742" sldId="409"/>
            <ac:picMk id="42" creationId="{108AD09F-1641-47E5-A1AF-BA3016B421FA}"/>
          </ac:picMkLst>
        </pc:picChg>
        <pc:picChg chg="del mod">
          <ac:chgData name="Guilherme Samprogna Mohor" userId="e184829f-f0c9-4623-8070-5dee7c4de304" providerId="ADAL" clId="{0E1A575B-2B60-43FF-A000-353400F4260B}" dt="2021-04-12T11:25:00.845" v="161" actId="478"/>
          <ac:picMkLst>
            <pc:docMk/>
            <pc:sldMk cId="57443742" sldId="409"/>
            <ac:picMk id="69" creationId="{D6872114-A6B6-42F4-ACFE-F1B7A78628D4}"/>
          </ac:picMkLst>
        </pc:picChg>
        <pc:picChg chg="del mod">
          <ac:chgData name="Guilherme Samprogna Mohor" userId="e184829f-f0c9-4623-8070-5dee7c4de304" providerId="ADAL" clId="{0E1A575B-2B60-43FF-A000-353400F4260B}" dt="2021-04-12T11:25:00.845" v="161" actId="478"/>
          <ac:picMkLst>
            <pc:docMk/>
            <pc:sldMk cId="57443742" sldId="409"/>
            <ac:picMk id="70" creationId="{C832B2A5-CC6F-44E6-A976-236EECDC98D7}"/>
          </ac:picMkLst>
        </pc:picChg>
        <pc:picChg chg="mod">
          <ac:chgData name="Guilherme Samprogna Mohor" userId="e184829f-f0c9-4623-8070-5dee7c4de304" providerId="ADAL" clId="{0E1A575B-2B60-43FF-A000-353400F4260B}" dt="2021-04-12T11:24:19.267" v="147" actId="164"/>
          <ac:picMkLst>
            <pc:docMk/>
            <pc:sldMk cId="57443742" sldId="409"/>
            <ac:picMk id="95" creationId="{2C6259F4-5FF6-4199-BA0D-98B19AB8C795}"/>
          </ac:picMkLst>
        </pc:picChg>
        <pc:picChg chg="mod">
          <ac:chgData name="Guilherme Samprogna Mohor" userId="e184829f-f0c9-4623-8070-5dee7c4de304" providerId="ADAL" clId="{0E1A575B-2B60-43FF-A000-353400F4260B}" dt="2021-04-12T11:24:19.267" v="147" actId="164"/>
          <ac:picMkLst>
            <pc:docMk/>
            <pc:sldMk cId="57443742" sldId="409"/>
            <ac:picMk id="97" creationId="{C88FA98A-7E59-4FB0-888C-2F6AC62DBEB5}"/>
          </ac:picMkLst>
        </pc:picChg>
      </pc:sldChg>
      <pc:sldChg chg="modSp">
        <pc:chgData name="Guilherme Samprogna Mohor" userId="e184829f-f0c9-4623-8070-5dee7c4de304" providerId="ADAL" clId="{0E1A575B-2B60-43FF-A000-353400F4260B}" dt="2021-04-12T08:57:53.678" v="5" actId="6549"/>
        <pc:sldMkLst>
          <pc:docMk/>
          <pc:sldMk cId="2738727843" sldId="410"/>
        </pc:sldMkLst>
        <pc:spChg chg="mod">
          <ac:chgData name="Guilherme Samprogna Mohor" userId="e184829f-f0c9-4623-8070-5dee7c4de304" providerId="ADAL" clId="{0E1A575B-2B60-43FF-A000-353400F4260B}" dt="2021-04-12T08:57:53.678" v="5" actId="6549"/>
          <ac:spMkLst>
            <pc:docMk/>
            <pc:sldMk cId="2738727843" sldId="410"/>
            <ac:spMk id="3" creationId="{7094BACC-6B1D-4865-BB34-95E04861D1D7}"/>
          </ac:spMkLst>
        </pc:spChg>
      </pc:sldChg>
      <pc:sldChg chg="modSp">
        <pc:chgData name="Guilherme Samprogna Mohor" userId="e184829f-f0c9-4623-8070-5dee7c4de304" providerId="ADAL" clId="{0E1A575B-2B60-43FF-A000-353400F4260B}" dt="2021-04-12T08:58:35.642" v="12" actId="20577"/>
        <pc:sldMkLst>
          <pc:docMk/>
          <pc:sldMk cId="2925397260" sldId="411"/>
        </pc:sldMkLst>
        <pc:spChg chg="mod">
          <ac:chgData name="Guilherme Samprogna Mohor" userId="e184829f-f0c9-4623-8070-5dee7c4de304" providerId="ADAL" clId="{0E1A575B-2B60-43FF-A000-353400F4260B}" dt="2021-04-12T08:58:35.642" v="12" actId="20577"/>
          <ac:spMkLst>
            <pc:docMk/>
            <pc:sldMk cId="2925397260" sldId="411"/>
            <ac:spMk id="3" creationId="{7094BACC-6B1D-4865-BB34-95E04861D1D7}"/>
          </ac:spMkLst>
        </pc:spChg>
      </pc:sldChg>
      <pc:sldChg chg="modSp mod">
        <pc:chgData name="Guilherme Samprogna Mohor" userId="e184829f-f0c9-4623-8070-5dee7c4de304" providerId="ADAL" clId="{0E1A575B-2B60-43FF-A000-353400F4260B}" dt="2021-04-12T08:59:49.196" v="24" actId="207"/>
        <pc:sldMkLst>
          <pc:docMk/>
          <pc:sldMk cId="1165488933" sldId="412"/>
        </pc:sldMkLst>
        <pc:spChg chg="mod">
          <ac:chgData name="Guilherme Samprogna Mohor" userId="e184829f-f0c9-4623-8070-5dee7c4de304" providerId="ADAL" clId="{0E1A575B-2B60-43FF-A000-353400F4260B}" dt="2021-04-12T08:59:49.196" v="24" actId="207"/>
          <ac:spMkLst>
            <pc:docMk/>
            <pc:sldMk cId="1165488933" sldId="412"/>
            <ac:spMk id="3" creationId="{7094BACC-6B1D-4865-BB34-95E04861D1D7}"/>
          </ac:spMkLst>
        </pc:spChg>
      </pc:sldChg>
      <pc:sldChg chg="modSp mod">
        <pc:chgData name="Guilherme Samprogna Mohor" userId="e184829f-f0c9-4623-8070-5dee7c4de304" providerId="ADAL" clId="{0E1A575B-2B60-43FF-A000-353400F4260B}" dt="2021-04-12T08:59:45.494" v="23" actId="207"/>
        <pc:sldMkLst>
          <pc:docMk/>
          <pc:sldMk cId="3880578342" sldId="413"/>
        </pc:sldMkLst>
        <pc:spChg chg="mod">
          <ac:chgData name="Guilherme Samprogna Mohor" userId="e184829f-f0c9-4623-8070-5dee7c4de304" providerId="ADAL" clId="{0E1A575B-2B60-43FF-A000-353400F4260B}" dt="2021-04-12T08:59:45.494" v="23" actId="207"/>
          <ac:spMkLst>
            <pc:docMk/>
            <pc:sldMk cId="3880578342" sldId="413"/>
            <ac:spMk id="3" creationId="{7094BACC-6B1D-4865-BB34-95E04861D1D7}"/>
          </ac:spMkLst>
        </pc:spChg>
      </pc:sldChg>
      <pc:sldChg chg="modSp mod">
        <pc:chgData name="Guilherme Samprogna Mohor" userId="e184829f-f0c9-4623-8070-5dee7c4de304" providerId="ADAL" clId="{0E1A575B-2B60-43FF-A000-353400F4260B}" dt="2021-04-12T16:12:00.075" v="235" actId="20577"/>
        <pc:sldMkLst>
          <pc:docMk/>
          <pc:sldMk cId="2674241672" sldId="414"/>
        </pc:sldMkLst>
        <pc:spChg chg="mod">
          <ac:chgData name="Guilherme Samprogna Mohor" userId="e184829f-f0c9-4623-8070-5dee7c4de304" providerId="ADAL" clId="{0E1A575B-2B60-43FF-A000-353400F4260B}" dt="2021-04-12T16:12:00.075" v="235" actId="20577"/>
          <ac:spMkLst>
            <pc:docMk/>
            <pc:sldMk cId="2674241672" sldId="414"/>
            <ac:spMk id="5" creationId="{00000000-0000-0000-0000-000000000000}"/>
          </ac:spMkLst>
        </pc:spChg>
      </pc:sldChg>
    </pc:docChg>
  </pc:docChgLst>
  <pc:docChgLst>
    <pc:chgData name="Guilherme Samprogna Mohor" userId="e184829f-f0c9-4623-8070-5dee7c4de304" providerId="ADAL" clId="{50417989-707A-4567-AE77-19FE01307D69}"/>
    <pc:docChg chg="undo custSel modSld">
      <pc:chgData name="Guilherme Samprogna Mohor" userId="e184829f-f0c9-4623-8070-5dee7c4de304" providerId="ADAL" clId="{50417989-707A-4567-AE77-19FE01307D69}" dt="2021-04-12T06:44:54.917" v="118" actId="14100"/>
      <pc:docMkLst>
        <pc:docMk/>
      </pc:docMkLst>
      <pc:sldChg chg="modSp mod">
        <pc:chgData name="Guilherme Samprogna Mohor" userId="e184829f-f0c9-4623-8070-5dee7c4de304" providerId="ADAL" clId="{50417989-707A-4567-AE77-19FE01307D69}" dt="2021-04-12T06:42:50.391" v="50" actId="167"/>
        <pc:sldMkLst>
          <pc:docMk/>
          <pc:sldMk cId="2608691091" sldId="375"/>
        </pc:sldMkLst>
        <pc:grpChg chg="ord">
          <ac:chgData name="Guilherme Samprogna Mohor" userId="e184829f-f0c9-4623-8070-5dee7c4de304" providerId="ADAL" clId="{50417989-707A-4567-AE77-19FE01307D69}" dt="2021-04-12T06:42:50.391" v="50" actId="167"/>
          <ac:grpSpMkLst>
            <pc:docMk/>
            <pc:sldMk cId="2608691091" sldId="375"/>
            <ac:grpSpMk id="15" creationId="{349C16A4-8A9E-4DD4-919C-FA54C2C1E193}"/>
          </ac:grpSpMkLst>
        </pc:grpChg>
        <pc:picChg chg="mod">
          <ac:chgData name="Guilherme Samprogna Mohor" userId="e184829f-f0c9-4623-8070-5dee7c4de304" providerId="ADAL" clId="{50417989-707A-4567-AE77-19FE01307D69}" dt="2021-04-12T06:42:47.338" v="49" actId="1366"/>
          <ac:picMkLst>
            <pc:docMk/>
            <pc:sldMk cId="2608691091" sldId="375"/>
            <ac:picMk id="12" creationId="{99F91A22-D6BB-48F3-833C-43F80EB37BF9}"/>
          </ac:picMkLst>
        </pc:picChg>
        <pc:picChg chg="mod">
          <ac:chgData name="Guilherme Samprogna Mohor" userId="e184829f-f0c9-4623-8070-5dee7c4de304" providerId="ADAL" clId="{50417989-707A-4567-AE77-19FE01307D69}" dt="2021-04-12T06:42:47.338" v="49" actId="1366"/>
          <ac:picMkLst>
            <pc:docMk/>
            <pc:sldMk cId="2608691091" sldId="375"/>
            <ac:picMk id="23" creationId="{391874FB-7526-4F2C-B577-F5C3EC6536B1}"/>
          </ac:picMkLst>
        </pc:picChg>
        <pc:picChg chg="mod">
          <ac:chgData name="Guilherme Samprogna Mohor" userId="e184829f-f0c9-4623-8070-5dee7c4de304" providerId="ADAL" clId="{50417989-707A-4567-AE77-19FE01307D69}" dt="2021-04-12T06:42:47.338" v="49" actId="1366"/>
          <ac:picMkLst>
            <pc:docMk/>
            <pc:sldMk cId="2608691091" sldId="375"/>
            <ac:picMk id="24" creationId="{025DC32E-044C-4C1D-AC77-1C8B7B952ADB}"/>
          </ac:picMkLst>
        </pc:picChg>
        <pc:picChg chg="mod">
          <ac:chgData name="Guilherme Samprogna Mohor" userId="e184829f-f0c9-4623-8070-5dee7c4de304" providerId="ADAL" clId="{50417989-707A-4567-AE77-19FE01307D69}" dt="2021-04-12T06:42:47.338" v="49" actId="1366"/>
          <ac:picMkLst>
            <pc:docMk/>
            <pc:sldMk cId="2608691091" sldId="375"/>
            <ac:picMk id="25" creationId="{A32F762D-271B-4182-B0FA-B0371DF6B4CE}"/>
          </ac:picMkLst>
        </pc:picChg>
        <pc:picChg chg="mod">
          <ac:chgData name="Guilherme Samprogna Mohor" userId="e184829f-f0c9-4623-8070-5dee7c4de304" providerId="ADAL" clId="{50417989-707A-4567-AE77-19FE01307D69}" dt="2021-04-12T06:42:47.338" v="49" actId="1366"/>
          <ac:picMkLst>
            <pc:docMk/>
            <pc:sldMk cId="2608691091" sldId="375"/>
            <ac:picMk id="26" creationId="{7A5CE2A6-CA11-4FC1-AFA3-ABB87E4F25D9}"/>
          </ac:picMkLst>
        </pc:picChg>
      </pc:sldChg>
      <pc:sldChg chg="addSp modSp">
        <pc:chgData name="Guilherme Samprogna Mohor" userId="e184829f-f0c9-4623-8070-5dee7c4de304" providerId="ADAL" clId="{50417989-707A-4567-AE77-19FE01307D69}" dt="2021-04-11T08:26:09.169" v="46"/>
        <pc:sldMkLst>
          <pc:docMk/>
          <pc:sldMk cId="1692719699" sldId="387"/>
        </pc:sldMkLst>
        <pc:spChg chg="add mod">
          <ac:chgData name="Guilherme Samprogna Mohor" userId="e184829f-f0c9-4623-8070-5dee7c4de304" providerId="ADAL" clId="{50417989-707A-4567-AE77-19FE01307D69}" dt="2021-04-11T08:26:09.169" v="46"/>
          <ac:spMkLst>
            <pc:docMk/>
            <pc:sldMk cId="1692719699" sldId="387"/>
            <ac:spMk id="19" creationId="{5F7FAA58-FFA9-425E-A042-BA53F99ACF45}"/>
          </ac:spMkLst>
        </pc:spChg>
      </pc:sldChg>
      <pc:sldChg chg="addSp modSp">
        <pc:chgData name="Guilherme Samprogna Mohor" userId="e184829f-f0c9-4623-8070-5dee7c4de304" providerId="ADAL" clId="{50417989-707A-4567-AE77-19FE01307D69}" dt="2021-04-11T08:26:04.854" v="45"/>
        <pc:sldMkLst>
          <pc:docMk/>
          <pc:sldMk cId="2118201024" sldId="395"/>
        </pc:sldMkLst>
        <pc:spChg chg="add mod">
          <ac:chgData name="Guilherme Samprogna Mohor" userId="e184829f-f0c9-4623-8070-5dee7c4de304" providerId="ADAL" clId="{50417989-707A-4567-AE77-19FE01307D69}" dt="2021-04-11T08:26:04.854" v="45"/>
          <ac:spMkLst>
            <pc:docMk/>
            <pc:sldMk cId="2118201024" sldId="395"/>
            <ac:spMk id="26" creationId="{74427EA9-F834-42AF-88BB-197027051F21}"/>
          </ac:spMkLst>
        </pc:spChg>
      </pc:sldChg>
      <pc:sldChg chg="addSp modSp">
        <pc:chgData name="Guilherme Samprogna Mohor" userId="e184829f-f0c9-4623-8070-5dee7c4de304" providerId="ADAL" clId="{50417989-707A-4567-AE77-19FE01307D69}" dt="2021-04-11T08:26:01.877" v="44"/>
        <pc:sldMkLst>
          <pc:docMk/>
          <pc:sldMk cId="3530204152" sldId="397"/>
        </pc:sldMkLst>
        <pc:spChg chg="add mod">
          <ac:chgData name="Guilherme Samprogna Mohor" userId="e184829f-f0c9-4623-8070-5dee7c4de304" providerId="ADAL" clId="{50417989-707A-4567-AE77-19FE01307D69}" dt="2021-04-11T08:26:01.877" v="44"/>
          <ac:spMkLst>
            <pc:docMk/>
            <pc:sldMk cId="3530204152" sldId="397"/>
            <ac:spMk id="41" creationId="{90D1960E-6AE9-4AA4-A6FF-C9B8F659E80C}"/>
          </ac:spMkLst>
        </pc:spChg>
      </pc:sldChg>
      <pc:sldChg chg="addSp modSp mod">
        <pc:chgData name="Guilherme Samprogna Mohor" userId="e184829f-f0c9-4623-8070-5dee7c4de304" providerId="ADAL" clId="{50417989-707A-4567-AE77-19FE01307D69}" dt="2021-04-11T08:25:54.753" v="43" actId="20577"/>
        <pc:sldMkLst>
          <pc:docMk/>
          <pc:sldMk cId="3273987868" sldId="400"/>
        </pc:sldMkLst>
        <pc:spChg chg="add mod">
          <ac:chgData name="Guilherme Samprogna Mohor" userId="e184829f-f0c9-4623-8070-5dee7c4de304" providerId="ADAL" clId="{50417989-707A-4567-AE77-19FE01307D69}" dt="2021-04-11T08:25:54.753" v="43" actId="20577"/>
          <ac:spMkLst>
            <pc:docMk/>
            <pc:sldMk cId="3273987868" sldId="400"/>
            <ac:spMk id="2" creationId="{CF367619-4CB4-4CC9-8DA2-AA9E02BC8378}"/>
          </ac:spMkLst>
        </pc:spChg>
        <pc:spChg chg="mod">
          <ac:chgData name="Guilherme Samprogna Mohor" userId="e184829f-f0c9-4623-8070-5dee7c4de304" providerId="ADAL" clId="{50417989-707A-4567-AE77-19FE01307D69}" dt="2021-04-11T08:25:14.889" v="15" actId="20577"/>
          <ac:spMkLst>
            <pc:docMk/>
            <pc:sldMk cId="3273987868" sldId="400"/>
            <ac:spMk id="49" creationId="{C7293292-D57B-434B-AC61-BFB47F5392C6}"/>
          </ac:spMkLst>
        </pc:spChg>
      </pc:sldChg>
      <pc:sldChg chg="addSp delSp modSp mod">
        <pc:chgData name="Guilherme Samprogna Mohor" userId="e184829f-f0c9-4623-8070-5dee7c4de304" providerId="ADAL" clId="{50417989-707A-4567-AE77-19FE01307D69}" dt="2021-04-12T06:42:59.008" v="53" actId="167"/>
        <pc:sldMkLst>
          <pc:docMk/>
          <pc:sldMk cId="2088232994" sldId="404"/>
        </pc:sldMkLst>
        <pc:spChg chg="mod">
          <ac:chgData name="Guilherme Samprogna Mohor" userId="e184829f-f0c9-4623-8070-5dee7c4de304" providerId="ADAL" clId="{50417989-707A-4567-AE77-19FE01307D69}" dt="2021-04-12T06:42:57" v="52"/>
          <ac:spMkLst>
            <pc:docMk/>
            <pc:sldMk cId="2088232994" sldId="404"/>
            <ac:spMk id="17" creationId="{E2AF190A-6B75-414D-A61F-3D1AA0B0EC99}"/>
          </ac:spMkLst>
        </pc:spChg>
        <pc:spChg chg="mod">
          <ac:chgData name="Guilherme Samprogna Mohor" userId="e184829f-f0c9-4623-8070-5dee7c4de304" providerId="ADAL" clId="{50417989-707A-4567-AE77-19FE01307D69}" dt="2021-04-12T06:42:57" v="52"/>
          <ac:spMkLst>
            <pc:docMk/>
            <pc:sldMk cId="2088232994" sldId="404"/>
            <ac:spMk id="18" creationId="{E113C79B-21E1-4D2F-976F-C794C9EFD661}"/>
          </ac:spMkLst>
        </pc:spChg>
        <pc:spChg chg="mod">
          <ac:chgData name="Guilherme Samprogna Mohor" userId="e184829f-f0c9-4623-8070-5dee7c4de304" providerId="ADAL" clId="{50417989-707A-4567-AE77-19FE01307D69}" dt="2021-04-12T06:42:57" v="52"/>
          <ac:spMkLst>
            <pc:docMk/>
            <pc:sldMk cId="2088232994" sldId="404"/>
            <ac:spMk id="19" creationId="{7FF32EEA-4BAC-41C3-921E-8A8B8AF0230D}"/>
          </ac:spMkLst>
        </pc:spChg>
        <pc:spChg chg="mod">
          <ac:chgData name="Guilherme Samprogna Mohor" userId="e184829f-f0c9-4623-8070-5dee7c4de304" providerId="ADAL" clId="{50417989-707A-4567-AE77-19FE01307D69}" dt="2021-04-12T06:42:57" v="52"/>
          <ac:spMkLst>
            <pc:docMk/>
            <pc:sldMk cId="2088232994" sldId="404"/>
            <ac:spMk id="20" creationId="{CBB88641-69AB-4352-A6AE-C358C73AC912}"/>
          </ac:spMkLst>
        </pc:spChg>
        <pc:grpChg chg="add mod ord">
          <ac:chgData name="Guilherme Samprogna Mohor" userId="e184829f-f0c9-4623-8070-5dee7c4de304" providerId="ADAL" clId="{50417989-707A-4567-AE77-19FE01307D69}" dt="2021-04-12T06:42:59.008" v="53" actId="167"/>
          <ac:grpSpMkLst>
            <pc:docMk/>
            <pc:sldMk cId="2088232994" sldId="404"/>
            <ac:grpSpMk id="16" creationId="{6E64BB72-6194-447D-9C1F-2F5721BFDB03}"/>
          </ac:grpSpMkLst>
        </pc:grpChg>
        <pc:grpChg chg="del">
          <ac:chgData name="Guilherme Samprogna Mohor" userId="e184829f-f0c9-4623-8070-5dee7c4de304" providerId="ADAL" clId="{50417989-707A-4567-AE77-19FE01307D69}" dt="2021-04-12T06:42:56.719" v="51" actId="478"/>
          <ac:grpSpMkLst>
            <pc:docMk/>
            <pc:sldMk cId="2088232994" sldId="404"/>
            <ac:grpSpMk id="22" creationId="{2FDF2B08-B137-4E7D-9DBC-ACAAFD5B955F}"/>
          </ac:grpSpMkLst>
        </pc:grpChg>
        <pc:picChg chg="mod">
          <ac:chgData name="Guilherme Samprogna Mohor" userId="e184829f-f0c9-4623-8070-5dee7c4de304" providerId="ADAL" clId="{50417989-707A-4567-AE77-19FE01307D69}" dt="2021-04-12T06:42:57" v="52"/>
          <ac:picMkLst>
            <pc:docMk/>
            <pc:sldMk cId="2088232994" sldId="404"/>
            <ac:picMk id="21" creationId="{9D0DCE85-80FF-4758-B6B6-51F529E1A169}"/>
          </ac:picMkLst>
        </pc:picChg>
        <pc:picChg chg="mod">
          <ac:chgData name="Guilherme Samprogna Mohor" userId="e184829f-f0c9-4623-8070-5dee7c4de304" providerId="ADAL" clId="{50417989-707A-4567-AE77-19FE01307D69}" dt="2021-04-12T06:42:57" v="52"/>
          <ac:picMkLst>
            <pc:docMk/>
            <pc:sldMk cId="2088232994" sldId="404"/>
            <ac:picMk id="32" creationId="{ABAFEB40-A33B-43BC-A4BF-6DCF23604BBF}"/>
          </ac:picMkLst>
        </pc:picChg>
        <pc:picChg chg="mod">
          <ac:chgData name="Guilherme Samprogna Mohor" userId="e184829f-f0c9-4623-8070-5dee7c4de304" providerId="ADAL" clId="{50417989-707A-4567-AE77-19FE01307D69}" dt="2021-04-12T06:42:57" v="52"/>
          <ac:picMkLst>
            <pc:docMk/>
            <pc:sldMk cId="2088232994" sldId="404"/>
            <ac:picMk id="33" creationId="{4ECFDA03-E1B4-470C-9DCD-6137D8581C6C}"/>
          </ac:picMkLst>
        </pc:picChg>
        <pc:picChg chg="mod">
          <ac:chgData name="Guilherme Samprogna Mohor" userId="e184829f-f0c9-4623-8070-5dee7c4de304" providerId="ADAL" clId="{50417989-707A-4567-AE77-19FE01307D69}" dt="2021-04-12T06:42:57" v="52"/>
          <ac:picMkLst>
            <pc:docMk/>
            <pc:sldMk cId="2088232994" sldId="404"/>
            <ac:picMk id="34" creationId="{B7D56552-E2B9-4B63-B2B7-784B83308A19}"/>
          </ac:picMkLst>
        </pc:picChg>
        <pc:picChg chg="mod">
          <ac:chgData name="Guilherme Samprogna Mohor" userId="e184829f-f0c9-4623-8070-5dee7c4de304" providerId="ADAL" clId="{50417989-707A-4567-AE77-19FE01307D69}" dt="2021-04-12T06:42:57" v="52"/>
          <ac:picMkLst>
            <pc:docMk/>
            <pc:sldMk cId="2088232994" sldId="404"/>
            <ac:picMk id="35" creationId="{E7A2AE5F-98ED-4A62-98DD-A96CF7D39EB5}"/>
          </ac:picMkLst>
        </pc:picChg>
      </pc:sldChg>
      <pc:sldChg chg="modSp mod">
        <pc:chgData name="Guilherme Samprogna Mohor" userId="e184829f-f0c9-4623-8070-5dee7c4de304" providerId="ADAL" clId="{50417989-707A-4567-AE77-19FE01307D69}" dt="2021-04-12T06:43:37.275" v="79" actId="14100"/>
        <pc:sldMkLst>
          <pc:docMk/>
          <pc:sldMk cId="2538651517" sldId="405"/>
        </pc:sldMkLst>
        <pc:spChg chg="mod">
          <ac:chgData name="Guilherme Samprogna Mohor" userId="e184829f-f0c9-4623-8070-5dee7c4de304" providerId="ADAL" clId="{50417989-707A-4567-AE77-19FE01307D69}" dt="2021-04-12T06:43:37.275" v="79" actId="14100"/>
          <ac:spMkLst>
            <pc:docMk/>
            <pc:sldMk cId="2538651517" sldId="405"/>
            <ac:spMk id="28" creationId="{92BE2FF0-A5BD-4960-A1E5-3F837799F6ED}"/>
          </ac:spMkLst>
        </pc:spChg>
      </pc:sldChg>
      <pc:sldChg chg="modSp mod">
        <pc:chgData name="Guilherme Samprogna Mohor" userId="e184829f-f0c9-4623-8070-5dee7c4de304" providerId="ADAL" clId="{50417989-707A-4567-AE77-19FE01307D69}" dt="2021-04-12T06:44:21.704" v="92" actId="14100"/>
        <pc:sldMkLst>
          <pc:docMk/>
          <pc:sldMk cId="2517225415" sldId="407"/>
        </pc:sldMkLst>
        <pc:spChg chg="mod">
          <ac:chgData name="Guilherme Samprogna Mohor" userId="e184829f-f0c9-4623-8070-5dee7c4de304" providerId="ADAL" clId="{50417989-707A-4567-AE77-19FE01307D69}" dt="2021-04-12T06:44:21.704" v="92" actId="14100"/>
          <ac:spMkLst>
            <pc:docMk/>
            <pc:sldMk cId="2517225415" sldId="407"/>
            <ac:spMk id="21" creationId="{E84F0119-E597-4C3A-8F0E-8389E1C7AE9F}"/>
          </ac:spMkLst>
        </pc:spChg>
      </pc:sldChg>
      <pc:sldChg chg="modSp mod">
        <pc:chgData name="Guilherme Samprogna Mohor" userId="e184829f-f0c9-4623-8070-5dee7c4de304" providerId="ADAL" clId="{50417989-707A-4567-AE77-19FE01307D69}" dt="2021-04-12T06:44:42.022" v="105" actId="14100"/>
        <pc:sldMkLst>
          <pc:docMk/>
          <pc:sldMk cId="647961765" sldId="408"/>
        </pc:sldMkLst>
        <pc:spChg chg="mod">
          <ac:chgData name="Guilherme Samprogna Mohor" userId="e184829f-f0c9-4623-8070-5dee7c4de304" providerId="ADAL" clId="{50417989-707A-4567-AE77-19FE01307D69}" dt="2021-04-12T06:44:42.022" v="105" actId="14100"/>
          <ac:spMkLst>
            <pc:docMk/>
            <pc:sldMk cId="647961765" sldId="408"/>
            <ac:spMk id="16" creationId="{CFD09079-5370-49F0-BE0C-42C5A31A3BE9}"/>
          </ac:spMkLst>
        </pc:spChg>
      </pc:sldChg>
      <pc:sldChg chg="modSp mod">
        <pc:chgData name="Guilherme Samprogna Mohor" userId="e184829f-f0c9-4623-8070-5dee7c4de304" providerId="ADAL" clId="{50417989-707A-4567-AE77-19FE01307D69}" dt="2021-04-12T06:43:17.410" v="66" actId="14100"/>
        <pc:sldMkLst>
          <pc:docMk/>
          <pc:sldMk cId="2738727843" sldId="410"/>
        </pc:sldMkLst>
        <pc:spChg chg="mod">
          <ac:chgData name="Guilherme Samprogna Mohor" userId="e184829f-f0c9-4623-8070-5dee7c4de304" providerId="ADAL" clId="{50417989-707A-4567-AE77-19FE01307D69}" dt="2021-04-12T06:43:17.410" v="66" actId="14100"/>
          <ac:spMkLst>
            <pc:docMk/>
            <pc:sldMk cId="2738727843" sldId="410"/>
            <ac:spMk id="16" creationId="{50AEF237-43ED-4DF4-B4AC-1631C3A1C4F7}"/>
          </ac:spMkLst>
        </pc:spChg>
      </pc:sldChg>
      <pc:sldChg chg="modSp mod">
        <pc:chgData name="Guilherme Samprogna Mohor" userId="e184829f-f0c9-4623-8070-5dee7c4de304" providerId="ADAL" clId="{50417989-707A-4567-AE77-19FE01307D69}" dt="2021-04-12T06:44:54.917" v="118" actId="14100"/>
        <pc:sldMkLst>
          <pc:docMk/>
          <pc:sldMk cId="2925397260" sldId="411"/>
        </pc:sldMkLst>
        <pc:spChg chg="mod">
          <ac:chgData name="Guilherme Samprogna Mohor" userId="e184829f-f0c9-4623-8070-5dee7c4de304" providerId="ADAL" clId="{50417989-707A-4567-AE77-19FE01307D69}" dt="2021-04-12T06:44:54.917" v="118" actId="14100"/>
          <ac:spMkLst>
            <pc:docMk/>
            <pc:sldMk cId="2925397260" sldId="411"/>
            <ac:spMk id="15" creationId="{ACCCFC6A-E54B-4528-848D-1EB367DCA09D}"/>
          </ac:spMkLst>
        </pc:spChg>
      </pc:sldChg>
      <pc:sldChg chg="addSp modSp">
        <pc:chgData name="Guilherme Samprogna Mohor" userId="e184829f-f0c9-4623-8070-5dee7c4de304" providerId="ADAL" clId="{50417989-707A-4567-AE77-19FE01307D69}" dt="2021-04-11T08:26:12.497" v="47"/>
        <pc:sldMkLst>
          <pc:docMk/>
          <pc:sldMk cId="1165488933" sldId="412"/>
        </pc:sldMkLst>
        <pc:spChg chg="add mod">
          <ac:chgData name="Guilherme Samprogna Mohor" userId="e184829f-f0c9-4623-8070-5dee7c4de304" providerId="ADAL" clId="{50417989-707A-4567-AE77-19FE01307D69}" dt="2021-04-11T08:26:12.497" v="47"/>
          <ac:spMkLst>
            <pc:docMk/>
            <pc:sldMk cId="1165488933" sldId="412"/>
            <ac:spMk id="15" creationId="{0DA4956B-6980-4725-A616-4CE1EACF2FEA}"/>
          </ac:spMkLst>
        </pc:spChg>
      </pc:sldChg>
    </pc:docChg>
  </pc:docChgLst>
  <pc:docChgLst>
    <pc:chgData name="Guilherme Samprogna Mohor" userId="e184829f-f0c9-4623-8070-5dee7c4de304" providerId="ADAL" clId="{1013BFC6-6964-4074-967D-FEFCE296A669}"/>
    <pc:docChg chg="custSel modSld">
      <pc:chgData name="Guilherme Samprogna Mohor" userId="e184829f-f0c9-4623-8070-5dee7c4de304" providerId="ADAL" clId="{1013BFC6-6964-4074-967D-FEFCE296A669}" dt="2021-04-13T10:24:15.668" v="15" actId="1038"/>
      <pc:docMkLst>
        <pc:docMk/>
      </pc:docMkLst>
      <pc:sldChg chg="delSp modSp mod">
        <pc:chgData name="Guilherme Samprogna Mohor" userId="e184829f-f0c9-4623-8070-5dee7c4de304" providerId="ADAL" clId="{1013BFC6-6964-4074-967D-FEFCE296A669}" dt="2021-04-13T10:23:19.965" v="4" actId="1037"/>
        <pc:sldMkLst>
          <pc:docMk/>
          <pc:sldMk cId="2384951816" sldId="278"/>
        </pc:sldMkLst>
        <pc:spChg chg="del">
          <ac:chgData name="Guilherme Samprogna Mohor" userId="e184829f-f0c9-4623-8070-5dee7c4de304" providerId="ADAL" clId="{1013BFC6-6964-4074-967D-FEFCE296A669}" dt="2021-04-13T10:23:09.751" v="0" actId="478"/>
          <ac:spMkLst>
            <pc:docMk/>
            <pc:sldMk cId="2384951816" sldId="278"/>
            <ac:spMk id="19" creationId="{6AA2EEBD-A054-46AB-9543-0C7756D8DC73}"/>
          </ac:spMkLst>
        </pc:spChg>
        <pc:spChg chg="del">
          <ac:chgData name="Guilherme Samprogna Mohor" userId="e184829f-f0c9-4623-8070-5dee7c4de304" providerId="ADAL" clId="{1013BFC6-6964-4074-967D-FEFCE296A669}" dt="2021-04-13T10:23:11.720" v="1" actId="478"/>
          <ac:spMkLst>
            <pc:docMk/>
            <pc:sldMk cId="2384951816" sldId="278"/>
            <ac:spMk id="22" creationId="{9821498B-5D44-4559-BAD3-EA2CF4E6760F}"/>
          </ac:spMkLst>
        </pc:spChg>
        <pc:picChg chg="mod">
          <ac:chgData name="Guilherme Samprogna Mohor" userId="e184829f-f0c9-4623-8070-5dee7c4de304" providerId="ADAL" clId="{1013BFC6-6964-4074-967D-FEFCE296A669}" dt="2021-04-13T10:23:19.965" v="4" actId="1037"/>
          <ac:picMkLst>
            <pc:docMk/>
            <pc:sldMk cId="2384951816" sldId="278"/>
            <ac:picMk id="2" creationId="{658E2A97-7F6E-44E3-B4FF-16F4F150E871}"/>
          </ac:picMkLst>
        </pc:picChg>
        <pc:cxnChg chg="mod">
          <ac:chgData name="Guilherme Samprogna Mohor" userId="e184829f-f0c9-4623-8070-5dee7c4de304" providerId="ADAL" clId="{1013BFC6-6964-4074-967D-FEFCE296A669}" dt="2021-04-13T10:23:11.720" v="1" actId="478"/>
          <ac:cxnSpMkLst>
            <pc:docMk/>
            <pc:sldMk cId="2384951816" sldId="278"/>
            <ac:cxnSpMk id="15" creationId="{676A2FBF-642F-4538-A3AD-772855D013E1}"/>
          </ac:cxnSpMkLst>
        </pc:cxnChg>
      </pc:sldChg>
      <pc:sldChg chg="delSp modSp mod">
        <pc:chgData name="Guilherme Samprogna Mohor" userId="e184829f-f0c9-4623-8070-5dee7c4de304" providerId="ADAL" clId="{1013BFC6-6964-4074-967D-FEFCE296A669}" dt="2021-04-13T10:23:32.520" v="6" actId="1076"/>
        <pc:sldMkLst>
          <pc:docMk/>
          <pc:sldMk cId="3626056569" sldId="280"/>
        </pc:sldMkLst>
        <pc:spChg chg="del">
          <ac:chgData name="Guilherme Samprogna Mohor" userId="e184829f-f0c9-4623-8070-5dee7c4de304" providerId="ADAL" clId="{1013BFC6-6964-4074-967D-FEFCE296A669}" dt="2021-04-13T10:23:26.739" v="5" actId="478"/>
          <ac:spMkLst>
            <pc:docMk/>
            <pc:sldMk cId="3626056569" sldId="280"/>
            <ac:spMk id="58" creationId="{9F5613ED-E7BB-470C-BC27-83649C6ADEE9}"/>
          </ac:spMkLst>
        </pc:spChg>
        <pc:spChg chg="del">
          <ac:chgData name="Guilherme Samprogna Mohor" userId="e184829f-f0c9-4623-8070-5dee7c4de304" providerId="ADAL" clId="{1013BFC6-6964-4074-967D-FEFCE296A669}" dt="2021-04-13T10:23:26.739" v="5" actId="478"/>
          <ac:spMkLst>
            <pc:docMk/>
            <pc:sldMk cId="3626056569" sldId="280"/>
            <ac:spMk id="87" creationId="{DAF5D6EE-0B93-4CAC-AE35-F76B00A49E91}"/>
          </ac:spMkLst>
        </pc:spChg>
        <pc:grpChg chg="del">
          <ac:chgData name="Guilherme Samprogna Mohor" userId="e184829f-f0c9-4623-8070-5dee7c4de304" providerId="ADAL" clId="{1013BFC6-6964-4074-967D-FEFCE296A669}" dt="2021-04-13T10:23:26.739" v="5" actId="478"/>
          <ac:grpSpMkLst>
            <pc:docMk/>
            <pc:sldMk cId="3626056569" sldId="280"/>
            <ac:grpSpMk id="3" creationId="{0C5DD773-94B6-4A4B-8014-5AADA97AF4F6}"/>
          </ac:grpSpMkLst>
        </pc:grpChg>
        <pc:grpChg chg="del">
          <ac:chgData name="Guilherme Samprogna Mohor" userId="e184829f-f0c9-4623-8070-5dee7c4de304" providerId="ADAL" clId="{1013BFC6-6964-4074-967D-FEFCE296A669}" dt="2021-04-13T10:23:26.739" v="5" actId="478"/>
          <ac:grpSpMkLst>
            <pc:docMk/>
            <pc:sldMk cId="3626056569" sldId="280"/>
            <ac:grpSpMk id="44" creationId="{6AAFD33B-8F1F-4236-BAB4-1C8C32EF1639}"/>
          </ac:grpSpMkLst>
        </pc:grpChg>
        <pc:grpChg chg="del">
          <ac:chgData name="Guilherme Samprogna Mohor" userId="e184829f-f0c9-4623-8070-5dee7c4de304" providerId="ADAL" clId="{1013BFC6-6964-4074-967D-FEFCE296A669}" dt="2021-04-13T10:23:26.739" v="5" actId="478"/>
          <ac:grpSpMkLst>
            <pc:docMk/>
            <pc:sldMk cId="3626056569" sldId="280"/>
            <ac:grpSpMk id="49" creationId="{D66E84E4-EB77-4FF2-AB31-5CE6FB82B6D2}"/>
          </ac:grpSpMkLst>
        </pc:grpChg>
        <pc:grpChg chg="del">
          <ac:chgData name="Guilherme Samprogna Mohor" userId="e184829f-f0c9-4623-8070-5dee7c4de304" providerId="ADAL" clId="{1013BFC6-6964-4074-967D-FEFCE296A669}" dt="2021-04-13T10:23:26.739" v="5" actId="478"/>
          <ac:grpSpMkLst>
            <pc:docMk/>
            <pc:sldMk cId="3626056569" sldId="280"/>
            <ac:grpSpMk id="52" creationId="{91EA5ABD-9FE6-47A8-95BD-174B9ABAE3A1}"/>
          </ac:grpSpMkLst>
        </pc:grpChg>
        <pc:grpChg chg="del">
          <ac:chgData name="Guilherme Samprogna Mohor" userId="e184829f-f0c9-4623-8070-5dee7c4de304" providerId="ADAL" clId="{1013BFC6-6964-4074-967D-FEFCE296A669}" dt="2021-04-13T10:23:26.739" v="5" actId="478"/>
          <ac:grpSpMkLst>
            <pc:docMk/>
            <pc:sldMk cId="3626056569" sldId="280"/>
            <ac:grpSpMk id="53" creationId="{86ECAE14-0B26-47D4-B721-F1103EBB84AE}"/>
          </ac:grpSpMkLst>
        </pc:grpChg>
        <pc:grpChg chg="del">
          <ac:chgData name="Guilherme Samprogna Mohor" userId="e184829f-f0c9-4623-8070-5dee7c4de304" providerId="ADAL" clId="{1013BFC6-6964-4074-967D-FEFCE296A669}" dt="2021-04-13T10:23:26.739" v="5" actId="478"/>
          <ac:grpSpMkLst>
            <pc:docMk/>
            <pc:sldMk cId="3626056569" sldId="280"/>
            <ac:grpSpMk id="56" creationId="{69F9533E-345B-4656-9255-94B8314845C1}"/>
          </ac:grpSpMkLst>
        </pc:grpChg>
        <pc:grpChg chg="del">
          <ac:chgData name="Guilherme Samprogna Mohor" userId="e184829f-f0c9-4623-8070-5dee7c4de304" providerId="ADAL" clId="{1013BFC6-6964-4074-967D-FEFCE296A669}" dt="2021-04-13T10:23:26.739" v="5" actId="478"/>
          <ac:grpSpMkLst>
            <pc:docMk/>
            <pc:sldMk cId="3626056569" sldId="280"/>
            <ac:grpSpMk id="63" creationId="{7B4A1DA3-35A2-4838-A7E3-D2AC9B720773}"/>
          </ac:grpSpMkLst>
        </pc:grpChg>
        <pc:grpChg chg="del">
          <ac:chgData name="Guilherme Samprogna Mohor" userId="e184829f-f0c9-4623-8070-5dee7c4de304" providerId="ADAL" clId="{1013BFC6-6964-4074-967D-FEFCE296A669}" dt="2021-04-13T10:23:26.739" v="5" actId="478"/>
          <ac:grpSpMkLst>
            <pc:docMk/>
            <pc:sldMk cId="3626056569" sldId="280"/>
            <ac:grpSpMk id="64" creationId="{4EA0B384-CD36-4204-969E-00FD347382C9}"/>
          </ac:grpSpMkLst>
        </pc:grpChg>
        <pc:grpChg chg="del">
          <ac:chgData name="Guilherme Samprogna Mohor" userId="e184829f-f0c9-4623-8070-5dee7c4de304" providerId="ADAL" clId="{1013BFC6-6964-4074-967D-FEFCE296A669}" dt="2021-04-13T10:23:26.739" v="5" actId="478"/>
          <ac:grpSpMkLst>
            <pc:docMk/>
            <pc:sldMk cId="3626056569" sldId="280"/>
            <ac:grpSpMk id="65" creationId="{C124C568-7D2F-4995-9494-C4606C1492E2}"/>
          </ac:grpSpMkLst>
        </pc:grpChg>
        <pc:grpChg chg="del">
          <ac:chgData name="Guilherme Samprogna Mohor" userId="e184829f-f0c9-4623-8070-5dee7c4de304" providerId="ADAL" clId="{1013BFC6-6964-4074-967D-FEFCE296A669}" dt="2021-04-13T10:23:26.739" v="5" actId="478"/>
          <ac:grpSpMkLst>
            <pc:docMk/>
            <pc:sldMk cId="3626056569" sldId="280"/>
            <ac:grpSpMk id="66" creationId="{218B3C07-E5B4-4666-9299-388D82AA21E3}"/>
          </ac:grpSpMkLst>
        </pc:grpChg>
        <pc:grpChg chg="del">
          <ac:chgData name="Guilherme Samprogna Mohor" userId="e184829f-f0c9-4623-8070-5dee7c4de304" providerId="ADAL" clId="{1013BFC6-6964-4074-967D-FEFCE296A669}" dt="2021-04-13T10:23:26.739" v="5" actId="478"/>
          <ac:grpSpMkLst>
            <pc:docMk/>
            <pc:sldMk cId="3626056569" sldId="280"/>
            <ac:grpSpMk id="67" creationId="{76DF7101-2361-4137-B08A-FC0739285618}"/>
          </ac:grpSpMkLst>
        </pc:grpChg>
        <pc:grpChg chg="del">
          <ac:chgData name="Guilherme Samprogna Mohor" userId="e184829f-f0c9-4623-8070-5dee7c4de304" providerId="ADAL" clId="{1013BFC6-6964-4074-967D-FEFCE296A669}" dt="2021-04-13T10:23:26.739" v="5" actId="478"/>
          <ac:grpSpMkLst>
            <pc:docMk/>
            <pc:sldMk cId="3626056569" sldId="280"/>
            <ac:grpSpMk id="69" creationId="{8BCB87CB-4258-40D0-A489-8C2A8098D4E5}"/>
          </ac:grpSpMkLst>
        </pc:grpChg>
        <pc:grpChg chg="del">
          <ac:chgData name="Guilherme Samprogna Mohor" userId="e184829f-f0c9-4623-8070-5dee7c4de304" providerId="ADAL" clId="{1013BFC6-6964-4074-967D-FEFCE296A669}" dt="2021-04-13T10:23:26.739" v="5" actId="478"/>
          <ac:grpSpMkLst>
            <pc:docMk/>
            <pc:sldMk cId="3626056569" sldId="280"/>
            <ac:grpSpMk id="70" creationId="{3F30CC26-E99E-49E0-9226-6D525696FE84}"/>
          </ac:grpSpMkLst>
        </pc:grpChg>
        <pc:grpChg chg="del">
          <ac:chgData name="Guilherme Samprogna Mohor" userId="e184829f-f0c9-4623-8070-5dee7c4de304" providerId="ADAL" clId="{1013BFC6-6964-4074-967D-FEFCE296A669}" dt="2021-04-13T10:23:26.739" v="5" actId="478"/>
          <ac:grpSpMkLst>
            <pc:docMk/>
            <pc:sldMk cId="3626056569" sldId="280"/>
            <ac:grpSpMk id="89" creationId="{5B5148CF-E3EA-4711-BA2F-D22166BE4A8F}"/>
          </ac:grpSpMkLst>
        </pc:grpChg>
        <pc:grpChg chg="del">
          <ac:chgData name="Guilherme Samprogna Mohor" userId="e184829f-f0c9-4623-8070-5dee7c4de304" providerId="ADAL" clId="{1013BFC6-6964-4074-967D-FEFCE296A669}" dt="2021-04-13T10:23:26.739" v="5" actId="478"/>
          <ac:grpSpMkLst>
            <pc:docMk/>
            <pc:sldMk cId="3626056569" sldId="280"/>
            <ac:grpSpMk id="98" creationId="{3FDA50D9-6E54-45EC-A068-EFAC97E075BA}"/>
          </ac:grpSpMkLst>
        </pc:grpChg>
        <pc:grpChg chg="del">
          <ac:chgData name="Guilherme Samprogna Mohor" userId="e184829f-f0c9-4623-8070-5dee7c4de304" providerId="ADAL" clId="{1013BFC6-6964-4074-967D-FEFCE296A669}" dt="2021-04-13T10:23:26.739" v="5" actId="478"/>
          <ac:grpSpMkLst>
            <pc:docMk/>
            <pc:sldMk cId="3626056569" sldId="280"/>
            <ac:grpSpMk id="107" creationId="{5A78CDD2-A11A-41B1-9A14-4796C71A6046}"/>
          </ac:grpSpMkLst>
        </pc:grpChg>
        <pc:picChg chg="mod">
          <ac:chgData name="Guilherme Samprogna Mohor" userId="e184829f-f0c9-4623-8070-5dee7c4de304" providerId="ADAL" clId="{1013BFC6-6964-4074-967D-FEFCE296A669}" dt="2021-04-13T10:23:32.520" v="6" actId="1076"/>
          <ac:picMkLst>
            <pc:docMk/>
            <pc:sldMk cId="3626056569" sldId="280"/>
            <ac:picMk id="2" creationId="{EAC617B3-6635-460E-A02A-C86C37C30C69}"/>
          </ac:picMkLst>
        </pc:picChg>
        <pc:cxnChg chg="del mod">
          <ac:chgData name="Guilherme Samprogna Mohor" userId="e184829f-f0c9-4623-8070-5dee7c4de304" providerId="ADAL" clId="{1013BFC6-6964-4074-967D-FEFCE296A669}" dt="2021-04-13T10:23:26.739" v="5" actId="478"/>
          <ac:cxnSpMkLst>
            <pc:docMk/>
            <pc:sldMk cId="3626056569" sldId="280"/>
            <ac:cxnSpMk id="6" creationId="{67DB4EC0-1EFD-4826-8031-B601BE65624C}"/>
          </ac:cxnSpMkLst>
        </pc:cxnChg>
        <pc:cxnChg chg="del">
          <ac:chgData name="Guilherme Samprogna Mohor" userId="e184829f-f0c9-4623-8070-5dee7c4de304" providerId="ADAL" clId="{1013BFC6-6964-4074-967D-FEFCE296A669}" dt="2021-04-13T10:23:26.739" v="5" actId="478"/>
          <ac:cxnSpMkLst>
            <pc:docMk/>
            <pc:sldMk cId="3626056569" sldId="280"/>
            <ac:cxnSpMk id="57" creationId="{0CC818C5-C2AD-4FF7-BC77-B2517989E4CB}"/>
          </ac:cxnSpMkLst>
        </pc:cxnChg>
        <pc:cxnChg chg="del">
          <ac:chgData name="Guilherme Samprogna Mohor" userId="e184829f-f0c9-4623-8070-5dee7c4de304" providerId="ADAL" clId="{1013BFC6-6964-4074-967D-FEFCE296A669}" dt="2021-04-13T10:23:26.739" v="5" actId="478"/>
          <ac:cxnSpMkLst>
            <pc:docMk/>
            <pc:sldMk cId="3626056569" sldId="280"/>
            <ac:cxnSpMk id="88" creationId="{E4994275-A5BD-438C-810C-988F3957F18C}"/>
          </ac:cxnSpMkLst>
        </pc:cxnChg>
      </pc:sldChg>
      <pc:sldChg chg="delSp modSp mod">
        <pc:chgData name="Guilherme Samprogna Mohor" userId="e184829f-f0c9-4623-8070-5dee7c4de304" providerId="ADAL" clId="{1013BFC6-6964-4074-967D-FEFCE296A669}" dt="2021-04-13T10:23:53.796" v="9" actId="478"/>
        <pc:sldMkLst>
          <pc:docMk/>
          <pc:sldMk cId="1401323967" sldId="379"/>
        </pc:sldMkLst>
        <pc:spChg chg="del">
          <ac:chgData name="Guilherme Samprogna Mohor" userId="e184829f-f0c9-4623-8070-5dee7c4de304" providerId="ADAL" clId="{1013BFC6-6964-4074-967D-FEFCE296A669}" dt="2021-04-13T10:23:53.796" v="9" actId="478"/>
          <ac:spMkLst>
            <pc:docMk/>
            <pc:sldMk cId="1401323967" sldId="379"/>
            <ac:spMk id="30" creationId="{5453D37D-D62A-40A3-8E1B-AE76255D748F}"/>
          </ac:spMkLst>
        </pc:spChg>
        <pc:spChg chg="del">
          <ac:chgData name="Guilherme Samprogna Mohor" userId="e184829f-f0c9-4623-8070-5dee7c4de304" providerId="ADAL" clId="{1013BFC6-6964-4074-967D-FEFCE296A669}" dt="2021-04-13T10:23:53.796" v="9" actId="478"/>
          <ac:spMkLst>
            <pc:docMk/>
            <pc:sldMk cId="1401323967" sldId="379"/>
            <ac:spMk id="36" creationId="{F562DDCE-2BB2-493E-AFF2-FD21E038CC43}"/>
          </ac:spMkLst>
        </pc:spChg>
        <pc:grpChg chg="del">
          <ac:chgData name="Guilherme Samprogna Mohor" userId="e184829f-f0c9-4623-8070-5dee7c4de304" providerId="ADAL" clId="{1013BFC6-6964-4074-967D-FEFCE296A669}" dt="2021-04-13T10:23:42.421" v="7" actId="478"/>
          <ac:grpSpMkLst>
            <pc:docMk/>
            <pc:sldMk cId="1401323967" sldId="379"/>
            <ac:grpSpMk id="12" creationId="{4E21143E-12B7-42D9-893B-689C024262EE}"/>
          </ac:grpSpMkLst>
        </pc:grpChg>
        <pc:picChg chg="mod">
          <ac:chgData name="Guilherme Samprogna Mohor" userId="e184829f-f0c9-4623-8070-5dee7c4de304" providerId="ADAL" clId="{1013BFC6-6964-4074-967D-FEFCE296A669}" dt="2021-04-13T10:23:49.780" v="8" actId="1076"/>
          <ac:picMkLst>
            <pc:docMk/>
            <pc:sldMk cId="1401323967" sldId="379"/>
            <ac:picMk id="3" creationId="{19B7C251-DAC7-4FB0-B97E-AD004EADA34A}"/>
          </ac:picMkLst>
        </pc:picChg>
        <pc:cxnChg chg="mod">
          <ac:chgData name="Guilherme Samprogna Mohor" userId="e184829f-f0c9-4623-8070-5dee7c4de304" providerId="ADAL" clId="{1013BFC6-6964-4074-967D-FEFCE296A669}" dt="2021-04-13T10:23:53.796" v="9" actId="478"/>
          <ac:cxnSpMkLst>
            <pc:docMk/>
            <pc:sldMk cId="1401323967" sldId="379"/>
            <ac:cxnSpMk id="31" creationId="{51807535-2BD8-42BE-BD2C-FC565006815E}"/>
          </ac:cxnSpMkLst>
        </pc:cxnChg>
      </pc:sldChg>
      <pc:sldChg chg="addSp delSp modSp mod">
        <pc:chgData name="Guilherme Samprogna Mohor" userId="e184829f-f0c9-4623-8070-5dee7c4de304" providerId="ADAL" clId="{1013BFC6-6964-4074-967D-FEFCE296A669}" dt="2021-04-13T10:24:15.668" v="15" actId="1038"/>
        <pc:sldMkLst>
          <pc:docMk/>
          <pc:sldMk cId="3530204152" sldId="397"/>
        </pc:sldMkLst>
        <pc:spChg chg="del">
          <ac:chgData name="Guilherme Samprogna Mohor" userId="e184829f-f0c9-4623-8070-5dee7c4de304" providerId="ADAL" clId="{1013BFC6-6964-4074-967D-FEFCE296A669}" dt="2021-04-13T10:24:06.705" v="10" actId="478"/>
          <ac:spMkLst>
            <pc:docMk/>
            <pc:sldMk cId="3530204152" sldId="397"/>
            <ac:spMk id="30" creationId="{5453D37D-D62A-40A3-8E1B-AE76255D748F}"/>
          </ac:spMkLst>
        </pc:spChg>
        <pc:spChg chg="del">
          <ac:chgData name="Guilherme Samprogna Mohor" userId="e184829f-f0c9-4623-8070-5dee7c4de304" providerId="ADAL" clId="{1013BFC6-6964-4074-967D-FEFCE296A669}" dt="2021-04-13T10:24:06.705" v="10" actId="478"/>
          <ac:spMkLst>
            <pc:docMk/>
            <pc:sldMk cId="3530204152" sldId="397"/>
            <ac:spMk id="36" creationId="{F562DDCE-2BB2-493E-AFF2-FD21E038CC43}"/>
          </ac:spMkLst>
        </pc:spChg>
        <pc:spChg chg="mod">
          <ac:chgData name="Guilherme Samprogna Mohor" userId="e184829f-f0c9-4623-8070-5dee7c4de304" providerId="ADAL" clId="{1013BFC6-6964-4074-967D-FEFCE296A669}" dt="2021-04-13T10:24:15.668" v="15" actId="1038"/>
          <ac:spMkLst>
            <pc:docMk/>
            <pc:sldMk cId="3530204152" sldId="397"/>
            <ac:spMk id="52" creationId="{4F8D3E12-F867-4CD9-B7E7-31A338DC6211}"/>
          </ac:spMkLst>
        </pc:spChg>
        <pc:grpChg chg="del">
          <ac:chgData name="Guilherme Samprogna Mohor" userId="e184829f-f0c9-4623-8070-5dee7c4de304" providerId="ADAL" clId="{1013BFC6-6964-4074-967D-FEFCE296A669}" dt="2021-04-13T10:24:06.705" v="10" actId="478"/>
          <ac:grpSpMkLst>
            <pc:docMk/>
            <pc:sldMk cId="3530204152" sldId="397"/>
            <ac:grpSpMk id="12" creationId="{4E21143E-12B7-42D9-893B-689C024262EE}"/>
          </ac:grpSpMkLst>
        </pc:grpChg>
        <pc:picChg chg="add mod ord">
          <ac:chgData name="Guilherme Samprogna Mohor" userId="e184829f-f0c9-4623-8070-5dee7c4de304" providerId="ADAL" clId="{1013BFC6-6964-4074-967D-FEFCE296A669}" dt="2021-04-13T10:24:12.391" v="12" actId="167"/>
          <ac:picMkLst>
            <pc:docMk/>
            <pc:sldMk cId="3530204152" sldId="397"/>
            <ac:picMk id="42" creationId="{5D4DFC80-BFCC-45F2-9A9D-7DF917F572D7}"/>
          </ac:picMkLst>
        </pc:picChg>
        <pc:picChg chg="add mod ord">
          <ac:chgData name="Guilherme Samprogna Mohor" userId="e184829f-f0c9-4623-8070-5dee7c4de304" providerId="ADAL" clId="{1013BFC6-6964-4074-967D-FEFCE296A669}" dt="2021-04-13T10:24:12.391" v="12" actId="167"/>
          <ac:picMkLst>
            <pc:docMk/>
            <pc:sldMk cId="3530204152" sldId="397"/>
            <ac:picMk id="43" creationId="{6696ADAB-7DE0-4D90-9013-4CD8434591CB}"/>
          </ac:picMkLst>
        </pc:picChg>
        <pc:cxnChg chg="mod">
          <ac:chgData name="Guilherme Samprogna Mohor" userId="e184829f-f0c9-4623-8070-5dee7c4de304" providerId="ADAL" clId="{1013BFC6-6964-4074-967D-FEFCE296A669}" dt="2021-04-13T10:24:06.705" v="10" actId="478"/>
          <ac:cxnSpMkLst>
            <pc:docMk/>
            <pc:sldMk cId="3530204152" sldId="397"/>
            <ac:cxnSpMk id="31" creationId="{51807535-2BD8-42BE-BD2C-FC565006815E}"/>
          </ac:cxnSpMkLst>
        </pc:cxnChg>
      </pc:sldChg>
    </pc:docChg>
  </pc:docChgLst>
  <pc:docChgLst>
    <pc:chgData name="Guilherme Samprogna Mohor" userId="e184829f-f0c9-4623-8070-5dee7c4de304" providerId="ADAL" clId="{E8CF9CAF-5251-4676-B66D-5D6E001ACF5F}"/>
    <pc:docChg chg="undo custSel modSld">
      <pc:chgData name="Guilherme Samprogna Mohor" userId="e184829f-f0c9-4623-8070-5dee7c4de304" providerId="ADAL" clId="{E8CF9CAF-5251-4676-B66D-5D6E001ACF5F}" dt="2021-04-22T11:00:00.186" v="344" actId="20577"/>
      <pc:docMkLst>
        <pc:docMk/>
      </pc:docMkLst>
      <pc:sldChg chg="addSp delSp modSp mod">
        <pc:chgData name="Guilherme Samprogna Mohor" userId="e184829f-f0c9-4623-8070-5dee7c4de304" providerId="ADAL" clId="{E8CF9CAF-5251-4676-B66D-5D6E001ACF5F}" dt="2021-04-22T10:54:01.565" v="279"/>
        <pc:sldMkLst>
          <pc:docMk/>
          <pc:sldMk cId="2520963168" sldId="265"/>
        </pc:sldMkLst>
        <pc:spChg chg="mod">
          <ac:chgData name="Guilherme Samprogna Mohor" userId="e184829f-f0c9-4623-8070-5dee7c4de304" providerId="ADAL" clId="{E8CF9CAF-5251-4676-B66D-5D6E001ACF5F}" dt="2021-04-22T10:46:39.125" v="150"/>
          <ac:spMkLst>
            <pc:docMk/>
            <pc:sldMk cId="2520963168" sldId="265"/>
            <ac:spMk id="34" creationId="{B8F35BCE-279C-4A3E-89BA-B0E984A892D0}"/>
          </ac:spMkLst>
        </pc:spChg>
        <pc:spChg chg="mod">
          <ac:chgData name="Guilherme Samprogna Mohor" userId="e184829f-f0c9-4623-8070-5dee7c4de304" providerId="ADAL" clId="{E8CF9CAF-5251-4676-B66D-5D6E001ACF5F}" dt="2021-04-22T10:46:39.125" v="150"/>
          <ac:spMkLst>
            <pc:docMk/>
            <pc:sldMk cId="2520963168" sldId="265"/>
            <ac:spMk id="35" creationId="{27B5C741-704A-498E-B5B5-C8970331BCB1}"/>
          </ac:spMkLst>
        </pc:spChg>
        <pc:spChg chg="mod">
          <ac:chgData name="Guilherme Samprogna Mohor" userId="e184829f-f0c9-4623-8070-5dee7c4de304" providerId="ADAL" clId="{E8CF9CAF-5251-4676-B66D-5D6E001ACF5F}" dt="2021-04-22T10:46:39.125" v="150"/>
          <ac:spMkLst>
            <pc:docMk/>
            <pc:sldMk cId="2520963168" sldId="265"/>
            <ac:spMk id="36" creationId="{E3CF9D87-4497-4574-9414-093B3948454C}"/>
          </ac:spMkLst>
        </pc:spChg>
        <pc:spChg chg="mod">
          <ac:chgData name="Guilherme Samprogna Mohor" userId="e184829f-f0c9-4623-8070-5dee7c4de304" providerId="ADAL" clId="{E8CF9CAF-5251-4676-B66D-5D6E001ACF5F}" dt="2021-04-22T10:46:39.125" v="150"/>
          <ac:spMkLst>
            <pc:docMk/>
            <pc:sldMk cId="2520963168" sldId="265"/>
            <ac:spMk id="37" creationId="{3E258471-D2AC-4F15-B447-D559A86972DD}"/>
          </ac:spMkLst>
        </pc:spChg>
        <pc:grpChg chg="add mod">
          <ac:chgData name="Guilherme Samprogna Mohor" userId="e184829f-f0c9-4623-8070-5dee7c4de304" providerId="ADAL" clId="{E8CF9CAF-5251-4676-B66D-5D6E001ACF5F}" dt="2021-04-22T10:46:39.125" v="150"/>
          <ac:grpSpMkLst>
            <pc:docMk/>
            <pc:sldMk cId="2520963168" sldId="265"/>
            <ac:grpSpMk id="17" creationId="{1B5A7085-E24B-4296-904A-B70C6A5E7520}"/>
          </ac:grpSpMkLst>
        </pc:grpChg>
        <pc:grpChg chg="mod">
          <ac:chgData name="Guilherme Samprogna Mohor" userId="e184829f-f0c9-4623-8070-5dee7c4de304" providerId="ADAL" clId="{E8CF9CAF-5251-4676-B66D-5D6E001ACF5F}" dt="2021-04-22T10:46:39.125" v="150"/>
          <ac:grpSpMkLst>
            <pc:docMk/>
            <pc:sldMk cId="2520963168" sldId="265"/>
            <ac:grpSpMk id="18" creationId="{DCE85CA6-7DE4-46F3-B677-F974302967DE}"/>
          </ac:grpSpMkLst>
        </pc:grpChg>
        <pc:grpChg chg="del">
          <ac:chgData name="Guilherme Samprogna Mohor" userId="e184829f-f0c9-4623-8070-5dee7c4de304" providerId="ADAL" clId="{E8CF9CAF-5251-4676-B66D-5D6E001ACF5F}" dt="2021-04-22T10:46:38.951" v="149" actId="478"/>
          <ac:grpSpMkLst>
            <pc:docMk/>
            <pc:sldMk cId="2520963168" sldId="265"/>
            <ac:grpSpMk id="19" creationId="{E7BE572F-10E8-4A57-A7BA-E7A9F0AD3F74}"/>
          </ac:grpSpMkLst>
        </pc:grpChg>
        <pc:grpChg chg="add mod">
          <ac:chgData name="Guilherme Samprogna Mohor" userId="e184829f-f0c9-4623-8070-5dee7c4de304" providerId="ADAL" clId="{E8CF9CAF-5251-4676-B66D-5D6E001ACF5F}" dt="2021-04-22T10:54:01.565" v="279"/>
          <ac:grpSpMkLst>
            <pc:docMk/>
            <pc:sldMk cId="2520963168" sldId="265"/>
            <ac:grpSpMk id="38" creationId="{4E4B08C5-C20F-42B7-9947-50319C9CBB8C}"/>
          </ac:grpSpMkLst>
        </pc:grpChg>
        <pc:picChg chg="mod">
          <ac:chgData name="Guilherme Samprogna Mohor" userId="e184829f-f0c9-4623-8070-5dee7c4de304" providerId="ADAL" clId="{E8CF9CAF-5251-4676-B66D-5D6E001ACF5F}" dt="2021-04-22T10:46:39.125" v="150"/>
          <ac:picMkLst>
            <pc:docMk/>
            <pc:sldMk cId="2520963168" sldId="265"/>
            <ac:picMk id="29" creationId="{184E0B97-A111-4256-A6E4-340CD4755C6D}"/>
          </ac:picMkLst>
        </pc:picChg>
        <pc:picChg chg="mod">
          <ac:chgData name="Guilherme Samprogna Mohor" userId="e184829f-f0c9-4623-8070-5dee7c4de304" providerId="ADAL" clId="{E8CF9CAF-5251-4676-B66D-5D6E001ACF5F}" dt="2021-04-22T10:46:39.125" v="150"/>
          <ac:picMkLst>
            <pc:docMk/>
            <pc:sldMk cId="2520963168" sldId="265"/>
            <ac:picMk id="30" creationId="{DBC48BB4-AC9A-482D-A3C0-737014599311}"/>
          </ac:picMkLst>
        </pc:picChg>
        <pc:picChg chg="mod">
          <ac:chgData name="Guilherme Samprogna Mohor" userId="e184829f-f0c9-4623-8070-5dee7c4de304" providerId="ADAL" clId="{E8CF9CAF-5251-4676-B66D-5D6E001ACF5F}" dt="2021-04-22T10:46:39.125" v="150"/>
          <ac:picMkLst>
            <pc:docMk/>
            <pc:sldMk cId="2520963168" sldId="265"/>
            <ac:picMk id="31" creationId="{F05FAB43-E4B6-480D-A340-007CBA84C8FE}"/>
          </ac:picMkLst>
        </pc:picChg>
        <pc:picChg chg="mod">
          <ac:chgData name="Guilherme Samprogna Mohor" userId="e184829f-f0c9-4623-8070-5dee7c4de304" providerId="ADAL" clId="{E8CF9CAF-5251-4676-B66D-5D6E001ACF5F}" dt="2021-04-22T10:46:39.125" v="150"/>
          <ac:picMkLst>
            <pc:docMk/>
            <pc:sldMk cId="2520963168" sldId="265"/>
            <ac:picMk id="32" creationId="{787B2C4F-7FC9-420A-8BD6-8E4BDA6C16E5}"/>
          </ac:picMkLst>
        </pc:picChg>
        <pc:picChg chg="mod">
          <ac:chgData name="Guilherme Samprogna Mohor" userId="e184829f-f0c9-4623-8070-5dee7c4de304" providerId="ADAL" clId="{E8CF9CAF-5251-4676-B66D-5D6E001ACF5F}" dt="2021-04-22T10:46:39.125" v="150"/>
          <ac:picMkLst>
            <pc:docMk/>
            <pc:sldMk cId="2520963168" sldId="265"/>
            <ac:picMk id="33" creationId="{12EF1166-106A-4CFB-92E7-6CF31F64F353}"/>
          </ac:picMkLst>
        </pc:picChg>
        <pc:picChg chg="mod">
          <ac:chgData name="Guilherme Samprogna Mohor" userId="e184829f-f0c9-4623-8070-5dee7c4de304" providerId="ADAL" clId="{E8CF9CAF-5251-4676-B66D-5D6E001ACF5F}" dt="2021-04-22T10:54:01.565" v="279"/>
          <ac:picMkLst>
            <pc:docMk/>
            <pc:sldMk cId="2520963168" sldId="265"/>
            <ac:picMk id="39" creationId="{420189D1-E5F4-4120-9192-53A728CA3843}"/>
          </ac:picMkLst>
        </pc:picChg>
        <pc:picChg chg="mod">
          <ac:chgData name="Guilherme Samprogna Mohor" userId="e184829f-f0c9-4623-8070-5dee7c4de304" providerId="ADAL" clId="{E8CF9CAF-5251-4676-B66D-5D6E001ACF5F}" dt="2021-04-22T10:54:01.565" v="279"/>
          <ac:picMkLst>
            <pc:docMk/>
            <pc:sldMk cId="2520963168" sldId="265"/>
            <ac:picMk id="40" creationId="{29DAC6D2-AD35-41C5-8CA1-B9C815C3EFF0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56:16.517" v="297" actId="167"/>
        <pc:sldMkLst>
          <pc:docMk/>
          <pc:sldMk cId="2384951816" sldId="278"/>
        </pc:sldMkLst>
        <pc:spChg chg="mod">
          <ac:chgData name="Guilherme Samprogna Mohor" userId="e184829f-f0c9-4623-8070-5dee7c4de304" providerId="ADAL" clId="{E8CF9CAF-5251-4676-B66D-5D6E001ACF5F}" dt="2021-04-22T10:46:46.115" v="156"/>
          <ac:spMkLst>
            <pc:docMk/>
            <pc:sldMk cId="2384951816" sldId="278"/>
            <ac:spMk id="43" creationId="{2EE244C4-3911-4F5B-A204-22E02E9FDFAB}"/>
          </ac:spMkLst>
        </pc:spChg>
        <pc:spChg chg="mod">
          <ac:chgData name="Guilherme Samprogna Mohor" userId="e184829f-f0c9-4623-8070-5dee7c4de304" providerId="ADAL" clId="{E8CF9CAF-5251-4676-B66D-5D6E001ACF5F}" dt="2021-04-22T10:46:46.115" v="156"/>
          <ac:spMkLst>
            <pc:docMk/>
            <pc:sldMk cId="2384951816" sldId="278"/>
            <ac:spMk id="44" creationId="{FA3EC0BA-0245-4562-899E-D5B55F9ED49E}"/>
          </ac:spMkLst>
        </pc:spChg>
        <pc:spChg chg="mod">
          <ac:chgData name="Guilherme Samprogna Mohor" userId="e184829f-f0c9-4623-8070-5dee7c4de304" providerId="ADAL" clId="{E8CF9CAF-5251-4676-B66D-5D6E001ACF5F}" dt="2021-04-22T10:46:46.115" v="156"/>
          <ac:spMkLst>
            <pc:docMk/>
            <pc:sldMk cId="2384951816" sldId="278"/>
            <ac:spMk id="45" creationId="{F1AA74CB-E89C-4E07-8F63-6068751CF4D4}"/>
          </ac:spMkLst>
        </pc:spChg>
        <pc:spChg chg="mod">
          <ac:chgData name="Guilherme Samprogna Mohor" userId="e184829f-f0c9-4623-8070-5dee7c4de304" providerId="ADAL" clId="{E8CF9CAF-5251-4676-B66D-5D6E001ACF5F}" dt="2021-04-22T10:46:46.115" v="156"/>
          <ac:spMkLst>
            <pc:docMk/>
            <pc:sldMk cId="2384951816" sldId="278"/>
            <ac:spMk id="46" creationId="{085E119D-D6A1-42FC-ABE4-339EC6CDF4FD}"/>
          </ac:spMkLst>
        </pc:spChg>
        <pc:grpChg chg="del">
          <ac:chgData name="Guilherme Samprogna Mohor" userId="e184829f-f0c9-4623-8070-5dee7c4de304" providerId="ADAL" clId="{E8CF9CAF-5251-4676-B66D-5D6E001ACF5F}" dt="2021-04-22T10:46:45.945" v="155" actId="478"/>
          <ac:grpSpMkLst>
            <pc:docMk/>
            <pc:sldMk cId="2384951816" sldId="278"/>
            <ac:grpSpMk id="16" creationId="{8249C293-360B-462C-8AF7-028A1847F545}"/>
          </ac:grpSpMkLst>
        </pc:grpChg>
        <pc:grpChg chg="add mod ord">
          <ac:chgData name="Guilherme Samprogna Mohor" userId="e184829f-f0c9-4623-8070-5dee7c4de304" providerId="ADAL" clId="{E8CF9CAF-5251-4676-B66D-5D6E001ACF5F}" dt="2021-04-22T10:56:16.517" v="297" actId="167"/>
          <ac:grpSpMkLst>
            <pc:docMk/>
            <pc:sldMk cId="2384951816" sldId="278"/>
            <ac:grpSpMk id="36" creationId="{76E842E5-2977-438C-82CD-AD054747A96A}"/>
          </ac:grpSpMkLst>
        </pc:grpChg>
        <pc:grpChg chg="mod">
          <ac:chgData name="Guilherme Samprogna Mohor" userId="e184829f-f0c9-4623-8070-5dee7c4de304" providerId="ADAL" clId="{E8CF9CAF-5251-4676-B66D-5D6E001ACF5F}" dt="2021-04-22T10:46:46.115" v="156"/>
          <ac:grpSpMkLst>
            <pc:docMk/>
            <pc:sldMk cId="2384951816" sldId="278"/>
            <ac:grpSpMk id="37" creationId="{CB39B16A-71F8-44D7-842D-685E6A6E8F70}"/>
          </ac:grpSpMkLst>
        </pc:grpChg>
        <pc:picChg chg="mod">
          <ac:chgData name="Guilherme Samprogna Mohor" userId="e184829f-f0c9-4623-8070-5dee7c4de304" providerId="ADAL" clId="{E8CF9CAF-5251-4676-B66D-5D6E001ACF5F}" dt="2021-04-22T10:46:46.115" v="156"/>
          <ac:picMkLst>
            <pc:docMk/>
            <pc:sldMk cId="2384951816" sldId="278"/>
            <ac:picMk id="38" creationId="{DA4EE80A-315F-4FF6-BCEE-26685E8A0AA9}"/>
          </ac:picMkLst>
        </pc:picChg>
        <pc:picChg chg="mod">
          <ac:chgData name="Guilherme Samprogna Mohor" userId="e184829f-f0c9-4623-8070-5dee7c4de304" providerId="ADAL" clId="{E8CF9CAF-5251-4676-B66D-5D6E001ACF5F}" dt="2021-04-22T10:46:46.115" v="156"/>
          <ac:picMkLst>
            <pc:docMk/>
            <pc:sldMk cId="2384951816" sldId="278"/>
            <ac:picMk id="39" creationId="{FB84584F-0FC6-4F49-9F25-04DB4633C9E8}"/>
          </ac:picMkLst>
        </pc:picChg>
        <pc:picChg chg="mod">
          <ac:chgData name="Guilherme Samprogna Mohor" userId="e184829f-f0c9-4623-8070-5dee7c4de304" providerId="ADAL" clId="{E8CF9CAF-5251-4676-B66D-5D6E001ACF5F}" dt="2021-04-22T10:46:46.115" v="156"/>
          <ac:picMkLst>
            <pc:docMk/>
            <pc:sldMk cId="2384951816" sldId="278"/>
            <ac:picMk id="40" creationId="{745C76DC-7C3E-4FBA-AE5F-D89DAFE495C1}"/>
          </ac:picMkLst>
        </pc:picChg>
        <pc:picChg chg="mod">
          <ac:chgData name="Guilherme Samprogna Mohor" userId="e184829f-f0c9-4623-8070-5dee7c4de304" providerId="ADAL" clId="{E8CF9CAF-5251-4676-B66D-5D6E001ACF5F}" dt="2021-04-22T10:46:46.115" v="156"/>
          <ac:picMkLst>
            <pc:docMk/>
            <pc:sldMk cId="2384951816" sldId="278"/>
            <ac:picMk id="41" creationId="{232F43C4-4566-4216-9B33-A651224387EC}"/>
          </ac:picMkLst>
        </pc:picChg>
        <pc:picChg chg="mod">
          <ac:chgData name="Guilherme Samprogna Mohor" userId="e184829f-f0c9-4623-8070-5dee7c4de304" providerId="ADAL" clId="{E8CF9CAF-5251-4676-B66D-5D6E001ACF5F}" dt="2021-04-22T10:46:46.115" v="156"/>
          <ac:picMkLst>
            <pc:docMk/>
            <pc:sldMk cId="2384951816" sldId="278"/>
            <ac:picMk id="42" creationId="{B5CD8116-AC14-4437-B766-7CDC13A91F63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56:19.285" v="298" actId="167"/>
        <pc:sldMkLst>
          <pc:docMk/>
          <pc:sldMk cId="3626056569" sldId="280"/>
        </pc:sldMkLst>
        <pc:spChg chg="mod">
          <ac:chgData name="Guilherme Samprogna Mohor" userId="e184829f-f0c9-4623-8070-5dee7c4de304" providerId="ADAL" clId="{E8CF9CAF-5251-4676-B66D-5D6E001ACF5F}" dt="2021-04-22T10:46:49.974" v="158"/>
          <ac:spMkLst>
            <pc:docMk/>
            <pc:sldMk cId="3626056569" sldId="280"/>
            <ac:spMk id="24" creationId="{2D84F9E4-3B9F-49E6-BF6D-072413CC9979}"/>
          </ac:spMkLst>
        </pc:spChg>
        <pc:spChg chg="mod">
          <ac:chgData name="Guilherme Samprogna Mohor" userId="e184829f-f0c9-4623-8070-5dee7c4de304" providerId="ADAL" clId="{E8CF9CAF-5251-4676-B66D-5D6E001ACF5F}" dt="2021-04-22T10:46:49.974" v="158"/>
          <ac:spMkLst>
            <pc:docMk/>
            <pc:sldMk cId="3626056569" sldId="280"/>
            <ac:spMk id="25" creationId="{A51BC71E-3E2E-4B23-B9E4-77E2408088CB}"/>
          </ac:spMkLst>
        </pc:spChg>
        <pc:spChg chg="mod">
          <ac:chgData name="Guilherme Samprogna Mohor" userId="e184829f-f0c9-4623-8070-5dee7c4de304" providerId="ADAL" clId="{E8CF9CAF-5251-4676-B66D-5D6E001ACF5F}" dt="2021-04-22T10:46:49.974" v="158"/>
          <ac:spMkLst>
            <pc:docMk/>
            <pc:sldMk cId="3626056569" sldId="280"/>
            <ac:spMk id="26" creationId="{238B9913-4D2F-4693-A645-E58D1422DE14}"/>
          </ac:spMkLst>
        </pc:spChg>
        <pc:spChg chg="mod">
          <ac:chgData name="Guilherme Samprogna Mohor" userId="e184829f-f0c9-4623-8070-5dee7c4de304" providerId="ADAL" clId="{E8CF9CAF-5251-4676-B66D-5D6E001ACF5F}" dt="2021-04-22T10:46:49.974" v="158"/>
          <ac:spMkLst>
            <pc:docMk/>
            <pc:sldMk cId="3626056569" sldId="280"/>
            <ac:spMk id="27" creationId="{3F3F4735-FCC6-4601-962A-922DD15D7973}"/>
          </ac:spMkLst>
        </pc:spChg>
        <pc:grpChg chg="add mod ord">
          <ac:chgData name="Guilherme Samprogna Mohor" userId="e184829f-f0c9-4623-8070-5dee7c4de304" providerId="ADAL" clId="{E8CF9CAF-5251-4676-B66D-5D6E001ACF5F}" dt="2021-04-22T10:56:19.285" v="298" actId="167"/>
          <ac:grpSpMkLst>
            <pc:docMk/>
            <pc:sldMk cId="3626056569" sldId="280"/>
            <ac:grpSpMk id="17" creationId="{D56575C8-B2F3-419E-B271-93C2A79C6F11}"/>
          </ac:grpSpMkLst>
        </pc:grpChg>
        <pc:grpChg chg="mod">
          <ac:chgData name="Guilherme Samprogna Mohor" userId="e184829f-f0c9-4623-8070-5dee7c4de304" providerId="ADAL" clId="{E8CF9CAF-5251-4676-B66D-5D6E001ACF5F}" dt="2021-04-22T10:46:49.974" v="158"/>
          <ac:grpSpMkLst>
            <pc:docMk/>
            <pc:sldMk cId="3626056569" sldId="280"/>
            <ac:grpSpMk id="18" creationId="{513DAB37-7262-4AA6-A495-4DDF9360A0AB}"/>
          </ac:grpSpMkLst>
        </pc:grpChg>
        <pc:grpChg chg="del">
          <ac:chgData name="Guilherme Samprogna Mohor" userId="e184829f-f0c9-4623-8070-5dee7c4de304" providerId="ADAL" clId="{E8CF9CAF-5251-4676-B66D-5D6E001ACF5F}" dt="2021-04-22T10:46:49.755" v="157" actId="478"/>
          <ac:grpSpMkLst>
            <pc:docMk/>
            <pc:sldMk cId="3626056569" sldId="280"/>
            <ac:grpSpMk id="81" creationId="{43D41014-0B9A-4D60-8EFF-6AF0AE7EFEA1}"/>
          </ac:grpSpMkLst>
        </pc:grpChg>
        <pc:picChg chg="mod">
          <ac:chgData name="Guilherme Samprogna Mohor" userId="e184829f-f0c9-4623-8070-5dee7c4de304" providerId="ADAL" clId="{E8CF9CAF-5251-4676-B66D-5D6E001ACF5F}" dt="2021-04-22T10:46:49.974" v="158"/>
          <ac:picMkLst>
            <pc:docMk/>
            <pc:sldMk cId="3626056569" sldId="280"/>
            <ac:picMk id="19" creationId="{D7094965-6A1F-455D-8A02-0C8B96D6E514}"/>
          </ac:picMkLst>
        </pc:picChg>
        <pc:picChg chg="mod">
          <ac:chgData name="Guilherme Samprogna Mohor" userId="e184829f-f0c9-4623-8070-5dee7c4de304" providerId="ADAL" clId="{E8CF9CAF-5251-4676-B66D-5D6E001ACF5F}" dt="2021-04-22T10:46:49.974" v="158"/>
          <ac:picMkLst>
            <pc:docMk/>
            <pc:sldMk cId="3626056569" sldId="280"/>
            <ac:picMk id="20" creationId="{E79953BC-8CFB-4491-929A-49655164E76C}"/>
          </ac:picMkLst>
        </pc:picChg>
        <pc:picChg chg="mod">
          <ac:chgData name="Guilherme Samprogna Mohor" userId="e184829f-f0c9-4623-8070-5dee7c4de304" providerId="ADAL" clId="{E8CF9CAF-5251-4676-B66D-5D6E001ACF5F}" dt="2021-04-22T10:46:49.974" v="158"/>
          <ac:picMkLst>
            <pc:docMk/>
            <pc:sldMk cId="3626056569" sldId="280"/>
            <ac:picMk id="21" creationId="{26B3751B-462A-4AAC-9116-A8801AE7FA58}"/>
          </ac:picMkLst>
        </pc:picChg>
        <pc:picChg chg="mod">
          <ac:chgData name="Guilherme Samprogna Mohor" userId="e184829f-f0c9-4623-8070-5dee7c4de304" providerId="ADAL" clId="{E8CF9CAF-5251-4676-B66D-5D6E001ACF5F}" dt="2021-04-22T10:46:49.974" v="158"/>
          <ac:picMkLst>
            <pc:docMk/>
            <pc:sldMk cId="3626056569" sldId="280"/>
            <ac:picMk id="22" creationId="{99407512-A3C2-4FED-B5BF-CA650C0633E0}"/>
          </ac:picMkLst>
        </pc:picChg>
        <pc:picChg chg="mod">
          <ac:chgData name="Guilherme Samprogna Mohor" userId="e184829f-f0c9-4623-8070-5dee7c4de304" providerId="ADAL" clId="{E8CF9CAF-5251-4676-B66D-5D6E001ACF5F}" dt="2021-04-22T10:46:49.974" v="158"/>
          <ac:picMkLst>
            <pc:docMk/>
            <pc:sldMk cId="3626056569" sldId="280"/>
            <ac:picMk id="23" creationId="{E9E5DABC-3E31-4D88-A247-001AC309666E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59:12.553" v="332" actId="20577"/>
        <pc:sldMkLst>
          <pc:docMk/>
          <pc:sldMk cId="2638559310" sldId="364"/>
        </pc:sldMkLst>
        <pc:spChg chg="mod">
          <ac:chgData name="Guilherme Samprogna Mohor" userId="e184829f-f0c9-4623-8070-5dee7c4de304" providerId="ADAL" clId="{E8CF9CAF-5251-4676-B66D-5D6E001ACF5F}" dt="2021-04-22T10:59:12.553" v="332" actId="20577"/>
          <ac:spMkLst>
            <pc:docMk/>
            <pc:sldMk cId="2638559310" sldId="364"/>
            <ac:spMk id="3" creationId="{00000000-0000-0000-0000-000000000000}"/>
          </ac:spMkLst>
        </pc:spChg>
        <pc:spChg chg="mod">
          <ac:chgData name="Guilherme Samprogna Mohor" userId="e184829f-f0c9-4623-8070-5dee7c4de304" providerId="ADAL" clId="{E8CF9CAF-5251-4676-B66D-5D6E001ACF5F}" dt="2021-04-22T10:47:26.993" v="190"/>
          <ac:spMkLst>
            <pc:docMk/>
            <pc:sldMk cId="2638559310" sldId="364"/>
            <ac:spMk id="22" creationId="{5C407D5D-EF66-4068-B4F3-58F04F4DB085}"/>
          </ac:spMkLst>
        </pc:spChg>
        <pc:spChg chg="mod">
          <ac:chgData name="Guilherme Samprogna Mohor" userId="e184829f-f0c9-4623-8070-5dee7c4de304" providerId="ADAL" clId="{E8CF9CAF-5251-4676-B66D-5D6E001ACF5F}" dt="2021-04-22T10:47:26.993" v="190"/>
          <ac:spMkLst>
            <pc:docMk/>
            <pc:sldMk cId="2638559310" sldId="364"/>
            <ac:spMk id="23" creationId="{7170A2C7-905C-4CE1-82F7-BC7909D3FC8A}"/>
          </ac:spMkLst>
        </pc:spChg>
        <pc:spChg chg="mod">
          <ac:chgData name="Guilherme Samprogna Mohor" userId="e184829f-f0c9-4623-8070-5dee7c4de304" providerId="ADAL" clId="{E8CF9CAF-5251-4676-B66D-5D6E001ACF5F}" dt="2021-04-22T10:47:26.993" v="190"/>
          <ac:spMkLst>
            <pc:docMk/>
            <pc:sldMk cId="2638559310" sldId="364"/>
            <ac:spMk id="24" creationId="{C75D9CA2-A474-4E96-B4E2-F20E6E9D4794}"/>
          </ac:spMkLst>
        </pc:spChg>
        <pc:spChg chg="mod">
          <ac:chgData name="Guilherme Samprogna Mohor" userId="e184829f-f0c9-4623-8070-5dee7c4de304" providerId="ADAL" clId="{E8CF9CAF-5251-4676-B66D-5D6E001ACF5F}" dt="2021-04-22T10:47:26.993" v="190"/>
          <ac:spMkLst>
            <pc:docMk/>
            <pc:sldMk cId="2638559310" sldId="364"/>
            <ac:spMk id="25" creationId="{08271913-B7B2-463B-ADCD-B7BB963915F4}"/>
          </ac:spMkLst>
        </pc:spChg>
        <pc:grpChg chg="del">
          <ac:chgData name="Guilherme Samprogna Mohor" userId="e184829f-f0c9-4623-8070-5dee7c4de304" providerId="ADAL" clId="{E8CF9CAF-5251-4676-B66D-5D6E001ACF5F}" dt="2021-04-22T10:47:26.728" v="189" actId="478"/>
          <ac:grpSpMkLst>
            <pc:docMk/>
            <pc:sldMk cId="2638559310" sldId="364"/>
            <ac:grpSpMk id="4" creationId="{EEF0C7DE-2639-4915-BE21-1A699F37BE80}"/>
          </ac:grpSpMkLst>
        </pc:grpChg>
        <pc:grpChg chg="add mod ord">
          <ac:chgData name="Guilherme Samprogna Mohor" userId="e184829f-f0c9-4623-8070-5dee7c4de304" providerId="ADAL" clId="{E8CF9CAF-5251-4676-B66D-5D6E001ACF5F}" dt="2021-04-22T10:57:46.784" v="322" actId="167"/>
          <ac:grpSpMkLst>
            <pc:docMk/>
            <pc:sldMk cId="2638559310" sldId="364"/>
            <ac:grpSpMk id="15" creationId="{CD933694-DF55-4E56-9080-143B27E5C935}"/>
          </ac:grpSpMkLst>
        </pc:grpChg>
        <pc:grpChg chg="mod">
          <ac:chgData name="Guilherme Samprogna Mohor" userId="e184829f-f0c9-4623-8070-5dee7c4de304" providerId="ADAL" clId="{E8CF9CAF-5251-4676-B66D-5D6E001ACF5F}" dt="2021-04-22T10:47:26.993" v="190"/>
          <ac:grpSpMkLst>
            <pc:docMk/>
            <pc:sldMk cId="2638559310" sldId="364"/>
            <ac:grpSpMk id="16" creationId="{60DE5CF5-8455-4229-905A-57373210BE91}"/>
          </ac:grpSpMkLst>
        </pc:grpChg>
        <pc:picChg chg="mod">
          <ac:chgData name="Guilherme Samprogna Mohor" userId="e184829f-f0c9-4623-8070-5dee7c4de304" providerId="ADAL" clId="{E8CF9CAF-5251-4676-B66D-5D6E001ACF5F}" dt="2021-04-22T10:47:26.993" v="190"/>
          <ac:picMkLst>
            <pc:docMk/>
            <pc:sldMk cId="2638559310" sldId="364"/>
            <ac:picMk id="17" creationId="{1CBC49D1-5EFF-4977-A38F-F049C3688BAF}"/>
          </ac:picMkLst>
        </pc:picChg>
        <pc:picChg chg="mod">
          <ac:chgData name="Guilherme Samprogna Mohor" userId="e184829f-f0c9-4623-8070-5dee7c4de304" providerId="ADAL" clId="{E8CF9CAF-5251-4676-B66D-5D6E001ACF5F}" dt="2021-04-22T10:47:26.993" v="190"/>
          <ac:picMkLst>
            <pc:docMk/>
            <pc:sldMk cId="2638559310" sldId="364"/>
            <ac:picMk id="18" creationId="{58971F21-E66B-41DC-A2EA-74CCC6C33B51}"/>
          </ac:picMkLst>
        </pc:picChg>
        <pc:picChg chg="mod">
          <ac:chgData name="Guilherme Samprogna Mohor" userId="e184829f-f0c9-4623-8070-5dee7c4de304" providerId="ADAL" clId="{E8CF9CAF-5251-4676-B66D-5D6E001ACF5F}" dt="2021-04-22T10:47:26.993" v="190"/>
          <ac:picMkLst>
            <pc:docMk/>
            <pc:sldMk cId="2638559310" sldId="364"/>
            <ac:picMk id="19" creationId="{F988F2E4-DD6D-4A68-8F27-E454D8C76BA7}"/>
          </ac:picMkLst>
        </pc:picChg>
        <pc:picChg chg="mod">
          <ac:chgData name="Guilherme Samprogna Mohor" userId="e184829f-f0c9-4623-8070-5dee7c4de304" providerId="ADAL" clId="{E8CF9CAF-5251-4676-B66D-5D6E001ACF5F}" dt="2021-04-22T10:47:26.993" v="190"/>
          <ac:picMkLst>
            <pc:docMk/>
            <pc:sldMk cId="2638559310" sldId="364"/>
            <ac:picMk id="20" creationId="{5E999A38-946E-497E-B0E5-6B75C135231C}"/>
          </ac:picMkLst>
        </pc:picChg>
        <pc:picChg chg="mod">
          <ac:chgData name="Guilherme Samprogna Mohor" userId="e184829f-f0c9-4623-8070-5dee7c4de304" providerId="ADAL" clId="{E8CF9CAF-5251-4676-B66D-5D6E001ACF5F}" dt="2021-04-22T10:47:26.993" v="190"/>
          <ac:picMkLst>
            <pc:docMk/>
            <pc:sldMk cId="2638559310" sldId="364"/>
            <ac:picMk id="21" creationId="{D459712D-6D3C-41DA-B7DC-48044EF64335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55:56.202" v="293" actId="167"/>
        <pc:sldMkLst>
          <pc:docMk/>
          <pc:sldMk cId="758758609" sldId="366"/>
        </pc:sldMkLst>
        <pc:spChg chg="mod">
          <ac:chgData name="Guilherme Samprogna Mohor" userId="e184829f-f0c9-4623-8070-5dee7c4de304" providerId="ADAL" clId="{E8CF9CAF-5251-4676-B66D-5D6E001ACF5F}" dt="2021-04-22T10:46:41.222" v="152"/>
          <ac:spMkLst>
            <pc:docMk/>
            <pc:sldMk cId="758758609" sldId="366"/>
            <ac:spMk id="73" creationId="{5FB7F536-9B68-45F7-9A46-233CD1AA3323}"/>
          </ac:spMkLst>
        </pc:spChg>
        <pc:spChg chg="mod">
          <ac:chgData name="Guilherme Samprogna Mohor" userId="e184829f-f0c9-4623-8070-5dee7c4de304" providerId="ADAL" clId="{E8CF9CAF-5251-4676-B66D-5D6E001ACF5F}" dt="2021-04-22T10:46:41.222" v="152"/>
          <ac:spMkLst>
            <pc:docMk/>
            <pc:sldMk cId="758758609" sldId="366"/>
            <ac:spMk id="84" creationId="{DD22CBBD-240A-4584-85D5-83DA454D316C}"/>
          </ac:spMkLst>
        </pc:spChg>
        <pc:spChg chg="mod">
          <ac:chgData name="Guilherme Samprogna Mohor" userId="e184829f-f0c9-4623-8070-5dee7c4de304" providerId="ADAL" clId="{E8CF9CAF-5251-4676-B66D-5D6E001ACF5F}" dt="2021-04-22T10:46:41.222" v="152"/>
          <ac:spMkLst>
            <pc:docMk/>
            <pc:sldMk cId="758758609" sldId="366"/>
            <ac:spMk id="85" creationId="{2E18C4D3-4FF9-47F2-83E8-C7B486C62724}"/>
          </ac:spMkLst>
        </pc:spChg>
        <pc:spChg chg="mod">
          <ac:chgData name="Guilherme Samprogna Mohor" userId="e184829f-f0c9-4623-8070-5dee7c4de304" providerId="ADAL" clId="{E8CF9CAF-5251-4676-B66D-5D6E001ACF5F}" dt="2021-04-22T10:46:41.222" v="152"/>
          <ac:spMkLst>
            <pc:docMk/>
            <pc:sldMk cId="758758609" sldId="366"/>
            <ac:spMk id="86" creationId="{39796ED4-161B-4C2E-AD1A-814A937D2108}"/>
          </ac:spMkLst>
        </pc:spChg>
        <pc:grpChg chg="add mod ord">
          <ac:chgData name="Guilherme Samprogna Mohor" userId="e184829f-f0c9-4623-8070-5dee7c4de304" providerId="ADAL" clId="{E8CF9CAF-5251-4676-B66D-5D6E001ACF5F}" dt="2021-04-22T10:55:56.202" v="293" actId="167"/>
          <ac:grpSpMkLst>
            <pc:docMk/>
            <pc:sldMk cId="758758609" sldId="366"/>
            <ac:grpSpMk id="63" creationId="{376A88B8-23F2-46E0-BF14-EC6DA1A87A86}"/>
          </ac:grpSpMkLst>
        </pc:grpChg>
        <pc:grpChg chg="mod">
          <ac:chgData name="Guilherme Samprogna Mohor" userId="e184829f-f0c9-4623-8070-5dee7c4de304" providerId="ADAL" clId="{E8CF9CAF-5251-4676-B66D-5D6E001ACF5F}" dt="2021-04-22T10:46:41.222" v="152"/>
          <ac:grpSpMkLst>
            <pc:docMk/>
            <pc:sldMk cId="758758609" sldId="366"/>
            <ac:grpSpMk id="65" creationId="{208C9CAF-A194-4DEE-B360-A24E28EEAED1}"/>
          </ac:grpSpMkLst>
        </pc:grpChg>
        <pc:grpChg chg="del">
          <ac:chgData name="Guilherme Samprogna Mohor" userId="e184829f-f0c9-4623-8070-5dee7c4de304" providerId="ADAL" clId="{E8CF9CAF-5251-4676-B66D-5D6E001ACF5F}" dt="2021-04-22T10:46:41.081" v="151" actId="478"/>
          <ac:grpSpMkLst>
            <pc:docMk/>
            <pc:sldMk cId="758758609" sldId="366"/>
            <ac:grpSpMk id="74" creationId="{80C431A6-2E93-4F45-9F77-12BF694B1E0A}"/>
          </ac:grpSpMkLst>
        </pc:grpChg>
        <pc:picChg chg="mod">
          <ac:chgData name="Guilherme Samprogna Mohor" userId="e184829f-f0c9-4623-8070-5dee7c4de304" providerId="ADAL" clId="{E8CF9CAF-5251-4676-B66D-5D6E001ACF5F}" dt="2021-04-22T10:46:41.222" v="152"/>
          <ac:picMkLst>
            <pc:docMk/>
            <pc:sldMk cId="758758609" sldId="366"/>
            <ac:picMk id="68" creationId="{26443D54-F2F7-4954-9736-BBA077832ECB}"/>
          </ac:picMkLst>
        </pc:picChg>
        <pc:picChg chg="mod">
          <ac:chgData name="Guilherme Samprogna Mohor" userId="e184829f-f0c9-4623-8070-5dee7c4de304" providerId="ADAL" clId="{E8CF9CAF-5251-4676-B66D-5D6E001ACF5F}" dt="2021-04-22T10:46:41.222" v="152"/>
          <ac:picMkLst>
            <pc:docMk/>
            <pc:sldMk cId="758758609" sldId="366"/>
            <ac:picMk id="69" creationId="{296E1695-5775-48BF-948B-CAF4099BE008}"/>
          </ac:picMkLst>
        </pc:picChg>
        <pc:picChg chg="mod">
          <ac:chgData name="Guilherme Samprogna Mohor" userId="e184829f-f0c9-4623-8070-5dee7c4de304" providerId="ADAL" clId="{E8CF9CAF-5251-4676-B66D-5D6E001ACF5F}" dt="2021-04-22T10:46:41.222" v="152"/>
          <ac:picMkLst>
            <pc:docMk/>
            <pc:sldMk cId="758758609" sldId="366"/>
            <ac:picMk id="70" creationId="{4000B9E7-6B9D-4FFF-ACA2-2324C9A6091F}"/>
          </ac:picMkLst>
        </pc:picChg>
        <pc:picChg chg="mod">
          <ac:chgData name="Guilherme Samprogna Mohor" userId="e184829f-f0c9-4623-8070-5dee7c4de304" providerId="ADAL" clId="{E8CF9CAF-5251-4676-B66D-5D6E001ACF5F}" dt="2021-04-22T10:46:41.222" v="152"/>
          <ac:picMkLst>
            <pc:docMk/>
            <pc:sldMk cId="758758609" sldId="366"/>
            <ac:picMk id="71" creationId="{E2A61B39-5114-4CD7-B42B-E5FFF7A1955A}"/>
          </ac:picMkLst>
        </pc:picChg>
        <pc:picChg chg="mod">
          <ac:chgData name="Guilherme Samprogna Mohor" userId="e184829f-f0c9-4623-8070-5dee7c4de304" providerId="ADAL" clId="{E8CF9CAF-5251-4676-B66D-5D6E001ACF5F}" dt="2021-04-22T10:46:41.222" v="152"/>
          <ac:picMkLst>
            <pc:docMk/>
            <pc:sldMk cId="758758609" sldId="366"/>
            <ac:picMk id="72" creationId="{AB850C63-F21E-43CC-A89F-8A056E713FC5}"/>
          </ac:picMkLst>
        </pc:picChg>
      </pc:sldChg>
      <pc:sldChg chg="addSp delSp modSp mod modAnim">
        <pc:chgData name="Guilherme Samprogna Mohor" userId="e184829f-f0c9-4623-8070-5dee7c4de304" providerId="ADAL" clId="{E8CF9CAF-5251-4676-B66D-5D6E001ACF5F}" dt="2021-04-22T10:45:10.692" v="131" actId="167"/>
        <pc:sldMkLst>
          <pc:docMk/>
          <pc:sldMk cId="2608691091" sldId="375"/>
        </pc:sldMkLst>
        <pc:spChg chg="mod ord">
          <ac:chgData name="Guilherme Samprogna Mohor" userId="e184829f-f0c9-4623-8070-5dee7c4de304" providerId="ADAL" clId="{E8CF9CAF-5251-4676-B66D-5D6E001ACF5F}" dt="2021-04-22T10:44:48.838" v="126" actId="20577"/>
          <ac:spMkLst>
            <pc:docMk/>
            <pc:sldMk cId="2608691091" sldId="375"/>
            <ac:spMk id="3" creationId="{7094BACC-6B1D-4865-BB34-95E04861D1D7}"/>
          </ac:spMkLst>
        </pc:spChg>
        <pc:grpChg chg="add mod ord">
          <ac:chgData name="Guilherme Samprogna Mohor" userId="e184829f-f0c9-4623-8070-5dee7c4de304" providerId="ADAL" clId="{E8CF9CAF-5251-4676-B66D-5D6E001ACF5F}" dt="2021-04-22T10:45:10.692" v="131" actId="167"/>
          <ac:grpSpMkLst>
            <pc:docMk/>
            <pc:sldMk cId="2608691091" sldId="375"/>
            <ac:grpSpMk id="5" creationId="{3B4E467F-6DD4-4FEA-B53F-C7257B847DCF}"/>
          </ac:grpSpMkLst>
        </pc:grpChg>
        <pc:grpChg chg="mod">
          <ac:chgData name="Guilherme Samprogna Mohor" userId="e184829f-f0c9-4623-8070-5dee7c4de304" providerId="ADAL" clId="{E8CF9CAF-5251-4676-B66D-5D6E001ACF5F}" dt="2021-04-22T10:44:08.518" v="114" actId="164"/>
          <ac:grpSpMkLst>
            <pc:docMk/>
            <pc:sldMk cId="2608691091" sldId="375"/>
            <ac:grpSpMk id="15" creationId="{349C16A4-8A9E-4DD4-919C-FA54C2C1E193}"/>
          </ac:grpSpMkLst>
        </pc:grpChg>
        <pc:picChg chg="add del">
          <ac:chgData name="Guilherme Samprogna Mohor" userId="e184829f-f0c9-4623-8070-5dee7c4de304" providerId="ADAL" clId="{E8CF9CAF-5251-4676-B66D-5D6E001ACF5F}" dt="2021-04-22T10:43:56.400" v="96" actId="478"/>
          <ac:picMkLst>
            <pc:docMk/>
            <pc:sldMk cId="2608691091" sldId="375"/>
            <ac:picMk id="12" creationId="{99F91A22-D6BB-48F3-833C-43F80EB37BF9}"/>
          </ac:picMkLst>
        </pc:picChg>
        <pc:picChg chg="add mod ord">
          <ac:chgData name="Guilherme Samprogna Mohor" userId="e184829f-f0c9-4623-8070-5dee7c4de304" providerId="ADAL" clId="{E8CF9CAF-5251-4676-B66D-5D6E001ACF5F}" dt="2021-04-22T10:44:31.397" v="119"/>
          <ac:picMkLst>
            <pc:docMk/>
            <pc:sldMk cId="2608691091" sldId="375"/>
            <ac:picMk id="16" creationId="{43B915CA-8C14-46F2-9377-183431CB1564}"/>
          </ac:picMkLst>
        </pc:picChg>
        <pc:picChg chg="add mod ord">
          <ac:chgData name="Guilherme Samprogna Mohor" userId="e184829f-f0c9-4623-8070-5dee7c4de304" providerId="ADAL" clId="{E8CF9CAF-5251-4676-B66D-5D6E001ACF5F}" dt="2021-04-22T10:44:31.397" v="119"/>
          <ac:picMkLst>
            <pc:docMk/>
            <pc:sldMk cId="2608691091" sldId="375"/>
            <ac:picMk id="17" creationId="{417EA85B-1A4E-4667-8620-25648B8484DB}"/>
          </ac:picMkLst>
        </pc:picChg>
        <pc:picChg chg="add mod ord">
          <ac:chgData name="Guilherme Samprogna Mohor" userId="e184829f-f0c9-4623-8070-5dee7c4de304" providerId="ADAL" clId="{E8CF9CAF-5251-4676-B66D-5D6E001ACF5F}" dt="2021-04-22T10:44:31.397" v="119"/>
          <ac:picMkLst>
            <pc:docMk/>
            <pc:sldMk cId="2608691091" sldId="375"/>
            <ac:picMk id="18" creationId="{F0E64368-8317-4FA9-B6CD-F7627F4D4386}"/>
          </ac:picMkLst>
        </pc:picChg>
        <pc:picChg chg="add mod ord">
          <ac:chgData name="Guilherme Samprogna Mohor" userId="e184829f-f0c9-4623-8070-5dee7c4de304" providerId="ADAL" clId="{E8CF9CAF-5251-4676-B66D-5D6E001ACF5F}" dt="2021-04-22T10:44:31.397" v="119"/>
          <ac:picMkLst>
            <pc:docMk/>
            <pc:sldMk cId="2608691091" sldId="375"/>
            <ac:picMk id="19" creationId="{8C2A1FC6-84CF-4FB0-899D-EAE5B22A8631}"/>
          </ac:picMkLst>
        </pc:picChg>
        <pc:picChg chg="add mod ord">
          <ac:chgData name="Guilherme Samprogna Mohor" userId="e184829f-f0c9-4623-8070-5dee7c4de304" providerId="ADAL" clId="{E8CF9CAF-5251-4676-B66D-5D6E001ACF5F}" dt="2021-04-22T10:44:31.397" v="119"/>
          <ac:picMkLst>
            <pc:docMk/>
            <pc:sldMk cId="2608691091" sldId="375"/>
            <ac:picMk id="20" creationId="{1A0648AB-0B8D-46D9-A7E6-45D4F19CBDCA}"/>
          </ac:picMkLst>
        </pc:picChg>
        <pc:picChg chg="add del">
          <ac:chgData name="Guilherme Samprogna Mohor" userId="e184829f-f0c9-4623-8070-5dee7c4de304" providerId="ADAL" clId="{E8CF9CAF-5251-4676-B66D-5D6E001ACF5F}" dt="2021-04-22T10:43:56.400" v="96" actId="478"/>
          <ac:picMkLst>
            <pc:docMk/>
            <pc:sldMk cId="2608691091" sldId="375"/>
            <ac:picMk id="23" creationId="{391874FB-7526-4F2C-B577-F5C3EC6536B1}"/>
          </ac:picMkLst>
        </pc:picChg>
        <pc:picChg chg="add del">
          <ac:chgData name="Guilherme Samprogna Mohor" userId="e184829f-f0c9-4623-8070-5dee7c4de304" providerId="ADAL" clId="{E8CF9CAF-5251-4676-B66D-5D6E001ACF5F}" dt="2021-04-22T10:43:56.400" v="96" actId="478"/>
          <ac:picMkLst>
            <pc:docMk/>
            <pc:sldMk cId="2608691091" sldId="375"/>
            <ac:picMk id="24" creationId="{025DC32E-044C-4C1D-AC77-1C8B7B952ADB}"/>
          </ac:picMkLst>
        </pc:picChg>
        <pc:picChg chg="add del">
          <ac:chgData name="Guilherme Samprogna Mohor" userId="e184829f-f0c9-4623-8070-5dee7c4de304" providerId="ADAL" clId="{E8CF9CAF-5251-4676-B66D-5D6E001ACF5F}" dt="2021-04-22T10:43:56.400" v="96" actId="478"/>
          <ac:picMkLst>
            <pc:docMk/>
            <pc:sldMk cId="2608691091" sldId="375"/>
            <ac:picMk id="25" creationId="{A32F762D-271B-4182-B0FA-B0371DF6B4CE}"/>
          </ac:picMkLst>
        </pc:picChg>
        <pc:picChg chg="add del">
          <ac:chgData name="Guilherme Samprogna Mohor" userId="e184829f-f0c9-4623-8070-5dee7c4de304" providerId="ADAL" clId="{E8CF9CAF-5251-4676-B66D-5D6E001ACF5F}" dt="2021-04-22T10:43:56.400" v="96" actId="478"/>
          <ac:picMkLst>
            <pc:docMk/>
            <pc:sldMk cId="2608691091" sldId="375"/>
            <ac:picMk id="26" creationId="{7A5CE2A6-CA11-4FC1-AFA3-ABB87E4F25D9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56:21.566" v="299" actId="167"/>
        <pc:sldMkLst>
          <pc:docMk/>
          <pc:sldMk cId="1675809600" sldId="377"/>
        </pc:sldMkLst>
        <pc:spChg chg="mod">
          <ac:chgData name="Guilherme Samprogna Mohor" userId="e184829f-f0c9-4623-8070-5dee7c4de304" providerId="ADAL" clId="{E8CF9CAF-5251-4676-B66D-5D6E001ACF5F}" dt="2021-04-22T10:46:52.451" v="160"/>
          <ac:spMkLst>
            <pc:docMk/>
            <pc:sldMk cId="1675809600" sldId="377"/>
            <ac:spMk id="26" creationId="{02D907BE-CD3D-4EE2-B5FA-5D912EFD436B}"/>
          </ac:spMkLst>
        </pc:spChg>
        <pc:spChg chg="mod">
          <ac:chgData name="Guilherme Samprogna Mohor" userId="e184829f-f0c9-4623-8070-5dee7c4de304" providerId="ADAL" clId="{E8CF9CAF-5251-4676-B66D-5D6E001ACF5F}" dt="2021-04-22T10:46:52.451" v="160"/>
          <ac:spMkLst>
            <pc:docMk/>
            <pc:sldMk cId="1675809600" sldId="377"/>
            <ac:spMk id="27" creationId="{DD64A830-2D49-44BE-BE53-BCD6887D240D}"/>
          </ac:spMkLst>
        </pc:spChg>
        <pc:spChg chg="mod">
          <ac:chgData name="Guilherme Samprogna Mohor" userId="e184829f-f0c9-4623-8070-5dee7c4de304" providerId="ADAL" clId="{E8CF9CAF-5251-4676-B66D-5D6E001ACF5F}" dt="2021-04-22T10:46:52.451" v="160"/>
          <ac:spMkLst>
            <pc:docMk/>
            <pc:sldMk cId="1675809600" sldId="377"/>
            <ac:spMk id="28" creationId="{15E11FF4-D05A-4528-9FC5-FE4CE4DDDE24}"/>
          </ac:spMkLst>
        </pc:spChg>
        <pc:spChg chg="mod">
          <ac:chgData name="Guilherme Samprogna Mohor" userId="e184829f-f0c9-4623-8070-5dee7c4de304" providerId="ADAL" clId="{E8CF9CAF-5251-4676-B66D-5D6E001ACF5F}" dt="2021-04-22T10:46:52.451" v="160"/>
          <ac:spMkLst>
            <pc:docMk/>
            <pc:sldMk cId="1675809600" sldId="377"/>
            <ac:spMk id="29" creationId="{E6E2B491-2450-42F9-9BE0-763638387E3D}"/>
          </ac:spMkLst>
        </pc:spChg>
        <pc:grpChg chg="del">
          <ac:chgData name="Guilherme Samprogna Mohor" userId="e184829f-f0c9-4623-8070-5dee7c4de304" providerId="ADAL" clId="{E8CF9CAF-5251-4676-B66D-5D6E001ACF5F}" dt="2021-04-22T10:46:52.193" v="159" actId="478"/>
          <ac:grpSpMkLst>
            <pc:docMk/>
            <pc:sldMk cId="1675809600" sldId="377"/>
            <ac:grpSpMk id="8" creationId="{43333235-1456-4FB0-B815-2AAAE6E2D49B}"/>
          </ac:grpSpMkLst>
        </pc:grpChg>
        <pc:grpChg chg="add mod ord">
          <ac:chgData name="Guilherme Samprogna Mohor" userId="e184829f-f0c9-4623-8070-5dee7c4de304" providerId="ADAL" clId="{E8CF9CAF-5251-4676-B66D-5D6E001ACF5F}" dt="2021-04-22T10:56:21.566" v="299" actId="167"/>
          <ac:grpSpMkLst>
            <pc:docMk/>
            <pc:sldMk cId="1675809600" sldId="377"/>
            <ac:grpSpMk id="19" creationId="{B33FC27F-D7E1-47BE-A3F4-1BBFB32A0491}"/>
          </ac:grpSpMkLst>
        </pc:grpChg>
        <pc:grpChg chg="mod">
          <ac:chgData name="Guilherme Samprogna Mohor" userId="e184829f-f0c9-4623-8070-5dee7c4de304" providerId="ADAL" clId="{E8CF9CAF-5251-4676-B66D-5D6E001ACF5F}" dt="2021-04-22T10:46:52.451" v="160"/>
          <ac:grpSpMkLst>
            <pc:docMk/>
            <pc:sldMk cId="1675809600" sldId="377"/>
            <ac:grpSpMk id="20" creationId="{5CB4E0FC-4109-40FA-9E4B-B92C4C49801B}"/>
          </ac:grpSpMkLst>
        </pc:grpChg>
        <pc:picChg chg="mod">
          <ac:chgData name="Guilherme Samprogna Mohor" userId="e184829f-f0c9-4623-8070-5dee7c4de304" providerId="ADAL" clId="{E8CF9CAF-5251-4676-B66D-5D6E001ACF5F}" dt="2021-04-22T10:46:52.451" v="160"/>
          <ac:picMkLst>
            <pc:docMk/>
            <pc:sldMk cId="1675809600" sldId="377"/>
            <ac:picMk id="21" creationId="{634B9819-7E3B-4D83-830A-6D500B5BB821}"/>
          </ac:picMkLst>
        </pc:picChg>
        <pc:picChg chg="mod">
          <ac:chgData name="Guilherme Samprogna Mohor" userId="e184829f-f0c9-4623-8070-5dee7c4de304" providerId="ADAL" clId="{E8CF9CAF-5251-4676-B66D-5D6E001ACF5F}" dt="2021-04-22T10:46:52.451" v="160"/>
          <ac:picMkLst>
            <pc:docMk/>
            <pc:sldMk cId="1675809600" sldId="377"/>
            <ac:picMk id="22" creationId="{8EC4ABFD-4119-4611-835D-A9575C1B2ED1}"/>
          </ac:picMkLst>
        </pc:picChg>
        <pc:picChg chg="mod">
          <ac:chgData name="Guilherme Samprogna Mohor" userId="e184829f-f0c9-4623-8070-5dee7c4de304" providerId="ADAL" clId="{E8CF9CAF-5251-4676-B66D-5D6E001ACF5F}" dt="2021-04-22T10:46:52.451" v="160"/>
          <ac:picMkLst>
            <pc:docMk/>
            <pc:sldMk cId="1675809600" sldId="377"/>
            <ac:picMk id="23" creationId="{E3A12A19-4559-4769-AC71-E5B10C5947E4}"/>
          </ac:picMkLst>
        </pc:picChg>
        <pc:picChg chg="mod">
          <ac:chgData name="Guilherme Samprogna Mohor" userId="e184829f-f0c9-4623-8070-5dee7c4de304" providerId="ADAL" clId="{E8CF9CAF-5251-4676-B66D-5D6E001ACF5F}" dt="2021-04-22T10:46:52.451" v="160"/>
          <ac:picMkLst>
            <pc:docMk/>
            <pc:sldMk cId="1675809600" sldId="377"/>
            <ac:picMk id="24" creationId="{6CAE232F-9515-4A98-9940-B907BAE0EB93}"/>
          </ac:picMkLst>
        </pc:picChg>
        <pc:picChg chg="mod">
          <ac:chgData name="Guilherme Samprogna Mohor" userId="e184829f-f0c9-4623-8070-5dee7c4de304" providerId="ADAL" clId="{E8CF9CAF-5251-4676-B66D-5D6E001ACF5F}" dt="2021-04-22T10:46:52.451" v="160"/>
          <ac:picMkLst>
            <pc:docMk/>
            <pc:sldMk cId="1675809600" sldId="377"/>
            <ac:picMk id="25" creationId="{680A4152-5CB4-4B52-8C3C-80241E12438F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56:38.704" v="304" actId="167"/>
        <pc:sldMkLst>
          <pc:docMk/>
          <pc:sldMk cId="3547904650" sldId="378"/>
        </pc:sldMkLst>
        <pc:spChg chg="mod">
          <ac:chgData name="Guilherme Samprogna Mohor" userId="e184829f-f0c9-4623-8070-5dee7c4de304" providerId="ADAL" clId="{E8CF9CAF-5251-4676-B66D-5D6E001ACF5F}" dt="2021-04-22T10:46:58.685" v="166"/>
          <ac:spMkLst>
            <pc:docMk/>
            <pc:sldMk cId="3547904650" sldId="378"/>
            <ac:spMk id="23" creationId="{773EA35D-C5C9-41DB-AF4D-AC62A428AAB4}"/>
          </ac:spMkLst>
        </pc:spChg>
        <pc:spChg chg="mod">
          <ac:chgData name="Guilherme Samprogna Mohor" userId="e184829f-f0c9-4623-8070-5dee7c4de304" providerId="ADAL" clId="{E8CF9CAF-5251-4676-B66D-5D6E001ACF5F}" dt="2021-04-22T10:46:58.685" v="166"/>
          <ac:spMkLst>
            <pc:docMk/>
            <pc:sldMk cId="3547904650" sldId="378"/>
            <ac:spMk id="24" creationId="{EF803F7B-CC15-4F09-BE2F-6D1023E1D59A}"/>
          </ac:spMkLst>
        </pc:spChg>
        <pc:spChg chg="mod">
          <ac:chgData name="Guilherme Samprogna Mohor" userId="e184829f-f0c9-4623-8070-5dee7c4de304" providerId="ADAL" clId="{E8CF9CAF-5251-4676-B66D-5D6E001ACF5F}" dt="2021-04-22T10:46:58.685" v="166"/>
          <ac:spMkLst>
            <pc:docMk/>
            <pc:sldMk cId="3547904650" sldId="378"/>
            <ac:spMk id="25" creationId="{9C56134B-B141-43CB-8F2F-9CBB81FCD621}"/>
          </ac:spMkLst>
        </pc:spChg>
        <pc:spChg chg="mod">
          <ac:chgData name="Guilherme Samprogna Mohor" userId="e184829f-f0c9-4623-8070-5dee7c4de304" providerId="ADAL" clId="{E8CF9CAF-5251-4676-B66D-5D6E001ACF5F}" dt="2021-04-22T10:46:58.685" v="166"/>
          <ac:spMkLst>
            <pc:docMk/>
            <pc:sldMk cId="3547904650" sldId="378"/>
            <ac:spMk id="26" creationId="{433644B5-D536-49E0-822E-EF622A75F62B}"/>
          </ac:spMkLst>
        </pc:spChg>
        <pc:grpChg chg="del">
          <ac:chgData name="Guilherme Samprogna Mohor" userId="e184829f-f0c9-4623-8070-5dee7c4de304" providerId="ADAL" clId="{E8CF9CAF-5251-4676-B66D-5D6E001ACF5F}" dt="2021-04-22T10:46:58.436" v="165" actId="478"/>
          <ac:grpSpMkLst>
            <pc:docMk/>
            <pc:sldMk cId="3547904650" sldId="378"/>
            <ac:grpSpMk id="5" creationId="{6DCE4415-4B52-47F5-ABBB-4BFC874E0953}"/>
          </ac:grpSpMkLst>
        </pc:grpChg>
        <pc:grpChg chg="add mod ord">
          <ac:chgData name="Guilherme Samprogna Mohor" userId="e184829f-f0c9-4623-8070-5dee7c4de304" providerId="ADAL" clId="{E8CF9CAF-5251-4676-B66D-5D6E001ACF5F}" dt="2021-04-22T10:56:38.704" v="304" actId="167"/>
          <ac:grpSpMkLst>
            <pc:docMk/>
            <pc:sldMk cId="3547904650" sldId="378"/>
            <ac:grpSpMk id="16" creationId="{BFED07FC-9D0D-4BB1-A6A9-1F88CCD1CE3E}"/>
          </ac:grpSpMkLst>
        </pc:grpChg>
        <pc:grpChg chg="mod">
          <ac:chgData name="Guilherme Samprogna Mohor" userId="e184829f-f0c9-4623-8070-5dee7c4de304" providerId="ADAL" clId="{E8CF9CAF-5251-4676-B66D-5D6E001ACF5F}" dt="2021-04-22T10:46:58.685" v="166"/>
          <ac:grpSpMkLst>
            <pc:docMk/>
            <pc:sldMk cId="3547904650" sldId="378"/>
            <ac:grpSpMk id="17" creationId="{00F70CF4-5091-400D-B63F-77A632060797}"/>
          </ac:grpSpMkLst>
        </pc:grpChg>
        <pc:picChg chg="mod">
          <ac:chgData name="Guilherme Samprogna Mohor" userId="e184829f-f0c9-4623-8070-5dee7c4de304" providerId="ADAL" clId="{E8CF9CAF-5251-4676-B66D-5D6E001ACF5F}" dt="2021-04-22T10:46:58.685" v="166"/>
          <ac:picMkLst>
            <pc:docMk/>
            <pc:sldMk cId="3547904650" sldId="378"/>
            <ac:picMk id="18" creationId="{3311793C-96EB-40B1-9CB0-4CC8E1295F89}"/>
          </ac:picMkLst>
        </pc:picChg>
        <pc:picChg chg="mod">
          <ac:chgData name="Guilherme Samprogna Mohor" userId="e184829f-f0c9-4623-8070-5dee7c4de304" providerId="ADAL" clId="{E8CF9CAF-5251-4676-B66D-5D6E001ACF5F}" dt="2021-04-22T10:46:58.685" v="166"/>
          <ac:picMkLst>
            <pc:docMk/>
            <pc:sldMk cId="3547904650" sldId="378"/>
            <ac:picMk id="19" creationId="{3F89BB87-E9A5-4D59-86F8-88E28BAF0F25}"/>
          </ac:picMkLst>
        </pc:picChg>
        <pc:picChg chg="mod">
          <ac:chgData name="Guilherme Samprogna Mohor" userId="e184829f-f0c9-4623-8070-5dee7c4de304" providerId="ADAL" clId="{E8CF9CAF-5251-4676-B66D-5D6E001ACF5F}" dt="2021-04-22T10:46:58.685" v="166"/>
          <ac:picMkLst>
            <pc:docMk/>
            <pc:sldMk cId="3547904650" sldId="378"/>
            <ac:picMk id="20" creationId="{8F5BA6E5-3C78-41B9-9F31-D7C8DA41DC86}"/>
          </ac:picMkLst>
        </pc:picChg>
        <pc:picChg chg="mod">
          <ac:chgData name="Guilherme Samprogna Mohor" userId="e184829f-f0c9-4623-8070-5dee7c4de304" providerId="ADAL" clId="{E8CF9CAF-5251-4676-B66D-5D6E001ACF5F}" dt="2021-04-22T10:46:58.685" v="166"/>
          <ac:picMkLst>
            <pc:docMk/>
            <pc:sldMk cId="3547904650" sldId="378"/>
            <ac:picMk id="21" creationId="{D2785158-F866-41FA-8FF9-22A3FA95D5A0}"/>
          </ac:picMkLst>
        </pc:picChg>
        <pc:picChg chg="mod">
          <ac:chgData name="Guilherme Samprogna Mohor" userId="e184829f-f0c9-4623-8070-5dee7c4de304" providerId="ADAL" clId="{E8CF9CAF-5251-4676-B66D-5D6E001ACF5F}" dt="2021-04-22T10:46:58.685" v="166"/>
          <ac:picMkLst>
            <pc:docMk/>
            <pc:sldMk cId="3547904650" sldId="378"/>
            <ac:picMk id="22" creationId="{6834B82C-5CD5-4F6E-AD96-C5E1864EF652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56:23.950" v="300" actId="167"/>
        <pc:sldMkLst>
          <pc:docMk/>
          <pc:sldMk cId="1401323967" sldId="379"/>
        </pc:sldMkLst>
        <pc:spChg chg="mod">
          <ac:chgData name="Guilherme Samprogna Mohor" userId="e184829f-f0c9-4623-8070-5dee7c4de304" providerId="ADAL" clId="{E8CF9CAF-5251-4676-B66D-5D6E001ACF5F}" dt="2021-04-22T10:46:54.365" v="162"/>
          <ac:spMkLst>
            <pc:docMk/>
            <pc:sldMk cId="1401323967" sldId="379"/>
            <ac:spMk id="41" creationId="{BBCDFCC5-5D67-42CD-9B5E-B3D1CB42E4C3}"/>
          </ac:spMkLst>
        </pc:spChg>
        <pc:spChg chg="mod">
          <ac:chgData name="Guilherme Samprogna Mohor" userId="e184829f-f0c9-4623-8070-5dee7c4de304" providerId="ADAL" clId="{E8CF9CAF-5251-4676-B66D-5D6E001ACF5F}" dt="2021-04-22T10:46:54.365" v="162"/>
          <ac:spMkLst>
            <pc:docMk/>
            <pc:sldMk cId="1401323967" sldId="379"/>
            <ac:spMk id="42" creationId="{8983F7EF-F8DE-413B-8EA1-DDDF38B0EE2A}"/>
          </ac:spMkLst>
        </pc:spChg>
        <pc:spChg chg="mod">
          <ac:chgData name="Guilherme Samprogna Mohor" userId="e184829f-f0c9-4623-8070-5dee7c4de304" providerId="ADAL" clId="{E8CF9CAF-5251-4676-B66D-5D6E001ACF5F}" dt="2021-04-22T10:46:54.365" v="162"/>
          <ac:spMkLst>
            <pc:docMk/>
            <pc:sldMk cId="1401323967" sldId="379"/>
            <ac:spMk id="43" creationId="{D474A630-169C-4FBB-9710-55B67D0276D3}"/>
          </ac:spMkLst>
        </pc:spChg>
        <pc:spChg chg="mod">
          <ac:chgData name="Guilherme Samprogna Mohor" userId="e184829f-f0c9-4623-8070-5dee7c4de304" providerId="ADAL" clId="{E8CF9CAF-5251-4676-B66D-5D6E001ACF5F}" dt="2021-04-22T10:46:54.365" v="162"/>
          <ac:spMkLst>
            <pc:docMk/>
            <pc:sldMk cId="1401323967" sldId="379"/>
            <ac:spMk id="44" creationId="{87531CF4-5F3E-4DEA-9F40-45F631463E89}"/>
          </ac:spMkLst>
        </pc:spChg>
        <pc:grpChg chg="del">
          <ac:chgData name="Guilherme Samprogna Mohor" userId="e184829f-f0c9-4623-8070-5dee7c4de304" providerId="ADAL" clId="{E8CF9CAF-5251-4676-B66D-5D6E001ACF5F}" dt="2021-04-22T10:46:54.117" v="161" actId="478"/>
          <ac:grpSpMkLst>
            <pc:docMk/>
            <pc:sldMk cId="1401323967" sldId="379"/>
            <ac:grpSpMk id="20" creationId="{DD026278-2A49-4FB1-A65E-B862AD94EA6D}"/>
          </ac:grpSpMkLst>
        </pc:grpChg>
        <pc:grpChg chg="add mod ord">
          <ac:chgData name="Guilherme Samprogna Mohor" userId="e184829f-f0c9-4623-8070-5dee7c4de304" providerId="ADAL" clId="{E8CF9CAF-5251-4676-B66D-5D6E001ACF5F}" dt="2021-04-22T10:56:23.950" v="300" actId="167"/>
          <ac:grpSpMkLst>
            <pc:docMk/>
            <pc:sldMk cId="1401323967" sldId="379"/>
            <ac:grpSpMk id="29" creationId="{DCDDBDE2-13E4-409A-9ADD-C66FA41DEA24}"/>
          </ac:grpSpMkLst>
        </pc:grpChg>
        <pc:grpChg chg="mod">
          <ac:chgData name="Guilherme Samprogna Mohor" userId="e184829f-f0c9-4623-8070-5dee7c4de304" providerId="ADAL" clId="{E8CF9CAF-5251-4676-B66D-5D6E001ACF5F}" dt="2021-04-22T10:46:54.365" v="162"/>
          <ac:grpSpMkLst>
            <pc:docMk/>
            <pc:sldMk cId="1401323967" sldId="379"/>
            <ac:grpSpMk id="30" creationId="{48B506EE-84ED-428B-938B-836D2C56EAB7}"/>
          </ac:grpSpMkLst>
        </pc:grpChg>
        <pc:picChg chg="mod">
          <ac:chgData name="Guilherme Samprogna Mohor" userId="e184829f-f0c9-4623-8070-5dee7c4de304" providerId="ADAL" clId="{E8CF9CAF-5251-4676-B66D-5D6E001ACF5F}" dt="2021-04-22T10:46:54.365" v="162"/>
          <ac:picMkLst>
            <pc:docMk/>
            <pc:sldMk cId="1401323967" sldId="379"/>
            <ac:picMk id="35" creationId="{0B1B15CC-1D2D-411A-AEB0-E6BC4690942E}"/>
          </ac:picMkLst>
        </pc:picChg>
        <pc:picChg chg="mod">
          <ac:chgData name="Guilherme Samprogna Mohor" userId="e184829f-f0c9-4623-8070-5dee7c4de304" providerId="ADAL" clId="{E8CF9CAF-5251-4676-B66D-5D6E001ACF5F}" dt="2021-04-22T10:46:54.365" v="162"/>
          <ac:picMkLst>
            <pc:docMk/>
            <pc:sldMk cId="1401323967" sldId="379"/>
            <ac:picMk id="36" creationId="{2E9F3EB8-114D-4AF7-A420-A88E0F8074DE}"/>
          </ac:picMkLst>
        </pc:picChg>
        <pc:picChg chg="mod">
          <ac:chgData name="Guilherme Samprogna Mohor" userId="e184829f-f0c9-4623-8070-5dee7c4de304" providerId="ADAL" clId="{E8CF9CAF-5251-4676-B66D-5D6E001ACF5F}" dt="2021-04-22T10:46:54.365" v="162"/>
          <ac:picMkLst>
            <pc:docMk/>
            <pc:sldMk cId="1401323967" sldId="379"/>
            <ac:picMk id="37" creationId="{AF82E59B-94F2-4CE8-BC42-A0AED0C9B4F9}"/>
          </ac:picMkLst>
        </pc:picChg>
        <pc:picChg chg="mod">
          <ac:chgData name="Guilherme Samprogna Mohor" userId="e184829f-f0c9-4623-8070-5dee7c4de304" providerId="ADAL" clId="{E8CF9CAF-5251-4676-B66D-5D6E001ACF5F}" dt="2021-04-22T10:46:54.365" v="162"/>
          <ac:picMkLst>
            <pc:docMk/>
            <pc:sldMk cId="1401323967" sldId="379"/>
            <ac:picMk id="38" creationId="{0E25193C-8D2F-4213-9DCA-37576A624D7C}"/>
          </ac:picMkLst>
        </pc:picChg>
        <pc:picChg chg="mod">
          <ac:chgData name="Guilherme Samprogna Mohor" userId="e184829f-f0c9-4623-8070-5dee7c4de304" providerId="ADAL" clId="{E8CF9CAF-5251-4676-B66D-5D6E001ACF5F}" dt="2021-04-22T10:46:54.365" v="162"/>
          <ac:picMkLst>
            <pc:docMk/>
            <pc:sldMk cId="1401323967" sldId="379"/>
            <ac:picMk id="40" creationId="{1222AE2C-253C-406B-BE22-D117467D6395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56:53.274" v="308" actId="167"/>
        <pc:sldMkLst>
          <pc:docMk/>
          <pc:sldMk cId="4135984932" sldId="382"/>
        </pc:sldMkLst>
        <pc:spChg chg="mod">
          <ac:chgData name="Guilherme Samprogna Mohor" userId="e184829f-f0c9-4623-8070-5dee7c4de304" providerId="ADAL" clId="{E8CF9CAF-5251-4676-B66D-5D6E001ACF5F}" dt="2021-04-22T10:47:05.201" v="170"/>
          <ac:spMkLst>
            <pc:docMk/>
            <pc:sldMk cId="4135984932" sldId="382"/>
            <ac:spMk id="29" creationId="{E253B438-AF16-4C87-952A-F762622CAA0A}"/>
          </ac:spMkLst>
        </pc:spChg>
        <pc:spChg chg="mod">
          <ac:chgData name="Guilherme Samprogna Mohor" userId="e184829f-f0c9-4623-8070-5dee7c4de304" providerId="ADAL" clId="{E8CF9CAF-5251-4676-B66D-5D6E001ACF5F}" dt="2021-04-22T10:47:05.201" v="170"/>
          <ac:spMkLst>
            <pc:docMk/>
            <pc:sldMk cId="4135984932" sldId="382"/>
            <ac:spMk id="30" creationId="{305C45BF-CEEC-4BFD-BDA1-1549FDD4CA2B}"/>
          </ac:spMkLst>
        </pc:spChg>
        <pc:spChg chg="mod">
          <ac:chgData name="Guilherme Samprogna Mohor" userId="e184829f-f0c9-4623-8070-5dee7c4de304" providerId="ADAL" clId="{E8CF9CAF-5251-4676-B66D-5D6E001ACF5F}" dt="2021-04-22T10:47:05.201" v="170"/>
          <ac:spMkLst>
            <pc:docMk/>
            <pc:sldMk cId="4135984932" sldId="382"/>
            <ac:spMk id="31" creationId="{146FDCFA-3AA1-4723-99E7-1A51D26B73CF}"/>
          </ac:spMkLst>
        </pc:spChg>
        <pc:spChg chg="mod">
          <ac:chgData name="Guilherme Samprogna Mohor" userId="e184829f-f0c9-4623-8070-5dee7c4de304" providerId="ADAL" clId="{E8CF9CAF-5251-4676-B66D-5D6E001ACF5F}" dt="2021-04-22T10:47:05.201" v="170"/>
          <ac:spMkLst>
            <pc:docMk/>
            <pc:sldMk cId="4135984932" sldId="382"/>
            <ac:spMk id="32" creationId="{A4A74E35-B22D-46D6-95FA-45FC8F4C23AA}"/>
          </ac:spMkLst>
        </pc:spChg>
        <pc:grpChg chg="del">
          <ac:chgData name="Guilherme Samprogna Mohor" userId="e184829f-f0c9-4623-8070-5dee7c4de304" providerId="ADAL" clId="{E8CF9CAF-5251-4676-B66D-5D6E001ACF5F}" dt="2021-04-22T10:47:04.950" v="169" actId="478"/>
          <ac:grpSpMkLst>
            <pc:docMk/>
            <pc:sldMk cId="4135984932" sldId="382"/>
            <ac:grpSpMk id="12" creationId="{EC94A375-7209-4BD5-87A9-F00F37F665F2}"/>
          </ac:grpSpMkLst>
        </pc:grpChg>
        <pc:grpChg chg="add mod ord">
          <ac:chgData name="Guilherme Samprogna Mohor" userId="e184829f-f0c9-4623-8070-5dee7c4de304" providerId="ADAL" clId="{E8CF9CAF-5251-4676-B66D-5D6E001ACF5F}" dt="2021-04-22T10:56:53.274" v="308" actId="167"/>
          <ac:grpSpMkLst>
            <pc:docMk/>
            <pc:sldMk cId="4135984932" sldId="382"/>
            <ac:grpSpMk id="22" creationId="{162C6C23-B4A7-42F9-8773-FB5261821DC6}"/>
          </ac:grpSpMkLst>
        </pc:grpChg>
        <pc:grpChg chg="mod">
          <ac:chgData name="Guilherme Samprogna Mohor" userId="e184829f-f0c9-4623-8070-5dee7c4de304" providerId="ADAL" clId="{E8CF9CAF-5251-4676-B66D-5D6E001ACF5F}" dt="2021-04-22T10:47:05.201" v="170"/>
          <ac:grpSpMkLst>
            <pc:docMk/>
            <pc:sldMk cId="4135984932" sldId="382"/>
            <ac:grpSpMk id="23" creationId="{8B496AA5-616C-49EF-A15A-BBEBFD254348}"/>
          </ac:grpSpMkLst>
        </pc:grpChg>
        <pc:picChg chg="mod">
          <ac:chgData name="Guilherme Samprogna Mohor" userId="e184829f-f0c9-4623-8070-5dee7c4de304" providerId="ADAL" clId="{E8CF9CAF-5251-4676-B66D-5D6E001ACF5F}" dt="2021-04-22T10:47:05.201" v="170"/>
          <ac:picMkLst>
            <pc:docMk/>
            <pc:sldMk cId="4135984932" sldId="382"/>
            <ac:picMk id="24" creationId="{50ABF142-227D-4953-AD39-3111750CE926}"/>
          </ac:picMkLst>
        </pc:picChg>
        <pc:picChg chg="mod">
          <ac:chgData name="Guilherme Samprogna Mohor" userId="e184829f-f0c9-4623-8070-5dee7c4de304" providerId="ADAL" clId="{E8CF9CAF-5251-4676-B66D-5D6E001ACF5F}" dt="2021-04-22T10:47:05.201" v="170"/>
          <ac:picMkLst>
            <pc:docMk/>
            <pc:sldMk cId="4135984932" sldId="382"/>
            <ac:picMk id="25" creationId="{FAEBEDC0-3303-4D02-9173-E9A4F33645AA}"/>
          </ac:picMkLst>
        </pc:picChg>
        <pc:picChg chg="mod">
          <ac:chgData name="Guilherme Samprogna Mohor" userId="e184829f-f0c9-4623-8070-5dee7c4de304" providerId="ADAL" clId="{E8CF9CAF-5251-4676-B66D-5D6E001ACF5F}" dt="2021-04-22T10:47:05.201" v="170"/>
          <ac:picMkLst>
            <pc:docMk/>
            <pc:sldMk cId="4135984932" sldId="382"/>
            <ac:picMk id="26" creationId="{C9DADFF1-A68B-476C-91D2-39DC0273F345}"/>
          </ac:picMkLst>
        </pc:picChg>
        <pc:picChg chg="mod">
          <ac:chgData name="Guilherme Samprogna Mohor" userId="e184829f-f0c9-4623-8070-5dee7c4de304" providerId="ADAL" clId="{E8CF9CAF-5251-4676-B66D-5D6E001ACF5F}" dt="2021-04-22T10:47:05.201" v="170"/>
          <ac:picMkLst>
            <pc:docMk/>
            <pc:sldMk cId="4135984932" sldId="382"/>
            <ac:picMk id="27" creationId="{0D89BE0B-3FA9-4F48-9A40-2A69031FE231}"/>
          </ac:picMkLst>
        </pc:picChg>
        <pc:picChg chg="mod">
          <ac:chgData name="Guilherme Samprogna Mohor" userId="e184829f-f0c9-4623-8070-5dee7c4de304" providerId="ADAL" clId="{E8CF9CAF-5251-4676-B66D-5D6E001ACF5F}" dt="2021-04-22T10:47:05.201" v="170"/>
          <ac:picMkLst>
            <pc:docMk/>
            <pc:sldMk cId="4135984932" sldId="382"/>
            <ac:picMk id="28" creationId="{DFE3FAA8-DB91-4ABB-9F17-7CED963AC967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56:54.964" v="309" actId="167"/>
        <pc:sldMkLst>
          <pc:docMk/>
          <pc:sldMk cId="3690837798" sldId="383"/>
        </pc:sldMkLst>
        <pc:spChg chg="mod">
          <ac:chgData name="Guilherme Samprogna Mohor" userId="e184829f-f0c9-4623-8070-5dee7c4de304" providerId="ADAL" clId="{E8CF9CAF-5251-4676-B66D-5D6E001ACF5F}" dt="2021-04-22T10:47:09.803" v="172"/>
          <ac:spMkLst>
            <pc:docMk/>
            <pc:sldMk cId="3690837798" sldId="383"/>
            <ac:spMk id="27" creationId="{4EE1ED32-AA04-4A4F-B07F-602546113609}"/>
          </ac:spMkLst>
        </pc:spChg>
        <pc:spChg chg="mod">
          <ac:chgData name="Guilherme Samprogna Mohor" userId="e184829f-f0c9-4623-8070-5dee7c4de304" providerId="ADAL" clId="{E8CF9CAF-5251-4676-B66D-5D6E001ACF5F}" dt="2021-04-22T10:47:09.803" v="172"/>
          <ac:spMkLst>
            <pc:docMk/>
            <pc:sldMk cId="3690837798" sldId="383"/>
            <ac:spMk id="28" creationId="{EAA45CCC-F813-4BD9-9B50-0A4FF5FC26F6}"/>
          </ac:spMkLst>
        </pc:spChg>
        <pc:spChg chg="mod">
          <ac:chgData name="Guilherme Samprogna Mohor" userId="e184829f-f0c9-4623-8070-5dee7c4de304" providerId="ADAL" clId="{E8CF9CAF-5251-4676-B66D-5D6E001ACF5F}" dt="2021-04-22T10:47:09.803" v="172"/>
          <ac:spMkLst>
            <pc:docMk/>
            <pc:sldMk cId="3690837798" sldId="383"/>
            <ac:spMk id="29" creationId="{CE280C5F-D5B5-42EA-9F0E-2751DDEDC1C2}"/>
          </ac:spMkLst>
        </pc:spChg>
        <pc:spChg chg="mod">
          <ac:chgData name="Guilherme Samprogna Mohor" userId="e184829f-f0c9-4623-8070-5dee7c4de304" providerId="ADAL" clId="{E8CF9CAF-5251-4676-B66D-5D6E001ACF5F}" dt="2021-04-22T10:47:09.803" v="172"/>
          <ac:spMkLst>
            <pc:docMk/>
            <pc:sldMk cId="3690837798" sldId="383"/>
            <ac:spMk id="30" creationId="{946C9BD1-82CD-4BFD-8BF2-ABD3703FE7DF}"/>
          </ac:spMkLst>
        </pc:spChg>
        <pc:grpChg chg="del">
          <ac:chgData name="Guilherme Samprogna Mohor" userId="e184829f-f0c9-4623-8070-5dee7c4de304" providerId="ADAL" clId="{E8CF9CAF-5251-4676-B66D-5D6E001ACF5F}" dt="2021-04-22T10:47:09.522" v="171" actId="478"/>
          <ac:grpSpMkLst>
            <pc:docMk/>
            <pc:sldMk cId="3690837798" sldId="383"/>
            <ac:grpSpMk id="9" creationId="{04044BB9-8F7D-40D3-9940-D531B9E5C369}"/>
          </ac:grpSpMkLst>
        </pc:grpChg>
        <pc:grpChg chg="add mod ord">
          <ac:chgData name="Guilherme Samprogna Mohor" userId="e184829f-f0c9-4623-8070-5dee7c4de304" providerId="ADAL" clId="{E8CF9CAF-5251-4676-B66D-5D6E001ACF5F}" dt="2021-04-22T10:56:54.964" v="309" actId="167"/>
          <ac:grpSpMkLst>
            <pc:docMk/>
            <pc:sldMk cId="3690837798" sldId="383"/>
            <ac:grpSpMk id="20" creationId="{3F2CDBD3-EB51-4BAA-9B1B-DE509ECBCA78}"/>
          </ac:grpSpMkLst>
        </pc:grpChg>
        <pc:grpChg chg="mod">
          <ac:chgData name="Guilherme Samprogna Mohor" userId="e184829f-f0c9-4623-8070-5dee7c4de304" providerId="ADAL" clId="{E8CF9CAF-5251-4676-B66D-5D6E001ACF5F}" dt="2021-04-22T10:47:09.803" v="172"/>
          <ac:grpSpMkLst>
            <pc:docMk/>
            <pc:sldMk cId="3690837798" sldId="383"/>
            <ac:grpSpMk id="21" creationId="{92253A2A-B7D0-4398-BB82-A827304A368F}"/>
          </ac:grpSpMkLst>
        </pc:grpChg>
        <pc:picChg chg="mod">
          <ac:chgData name="Guilherme Samprogna Mohor" userId="e184829f-f0c9-4623-8070-5dee7c4de304" providerId="ADAL" clId="{E8CF9CAF-5251-4676-B66D-5D6E001ACF5F}" dt="2021-04-22T10:47:09.803" v="172"/>
          <ac:picMkLst>
            <pc:docMk/>
            <pc:sldMk cId="3690837798" sldId="383"/>
            <ac:picMk id="22" creationId="{891F1554-D790-4EE2-A8A5-E04425A4B96B}"/>
          </ac:picMkLst>
        </pc:picChg>
        <pc:picChg chg="mod">
          <ac:chgData name="Guilherme Samprogna Mohor" userId="e184829f-f0c9-4623-8070-5dee7c4de304" providerId="ADAL" clId="{E8CF9CAF-5251-4676-B66D-5D6E001ACF5F}" dt="2021-04-22T10:47:09.803" v="172"/>
          <ac:picMkLst>
            <pc:docMk/>
            <pc:sldMk cId="3690837798" sldId="383"/>
            <ac:picMk id="23" creationId="{547D09CA-FA8E-4E5F-B200-D50249FF19E2}"/>
          </ac:picMkLst>
        </pc:picChg>
        <pc:picChg chg="mod">
          <ac:chgData name="Guilherme Samprogna Mohor" userId="e184829f-f0c9-4623-8070-5dee7c4de304" providerId="ADAL" clId="{E8CF9CAF-5251-4676-B66D-5D6E001ACF5F}" dt="2021-04-22T10:47:09.803" v="172"/>
          <ac:picMkLst>
            <pc:docMk/>
            <pc:sldMk cId="3690837798" sldId="383"/>
            <ac:picMk id="24" creationId="{CE85A60D-C1EE-4E68-A411-AAFB207C57DE}"/>
          </ac:picMkLst>
        </pc:picChg>
        <pc:picChg chg="mod">
          <ac:chgData name="Guilherme Samprogna Mohor" userId="e184829f-f0c9-4623-8070-5dee7c4de304" providerId="ADAL" clId="{E8CF9CAF-5251-4676-B66D-5D6E001ACF5F}" dt="2021-04-22T10:47:09.803" v="172"/>
          <ac:picMkLst>
            <pc:docMk/>
            <pc:sldMk cId="3690837798" sldId="383"/>
            <ac:picMk id="25" creationId="{A38F73B4-ED7E-4A5C-94BA-02485A7E96D4}"/>
          </ac:picMkLst>
        </pc:picChg>
        <pc:picChg chg="mod">
          <ac:chgData name="Guilherme Samprogna Mohor" userId="e184829f-f0c9-4623-8070-5dee7c4de304" providerId="ADAL" clId="{E8CF9CAF-5251-4676-B66D-5D6E001ACF5F}" dt="2021-04-22T10:47:09.803" v="172"/>
          <ac:picMkLst>
            <pc:docMk/>
            <pc:sldMk cId="3690837798" sldId="383"/>
            <ac:picMk id="26" creationId="{89945DA1-0A35-40A5-9FA1-3860D6C2859A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57:00.385" v="312" actId="167"/>
        <pc:sldMkLst>
          <pc:docMk/>
          <pc:sldMk cId="2914517513" sldId="386"/>
        </pc:sldMkLst>
        <pc:spChg chg="mod">
          <ac:chgData name="Guilherme Samprogna Mohor" userId="e184829f-f0c9-4623-8070-5dee7c4de304" providerId="ADAL" clId="{E8CF9CAF-5251-4676-B66D-5D6E001ACF5F}" dt="2021-04-22T10:47:15.597" v="178"/>
          <ac:spMkLst>
            <pc:docMk/>
            <pc:sldMk cId="2914517513" sldId="386"/>
            <ac:spMk id="27" creationId="{BD401297-05E7-4704-A28B-BDAF9F5B48C0}"/>
          </ac:spMkLst>
        </pc:spChg>
        <pc:spChg chg="mod">
          <ac:chgData name="Guilherme Samprogna Mohor" userId="e184829f-f0c9-4623-8070-5dee7c4de304" providerId="ADAL" clId="{E8CF9CAF-5251-4676-B66D-5D6E001ACF5F}" dt="2021-04-22T10:47:15.597" v="178"/>
          <ac:spMkLst>
            <pc:docMk/>
            <pc:sldMk cId="2914517513" sldId="386"/>
            <ac:spMk id="28" creationId="{A09EF28B-BBD9-46E6-8113-69B7D3135D18}"/>
          </ac:spMkLst>
        </pc:spChg>
        <pc:spChg chg="mod">
          <ac:chgData name="Guilherme Samprogna Mohor" userId="e184829f-f0c9-4623-8070-5dee7c4de304" providerId="ADAL" clId="{E8CF9CAF-5251-4676-B66D-5D6E001ACF5F}" dt="2021-04-22T10:47:15.597" v="178"/>
          <ac:spMkLst>
            <pc:docMk/>
            <pc:sldMk cId="2914517513" sldId="386"/>
            <ac:spMk id="29" creationId="{9CB8E4F1-CB04-473E-B1A8-1322C8EA771D}"/>
          </ac:spMkLst>
        </pc:spChg>
        <pc:spChg chg="mod">
          <ac:chgData name="Guilherme Samprogna Mohor" userId="e184829f-f0c9-4623-8070-5dee7c4de304" providerId="ADAL" clId="{E8CF9CAF-5251-4676-B66D-5D6E001ACF5F}" dt="2021-04-22T10:47:15.597" v="178"/>
          <ac:spMkLst>
            <pc:docMk/>
            <pc:sldMk cId="2914517513" sldId="386"/>
            <ac:spMk id="30" creationId="{F9427CCF-996F-4D5B-BE65-F4127F1B12EB}"/>
          </ac:spMkLst>
        </pc:spChg>
        <pc:grpChg chg="del">
          <ac:chgData name="Guilherme Samprogna Mohor" userId="e184829f-f0c9-4623-8070-5dee7c4de304" providerId="ADAL" clId="{E8CF9CAF-5251-4676-B66D-5D6E001ACF5F}" dt="2021-04-22T10:47:15.422" v="177" actId="478"/>
          <ac:grpSpMkLst>
            <pc:docMk/>
            <pc:sldMk cId="2914517513" sldId="386"/>
            <ac:grpSpMk id="8" creationId="{C99D9A94-BE97-4FAB-9487-80CDB37A9066}"/>
          </ac:grpSpMkLst>
        </pc:grpChg>
        <pc:grpChg chg="add mod ord">
          <ac:chgData name="Guilherme Samprogna Mohor" userId="e184829f-f0c9-4623-8070-5dee7c4de304" providerId="ADAL" clId="{E8CF9CAF-5251-4676-B66D-5D6E001ACF5F}" dt="2021-04-22T10:57:00.385" v="312" actId="167"/>
          <ac:grpSpMkLst>
            <pc:docMk/>
            <pc:sldMk cId="2914517513" sldId="386"/>
            <ac:grpSpMk id="20" creationId="{635320E6-879A-487E-BABB-291149D75F64}"/>
          </ac:grpSpMkLst>
        </pc:grpChg>
        <pc:grpChg chg="mod">
          <ac:chgData name="Guilherme Samprogna Mohor" userId="e184829f-f0c9-4623-8070-5dee7c4de304" providerId="ADAL" clId="{E8CF9CAF-5251-4676-B66D-5D6E001ACF5F}" dt="2021-04-22T10:47:15.597" v="178"/>
          <ac:grpSpMkLst>
            <pc:docMk/>
            <pc:sldMk cId="2914517513" sldId="386"/>
            <ac:grpSpMk id="21" creationId="{66EAE13C-74E0-409F-8B63-883C86CAD9F3}"/>
          </ac:grpSpMkLst>
        </pc:grpChg>
        <pc:picChg chg="mod">
          <ac:chgData name="Guilherme Samprogna Mohor" userId="e184829f-f0c9-4623-8070-5dee7c4de304" providerId="ADAL" clId="{E8CF9CAF-5251-4676-B66D-5D6E001ACF5F}" dt="2021-04-22T10:47:15.597" v="178"/>
          <ac:picMkLst>
            <pc:docMk/>
            <pc:sldMk cId="2914517513" sldId="386"/>
            <ac:picMk id="22" creationId="{4F44A426-B5DB-4238-8051-3187D84F499C}"/>
          </ac:picMkLst>
        </pc:picChg>
        <pc:picChg chg="mod">
          <ac:chgData name="Guilherme Samprogna Mohor" userId="e184829f-f0c9-4623-8070-5dee7c4de304" providerId="ADAL" clId="{E8CF9CAF-5251-4676-B66D-5D6E001ACF5F}" dt="2021-04-22T10:47:15.597" v="178"/>
          <ac:picMkLst>
            <pc:docMk/>
            <pc:sldMk cId="2914517513" sldId="386"/>
            <ac:picMk id="23" creationId="{E6323D83-DC0A-4BE0-98BB-82984276CE65}"/>
          </ac:picMkLst>
        </pc:picChg>
        <pc:picChg chg="mod">
          <ac:chgData name="Guilherme Samprogna Mohor" userId="e184829f-f0c9-4623-8070-5dee7c4de304" providerId="ADAL" clId="{E8CF9CAF-5251-4676-B66D-5D6E001ACF5F}" dt="2021-04-22T10:47:15.597" v="178"/>
          <ac:picMkLst>
            <pc:docMk/>
            <pc:sldMk cId="2914517513" sldId="386"/>
            <ac:picMk id="24" creationId="{24EB5FDC-B4C3-488B-9C90-4C9D357625F9}"/>
          </ac:picMkLst>
        </pc:picChg>
        <pc:picChg chg="mod">
          <ac:chgData name="Guilherme Samprogna Mohor" userId="e184829f-f0c9-4623-8070-5dee7c4de304" providerId="ADAL" clId="{E8CF9CAF-5251-4676-B66D-5D6E001ACF5F}" dt="2021-04-22T10:47:15.597" v="178"/>
          <ac:picMkLst>
            <pc:docMk/>
            <pc:sldMk cId="2914517513" sldId="386"/>
            <ac:picMk id="25" creationId="{B64E5895-74CB-480A-BE46-B75888BAFFC1}"/>
          </ac:picMkLst>
        </pc:picChg>
        <pc:picChg chg="mod">
          <ac:chgData name="Guilherme Samprogna Mohor" userId="e184829f-f0c9-4623-8070-5dee7c4de304" providerId="ADAL" clId="{E8CF9CAF-5251-4676-B66D-5D6E001ACF5F}" dt="2021-04-22T10:47:15.597" v="178"/>
          <ac:picMkLst>
            <pc:docMk/>
            <pc:sldMk cId="2914517513" sldId="386"/>
            <ac:picMk id="26" creationId="{726AFA81-088C-4B5F-93AC-86E263E4EA29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57:25.373" v="316"/>
        <pc:sldMkLst>
          <pc:docMk/>
          <pc:sldMk cId="1692719699" sldId="387"/>
        </pc:sldMkLst>
        <pc:spChg chg="mod">
          <ac:chgData name="Guilherme Samprogna Mohor" userId="e184829f-f0c9-4623-8070-5dee7c4de304" providerId="ADAL" clId="{E8CF9CAF-5251-4676-B66D-5D6E001ACF5F}" dt="2021-04-22T10:47:19.185" v="182"/>
          <ac:spMkLst>
            <pc:docMk/>
            <pc:sldMk cId="1692719699" sldId="387"/>
            <ac:spMk id="27" creationId="{B3D789C5-BD7D-459E-A934-46353B9C35F5}"/>
          </ac:spMkLst>
        </pc:spChg>
        <pc:spChg chg="mod">
          <ac:chgData name="Guilherme Samprogna Mohor" userId="e184829f-f0c9-4623-8070-5dee7c4de304" providerId="ADAL" clId="{E8CF9CAF-5251-4676-B66D-5D6E001ACF5F}" dt="2021-04-22T10:47:19.185" v="182"/>
          <ac:spMkLst>
            <pc:docMk/>
            <pc:sldMk cId="1692719699" sldId="387"/>
            <ac:spMk id="28" creationId="{7E6E4CF9-6E51-4C11-B977-7B6192861F62}"/>
          </ac:spMkLst>
        </pc:spChg>
        <pc:spChg chg="mod">
          <ac:chgData name="Guilherme Samprogna Mohor" userId="e184829f-f0c9-4623-8070-5dee7c4de304" providerId="ADAL" clId="{E8CF9CAF-5251-4676-B66D-5D6E001ACF5F}" dt="2021-04-22T10:47:19.185" v="182"/>
          <ac:spMkLst>
            <pc:docMk/>
            <pc:sldMk cId="1692719699" sldId="387"/>
            <ac:spMk id="29" creationId="{930ADE70-2EB3-48D0-83D1-B83974112E42}"/>
          </ac:spMkLst>
        </pc:spChg>
        <pc:spChg chg="mod">
          <ac:chgData name="Guilherme Samprogna Mohor" userId="e184829f-f0c9-4623-8070-5dee7c4de304" providerId="ADAL" clId="{E8CF9CAF-5251-4676-B66D-5D6E001ACF5F}" dt="2021-04-22T10:47:19.185" v="182"/>
          <ac:spMkLst>
            <pc:docMk/>
            <pc:sldMk cId="1692719699" sldId="387"/>
            <ac:spMk id="30" creationId="{D959D003-B9C0-41AA-B362-291567C3202E}"/>
          </ac:spMkLst>
        </pc:spChg>
        <pc:grpChg chg="del">
          <ac:chgData name="Guilherme Samprogna Mohor" userId="e184829f-f0c9-4623-8070-5dee7c4de304" providerId="ADAL" clId="{E8CF9CAF-5251-4676-B66D-5D6E001ACF5F}" dt="2021-04-22T10:47:19.029" v="181" actId="478"/>
          <ac:grpSpMkLst>
            <pc:docMk/>
            <pc:sldMk cId="1692719699" sldId="387"/>
            <ac:grpSpMk id="7" creationId="{96DE959D-6F73-483F-A464-5EFF0FB3F8B3}"/>
          </ac:grpSpMkLst>
        </pc:grpChg>
        <pc:grpChg chg="add mod ord">
          <ac:chgData name="Guilherme Samprogna Mohor" userId="e184829f-f0c9-4623-8070-5dee7c4de304" providerId="ADAL" clId="{E8CF9CAF-5251-4676-B66D-5D6E001ACF5F}" dt="2021-04-22T10:57:05.163" v="314" actId="167"/>
          <ac:grpSpMkLst>
            <pc:docMk/>
            <pc:sldMk cId="1692719699" sldId="387"/>
            <ac:grpSpMk id="20" creationId="{FB714694-ADC0-4686-BEE0-50E4CF650732}"/>
          </ac:grpSpMkLst>
        </pc:grpChg>
        <pc:grpChg chg="mod">
          <ac:chgData name="Guilherme Samprogna Mohor" userId="e184829f-f0c9-4623-8070-5dee7c4de304" providerId="ADAL" clId="{E8CF9CAF-5251-4676-B66D-5D6E001ACF5F}" dt="2021-04-22T10:47:19.185" v="182"/>
          <ac:grpSpMkLst>
            <pc:docMk/>
            <pc:sldMk cId="1692719699" sldId="387"/>
            <ac:grpSpMk id="21" creationId="{7567AF1B-DE4A-4A83-8F36-3248A99657DB}"/>
          </ac:grpSpMkLst>
        </pc:grpChg>
        <pc:picChg chg="mod">
          <ac:chgData name="Guilherme Samprogna Mohor" userId="e184829f-f0c9-4623-8070-5dee7c4de304" providerId="ADAL" clId="{E8CF9CAF-5251-4676-B66D-5D6E001ACF5F}" dt="2021-04-22T10:47:19.185" v="182"/>
          <ac:picMkLst>
            <pc:docMk/>
            <pc:sldMk cId="1692719699" sldId="387"/>
            <ac:picMk id="22" creationId="{D3280E69-1C13-4524-98F8-78A887BEDFB8}"/>
          </ac:picMkLst>
        </pc:picChg>
        <pc:picChg chg="mod">
          <ac:chgData name="Guilherme Samprogna Mohor" userId="e184829f-f0c9-4623-8070-5dee7c4de304" providerId="ADAL" clId="{E8CF9CAF-5251-4676-B66D-5D6E001ACF5F}" dt="2021-04-22T10:47:19.185" v="182"/>
          <ac:picMkLst>
            <pc:docMk/>
            <pc:sldMk cId="1692719699" sldId="387"/>
            <ac:picMk id="23" creationId="{699CFC79-0173-44E6-B328-726A6E3A2529}"/>
          </ac:picMkLst>
        </pc:picChg>
        <pc:picChg chg="mod">
          <ac:chgData name="Guilherme Samprogna Mohor" userId="e184829f-f0c9-4623-8070-5dee7c4de304" providerId="ADAL" clId="{E8CF9CAF-5251-4676-B66D-5D6E001ACF5F}" dt="2021-04-22T10:57:25.373" v="316"/>
          <ac:picMkLst>
            <pc:docMk/>
            <pc:sldMk cId="1692719699" sldId="387"/>
            <ac:picMk id="24" creationId="{A63E0D48-DD4A-409B-A3C5-5CEAA75E132C}"/>
          </ac:picMkLst>
        </pc:picChg>
        <pc:picChg chg="mod">
          <ac:chgData name="Guilherme Samprogna Mohor" userId="e184829f-f0c9-4623-8070-5dee7c4de304" providerId="ADAL" clId="{E8CF9CAF-5251-4676-B66D-5D6E001ACF5F}" dt="2021-04-22T10:47:19.185" v="182"/>
          <ac:picMkLst>
            <pc:docMk/>
            <pc:sldMk cId="1692719699" sldId="387"/>
            <ac:picMk id="25" creationId="{761413F3-E188-4D87-9AC9-E2EBAB13905B}"/>
          </ac:picMkLst>
        </pc:picChg>
        <pc:picChg chg="mod">
          <ac:chgData name="Guilherme Samprogna Mohor" userId="e184829f-f0c9-4623-8070-5dee7c4de304" providerId="ADAL" clId="{E8CF9CAF-5251-4676-B66D-5D6E001ACF5F}" dt="2021-04-22T10:47:19.185" v="182"/>
          <ac:picMkLst>
            <pc:docMk/>
            <pc:sldMk cId="1692719699" sldId="387"/>
            <ac:picMk id="26" creationId="{E18CDE00-F747-4209-8086-AF8D51ABB320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57:29.280" v="317" actId="167"/>
        <pc:sldMkLst>
          <pc:docMk/>
          <pc:sldMk cId="2989322888" sldId="388"/>
        </pc:sldMkLst>
        <pc:spChg chg="mod">
          <ac:chgData name="Guilherme Samprogna Mohor" userId="e184829f-f0c9-4623-8070-5dee7c4de304" providerId="ADAL" clId="{E8CF9CAF-5251-4676-B66D-5D6E001ACF5F}" dt="2021-04-22T10:47:21.202" v="184"/>
          <ac:spMkLst>
            <pc:docMk/>
            <pc:sldMk cId="2989322888" sldId="388"/>
            <ac:spMk id="24" creationId="{8E5CE4F5-5657-4B5B-B5A9-06DEE57D8800}"/>
          </ac:spMkLst>
        </pc:spChg>
        <pc:spChg chg="mod">
          <ac:chgData name="Guilherme Samprogna Mohor" userId="e184829f-f0c9-4623-8070-5dee7c4de304" providerId="ADAL" clId="{E8CF9CAF-5251-4676-B66D-5D6E001ACF5F}" dt="2021-04-22T10:47:21.202" v="184"/>
          <ac:spMkLst>
            <pc:docMk/>
            <pc:sldMk cId="2989322888" sldId="388"/>
            <ac:spMk id="25" creationId="{9F9D75C4-8622-4FC8-9340-8F52567BD3D1}"/>
          </ac:spMkLst>
        </pc:spChg>
        <pc:spChg chg="mod">
          <ac:chgData name="Guilherme Samprogna Mohor" userId="e184829f-f0c9-4623-8070-5dee7c4de304" providerId="ADAL" clId="{E8CF9CAF-5251-4676-B66D-5D6E001ACF5F}" dt="2021-04-22T10:47:21.202" v="184"/>
          <ac:spMkLst>
            <pc:docMk/>
            <pc:sldMk cId="2989322888" sldId="388"/>
            <ac:spMk id="26" creationId="{6ABDB2B1-2A58-483D-A78A-4A0AA8380C04}"/>
          </ac:spMkLst>
        </pc:spChg>
        <pc:spChg chg="mod">
          <ac:chgData name="Guilherme Samprogna Mohor" userId="e184829f-f0c9-4623-8070-5dee7c4de304" providerId="ADAL" clId="{E8CF9CAF-5251-4676-B66D-5D6E001ACF5F}" dt="2021-04-22T10:47:21.202" v="184"/>
          <ac:spMkLst>
            <pc:docMk/>
            <pc:sldMk cId="2989322888" sldId="388"/>
            <ac:spMk id="27" creationId="{D83A743F-2DEC-44A7-B81A-356541319308}"/>
          </ac:spMkLst>
        </pc:spChg>
        <pc:grpChg chg="del">
          <ac:chgData name="Guilherme Samprogna Mohor" userId="e184829f-f0c9-4623-8070-5dee7c4de304" providerId="ADAL" clId="{E8CF9CAF-5251-4676-B66D-5D6E001ACF5F}" dt="2021-04-22T10:47:20.966" v="183" actId="478"/>
          <ac:grpSpMkLst>
            <pc:docMk/>
            <pc:sldMk cId="2989322888" sldId="388"/>
            <ac:grpSpMk id="5" creationId="{C3B5AEBE-82AF-4B7B-82AE-3A7895F2F311}"/>
          </ac:grpSpMkLst>
        </pc:grpChg>
        <pc:grpChg chg="add mod ord">
          <ac:chgData name="Guilherme Samprogna Mohor" userId="e184829f-f0c9-4623-8070-5dee7c4de304" providerId="ADAL" clId="{E8CF9CAF-5251-4676-B66D-5D6E001ACF5F}" dt="2021-04-22T10:57:29.280" v="317" actId="167"/>
          <ac:grpSpMkLst>
            <pc:docMk/>
            <pc:sldMk cId="2989322888" sldId="388"/>
            <ac:grpSpMk id="16" creationId="{75CE6E4E-56C6-446B-A9CA-1A9AD0853F8D}"/>
          </ac:grpSpMkLst>
        </pc:grpChg>
        <pc:grpChg chg="mod">
          <ac:chgData name="Guilherme Samprogna Mohor" userId="e184829f-f0c9-4623-8070-5dee7c4de304" providerId="ADAL" clId="{E8CF9CAF-5251-4676-B66D-5D6E001ACF5F}" dt="2021-04-22T10:47:21.202" v="184"/>
          <ac:grpSpMkLst>
            <pc:docMk/>
            <pc:sldMk cId="2989322888" sldId="388"/>
            <ac:grpSpMk id="17" creationId="{9F558CA6-81D7-4333-861C-2E4A37302179}"/>
          </ac:grpSpMkLst>
        </pc:grpChg>
        <pc:picChg chg="mod">
          <ac:chgData name="Guilherme Samprogna Mohor" userId="e184829f-f0c9-4623-8070-5dee7c4de304" providerId="ADAL" clId="{E8CF9CAF-5251-4676-B66D-5D6E001ACF5F}" dt="2021-04-22T10:47:21.202" v="184"/>
          <ac:picMkLst>
            <pc:docMk/>
            <pc:sldMk cId="2989322888" sldId="388"/>
            <ac:picMk id="18" creationId="{87DBE268-C288-4921-B52B-F33B4AEF2C73}"/>
          </ac:picMkLst>
        </pc:picChg>
        <pc:picChg chg="mod">
          <ac:chgData name="Guilherme Samprogna Mohor" userId="e184829f-f0c9-4623-8070-5dee7c4de304" providerId="ADAL" clId="{E8CF9CAF-5251-4676-B66D-5D6E001ACF5F}" dt="2021-04-22T10:47:21.202" v="184"/>
          <ac:picMkLst>
            <pc:docMk/>
            <pc:sldMk cId="2989322888" sldId="388"/>
            <ac:picMk id="19" creationId="{57B3849D-C8C8-4710-A276-682B3ED04875}"/>
          </ac:picMkLst>
        </pc:picChg>
        <pc:picChg chg="mod">
          <ac:chgData name="Guilherme Samprogna Mohor" userId="e184829f-f0c9-4623-8070-5dee7c4de304" providerId="ADAL" clId="{E8CF9CAF-5251-4676-B66D-5D6E001ACF5F}" dt="2021-04-22T10:47:21.202" v="184"/>
          <ac:picMkLst>
            <pc:docMk/>
            <pc:sldMk cId="2989322888" sldId="388"/>
            <ac:picMk id="20" creationId="{44AEDBEC-B31C-405A-8A59-D21C86A68A3A}"/>
          </ac:picMkLst>
        </pc:picChg>
        <pc:picChg chg="mod">
          <ac:chgData name="Guilherme Samprogna Mohor" userId="e184829f-f0c9-4623-8070-5dee7c4de304" providerId="ADAL" clId="{E8CF9CAF-5251-4676-B66D-5D6E001ACF5F}" dt="2021-04-22T10:47:21.202" v="184"/>
          <ac:picMkLst>
            <pc:docMk/>
            <pc:sldMk cId="2989322888" sldId="388"/>
            <ac:picMk id="21" creationId="{59111953-B634-4B43-9C51-1C7D5AC695C7}"/>
          </ac:picMkLst>
        </pc:picChg>
        <pc:picChg chg="mod">
          <ac:chgData name="Guilherme Samprogna Mohor" userId="e184829f-f0c9-4623-8070-5dee7c4de304" providerId="ADAL" clId="{E8CF9CAF-5251-4676-B66D-5D6E001ACF5F}" dt="2021-04-22T10:47:21.202" v="184"/>
          <ac:picMkLst>
            <pc:docMk/>
            <pc:sldMk cId="2989322888" sldId="388"/>
            <ac:picMk id="22" creationId="{8059B1BC-7C30-4189-9862-D225047AA176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56:50.306" v="307"/>
        <pc:sldMkLst>
          <pc:docMk/>
          <pc:sldMk cId="2118201024" sldId="395"/>
        </pc:sldMkLst>
        <pc:spChg chg="mod">
          <ac:chgData name="Guilherme Samprogna Mohor" userId="e184829f-f0c9-4623-8070-5dee7c4de304" providerId="ADAL" clId="{E8CF9CAF-5251-4676-B66D-5D6E001ACF5F}" dt="2021-04-22T10:47:01.220" v="168"/>
          <ac:spMkLst>
            <pc:docMk/>
            <pc:sldMk cId="2118201024" sldId="395"/>
            <ac:spMk id="44" creationId="{7FD00E3F-FC46-4919-9451-C16A68025C70}"/>
          </ac:spMkLst>
        </pc:spChg>
        <pc:spChg chg="mod">
          <ac:chgData name="Guilherme Samprogna Mohor" userId="e184829f-f0c9-4623-8070-5dee7c4de304" providerId="ADAL" clId="{E8CF9CAF-5251-4676-B66D-5D6E001ACF5F}" dt="2021-04-22T10:47:01.220" v="168"/>
          <ac:spMkLst>
            <pc:docMk/>
            <pc:sldMk cId="2118201024" sldId="395"/>
            <ac:spMk id="45" creationId="{2A19E3E5-EA67-4E13-B21B-74D498BC307E}"/>
          </ac:spMkLst>
        </pc:spChg>
        <pc:spChg chg="mod">
          <ac:chgData name="Guilherme Samprogna Mohor" userId="e184829f-f0c9-4623-8070-5dee7c4de304" providerId="ADAL" clId="{E8CF9CAF-5251-4676-B66D-5D6E001ACF5F}" dt="2021-04-22T10:47:01.220" v="168"/>
          <ac:spMkLst>
            <pc:docMk/>
            <pc:sldMk cId="2118201024" sldId="395"/>
            <ac:spMk id="46" creationId="{7B9D09F5-CF3C-4508-A9A9-6DDC040E399D}"/>
          </ac:spMkLst>
        </pc:spChg>
        <pc:spChg chg="mod">
          <ac:chgData name="Guilherme Samprogna Mohor" userId="e184829f-f0c9-4623-8070-5dee7c4de304" providerId="ADAL" clId="{E8CF9CAF-5251-4676-B66D-5D6E001ACF5F}" dt="2021-04-22T10:47:01.220" v="168"/>
          <ac:spMkLst>
            <pc:docMk/>
            <pc:sldMk cId="2118201024" sldId="395"/>
            <ac:spMk id="47" creationId="{5D864581-C276-4F3C-A8EC-30611A530062}"/>
          </ac:spMkLst>
        </pc:spChg>
        <pc:grpChg chg="add mod ord">
          <ac:chgData name="Guilherme Samprogna Mohor" userId="e184829f-f0c9-4623-8070-5dee7c4de304" providerId="ADAL" clId="{E8CF9CAF-5251-4676-B66D-5D6E001ACF5F}" dt="2021-04-22T10:56:40.546" v="305" actId="167"/>
          <ac:grpSpMkLst>
            <pc:docMk/>
            <pc:sldMk cId="2118201024" sldId="395"/>
            <ac:grpSpMk id="27" creationId="{92674A18-CEA9-4A57-9DA3-04AC14E61768}"/>
          </ac:grpSpMkLst>
        </pc:grpChg>
        <pc:grpChg chg="mod">
          <ac:chgData name="Guilherme Samprogna Mohor" userId="e184829f-f0c9-4623-8070-5dee7c4de304" providerId="ADAL" clId="{E8CF9CAF-5251-4676-B66D-5D6E001ACF5F}" dt="2021-04-22T10:47:01.220" v="168"/>
          <ac:grpSpMkLst>
            <pc:docMk/>
            <pc:sldMk cId="2118201024" sldId="395"/>
            <ac:grpSpMk id="28" creationId="{936E1CC9-FAE1-4275-BE3D-1CC5AA949BB3}"/>
          </ac:grpSpMkLst>
        </pc:grpChg>
        <pc:grpChg chg="del">
          <ac:chgData name="Guilherme Samprogna Mohor" userId="e184829f-f0c9-4623-8070-5dee7c4de304" providerId="ADAL" clId="{E8CF9CAF-5251-4676-B66D-5D6E001ACF5F}" dt="2021-04-22T10:47:00.953" v="167" actId="478"/>
          <ac:grpSpMkLst>
            <pc:docMk/>
            <pc:sldMk cId="2118201024" sldId="395"/>
            <ac:grpSpMk id="29" creationId="{E8C01A34-B080-43F8-AC1F-4893D33CEBC6}"/>
          </ac:grpSpMkLst>
        </pc:grpChg>
        <pc:picChg chg="mod">
          <ac:chgData name="Guilherme Samprogna Mohor" userId="e184829f-f0c9-4623-8070-5dee7c4de304" providerId="ADAL" clId="{E8CF9CAF-5251-4676-B66D-5D6E001ACF5F}" dt="2021-04-22T10:47:01.220" v="168"/>
          <ac:picMkLst>
            <pc:docMk/>
            <pc:sldMk cId="2118201024" sldId="395"/>
            <ac:picMk id="39" creationId="{B6667BED-9ED3-4240-A959-7016216092B3}"/>
          </ac:picMkLst>
        </pc:picChg>
        <pc:picChg chg="mod">
          <ac:chgData name="Guilherme Samprogna Mohor" userId="e184829f-f0c9-4623-8070-5dee7c4de304" providerId="ADAL" clId="{E8CF9CAF-5251-4676-B66D-5D6E001ACF5F}" dt="2021-04-22T10:56:50.306" v="307"/>
          <ac:picMkLst>
            <pc:docMk/>
            <pc:sldMk cId="2118201024" sldId="395"/>
            <ac:picMk id="40" creationId="{8BB8B15D-12AB-4E74-9435-7E9FF750BFB0}"/>
          </ac:picMkLst>
        </pc:picChg>
        <pc:picChg chg="mod">
          <ac:chgData name="Guilherme Samprogna Mohor" userId="e184829f-f0c9-4623-8070-5dee7c4de304" providerId="ADAL" clId="{E8CF9CAF-5251-4676-B66D-5D6E001ACF5F}" dt="2021-04-22T10:47:01.220" v="168"/>
          <ac:picMkLst>
            <pc:docMk/>
            <pc:sldMk cId="2118201024" sldId="395"/>
            <ac:picMk id="41" creationId="{024C91BC-608B-4DB4-B63B-9540C49BB233}"/>
          </ac:picMkLst>
        </pc:picChg>
        <pc:picChg chg="mod">
          <ac:chgData name="Guilherme Samprogna Mohor" userId="e184829f-f0c9-4623-8070-5dee7c4de304" providerId="ADAL" clId="{E8CF9CAF-5251-4676-B66D-5D6E001ACF5F}" dt="2021-04-22T10:47:01.220" v="168"/>
          <ac:picMkLst>
            <pc:docMk/>
            <pc:sldMk cId="2118201024" sldId="395"/>
            <ac:picMk id="42" creationId="{B470629A-1F29-441B-8AA0-C4FFF6257F39}"/>
          </ac:picMkLst>
        </pc:picChg>
        <pc:picChg chg="mod">
          <ac:chgData name="Guilherme Samprogna Mohor" userId="e184829f-f0c9-4623-8070-5dee7c4de304" providerId="ADAL" clId="{E8CF9CAF-5251-4676-B66D-5D6E001ACF5F}" dt="2021-04-22T10:47:01.220" v="168"/>
          <ac:picMkLst>
            <pc:docMk/>
            <pc:sldMk cId="2118201024" sldId="395"/>
            <ac:picMk id="43" creationId="{D6F0F085-7452-4B8E-8273-7BF98D034E2B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56:35.509" v="303"/>
        <pc:sldMkLst>
          <pc:docMk/>
          <pc:sldMk cId="3530204152" sldId="397"/>
        </pc:sldMkLst>
        <pc:spChg chg="mod">
          <ac:chgData name="Guilherme Samprogna Mohor" userId="e184829f-f0c9-4623-8070-5dee7c4de304" providerId="ADAL" clId="{E8CF9CAF-5251-4676-B66D-5D6E001ACF5F}" dt="2021-04-22T10:46:56.315" v="164"/>
          <ac:spMkLst>
            <pc:docMk/>
            <pc:sldMk cId="3530204152" sldId="397"/>
            <ac:spMk id="57" creationId="{A6183368-22EF-4454-B7B2-17F2CE5E8A52}"/>
          </ac:spMkLst>
        </pc:spChg>
        <pc:spChg chg="mod">
          <ac:chgData name="Guilherme Samprogna Mohor" userId="e184829f-f0c9-4623-8070-5dee7c4de304" providerId="ADAL" clId="{E8CF9CAF-5251-4676-B66D-5D6E001ACF5F}" dt="2021-04-22T10:46:56.315" v="164"/>
          <ac:spMkLst>
            <pc:docMk/>
            <pc:sldMk cId="3530204152" sldId="397"/>
            <ac:spMk id="58" creationId="{0AE031D0-61DB-4B0C-B8FD-4ACCF18859D2}"/>
          </ac:spMkLst>
        </pc:spChg>
        <pc:spChg chg="mod">
          <ac:chgData name="Guilherme Samprogna Mohor" userId="e184829f-f0c9-4623-8070-5dee7c4de304" providerId="ADAL" clId="{E8CF9CAF-5251-4676-B66D-5D6E001ACF5F}" dt="2021-04-22T10:46:56.315" v="164"/>
          <ac:spMkLst>
            <pc:docMk/>
            <pc:sldMk cId="3530204152" sldId="397"/>
            <ac:spMk id="59" creationId="{D7B62CE2-ED56-4392-B1A2-B6FEA9235B4B}"/>
          </ac:spMkLst>
        </pc:spChg>
        <pc:spChg chg="mod">
          <ac:chgData name="Guilherme Samprogna Mohor" userId="e184829f-f0c9-4623-8070-5dee7c4de304" providerId="ADAL" clId="{E8CF9CAF-5251-4676-B66D-5D6E001ACF5F}" dt="2021-04-22T10:46:56.315" v="164"/>
          <ac:spMkLst>
            <pc:docMk/>
            <pc:sldMk cId="3530204152" sldId="397"/>
            <ac:spMk id="60" creationId="{FDB2C704-9783-407F-AA61-B9344A53F2A3}"/>
          </ac:spMkLst>
        </pc:spChg>
        <pc:grpChg chg="del">
          <ac:chgData name="Guilherme Samprogna Mohor" userId="e184829f-f0c9-4623-8070-5dee7c4de304" providerId="ADAL" clId="{E8CF9CAF-5251-4676-B66D-5D6E001ACF5F}" dt="2021-04-22T10:46:56.069" v="163" actId="478"/>
          <ac:grpSpMkLst>
            <pc:docMk/>
            <pc:sldMk cId="3530204152" sldId="397"/>
            <ac:grpSpMk id="23" creationId="{BE4E1F74-4943-4E24-A30C-30C89D8C90A4}"/>
          </ac:grpSpMkLst>
        </pc:grpChg>
        <pc:grpChg chg="add mod ord">
          <ac:chgData name="Guilherme Samprogna Mohor" userId="e184829f-f0c9-4623-8070-5dee7c4de304" providerId="ADAL" clId="{E8CF9CAF-5251-4676-B66D-5D6E001ACF5F}" dt="2021-04-22T10:56:26.078" v="301" actId="167"/>
          <ac:grpSpMkLst>
            <pc:docMk/>
            <pc:sldMk cId="3530204152" sldId="397"/>
            <ac:grpSpMk id="35" creationId="{451C2785-A176-4B2C-B3D2-2FA8E9C4F981}"/>
          </ac:grpSpMkLst>
        </pc:grpChg>
        <pc:grpChg chg="mod">
          <ac:chgData name="Guilherme Samprogna Mohor" userId="e184829f-f0c9-4623-8070-5dee7c4de304" providerId="ADAL" clId="{E8CF9CAF-5251-4676-B66D-5D6E001ACF5F}" dt="2021-04-22T10:46:56.315" v="164"/>
          <ac:grpSpMkLst>
            <pc:docMk/>
            <pc:sldMk cId="3530204152" sldId="397"/>
            <ac:grpSpMk id="36" creationId="{FE41DCA6-B81B-4D5C-8DBB-4D198C4B0482}"/>
          </ac:grpSpMkLst>
        </pc:grpChg>
        <pc:picChg chg="mod">
          <ac:chgData name="Guilherme Samprogna Mohor" userId="e184829f-f0c9-4623-8070-5dee7c4de304" providerId="ADAL" clId="{E8CF9CAF-5251-4676-B66D-5D6E001ACF5F}" dt="2021-04-22T10:46:56.315" v="164"/>
          <ac:picMkLst>
            <pc:docMk/>
            <pc:sldMk cId="3530204152" sldId="397"/>
            <ac:picMk id="44" creationId="{BB592712-4E1F-4F13-B03B-DB6D0F5EA607}"/>
          </ac:picMkLst>
        </pc:picChg>
        <pc:picChg chg="mod">
          <ac:chgData name="Guilherme Samprogna Mohor" userId="e184829f-f0c9-4623-8070-5dee7c4de304" providerId="ADAL" clId="{E8CF9CAF-5251-4676-B66D-5D6E001ACF5F}" dt="2021-04-22T10:46:56.315" v="164"/>
          <ac:picMkLst>
            <pc:docMk/>
            <pc:sldMk cId="3530204152" sldId="397"/>
            <ac:picMk id="50" creationId="{601C8C24-2909-45EA-AD96-F9A6FA754E22}"/>
          </ac:picMkLst>
        </pc:picChg>
        <pc:picChg chg="mod">
          <ac:chgData name="Guilherme Samprogna Mohor" userId="e184829f-f0c9-4623-8070-5dee7c4de304" providerId="ADAL" clId="{E8CF9CAF-5251-4676-B66D-5D6E001ACF5F}" dt="2021-04-22T10:46:56.315" v="164"/>
          <ac:picMkLst>
            <pc:docMk/>
            <pc:sldMk cId="3530204152" sldId="397"/>
            <ac:picMk id="53" creationId="{39FE4896-10F3-4D6B-82AA-42A26BF9E272}"/>
          </ac:picMkLst>
        </pc:picChg>
        <pc:picChg chg="mod">
          <ac:chgData name="Guilherme Samprogna Mohor" userId="e184829f-f0c9-4623-8070-5dee7c4de304" providerId="ADAL" clId="{E8CF9CAF-5251-4676-B66D-5D6E001ACF5F}" dt="2021-04-22T10:56:35.509" v="303"/>
          <ac:picMkLst>
            <pc:docMk/>
            <pc:sldMk cId="3530204152" sldId="397"/>
            <ac:picMk id="55" creationId="{1C8896C7-0F65-43BF-A081-DBC05B67992A}"/>
          </ac:picMkLst>
        </pc:picChg>
        <pc:picChg chg="mod">
          <ac:chgData name="Guilherme Samprogna Mohor" userId="e184829f-f0c9-4623-8070-5dee7c4de304" providerId="ADAL" clId="{E8CF9CAF-5251-4676-B66D-5D6E001ACF5F}" dt="2021-04-22T10:46:56.315" v="164"/>
          <ac:picMkLst>
            <pc:docMk/>
            <pc:sldMk cId="3530204152" sldId="397"/>
            <ac:picMk id="56" creationId="{E69DD7EF-72D4-4349-9DC8-B68B15214E18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56:11.996" v="296"/>
        <pc:sldMkLst>
          <pc:docMk/>
          <pc:sldMk cId="3273987868" sldId="400"/>
        </pc:sldMkLst>
        <pc:spChg chg="mod">
          <ac:chgData name="Guilherme Samprogna Mohor" userId="e184829f-f0c9-4623-8070-5dee7c4de304" providerId="ADAL" clId="{E8CF9CAF-5251-4676-B66D-5D6E001ACF5F}" dt="2021-04-22T10:46:43.050" v="154"/>
          <ac:spMkLst>
            <pc:docMk/>
            <pc:sldMk cId="3273987868" sldId="400"/>
            <ac:spMk id="75" creationId="{7B41E070-382E-4611-BD63-25AD4AAD91E1}"/>
          </ac:spMkLst>
        </pc:spChg>
        <pc:spChg chg="mod">
          <ac:chgData name="Guilherme Samprogna Mohor" userId="e184829f-f0c9-4623-8070-5dee7c4de304" providerId="ADAL" clId="{E8CF9CAF-5251-4676-B66D-5D6E001ACF5F}" dt="2021-04-22T10:46:43.050" v="154"/>
          <ac:spMkLst>
            <pc:docMk/>
            <pc:sldMk cId="3273987868" sldId="400"/>
            <ac:spMk id="76" creationId="{9E4C24D2-1563-476D-A88C-AD0537DFB73D}"/>
          </ac:spMkLst>
        </pc:spChg>
        <pc:spChg chg="mod">
          <ac:chgData name="Guilherme Samprogna Mohor" userId="e184829f-f0c9-4623-8070-5dee7c4de304" providerId="ADAL" clId="{E8CF9CAF-5251-4676-B66D-5D6E001ACF5F}" dt="2021-04-22T10:46:43.050" v="154"/>
          <ac:spMkLst>
            <pc:docMk/>
            <pc:sldMk cId="3273987868" sldId="400"/>
            <ac:spMk id="77" creationId="{6DDEB535-8BE9-460A-951D-088B76FFEAEF}"/>
          </ac:spMkLst>
        </pc:spChg>
        <pc:spChg chg="mod">
          <ac:chgData name="Guilherme Samprogna Mohor" userId="e184829f-f0c9-4623-8070-5dee7c4de304" providerId="ADAL" clId="{E8CF9CAF-5251-4676-B66D-5D6E001ACF5F}" dt="2021-04-22T10:46:43.050" v="154"/>
          <ac:spMkLst>
            <pc:docMk/>
            <pc:sldMk cId="3273987868" sldId="400"/>
            <ac:spMk id="78" creationId="{7B51CA8C-603C-4FF1-A7CC-F3FA2085EEDC}"/>
          </ac:spMkLst>
        </pc:spChg>
        <pc:grpChg chg="add mod ord">
          <ac:chgData name="Guilherme Samprogna Mohor" userId="e184829f-f0c9-4623-8070-5dee7c4de304" providerId="ADAL" clId="{E8CF9CAF-5251-4676-B66D-5D6E001ACF5F}" dt="2021-04-22T10:55:59.289" v="294" actId="167"/>
          <ac:grpSpMkLst>
            <pc:docMk/>
            <pc:sldMk cId="3273987868" sldId="400"/>
            <ac:grpSpMk id="43" creationId="{3936C855-76C9-41BA-86C4-807D8B698EC3}"/>
          </ac:grpSpMkLst>
        </pc:grpChg>
        <pc:grpChg chg="mod">
          <ac:chgData name="Guilherme Samprogna Mohor" userId="e184829f-f0c9-4623-8070-5dee7c4de304" providerId="ADAL" clId="{E8CF9CAF-5251-4676-B66D-5D6E001ACF5F}" dt="2021-04-22T10:46:43.050" v="154"/>
          <ac:grpSpMkLst>
            <pc:docMk/>
            <pc:sldMk cId="3273987868" sldId="400"/>
            <ac:grpSpMk id="44" creationId="{8E99708A-7D9F-4248-8646-2DF7C7136026}"/>
          </ac:grpSpMkLst>
        </pc:grpChg>
        <pc:grpChg chg="del">
          <ac:chgData name="Guilherme Samprogna Mohor" userId="e184829f-f0c9-4623-8070-5dee7c4de304" providerId="ADAL" clId="{E8CF9CAF-5251-4676-B66D-5D6E001ACF5F}" dt="2021-04-22T10:46:42.894" v="153" actId="478"/>
          <ac:grpSpMkLst>
            <pc:docMk/>
            <pc:sldMk cId="3273987868" sldId="400"/>
            <ac:grpSpMk id="45" creationId="{5A9C2E89-A792-4192-81EC-9CEDE62939A0}"/>
          </ac:grpSpMkLst>
        </pc:grpChg>
        <pc:picChg chg="mod">
          <ac:chgData name="Guilherme Samprogna Mohor" userId="e184829f-f0c9-4623-8070-5dee7c4de304" providerId="ADAL" clId="{E8CF9CAF-5251-4676-B66D-5D6E001ACF5F}" dt="2021-04-22T10:46:43.050" v="154"/>
          <ac:picMkLst>
            <pc:docMk/>
            <pc:sldMk cId="3273987868" sldId="400"/>
            <ac:picMk id="65" creationId="{935B4782-2D1D-4490-BE4D-AC20E4146E4D}"/>
          </ac:picMkLst>
        </pc:picChg>
        <pc:picChg chg="mod">
          <ac:chgData name="Guilherme Samprogna Mohor" userId="e184829f-f0c9-4623-8070-5dee7c4de304" providerId="ADAL" clId="{E8CF9CAF-5251-4676-B66D-5D6E001ACF5F}" dt="2021-04-22T10:46:43.050" v="154"/>
          <ac:picMkLst>
            <pc:docMk/>
            <pc:sldMk cId="3273987868" sldId="400"/>
            <ac:picMk id="71" creationId="{F7CAB4BD-AEDB-41FB-80AE-63AB1DE3B852}"/>
          </ac:picMkLst>
        </pc:picChg>
        <pc:picChg chg="mod">
          <ac:chgData name="Guilherme Samprogna Mohor" userId="e184829f-f0c9-4623-8070-5dee7c4de304" providerId="ADAL" clId="{E8CF9CAF-5251-4676-B66D-5D6E001ACF5F}" dt="2021-04-22T10:46:43.050" v="154"/>
          <ac:picMkLst>
            <pc:docMk/>
            <pc:sldMk cId="3273987868" sldId="400"/>
            <ac:picMk id="72" creationId="{6C3E58E8-ED4C-4917-A9D8-0307DEEDE935}"/>
          </ac:picMkLst>
        </pc:picChg>
        <pc:picChg chg="mod">
          <ac:chgData name="Guilherme Samprogna Mohor" userId="e184829f-f0c9-4623-8070-5dee7c4de304" providerId="ADAL" clId="{E8CF9CAF-5251-4676-B66D-5D6E001ACF5F}" dt="2021-04-22T10:46:43.050" v="154"/>
          <ac:picMkLst>
            <pc:docMk/>
            <pc:sldMk cId="3273987868" sldId="400"/>
            <ac:picMk id="73" creationId="{B6A7B8DC-E7ED-4EEA-BE99-76C2E2B069E6}"/>
          </ac:picMkLst>
        </pc:picChg>
        <pc:picChg chg="mod">
          <ac:chgData name="Guilherme Samprogna Mohor" userId="e184829f-f0c9-4623-8070-5dee7c4de304" providerId="ADAL" clId="{E8CF9CAF-5251-4676-B66D-5D6E001ACF5F}" dt="2021-04-22T10:56:11.996" v="296"/>
          <ac:picMkLst>
            <pc:docMk/>
            <pc:sldMk cId="3273987868" sldId="400"/>
            <ac:picMk id="74" creationId="{AF400A5F-AC84-4AF1-8D38-F94839262385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56:58.539" v="311" actId="167"/>
        <pc:sldMkLst>
          <pc:docMk/>
          <pc:sldMk cId="2404870506" sldId="401"/>
        </pc:sldMkLst>
        <pc:spChg chg="mod">
          <ac:chgData name="Guilherme Samprogna Mohor" userId="e184829f-f0c9-4623-8070-5dee7c4de304" providerId="ADAL" clId="{E8CF9CAF-5251-4676-B66D-5D6E001ACF5F}" dt="2021-04-22T10:47:13.919" v="176"/>
          <ac:spMkLst>
            <pc:docMk/>
            <pc:sldMk cId="2404870506" sldId="401"/>
            <ac:spMk id="35" creationId="{955FB1FC-9CE2-43AB-803C-952D167F0CCF}"/>
          </ac:spMkLst>
        </pc:spChg>
        <pc:spChg chg="mod">
          <ac:chgData name="Guilherme Samprogna Mohor" userId="e184829f-f0c9-4623-8070-5dee7c4de304" providerId="ADAL" clId="{E8CF9CAF-5251-4676-B66D-5D6E001ACF5F}" dt="2021-04-22T10:47:13.919" v="176"/>
          <ac:spMkLst>
            <pc:docMk/>
            <pc:sldMk cId="2404870506" sldId="401"/>
            <ac:spMk id="36" creationId="{D4A6EC6D-0685-4EC5-AA06-42ABDE8DE7EB}"/>
          </ac:spMkLst>
        </pc:spChg>
        <pc:spChg chg="mod">
          <ac:chgData name="Guilherme Samprogna Mohor" userId="e184829f-f0c9-4623-8070-5dee7c4de304" providerId="ADAL" clId="{E8CF9CAF-5251-4676-B66D-5D6E001ACF5F}" dt="2021-04-22T10:47:13.919" v="176"/>
          <ac:spMkLst>
            <pc:docMk/>
            <pc:sldMk cId="2404870506" sldId="401"/>
            <ac:spMk id="37" creationId="{7D214C2A-C58D-42D1-B815-BDA2A9B2768B}"/>
          </ac:spMkLst>
        </pc:spChg>
        <pc:spChg chg="mod">
          <ac:chgData name="Guilherme Samprogna Mohor" userId="e184829f-f0c9-4623-8070-5dee7c4de304" providerId="ADAL" clId="{E8CF9CAF-5251-4676-B66D-5D6E001ACF5F}" dt="2021-04-22T10:47:13.919" v="176"/>
          <ac:spMkLst>
            <pc:docMk/>
            <pc:sldMk cId="2404870506" sldId="401"/>
            <ac:spMk id="38" creationId="{45B27FEF-90C5-47CB-8B32-428A577A5126}"/>
          </ac:spMkLst>
        </pc:spChg>
        <pc:grpChg chg="add mod ord">
          <ac:chgData name="Guilherme Samprogna Mohor" userId="e184829f-f0c9-4623-8070-5dee7c4de304" providerId="ADAL" clId="{E8CF9CAF-5251-4676-B66D-5D6E001ACF5F}" dt="2021-04-22T10:56:58.539" v="311" actId="167"/>
          <ac:grpSpMkLst>
            <pc:docMk/>
            <pc:sldMk cId="2404870506" sldId="401"/>
            <ac:grpSpMk id="17" creationId="{BF0BB5DC-0512-41D9-A26E-D8F61DB5AFD3}"/>
          </ac:grpSpMkLst>
        </pc:grpChg>
        <pc:grpChg chg="mod">
          <ac:chgData name="Guilherme Samprogna Mohor" userId="e184829f-f0c9-4623-8070-5dee7c4de304" providerId="ADAL" clId="{E8CF9CAF-5251-4676-B66D-5D6E001ACF5F}" dt="2021-04-22T10:47:13.919" v="176"/>
          <ac:grpSpMkLst>
            <pc:docMk/>
            <pc:sldMk cId="2404870506" sldId="401"/>
            <ac:grpSpMk id="18" creationId="{1B344CC1-2F1C-47D4-9ECB-F846C3871BCB}"/>
          </ac:grpSpMkLst>
        </pc:grpChg>
        <pc:grpChg chg="del">
          <ac:chgData name="Guilherme Samprogna Mohor" userId="e184829f-f0c9-4623-8070-5dee7c4de304" providerId="ADAL" clId="{E8CF9CAF-5251-4676-B66D-5D6E001ACF5F}" dt="2021-04-22T10:47:13.668" v="175" actId="478"/>
          <ac:grpSpMkLst>
            <pc:docMk/>
            <pc:sldMk cId="2404870506" sldId="401"/>
            <ac:grpSpMk id="21" creationId="{9A9A17F3-3664-4EC7-BB10-4A6C7077C7EF}"/>
          </ac:grpSpMkLst>
        </pc:grpChg>
        <pc:picChg chg="mod">
          <ac:chgData name="Guilherme Samprogna Mohor" userId="e184829f-f0c9-4623-8070-5dee7c4de304" providerId="ADAL" clId="{E8CF9CAF-5251-4676-B66D-5D6E001ACF5F}" dt="2021-04-22T10:47:13.919" v="176"/>
          <ac:picMkLst>
            <pc:docMk/>
            <pc:sldMk cId="2404870506" sldId="401"/>
            <ac:picMk id="19" creationId="{2F7FE254-98AD-45C6-AB2C-EC72C5B63854}"/>
          </ac:picMkLst>
        </pc:picChg>
        <pc:picChg chg="mod">
          <ac:chgData name="Guilherme Samprogna Mohor" userId="e184829f-f0c9-4623-8070-5dee7c4de304" providerId="ADAL" clId="{E8CF9CAF-5251-4676-B66D-5D6E001ACF5F}" dt="2021-04-22T10:47:13.919" v="176"/>
          <ac:picMkLst>
            <pc:docMk/>
            <pc:sldMk cId="2404870506" sldId="401"/>
            <ac:picMk id="20" creationId="{808865EA-0B0D-46FC-9147-F2FD9A29A214}"/>
          </ac:picMkLst>
        </pc:picChg>
        <pc:picChg chg="mod">
          <ac:chgData name="Guilherme Samprogna Mohor" userId="e184829f-f0c9-4623-8070-5dee7c4de304" providerId="ADAL" clId="{E8CF9CAF-5251-4676-B66D-5D6E001ACF5F}" dt="2021-04-22T10:47:13.919" v="176"/>
          <ac:picMkLst>
            <pc:docMk/>
            <pc:sldMk cId="2404870506" sldId="401"/>
            <ac:picMk id="32" creationId="{C1D0B428-8EB8-417F-B650-30AAC0407321}"/>
          </ac:picMkLst>
        </pc:picChg>
        <pc:picChg chg="mod">
          <ac:chgData name="Guilherme Samprogna Mohor" userId="e184829f-f0c9-4623-8070-5dee7c4de304" providerId="ADAL" clId="{E8CF9CAF-5251-4676-B66D-5D6E001ACF5F}" dt="2021-04-22T10:47:13.919" v="176"/>
          <ac:picMkLst>
            <pc:docMk/>
            <pc:sldMk cId="2404870506" sldId="401"/>
            <ac:picMk id="33" creationId="{60C6192A-F67B-4466-B099-AB73C312D0EA}"/>
          </ac:picMkLst>
        </pc:picChg>
        <pc:picChg chg="mod">
          <ac:chgData name="Guilherme Samprogna Mohor" userId="e184829f-f0c9-4623-8070-5dee7c4de304" providerId="ADAL" clId="{E8CF9CAF-5251-4676-B66D-5D6E001ACF5F}" dt="2021-04-22T10:47:13.919" v="176"/>
          <ac:picMkLst>
            <pc:docMk/>
            <pc:sldMk cId="2404870506" sldId="401"/>
            <ac:picMk id="34" creationId="{93F25984-77ED-41FB-B505-D734A97F258B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56:56.858" v="310" actId="167"/>
        <pc:sldMkLst>
          <pc:docMk/>
          <pc:sldMk cId="2473598398" sldId="402"/>
        </pc:sldMkLst>
        <pc:spChg chg="mod">
          <ac:chgData name="Guilherme Samprogna Mohor" userId="e184829f-f0c9-4623-8070-5dee7c4de304" providerId="ADAL" clId="{E8CF9CAF-5251-4676-B66D-5D6E001ACF5F}" dt="2021-04-22T10:47:12.038" v="174"/>
          <ac:spMkLst>
            <pc:docMk/>
            <pc:sldMk cId="2473598398" sldId="402"/>
            <ac:spMk id="27" creationId="{F54F9E26-9DBC-4BFA-9570-68D552A07F4F}"/>
          </ac:spMkLst>
        </pc:spChg>
        <pc:spChg chg="mod">
          <ac:chgData name="Guilherme Samprogna Mohor" userId="e184829f-f0c9-4623-8070-5dee7c4de304" providerId="ADAL" clId="{E8CF9CAF-5251-4676-B66D-5D6E001ACF5F}" dt="2021-04-22T10:47:12.038" v="174"/>
          <ac:spMkLst>
            <pc:docMk/>
            <pc:sldMk cId="2473598398" sldId="402"/>
            <ac:spMk id="28" creationId="{E0371CF7-975F-4DD6-8FA3-6100C5632082}"/>
          </ac:spMkLst>
        </pc:spChg>
        <pc:spChg chg="mod">
          <ac:chgData name="Guilherme Samprogna Mohor" userId="e184829f-f0c9-4623-8070-5dee7c4de304" providerId="ADAL" clId="{E8CF9CAF-5251-4676-B66D-5D6E001ACF5F}" dt="2021-04-22T10:47:12.038" v="174"/>
          <ac:spMkLst>
            <pc:docMk/>
            <pc:sldMk cId="2473598398" sldId="402"/>
            <ac:spMk id="29" creationId="{D9922534-660E-457A-B03D-4393EF8F446F}"/>
          </ac:spMkLst>
        </pc:spChg>
        <pc:spChg chg="mod">
          <ac:chgData name="Guilherme Samprogna Mohor" userId="e184829f-f0c9-4623-8070-5dee7c4de304" providerId="ADAL" clId="{E8CF9CAF-5251-4676-B66D-5D6E001ACF5F}" dt="2021-04-22T10:47:12.038" v="174"/>
          <ac:spMkLst>
            <pc:docMk/>
            <pc:sldMk cId="2473598398" sldId="402"/>
            <ac:spMk id="30" creationId="{5ACD435B-596A-419D-85BE-24F6ACA4FE53}"/>
          </ac:spMkLst>
        </pc:spChg>
        <pc:grpChg chg="del">
          <ac:chgData name="Guilherme Samprogna Mohor" userId="e184829f-f0c9-4623-8070-5dee7c4de304" providerId="ADAL" clId="{E8CF9CAF-5251-4676-B66D-5D6E001ACF5F}" dt="2021-04-22T10:47:11.788" v="173" actId="478"/>
          <ac:grpSpMkLst>
            <pc:docMk/>
            <pc:sldMk cId="2473598398" sldId="402"/>
            <ac:grpSpMk id="7" creationId="{DAB14937-53BE-476A-9FD4-B29217C912C5}"/>
          </ac:grpSpMkLst>
        </pc:grpChg>
        <pc:grpChg chg="add mod ord">
          <ac:chgData name="Guilherme Samprogna Mohor" userId="e184829f-f0c9-4623-8070-5dee7c4de304" providerId="ADAL" clId="{E8CF9CAF-5251-4676-B66D-5D6E001ACF5F}" dt="2021-04-22T10:56:56.858" v="310" actId="167"/>
          <ac:grpSpMkLst>
            <pc:docMk/>
            <pc:sldMk cId="2473598398" sldId="402"/>
            <ac:grpSpMk id="20" creationId="{FC6C6DCE-01F7-4F6A-B5F5-9A138652CB66}"/>
          </ac:grpSpMkLst>
        </pc:grpChg>
        <pc:grpChg chg="mod">
          <ac:chgData name="Guilherme Samprogna Mohor" userId="e184829f-f0c9-4623-8070-5dee7c4de304" providerId="ADAL" clId="{E8CF9CAF-5251-4676-B66D-5D6E001ACF5F}" dt="2021-04-22T10:47:12.038" v="174"/>
          <ac:grpSpMkLst>
            <pc:docMk/>
            <pc:sldMk cId="2473598398" sldId="402"/>
            <ac:grpSpMk id="21" creationId="{54F3501B-CA48-4920-8149-AABB4D966FC1}"/>
          </ac:grpSpMkLst>
        </pc:grpChg>
        <pc:picChg chg="mod">
          <ac:chgData name="Guilherme Samprogna Mohor" userId="e184829f-f0c9-4623-8070-5dee7c4de304" providerId="ADAL" clId="{E8CF9CAF-5251-4676-B66D-5D6E001ACF5F}" dt="2021-04-22T10:47:12.038" v="174"/>
          <ac:picMkLst>
            <pc:docMk/>
            <pc:sldMk cId="2473598398" sldId="402"/>
            <ac:picMk id="22" creationId="{D6952928-CDF4-4F86-901A-265A39A1EEC5}"/>
          </ac:picMkLst>
        </pc:picChg>
        <pc:picChg chg="mod">
          <ac:chgData name="Guilherme Samprogna Mohor" userId="e184829f-f0c9-4623-8070-5dee7c4de304" providerId="ADAL" clId="{E8CF9CAF-5251-4676-B66D-5D6E001ACF5F}" dt="2021-04-22T10:47:12.038" v="174"/>
          <ac:picMkLst>
            <pc:docMk/>
            <pc:sldMk cId="2473598398" sldId="402"/>
            <ac:picMk id="23" creationId="{C57DF4F4-27E5-4BF9-A3A5-5CE4C7BC590B}"/>
          </ac:picMkLst>
        </pc:picChg>
        <pc:picChg chg="mod">
          <ac:chgData name="Guilherme Samprogna Mohor" userId="e184829f-f0c9-4623-8070-5dee7c4de304" providerId="ADAL" clId="{E8CF9CAF-5251-4676-B66D-5D6E001ACF5F}" dt="2021-04-22T10:47:12.038" v="174"/>
          <ac:picMkLst>
            <pc:docMk/>
            <pc:sldMk cId="2473598398" sldId="402"/>
            <ac:picMk id="24" creationId="{1EE08D4F-1B98-4A83-BC6C-2CBFF430F069}"/>
          </ac:picMkLst>
        </pc:picChg>
        <pc:picChg chg="mod">
          <ac:chgData name="Guilherme Samprogna Mohor" userId="e184829f-f0c9-4623-8070-5dee7c4de304" providerId="ADAL" clId="{E8CF9CAF-5251-4676-B66D-5D6E001ACF5F}" dt="2021-04-22T10:47:12.038" v="174"/>
          <ac:picMkLst>
            <pc:docMk/>
            <pc:sldMk cId="2473598398" sldId="402"/>
            <ac:picMk id="25" creationId="{80D58C8C-5667-49FA-B717-801124D381BF}"/>
          </ac:picMkLst>
        </pc:picChg>
        <pc:picChg chg="mod">
          <ac:chgData name="Guilherme Samprogna Mohor" userId="e184829f-f0c9-4623-8070-5dee7c4de304" providerId="ADAL" clId="{E8CF9CAF-5251-4676-B66D-5D6E001ACF5F}" dt="2021-04-22T10:47:12.038" v="174"/>
          <ac:picMkLst>
            <pc:docMk/>
            <pc:sldMk cId="2473598398" sldId="402"/>
            <ac:picMk id="26" creationId="{13CD6E52-7458-4F8F-A639-03308B0F8B85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57:02.539" v="313" actId="167"/>
        <pc:sldMkLst>
          <pc:docMk/>
          <pc:sldMk cId="2247789646" sldId="403"/>
        </pc:sldMkLst>
        <pc:spChg chg="mod">
          <ac:chgData name="Guilherme Samprogna Mohor" userId="e184829f-f0c9-4623-8070-5dee7c4de304" providerId="ADAL" clId="{E8CF9CAF-5251-4676-B66D-5D6E001ACF5F}" dt="2021-04-22T10:47:17.347" v="180"/>
          <ac:spMkLst>
            <pc:docMk/>
            <pc:sldMk cId="2247789646" sldId="403"/>
            <ac:spMk id="28" creationId="{24BC4C8E-A897-47FC-97F3-4A27AF8AFD74}"/>
          </ac:spMkLst>
        </pc:spChg>
        <pc:spChg chg="mod">
          <ac:chgData name="Guilherme Samprogna Mohor" userId="e184829f-f0c9-4623-8070-5dee7c4de304" providerId="ADAL" clId="{E8CF9CAF-5251-4676-B66D-5D6E001ACF5F}" dt="2021-04-22T10:47:17.347" v="180"/>
          <ac:spMkLst>
            <pc:docMk/>
            <pc:sldMk cId="2247789646" sldId="403"/>
            <ac:spMk id="29" creationId="{63B4B177-C871-496F-A53E-BB47FBA2F407}"/>
          </ac:spMkLst>
        </pc:spChg>
        <pc:spChg chg="mod">
          <ac:chgData name="Guilherme Samprogna Mohor" userId="e184829f-f0c9-4623-8070-5dee7c4de304" providerId="ADAL" clId="{E8CF9CAF-5251-4676-B66D-5D6E001ACF5F}" dt="2021-04-22T10:47:17.347" v="180"/>
          <ac:spMkLst>
            <pc:docMk/>
            <pc:sldMk cId="2247789646" sldId="403"/>
            <ac:spMk id="30" creationId="{009309E2-BF5D-48CE-A737-6C14BFB46AD5}"/>
          </ac:spMkLst>
        </pc:spChg>
        <pc:spChg chg="mod">
          <ac:chgData name="Guilherme Samprogna Mohor" userId="e184829f-f0c9-4623-8070-5dee7c4de304" providerId="ADAL" clId="{E8CF9CAF-5251-4676-B66D-5D6E001ACF5F}" dt="2021-04-22T10:47:17.347" v="180"/>
          <ac:spMkLst>
            <pc:docMk/>
            <pc:sldMk cId="2247789646" sldId="403"/>
            <ac:spMk id="31" creationId="{A6A04CE6-2AB8-48E7-878C-5978018ACF95}"/>
          </ac:spMkLst>
        </pc:spChg>
        <pc:grpChg chg="del">
          <ac:chgData name="Guilherme Samprogna Mohor" userId="e184829f-f0c9-4623-8070-5dee7c4de304" providerId="ADAL" clId="{E8CF9CAF-5251-4676-B66D-5D6E001ACF5F}" dt="2021-04-22T10:47:17.189" v="179" actId="478"/>
          <ac:grpSpMkLst>
            <pc:docMk/>
            <pc:sldMk cId="2247789646" sldId="403"/>
            <ac:grpSpMk id="10" creationId="{63B2FEE1-4E02-4BB4-9615-CD2A5106D784}"/>
          </ac:grpSpMkLst>
        </pc:grpChg>
        <pc:grpChg chg="add mod ord">
          <ac:chgData name="Guilherme Samprogna Mohor" userId="e184829f-f0c9-4623-8070-5dee7c4de304" providerId="ADAL" clId="{E8CF9CAF-5251-4676-B66D-5D6E001ACF5F}" dt="2021-04-22T10:57:02.539" v="313" actId="167"/>
          <ac:grpSpMkLst>
            <pc:docMk/>
            <pc:sldMk cId="2247789646" sldId="403"/>
            <ac:grpSpMk id="21" creationId="{0573388D-ED05-49EF-B8BC-6389D6F67012}"/>
          </ac:grpSpMkLst>
        </pc:grpChg>
        <pc:grpChg chg="mod">
          <ac:chgData name="Guilherme Samprogna Mohor" userId="e184829f-f0c9-4623-8070-5dee7c4de304" providerId="ADAL" clId="{E8CF9CAF-5251-4676-B66D-5D6E001ACF5F}" dt="2021-04-22T10:47:17.347" v="180"/>
          <ac:grpSpMkLst>
            <pc:docMk/>
            <pc:sldMk cId="2247789646" sldId="403"/>
            <ac:grpSpMk id="22" creationId="{734E6537-C38F-4315-AAE3-FE05A80F98AF}"/>
          </ac:grpSpMkLst>
        </pc:grpChg>
        <pc:picChg chg="mod">
          <ac:chgData name="Guilherme Samprogna Mohor" userId="e184829f-f0c9-4623-8070-5dee7c4de304" providerId="ADAL" clId="{E8CF9CAF-5251-4676-B66D-5D6E001ACF5F}" dt="2021-04-22T10:47:17.347" v="180"/>
          <ac:picMkLst>
            <pc:docMk/>
            <pc:sldMk cId="2247789646" sldId="403"/>
            <ac:picMk id="23" creationId="{528F4484-154E-4756-965C-04B5A345CC68}"/>
          </ac:picMkLst>
        </pc:picChg>
        <pc:picChg chg="mod">
          <ac:chgData name="Guilherme Samprogna Mohor" userId="e184829f-f0c9-4623-8070-5dee7c4de304" providerId="ADAL" clId="{E8CF9CAF-5251-4676-B66D-5D6E001ACF5F}" dt="2021-04-22T10:47:17.347" v="180"/>
          <ac:picMkLst>
            <pc:docMk/>
            <pc:sldMk cId="2247789646" sldId="403"/>
            <ac:picMk id="24" creationId="{9701915C-713A-4C1F-B97D-EDE6F83504F6}"/>
          </ac:picMkLst>
        </pc:picChg>
        <pc:picChg chg="mod">
          <ac:chgData name="Guilherme Samprogna Mohor" userId="e184829f-f0c9-4623-8070-5dee7c4de304" providerId="ADAL" clId="{E8CF9CAF-5251-4676-B66D-5D6E001ACF5F}" dt="2021-04-22T10:47:17.347" v="180"/>
          <ac:picMkLst>
            <pc:docMk/>
            <pc:sldMk cId="2247789646" sldId="403"/>
            <ac:picMk id="25" creationId="{101DFC21-DF98-4154-8E7E-ECB8FD905D9A}"/>
          </ac:picMkLst>
        </pc:picChg>
        <pc:picChg chg="mod">
          <ac:chgData name="Guilherme Samprogna Mohor" userId="e184829f-f0c9-4623-8070-5dee7c4de304" providerId="ADAL" clId="{E8CF9CAF-5251-4676-B66D-5D6E001ACF5F}" dt="2021-04-22T10:47:17.347" v="180"/>
          <ac:picMkLst>
            <pc:docMk/>
            <pc:sldMk cId="2247789646" sldId="403"/>
            <ac:picMk id="26" creationId="{6F8EBFE1-E48B-4189-A4C2-61E0E2E9772E}"/>
          </ac:picMkLst>
        </pc:picChg>
        <pc:picChg chg="mod">
          <ac:chgData name="Guilherme Samprogna Mohor" userId="e184829f-f0c9-4623-8070-5dee7c4de304" providerId="ADAL" clId="{E8CF9CAF-5251-4676-B66D-5D6E001ACF5F}" dt="2021-04-22T10:47:17.347" v="180"/>
          <ac:picMkLst>
            <pc:docMk/>
            <pc:sldMk cId="2247789646" sldId="403"/>
            <ac:picMk id="27" creationId="{D653A416-16AF-4A31-A9DC-F22B83DD20B9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45:25.777" v="134" actId="167"/>
        <pc:sldMkLst>
          <pc:docMk/>
          <pc:sldMk cId="2088232994" sldId="404"/>
        </pc:sldMkLst>
        <pc:spChg chg="mod">
          <ac:chgData name="Guilherme Samprogna Mohor" userId="e184829f-f0c9-4623-8070-5dee7c4de304" providerId="ADAL" clId="{E8CF9CAF-5251-4676-B66D-5D6E001ACF5F}" dt="2021-04-22T10:45:23.418" v="133"/>
          <ac:spMkLst>
            <pc:docMk/>
            <pc:sldMk cId="2088232994" sldId="404"/>
            <ac:spMk id="29" creationId="{88992753-8B44-4B96-A7C0-F190FE654D80}"/>
          </ac:spMkLst>
        </pc:spChg>
        <pc:spChg chg="mod">
          <ac:chgData name="Guilherme Samprogna Mohor" userId="e184829f-f0c9-4623-8070-5dee7c4de304" providerId="ADAL" clId="{E8CF9CAF-5251-4676-B66D-5D6E001ACF5F}" dt="2021-04-22T10:45:23.418" v="133"/>
          <ac:spMkLst>
            <pc:docMk/>
            <pc:sldMk cId="2088232994" sldId="404"/>
            <ac:spMk id="30" creationId="{CEF02CA9-F551-4E90-8A43-DC80598A7A51}"/>
          </ac:spMkLst>
        </pc:spChg>
        <pc:spChg chg="mod">
          <ac:chgData name="Guilherme Samprogna Mohor" userId="e184829f-f0c9-4623-8070-5dee7c4de304" providerId="ADAL" clId="{E8CF9CAF-5251-4676-B66D-5D6E001ACF5F}" dt="2021-04-22T10:45:23.418" v="133"/>
          <ac:spMkLst>
            <pc:docMk/>
            <pc:sldMk cId="2088232994" sldId="404"/>
            <ac:spMk id="31" creationId="{133E01AC-91DD-4575-9130-C0F7AB63E99C}"/>
          </ac:spMkLst>
        </pc:spChg>
        <pc:spChg chg="mod">
          <ac:chgData name="Guilherme Samprogna Mohor" userId="e184829f-f0c9-4623-8070-5dee7c4de304" providerId="ADAL" clId="{E8CF9CAF-5251-4676-B66D-5D6E001ACF5F}" dt="2021-04-22T10:45:23.418" v="133"/>
          <ac:spMkLst>
            <pc:docMk/>
            <pc:sldMk cId="2088232994" sldId="404"/>
            <ac:spMk id="36" creationId="{0536B01B-F7FB-47FF-B7B9-A66D137079EC}"/>
          </ac:spMkLst>
        </pc:spChg>
        <pc:grpChg chg="del">
          <ac:chgData name="Guilherme Samprogna Mohor" userId="e184829f-f0c9-4623-8070-5dee7c4de304" providerId="ADAL" clId="{E8CF9CAF-5251-4676-B66D-5D6E001ACF5F}" dt="2021-04-22T10:45:23.119" v="132" actId="478"/>
          <ac:grpSpMkLst>
            <pc:docMk/>
            <pc:sldMk cId="2088232994" sldId="404"/>
            <ac:grpSpMk id="16" creationId="{6E64BB72-6194-447D-9C1F-2F5721BFDB03}"/>
          </ac:grpSpMkLst>
        </pc:grpChg>
        <pc:grpChg chg="add mod ord">
          <ac:chgData name="Guilherme Samprogna Mohor" userId="e184829f-f0c9-4623-8070-5dee7c4de304" providerId="ADAL" clId="{E8CF9CAF-5251-4676-B66D-5D6E001ACF5F}" dt="2021-04-22T10:45:25.777" v="134" actId="167"/>
          <ac:grpSpMkLst>
            <pc:docMk/>
            <pc:sldMk cId="2088232994" sldId="404"/>
            <ac:grpSpMk id="22" creationId="{033B4CEA-908E-4600-9D83-87986A344659}"/>
          </ac:grpSpMkLst>
        </pc:grpChg>
        <pc:grpChg chg="mod">
          <ac:chgData name="Guilherme Samprogna Mohor" userId="e184829f-f0c9-4623-8070-5dee7c4de304" providerId="ADAL" clId="{E8CF9CAF-5251-4676-B66D-5D6E001ACF5F}" dt="2021-04-22T10:45:23.418" v="133"/>
          <ac:grpSpMkLst>
            <pc:docMk/>
            <pc:sldMk cId="2088232994" sldId="404"/>
            <ac:grpSpMk id="23" creationId="{A9195E4D-716B-4ED5-9CD9-F1A6D170C453}"/>
          </ac:grpSpMkLst>
        </pc:grpChg>
        <pc:picChg chg="mod">
          <ac:chgData name="Guilherme Samprogna Mohor" userId="e184829f-f0c9-4623-8070-5dee7c4de304" providerId="ADAL" clId="{E8CF9CAF-5251-4676-B66D-5D6E001ACF5F}" dt="2021-04-22T10:45:23.418" v="133"/>
          <ac:picMkLst>
            <pc:docMk/>
            <pc:sldMk cId="2088232994" sldId="404"/>
            <ac:picMk id="24" creationId="{78D28A36-2707-47C8-B1CB-B7C65F255A83}"/>
          </ac:picMkLst>
        </pc:picChg>
        <pc:picChg chg="mod">
          <ac:chgData name="Guilherme Samprogna Mohor" userId="e184829f-f0c9-4623-8070-5dee7c4de304" providerId="ADAL" clId="{E8CF9CAF-5251-4676-B66D-5D6E001ACF5F}" dt="2021-04-22T10:45:23.418" v="133"/>
          <ac:picMkLst>
            <pc:docMk/>
            <pc:sldMk cId="2088232994" sldId="404"/>
            <ac:picMk id="25" creationId="{2C4C0000-658C-4284-A9D4-7D43703EEAA5}"/>
          </ac:picMkLst>
        </pc:picChg>
        <pc:picChg chg="mod">
          <ac:chgData name="Guilherme Samprogna Mohor" userId="e184829f-f0c9-4623-8070-5dee7c4de304" providerId="ADAL" clId="{E8CF9CAF-5251-4676-B66D-5D6E001ACF5F}" dt="2021-04-22T10:45:23.418" v="133"/>
          <ac:picMkLst>
            <pc:docMk/>
            <pc:sldMk cId="2088232994" sldId="404"/>
            <ac:picMk id="26" creationId="{3E6D1EF3-FBD4-4D05-AA46-A2275385086B}"/>
          </ac:picMkLst>
        </pc:picChg>
        <pc:picChg chg="mod">
          <ac:chgData name="Guilherme Samprogna Mohor" userId="e184829f-f0c9-4623-8070-5dee7c4de304" providerId="ADAL" clId="{E8CF9CAF-5251-4676-B66D-5D6E001ACF5F}" dt="2021-04-22T10:45:23.418" v="133"/>
          <ac:picMkLst>
            <pc:docMk/>
            <pc:sldMk cId="2088232994" sldId="404"/>
            <ac:picMk id="27" creationId="{9E8583BE-BA85-4ED7-8B3B-5C3CA7526FA5}"/>
          </ac:picMkLst>
        </pc:picChg>
        <pc:picChg chg="mod">
          <ac:chgData name="Guilherme Samprogna Mohor" userId="e184829f-f0c9-4623-8070-5dee7c4de304" providerId="ADAL" clId="{E8CF9CAF-5251-4676-B66D-5D6E001ACF5F}" dt="2021-04-22T10:45:23.418" v="133"/>
          <ac:picMkLst>
            <pc:docMk/>
            <pc:sldMk cId="2088232994" sldId="404"/>
            <ac:picMk id="28" creationId="{824FACFD-251C-4CEB-B68B-D2003A293840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54:47.900" v="283"/>
        <pc:sldMkLst>
          <pc:docMk/>
          <pc:sldMk cId="2538651517" sldId="405"/>
        </pc:sldMkLst>
        <pc:spChg chg="mod">
          <ac:chgData name="Guilherme Samprogna Mohor" userId="e184829f-f0c9-4623-8070-5dee7c4de304" providerId="ADAL" clId="{E8CF9CAF-5251-4676-B66D-5D6E001ACF5F}" dt="2021-04-22T10:46:25.224" v="141"/>
          <ac:spMkLst>
            <pc:docMk/>
            <pc:sldMk cId="2538651517" sldId="405"/>
            <ac:spMk id="34" creationId="{6DAD5E93-49EB-4474-BE55-E54B73400EAD}"/>
          </ac:spMkLst>
        </pc:spChg>
        <pc:spChg chg="mod">
          <ac:chgData name="Guilherme Samprogna Mohor" userId="e184829f-f0c9-4623-8070-5dee7c4de304" providerId="ADAL" clId="{E8CF9CAF-5251-4676-B66D-5D6E001ACF5F}" dt="2021-04-22T10:46:25.224" v="141"/>
          <ac:spMkLst>
            <pc:docMk/>
            <pc:sldMk cId="2538651517" sldId="405"/>
            <ac:spMk id="35" creationId="{C2FEA62B-7F72-4DA3-A85E-78448D663636}"/>
          </ac:spMkLst>
        </pc:spChg>
        <pc:spChg chg="mod">
          <ac:chgData name="Guilherme Samprogna Mohor" userId="e184829f-f0c9-4623-8070-5dee7c4de304" providerId="ADAL" clId="{E8CF9CAF-5251-4676-B66D-5D6E001ACF5F}" dt="2021-04-22T10:46:25.224" v="141"/>
          <ac:spMkLst>
            <pc:docMk/>
            <pc:sldMk cId="2538651517" sldId="405"/>
            <ac:spMk id="36" creationId="{FE9C7DCE-F58A-4D86-8D3D-AB994074D577}"/>
          </ac:spMkLst>
        </pc:spChg>
        <pc:spChg chg="mod">
          <ac:chgData name="Guilherme Samprogna Mohor" userId="e184829f-f0c9-4623-8070-5dee7c4de304" providerId="ADAL" clId="{E8CF9CAF-5251-4676-B66D-5D6E001ACF5F}" dt="2021-04-22T10:46:25.224" v="141"/>
          <ac:spMkLst>
            <pc:docMk/>
            <pc:sldMk cId="2538651517" sldId="405"/>
            <ac:spMk id="37" creationId="{6C75E117-CAE0-4D34-8618-9D0AC4F1FB48}"/>
          </ac:spMkLst>
        </pc:spChg>
        <pc:grpChg chg="add mod ord">
          <ac:chgData name="Guilherme Samprogna Mohor" userId="e184829f-f0c9-4623-8070-5dee7c4de304" providerId="ADAL" clId="{E8CF9CAF-5251-4676-B66D-5D6E001ACF5F}" dt="2021-04-22T10:46:27.501" v="142" actId="167"/>
          <ac:grpSpMkLst>
            <pc:docMk/>
            <pc:sldMk cId="2538651517" sldId="405"/>
            <ac:grpSpMk id="16" creationId="{DBDD44E9-A358-42AC-A49E-4355B3D2AE97}"/>
          </ac:grpSpMkLst>
        </pc:grpChg>
        <pc:grpChg chg="mod">
          <ac:chgData name="Guilherme Samprogna Mohor" userId="e184829f-f0c9-4623-8070-5dee7c4de304" providerId="ADAL" clId="{E8CF9CAF-5251-4676-B66D-5D6E001ACF5F}" dt="2021-04-22T10:46:25.224" v="141"/>
          <ac:grpSpMkLst>
            <pc:docMk/>
            <pc:sldMk cId="2538651517" sldId="405"/>
            <ac:grpSpMk id="17" creationId="{9D0FD580-02CB-4985-A8CA-64665D5872EB}"/>
          </ac:grpSpMkLst>
        </pc:grpChg>
        <pc:grpChg chg="del">
          <ac:chgData name="Guilherme Samprogna Mohor" userId="e184829f-f0c9-4623-8070-5dee7c4de304" providerId="ADAL" clId="{E8CF9CAF-5251-4676-B66D-5D6E001ACF5F}" dt="2021-04-22T10:46:24.903" v="140" actId="478"/>
          <ac:grpSpMkLst>
            <pc:docMk/>
            <pc:sldMk cId="2538651517" sldId="405"/>
            <ac:grpSpMk id="18" creationId="{FF334136-307A-482C-B6CB-C7082B6BEEB0}"/>
          </ac:grpSpMkLst>
        </pc:grpChg>
        <pc:picChg chg="mod">
          <ac:chgData name="Guilherme Samprogna Mohor" userId="e184829f-f0c9-4623-8070-5dee7c4de304" providerId="ADAL" clId="{E8CF9CAF-5251-4676-B66D-5D6E001ACF5F}" dt="2021-04-22T10:46:25.224" v="141"/>
          <ac:picMkLst>
            <pc:docMk/>
            <pc:sldMk cId="2538651517" sldId="405"/>
            <ac:picMk id="29" creationId="{D69B73E5-5EA5-4E00-ACBE-99CDDCE48415}"/>
          </ac:picMkLst>
        </pc:picChg>
        <pc:picChg chg="mod">
          <ac:chgData name="Guilherme Samprogna Mohor" userId="e184829f-f0c9-4623-8070-5dee7c4de304" providerId="ADAL" clId="{E8CF9CAF-5251-4676-B66D-5D6E001ACF5F}" dt="2021-04-22T10:46:25.224" v="141"/>
          <ac:picMkLst>
            <pc:docMk/>
            <pc:sldMk cId="2538651517" sldId="405"/>
            <ac:picMk id="30" creationId="{B16DCAA9-EB08-4996-B25E-5240BF87385C}"/>
          </ac:picMkLst>
        </pc:picChg>
        <pc:picChg chg="mod">
          <ac:chgData name="Guilherme Samprogna Mohor" userId="e184829f-f0c9-4623-8070-5dee7c4de304" providerId="ADAL" clId="{E8CF9CAF-5251-4676-B66D-5D6E001ACF5F}" dt="2021-04-22T10:46:25.224" v="141"/>
          <ac:picMkLst>
            <pc:docMk/>
            <pc:sldMk cId="2538651517" sldId="405"/>
            <ac:picMk id="31" creationId="{B4D49592-89BD-433C-981C-F6DBCE47A23A}"/>
          </ac:picMkLst>
        </pc:picChg>
        <pc:picChg chg="mod">
          <ac:chgData name="Guilherme Samprogna Mohor" userId="e184829f-f0c9-4623-8070-5dee7c4de304" providerId="ADAL" clId="{E8CF9CAF-5251-4676-B66D-5D6E001ACF5F}" dt="2021-04-22T10:54:47.900" v="283"/>
          <ac:picMkLst>
            <pc:docMk/>
            <pc:sldMk cId="2538651517" sldId="405"/>
            <ac:picMk id="32" creationId="{B6EFD24A-8A24-4E9C-948D-CCA6696CB545}"/>
          </ac:picMkLst>
        </pc:picChg>
        <pc:picChg chg="mod">
          <ac:chgData name="Guilherme Samprogna Mohor" userId="e184829f-f0c9-4623-8070-5dee7c4de304" providerId="ADAL" clId="{E8CF9CAF-5251-4676-B66D-5D6E001ACF5F}" dt="2021-04-22T10:46:25.224" v="141"/>
          <ac:picMkLst>
            <pc:docMk/>
            <pc:sldMk cId="2538651517" sldId="405"/>
            <ac:picMk id="33" creationId="{DA13B6C7-44DE-44E2-B3EA-36DDE35E9836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55:04.680" v="286"/>
        <pc:sldMkLst>
          <pc:docMk/>
          <pc:sldMk cId="2517225415" sldId="407"/>
        </pc:sldMkLst>
        <pc:spChg chg="mod">
          <ac:chgData name="Guilherme Samprogna Mohor" userId="e184829f-f0c9-4623-8070-5dee7c4de304" providerId="ADAL" clId="{E8CF9CAF-5251-4676-B66D-5D6E001ACF5F}" dt="2021-04-22T10:46:30.337" v="144"/>
          <ac:spMkLst>
            <pc:docMk/>
            <pc:sldMk cId="2517225415" sldId="407"/>
            <ac:spMk id="34" creationId="{2241B1F3-D182-4A8B-93F4-B4E7A5F1D971}"/>
          </ac:spMkLst>
        </pc:spChg>
        <pc:spChg chg="mod">
          <ac:chgData name="Guilherme Samprogna Mohor" userId="e184829f-f0c9-4623-8070-5dee7c4de304" providerId="ADAL" clId="{E8CF9CAF-5251-4676-B66D-5D6E001ACF5F}" dt="2021-04-22T10:46:30.337" v="144"/>
          <ac:spMkLst>
            <pc:docMk/>
            <pc:sldMk cId="2517225415" sldId="407"/>
            <ac:spMk id="35" creationId="{C7813DD7-F571-4477-AB79-0918FC31EFE0}"/>
          </ac:spMkLst>
        </pc:spChg>
        <pc:spChg chg="mod">
          <ac:chgData name="Guilherme Samprogna Mohor" userId="e184829f-f0c9-4623-8070-5dee7c4de304" providerId="ADAL" clId="{E8CF9CAF-5251-4676-B66D-5D6E001ACF5F}" dt="2021-04-22T10:46:30.337" v="144"/>
          <ac:spMkLst>
            <pc:docMk/>
            <pc:sldMk cId="2517225415" sldId="407"/>
            <ac:spMk id="36" creationId="{C1879745-F4AF-4B13-B0DD-6B5D69F4CB2C}"/>
          </ac:spMkLst>
        </pc:spChg>
        <pc:spChg chg="mod">
          <ac:chgData name="Guilherme Samprogna Mohor" userId="e184829f-f0c9-4623-8070-5dee7c4de304" providerId="ADAL" clId="{E8CF9CAF-5251-4676-B66D-5D6E001ACF5F}" dt="2021-04-22T10:46:30.337" v="144"/>
          <ac:spMkLst>
            <pc:docMk/>
            <pc:sldMk cId="2517225415" sldId="407"/>
            <ac:spMk id="37" creationId="{D9EBD775-7903-4EF5-BA1A-D8325BCAE199}"/>
          </ac:spMkLst>
        </pc:spChg>
        <pc:grpChg chg="del">
          <ac:chgData name="Guilherme Samprogna Mohor" userId="e184829f-f0c9-4623-8070-5dee7c4de304" providerId="ADAL" clId="{E8CF9CAF-5251-4676-B66D-5D6E001ACF5F}" dt="2021-04-22T10:46:30.021" v="143" actId="478"/>
          <ac:grpSpMkLst>
            <pc:docMk/>
            <pc:sldMk cId="2517225415" sldId="407"/>
            <ac:grpSpMk id="5" creationId="{8B9FFF7A-AC15-46D2-9C1D-FE672261DFB5}"/>
          </ac:grpSpMkLst>
        </pc:grpChg>
        <pc:grpChg chg="add mod ord">
          <ac:chgData name="Guilherme Samprogna Mohor" userId="e184829f-f0c9-4623-8070-5dee7c4de304" providerId="ADAL" clId="{E8CF9CAF-5251-4676-B66D-5D6E001ACF5F}" dt="2021-04-22T10:54:52.736" v="284" actId="167"/>
          <ac:grpSpMkLst>
            <pc:docMk/>
            <pc:sldMk cId="2517225415" sldId="407"/>
            <ac:grpSpMk id="26" creationId="{5FB35E81-EB7F-4908-8B99-2CB7BDBC9973}"/>
          </ac:grpSpMkLst>
        </pc:grpChg>
        <pc:grpChg chg="mod">
          <ac:chgData name="Guilherme Samprogna Mohor" userId="e184829f-f0c9-4623-8070-5dee7c4de304" providerId="ADAL" clId="{E8CF9CAF-5251-4676-B66D-5D6E001ACF5F}" dt="2021-04-22T10:46:30.337" v="144"/>
          <ac:grpSpMkLst>
            <pc:docMk/>
            <pc:sldMk cId="2517225415" sldId="407"/>
            <ac:grpSpMk id="28" creationId="{0BD5E1A7-BD85-4ECF-BE38-0D574B9A26E4}"/>
          </ac:grpSpMkLst>
        </pc:grpChg>
        <pc:picChg chg="mod">
          <ac:chgData name="Guilherme Samprogna Mohor" userId="e184829f-f0c9-4623-8070-5dee7c4de304" providerId="ADAL" clId="{E8CF9CAF-5251-4676-B66D-5D6E001ACF5F}" dt="2021-04-22T10:46:30.337" v="144"/>
          <ac:picMkLst>
            <pc:docMk/>
            <pc:sldMk cId="2517225415" sldId="407"/>
            <ac:picMk id="29" creationId="{9DD345EC-D656-4671-AD90-5B1B7ADFD430}"/>
          </ac:picMkLst>
        </pc:picChg>
        <pc:picChg chg="mod">
          <ac:chgData name="Guilherme Samprogna Mohor" userId="e184829f-f0c9-4623-8070-5dee7c4de304" providerId="ADAL" clId="{E8CF9CAF-5251-4676-B66D-5D6E001ACF5F}" dt="2021-04-22T10:55:04.680" v="286"/>
          <ac:picMkLst>
            <pc:docMk/>
            <pc:sldMk cId="2517225415" sldId="407"/>
            <ac:picMk id="30" creationId="{C33F56AD-86B0-4EEF-AD62-CB6F49AD740B}"/>
          </ac:picMkLst>
        </pc:picChg>
        <pc:picChg chg="mod">
          <ac:chgData name="Guilherme Samprogna Mohor" userId="e184829f-f0c9-4623-8070-5dee7c4de304" providerId="ADAL" clId="{E8CF9CAF-5251-4676-B66D-5D6E001ACF5F}" dt="2021-04-22T10:46:30.337" v="144"/>
          <ac:picMkLst>
            <pc:docMk/>
            <pc:sldMk cId="2517225415" sldId="407"/>
            <ac:picMk id="31" creationId="{F972437A-D0D6-4A74-84B0-403B4579C09D}"/>
          </ac:picMkLst>
        </pc:picChg>
        <pc:picChg chg="mod">
          <ac:chgData name="Guilherme Samprogna Mohor" userId="e184829f-f0c9-4623-8070-5dee7c4de304" providerId="ADAL" clId="{E8CF9CAF-5251-4676-B66D-5D6E001ACF5F}" dt="2021-04-22T10:46:30.337" v="144"/>
          <ac:picMkLst>
            <pc:docMk/>
            <pc:sldMk cId="2517225415" sldId="407"/>
            <ac:picMk id="32" creationId="{841100F4-0ED2-45F7-8598-FAF728D7A151}"/>
          </ac:picMkLst>
        </pc:picChg>
        <pc:picChg chg="mod">
          <ac:chgData name="Guilherme Samprogna Mohor" userId="e184829f-f0c9-4623-8070-5dee7c4de304" providerId="ADAL" clId="{E8CF9CAF-5251-4676-B66D-5D6E001ACF5F}" dt="2021-04-22T10:46:30.337" v="144"/>
          <ac:picMkLst>
            <pc:docMk/>
            <pc:sldMk cId="2517225415" sldId="407"/>
            <ac:picMk id="33" creationId="{455C66DB-339C-461C-A490-DEFC9D54EB97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55:22.482" v="289"/>
        <pc:sldMkLst>
          <pc:docMk/>
          <pc:sldMk cId="647961765" sldId="408"/>
        </pc:sldMkLst>
        <pc:spChg chg="mod">
          <ac:chgData name="Guilherme Samprogna Mohor" userId="e184829f-f0c9-4623-8070-5dee7c4de304" providerId="ADAL" clId="{E8CF9CAF-5251-4676-B66D-5D6E001ACF5F}" dt="2021-04-22T10:46:35.519" v="146"/>
          <ac:spMkLst>
            <pc:docMk/>
            <pc:sldMk cId="647961765" sldId="408"/>
            <ac:spMk id="48" creationId="{32FB7E11-E5AC-4630-827E-40494AAFFEA3}"/>
          </ac:spMkLst>
        </pc:spChg>
        <pc:spChg chg="mod">
          <ac:chgData name="Guilherme Samprogna Mohor" userId="e184829f-f0c9-4623-8070-5dee7c4de304" providerId="ADAL" clId="{E8CF9CAF-5251-4676-B66D-5D6E001ACF5F}" dt="2021-04-22T10:46:35.519" v="146"/>
          <ac:spMkLst>
            <pc:docMk/>
            <pc:sldMk cId="647961765" sldId="408"/>
            <ac:spMk id="49" creationId="{44CC3684-09C8-4E81-A71A-5D96477194AD}"/>
          </ac:spMkLst>
        </pc:spChg>
        <pc:spChg chg="mod">
          <ac:chgData name="Guilherme Samprogna Mohor" userId="e184829f-f0c9-4623-8070-5dee7c4de304" providerId="ADAL" clId="{E8CF9CAF-5251-4676-B66D-5D6E001ACF5F}" dt="2021-04-22T10:46:35.519" v="146"/>
          <ac:spMkLst>
            <pc:docMk/>
            <pc:sldMk cId="647961765" sldId="408"/>
            <ac:spMk id="50" creationId="{98BF14AC-7393-4CAB-AD49-7741E26A15D2}"/>
          </ac:spMkLst>
        </pc:spChg>
        <pc:spChg chg="mod">
          <ac:chgData name="Guilherme Samprogna Mohor" userId="e184829f-f0c9-4623-8070-5dee7c4de304" providerId="ADAL" clId="{E8CF9CAF-5251-4676-B66D-5D6E001ACF5F}" dt="2021-04-22T10:46:35.519" v="146"/>
          <ac:spMkLst>
            <pc:docMk/>
            <pc:sldMk cId="647961765" sldId="408"/>
            <ac:spMk id="51" creationId="{64A544E0-6279-4648-A3BE-21F5CFA87E47}"/>
          </ac:spMkLst>
        </pc:spChg>
        <pc:grpChg chg="del">
          <ac:chgData name="Guilherme Samprogna Mohor" userId="e184829f-f0c9-4623-8070-5dee7c4de304" providerId="ADAL" clId="{E8CF9CAF-5251-4676-B66D-5D6E001ACF5F}" dt="2021-04-22T10:46:35.316" v="145" actId="478"/>
          <ac:grpSpMkLst>
            <pc:docMk/>
            <pc:sldMk cId="647961765" sldId="408"/>
            <ac:grpSpMk id="5" creationId="{D714C47C-0EA8-4C65-92B6-31F582185048}"/>
          </ac:grpSpMkLst>
        </pc:grpChg>
        <pc:grpChg chg="add mod ord">
          <ac:chgData name="Guilherme Samprogna Mohor" userId="e184829f-f0c9-4623-8070-5dee7c4de304" providerId="ADAL" clId="{E8CF9CAF-5251-4676-B66D-5D6E001ACF5F}" dt="2021-04-22T10:55:08.979" v="287" actId="167"/>
          <ac:grpSpMkLst>
            <pc:docMk/>
            <pc:sldMk cId="647961765" sldId="408"/>
            <ac:grpSpMk id="41" creationId="{A75DFB4C-BBA7-4295-A53D-217D49C6DC29}"/>
          </ac:grpSpMkLst>
        </pc:grpChg>
        <pc:grpChg chg="mod">
          <ac:chgData name="Guilherme Samprogna Mohor" userId="e184829f-f0c9-4623-8070-5dee7c4de304" providerId="ADAL" clId="{E8CF9CAF-5251-4676-B66D-5D6E001ACF5F}" dt="2021-04-22T10:46:35.519" v="146"/>
          <ac:grpSpMkLst>
            <pc:docMk/>
            <pc:sldMk cId="647961765" sldId="408"/>
            <ac:grpSpMk id="42" creationId="{9909281E-279B-46EA-B52C-2DAD5A294E9B}"/>
          </ac:grpSpMkLst>
        </pc:grpChg>
        <pc:picChg chg="mod">
          <ac:chgData name="Guilherme Samprogna Mohor" userId="e184829f-f0c9-4623-8070-5dee7c4de304" providerId="ADAL" clId="{E8CF9CAF-5251-4676-B66D-5D6E001ACF5F}" dt="2021-04-22T10:46:35.519" v="146"/>
          <ac:picMkLst>
            <pc:docMk/>
            <pc:sldMk cId="647961765" sldId="408"/>
            <ac:picMk id="43" creationId="{ABEE9332-5326-4381-8EC9-8E4CDC906B1A}"/>
          </ac:picMkLst>
        </pc:picChg>
        <pc:picChg chg="mod">
          <ac:chgData name="Guilherme Samprogna Mohor" userId="e184829f-f0c9-4623-8070-5dee7c4de304" providerId="ADAL" clId="{E8CF9CAF-5251-4676-B66D-5D6E001ACF5F}" dt="2021-04-22T10:46:35.519" v="146"/>
          <ac:picMkLst>
            <pc:docMk/>
            <pc:sldMk cId="647961765" sldId="408"/>
            <ac:picMk id="44" creationId="{5D70EC52-6C04-4B62-9904-4DE2A7890C17}"/>
          </ac:picMkLst>
        </pc:picChg>
        <pc:picChg chg="mod">
          <ac:chgData name="Guilherme Samprogna Mohor" userId="e184829f-f0c9-4623-8070-5dee7c4de304" providerId="ADAL" clId="{E8CF9CAF-5251-4676-B66D-5D6E001ACF5F}" dt="2021-04-22T10:55:22.482" v="289"/>
          <ac:picMkLst>
            <pc:docMk/>
            <pc:sldMk cId="647961765" sldId="408"/>
            <ac:picMk id="45" creationId="{3CE9138A-5D44-4C11-AA34-E9959722EFF0}"/>
          </ac:picMkLst>
        </pc:picChg>
        <pc:picChg chg="mod">
          <ac:chgData name="Guilherme Samprogna Mohor" userId="e184829f-f0c9-4623-8070-5dee7c4de304" providerId="ADAL" clId="{E8CF9CAF-5251-4676-B66D-5D6E001ACF5F}" dt="2021-04-22T10:46:35.519" v="146"/>
          <ac:picMkLst>
            <pc:docMk/>
            <pc:sldMk cId="647961765" sldId="408"/>
            <ac:picMk id="46" creationId="{6613B885-9C96-4EDD-9FB2-01F110C318C4}"/>
          </ac:picMkLst>
        </pc:picChg>
        <pc:picChg chg="mod">
          <ac:chgData name="Guilherme Samprogna Mohor" userId="e184829f-f0c9-4623-8070-5dee7c4de304" providerId="ADAL" clId="{E8CF9CAF-5251-4676-B66D-5D6E001ACF5F}" dt="2021-04-22T10:46:35.519" v="146"/>
          <ac:picMkLst>
            <pc:docMk/>
            <pc:sldMk cId="647961765" sldId="408"/>
            <ac:picMk id="47" creationId="{631580FD-ED70-47BE-A8D7-B746281FED14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40:59.988" v="21" actId="1076"/>
        <pc:sldMkLst>
          <pc:docMk/>
          <pc:sldMk cId="57443742" sldId="409"/>
        </pc:sldMkLst>
        <pc:grpChg chg="del">
          <ac:chgData name="Guilherme Samprogna Mohor" userId="e184829f-f0c9-4623-8070-5dee7c4de304" providerId="ADAL" clId="{E8CF9CAF-5251-4676-B66D-5D6E001ACF5F}" dt="2021-04-22T10:39:37.556" v="4" actId="478"/>
          <ac:grpSpMkLst>
            <pc:docMk/>
            <pc:sldMk cId="57443742" sldId="409"/>
            <ac:grpSpMk id="34" creationId="{2530E139-90E1-4577-A1F8-5B3664B88572}"/>
          </ac:grpSpMkLst>
        </pc:grpChg>
        <pc:picChg chg="add mod">
          <ac:chgData name="Guilherme Samprogna Mohor" userId="e184829f-f0c9-4623-8070-5dee7c4de304" providerId="ADAL" clId="{E8CF9CAF-5251-4676-B66D-5D6E001ACF5F}" dt="2021-04-22T10:40:59.988" v="21" actId="1076"/>
          <ac:picMkLst>
            <pc:docMk/>
            <pc:sldMk cId="57443742" sldId="409"/>
            <ac:picMk id="5" creationId="{200FB642-48BB-44DF-B676-A856ABCFF344}"/>
          </ac:picMkLst>
        </pc:picChg>
        <pc:picChg chg="add mod">
          <ac:chgData name="Guilherme Samprogna Mohor" userId="e184829f-f0c9-4623-8070-5dee7c4de304" providerId="ADAL" clId="{E8CF9CAF-5251-4676-B66D-5D6E001ACF5F}" dt="2021-04-22T10:40:55.010" v="20" actId="1076"/>
          <ac:picMkLst>
            <pc:docMk/>
            <pc:sldMk cId="57443742" sldId="409"/>
            <ac:picMk id="7" creationId="{F529C143-E500-4E8B-A7CD-AD65DB5C0501}"/>
          </ac:picMkLst>
        </pc:picChg>
        <pc:picChg chg="add mod">
          <ac:chgData name="Guilherme Samprogna Mohor" userId="e184829f-f0c9-4623-8070-5dee7c4de304" providerId="ADAL" clId="{E8CF9CAF-5251-4676-B66D-5D6E001ACF5F}" dt="2021-04-22T10:40:51.459" v="19" actId="1076"/>
          <ac:picMkLst>
            <pc:docMk/>
            <pc:sldMk cId="57443742" sldId="409"/>
            <ac:picMk id="9" creationId="{41319F3D-0297-4E2E-9B4B-8606DAE0ADA7}"/>
          </ac:picMkLst>
        </pc:picChg>
        <pc:picChg chg="add mod">
          <ac:chgData name="Guilherme Samprogna Mohor" userId="e184829f-f0c9-4623-8070-5dee7c4de304" providerId="ADAL" clId="{E8CF9CAF-5251-4676-B66D-5D6E001ACF5F}" dt="2021-04-22T10:40:48.150" v="18" actId="1076"/>
          <ac:picMkLst>
            <pc:docMk/>
            <pc:sldMk cId="57443742" sldId="409"/>
            <ac:picMk id="11" creationId="{9EF2EF29-1539-4C5A-ACE0-305E070DD223}"/>
          </ac:picMkLst>
        </pc:picChg>
        <pc:picChg chg="add mod">
          <ac:chgData name="Guilherme Samprogna Mohor" userId="e184829f-f0c9-4623-8070-5dee7c4de304" providerId="ADAL" clId="{E8CF9CAF-5251-4676-B66D-5D6E001ACF5F}" dt="2021-04-22T10:40:43.676" v="17" actId="1076"/>
          <ac:picMkLst>
            <pc:docMk/>
            <pc:sldMk cId="57443742" sldId="409"/>
            <ac:picMk id="13" creationId="{98BA8270-CC01-4EDE-B600-86258A6AF8F6}"/>
          </ac:picMkLst>
        </pc:picChg>
        <pc:picChg chg="del">
          <ac:chgData name="Guilherme Samprogna Mohor" userId="e184829f-f0c9-4623-8070-5dee7c4de304" providerId="ADAL" clId="{E8CF9CAF-5251-4676-B66D-5D6E001ACF5F}" dt="2021-04-22T10:39:36.350" v="2" actId="478"/>
          <ac:picMkLst>
            <pc:docMk/>
            <pc:sldMk cId="57443742" sldId="409"/>
            <ac:picMk id="39" creationId="{E30E2E36-AD27-4D5F-AAA1-BA8886B82D9E}"/>
          </ac:picMkLst>
        </pc:picChg>
        <pc:picChg chg="del">
          <ac:chgData name="Guilherme Samprogna Mohor" userId="e184829f-f0c9-4623-8070-5dee7c4de304" providerId="ADAL" clId="{E8CF9CAF-5251-4676-B66D-5D6E001ACF5F}" dt="2021-04-22T10:39:36.929" v="3" actId="478"/>
          <ac:picMkLst>
            <pc:docMk/>
            <pc:sldMk cId="57443742" sldId="409"/>
            <ac:picMk id="40" creationId="{D1E86F1F-FD3F-4120-991F-ABC5579C39E2}"/>
          </ac:picMkLst>
        </pc:picChg>
        <pc:picChg chg="del">
          <ac:chgData name="Guilherme Samprogna Mohor" userId="e184829f-f0c9-4623-8070-5dee7c4de304" providerId="ADAL" clId="{E8CF9CAF-5251-4676-B66D-5D6E001ACF5F}" dt="2021-04-22T10:39:34.901" v="0" actId="478"/>
          <ac:picMkLst>
            <pc:docMk/>
            <pc:sldMk cId="57443742" sldId="409"/>
            <ac:picMk id="41" creationId="{0AB2D204-8EF6-4435-80A6-A00FB3849F52}"/>
          </ac:picMkLst>
        </pc:picChg>
        <pc:picChg chg="del">
          <ac:chgData name="Guilherme Samprogna Mohor" userId="e184829f-f0c9-4623-8070-5dee7c4de304" providerId="ADAL" clId="{E8CF9CAF-5251-4676-B66D-5D6E001ACF5F}" dt="2021-04-22T10:39:35.536" v="1" actId="478"/>
          <ac:picMkLst>
            <pc:docMk/>
            <pc:sldMk cId="57443742" sldId="409"/>
            <ac:picMk id="42" creationId="{108AD09F-1641-47E5-A1AF-BA3016B421FA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1:00:00.186" v="344" actId="20577"/>
        <pc:sldMkLst>
          <pc:docMk/>
          <pc:sldMk cId="2738727843" sldId="410"/>
        </pc:sldMkLst>
        <pc:spChg chg="mod">
          <ac:chgData name="Guilherme Samprogna Mohor" userId="e184829f-f0c9-4623-8070-5dee7c4de304" providerId="ADAL" clId="{E8CF9CAF-5251-4676-B66D-5D6E001ACF5F}" dt="2021-04-22T11:00:00.186" v="344" actId="20577"/>
          <ac:spMkLst>
            <pc:docMk/>
            <pc:sldMk cId="2738727843" sldId="410"/>
            <ac:spMk id="3" creationId="{7094BACC-6B1D-4865-BB34-95E04861D1D7}"/>
          </ac:spMkLst>
        </pc:spChg>
        <pc:spChg chg="mod">
          <ac:chgData name="Guilherme Samprogna Mohor" userId="e184829f-f0c9-4623-8070-5dee7c4de304" providerId="ADAL" clId="{E8CF9CAF-5251-4676-B66D-5D6E001ACF5F}" dt="2021-04-22T10:45:33.553" v="136"/>
          <ac:spMkLst>
            <pc:docMk/>
            <pc:sldMk cId="2738727843" sldId="410"/>
            <ac:spMk id="34" creationId="{8E5DEAF1-3C63-4506-A690-F7A1AEAAFD12}"/>
          </ac:spMkLst>
        </pc:spChg>
        <pc:spChg chg="mod">
          <ac:chgData name="Guilherme Samprogna Mohor" userId="e184829f-f0c9-4623-8070-5dee7c4de304" providerId="ADAL" clId="{E8CF9CAF-5251-4676-B66D-5D6E001ACF5F}" dt="2021-04-22T10:45:33.553" v="136"/>
          <ac:spMkLst>
            <pc:docMk/>
            <pc:sldMk cId="2738727843" sldId="410"/>
            <ac:spMk id="35" creationId="{D0B8EF89-BC35-43E9-80BE-46A343BA7133}"/>
          </ac:spMkLst>
        </pc:spChg>
        <pc:spChg chg="mod">
          <ac:chgData name="Guilherme Samprogna Mohor" userId="e184829f-f0c9-4623-8070-5dee7c4de304" providerId="ADAL" clId="{E8CF9CAF-5251-4676-B66D-5D6E001ACF5F}" dt="2021-04-22T10:45:33.553" v="136"/>
          <ac:spMkLst>
            <pc:docMk/>
            <pc:sldMk cId="2738727843" sldId="410"/>
            <ac:spMk id="36" creationId="{C0327F41-D41D-41D1-A839-24EED4C221EB}"/>
          </ac:spMkLst>
        </pc:spChg>
        <pc:spChg chg="mod">
          <ac:chgData name="Guilherme Samprogna Mohor" userId="e184829f-f0c9-4623-8070-5dee7c4de304" providerId="ADAL" clId="{E8CF9CAF-5251-4676-B66D-5D6E001ACF5F}" dt="2021-04-22T10:45:33.553" v="136"/>
          <ac:spMkLst>
            <pc:docMk/>
            <pc:sldMk cId="2738727843" sldId="410"/>
            <ac:spMk id="37" creationId="{C8D60F41-48D2-4431-940A-1E4164D02C9B}"/>
          </ac:spMkLst>
        </pc:spChg>
        <pc:grpChg chg="add mod ord">
          <ac:chgData name="Guilherme Samprogna Mohor" userId="e184829f-f0c9-4623-8070-5dee7c4de304" providerId="ADAL" clId="{E8CF9CAF-5251-4676-B66D-5D6E001ACF5F}" dt="2021-04-22T10:45:36.500" v="137" actId="167"/>
          <ac:grpSpMkLst>
            <pc:docMk/>
            <pc:sldMk cId="2738727843" sldId="410"/>
            <ac:grpSpMk id="17" creationId="{C5BB6ED9-FE4B-40CB-999B-4DA39A761120}"/>
          </ac:grpSpMkLst>
        </pc:grpChg>
        <pc:grpChg chg="del">
          <ac:chgData name="Guilherme Samprogna Mohor" userId="e184829f-f0c9-4623-8070-5dee7c4de304" providerId="ADAL" clId="{E8CF9CAF-5251-4676-B66D-5D6E001ACF5F}" dt="2021-04-22T10:45:32.707" v="135" actId="478"/>
          <ac:grpSpMkLst>
            <pc:docMk/>
            <pc:sldMk cId="2738727843" sldId="410"/>
            <ac:grpSpMk id="18" creationId="{FF334136-307A-482C-B6CB-C7082B6BEEB0}"/>
          </ac:grpSpMkLst>
        </pc:grpChg>
        <pc:grpChg chg="mod">
          <ac:chgData name="Guilherme Samprogna Mohor" userId="e184829f-f0c9-4623-8070-5dee7c4de304" providerId="ADAL" clId="{E8CF9CAF-5251-4676-B66D-5D6E001ACF5F}" dt="2021-04-22T10:45:33.553" v="136"/>
          <ac:grpSpMkLst>
            <pc:docMk/>
            <pc:sldMk cId="2738727843" sldId="410"/>
            <ac:grpSpMk id="28" creationId="{D2F743FB-FDA9-41B4-BB4B-BE0B24416F2D}"/>
          </ac:grpSpMkLst>
        </pc:grpChg>
        <pc:picChg chg="mod">
          <ac:chgData name="Guilherme Samprogna Mohor" userId="e184829f-f0c9-4623-8070-5dee7c4de304" providerId="ADAL" clId="{E8CF9CAF-5251-4676-B66D-5D6E001ACF5F}" dt="2021-04-22T10:46:04.767" v="138"/>
          <ac:picMkLst>
            <pc:docMk/>
            <pc:sldMk cId="2738727843" sldId="410"/>
            <ac:picMk id="29" creationId="{753DCCA5-A754-4FAD-8A49-C27DE34BC5E1}"/>
          </ac:picMkLst>
        </pc:picChg>
        <pc:picChg chg="mod">
          <ac:chgData name="Guilherme Samprogna Mohor" userId="e184829f-f0c9-4623-8070-5dee7c4de304" providerId="ADAL" clId="{E8CF9CAF-5251-4676-B66D-5D6E001ACF5F}" dt="2021-04-22T10:46:04.767" v="138"/>
          <ac:picMkLst>
            <pc:docMk/>
            <pc:sldMk cId="2738727843" sldId="410"/>
            <ac:picMk id="30" creationId="{C8D7F91D-12BC-4DB4-940A-9E1A740DA805}"/>
          </ac:picMkLst>
        </pc:picChg>
        <pc:picChg chg="mod">
          <ac:chgData name="Guilherme Samprogna Mohor" userId="e184829f-f0c9-4623-8070-5dee7c4de304" providerId="ADAL" clId="{E8CF9CAF-5251-4676-B66D-5D6E001ACF5F}" dt="2021-04-22T10:46:04.767" v="138"/>
          <ac:picMkLst>
            <pc:docMk/>
            <pc:sldMk cId="2738727843" sldId="410"/>
            <ac:picMk id="31" creationId="{0EF84E61-E2A8-4A68-BA60-5391BD6EC92E}"/>
          </ac:picMkLst>
        </pc:picChg>
        <pc:picChg chg="mod">
          <ac:chgData name="Guilherme Samprogna Mohor" userId="e184829f-f0c9-4623-8070-5dee7c4de304" providerId="ADAL" clId="{E8CF9CAF-5251-4676-B66D-5D6E001ACF5F}" dt="2021-04-22T10:46:04.767" v="138"/>
          <ac:picMkLst>
            <pc:docMk/>
            <pc:sldMk cId="2738727843" sldId="410"/>
            <ac:picMk id="32" creationId="{A4430488-E1D7-404C-A2BF-FEC5E3C93E46}"/>
          </ac:picMkLst>
        </pc:picChg>
        <pc:picChg chg="mod">
          <ac:chgData name="Guilherme Samprogna Mohor" userId="e184829f-f0c9-4623-8070-5dee7c4de304" providerId="ADAL" clId="{E8CF9CAF-5251-4676-B66D-5D6E001ACF5F}" dt="2021-04-22T10:54:35.656" v="281"/>
          <ac:picMkLst>
            <pc:docMk/>
            <pc:sldMk cId="2738727843" sldId="410"/>
            <ac:picMk id="33" creationId="{3CE9073F-B897-45D8-B57B-CE68A369298B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55:37.499" v="292"/>
        <pc:sldMkLst>
          <pc:docMk/>
          <pc:sldMk cId="2925397260" sldId="411"/>
        </pc:sldMkLst>
        <pc:spChg chg="mod">
          <ac:chgData name="Guilherme Samprogna Mohor" userId="e184829f-f0c9-4623-8070-5dee7c4de304" providerId="ADAL" clId="{E8CF9CAF-5251-4676-B66D-5D6E001ACF5F}" dt="2021-04-22T10:46:37.370" v="148"/>
          <ac:spMkLst>
            <pc:docMk/>
            <pc:sldMk cId="2925397260" sldId="411"/>
            <ac:spMk id="23" creationId="{3B839FB1-D327-458D-AD24-0B4548B54E7D}"/>
          </ac:spMkLst>
        </pc:spChg>
        <pc:spChg chg="mod">
          <ac:chgData name="Guilherme Samprogna Mohor" userId="e184829f-f0c9-4623-8070-5dee7c4de304" providerId="ADAL" clId="{E8CF9CAF-5251-4676-B66D-5D6E001ACF5F}" dt="2021-04-22T10:46:37.370" v="148"/>
          <ac:spMkLst>
            <pc:docMk/>
            <pc:sldMk cId="2925397260" sldId="411"/>
            <ac:spMk id="24" creationId="{59B58AAF-0015-4CE5-9A1C-D9AE98A809FC}"/>
          </ac:spMkLst>
        </pc:spChg>
        <pc:spChg chg="mod">
          <ac:chgData name="Guilherme Samprogna Mohor" userId="e184829f-f0c9-4623-8070-5dee7c4de304" providerId="ADAL" clId="{E8CF9CAF-5251-4676-B66D-5D6E001ACF5F}" dt="2021-04-22T10:46:37.370" v="148"/>
          <ac:spMkLst>
            <pc:docMk/>
            <pc:sldMk cId="2925397260" sldId="411"/>
            <ac:spMk id="25" creationId="{84D03975-779B-4E26-9B54-7AD4C90A718A}"/>
          </ac:spMkLst>
        </pc:spChg>
        <pc:spChg chg="mod">
          <ac:chgData name="Guilherme Samprogna Mohor" userId="e184829f-f0c9-4623-8070-5dee7c4de304" providerId="ADAL" clId="{E8CF9CAF-5251-4676-B66D-5D6E001ACF5F}" dt="2021-04-22T10:46:37.370" v="148"/>
          <ac:spMkLst>
            <pc:docMk/>
            <pc:sldMk cId="2925397260" sldId="411"/>
            <ac:spMk id="26" creationId="{6EE7D07F-3115-4D0E-94FA-5C96F337EBD2}"/>
          </ac:spMkLst>
        </pc:spChg>
        <pc:grpChg chg="del">
          <ac:chgData name="Guilherme Samprogna Mohor" userId="e184829f-f0c9-4623-8070-5dee7c4de304" providerId="ADAL" clId="{E8CF9CAF-5251-4676-B66D-5D6E001ACF5F}" dt="2021-04-22T10:46:37.177" v="147" actId="478"/>
          <ac:grpSpMkLst>
            <pc:docMk/>
            <pc:sldMk cId="2925397260" sldId="411"/>
            <ac:grpSpMk id="5" creationId="{D714C47C-0EA8-4C65-92B6-31F582185048}"/>
          </ac:grpSpMkLst>
        </pc:grpChg>
        <pc:grpChg chg="add mod ord">
          <ac:chgData name="Guilherme Samprogna Mohor" userId="e184829f-f0c9-4623-8070-5dee7c4de304" providerId="ADAL" clId="{E8CF9CAF-5251-4676-B66D-5D6E001ACF5F}" dt="2021-04-22T10:55:26.695" v="290" actId="167"/>
          <ac:grpSpMkLst>
            <pc:docMk/>
            <pc:sldMk cId="2925397260" sldId="411"/>
            <ac:grpSpMk id="16" creationId="{727678AC-D418-48F6-BBC1-85FF19C23213}"/>
          </ac:grpSpMkLst>
        </pc:grpChg>
        <pc:grpChg chg="mod">
          <ac:chgData name="Guilherme Samprogna Mohor" userId="e184829f-f0c9-4623-8070-5dee7c4de304" providerId="ADAL" clId="{E8CF9CAF-5251-4676-B66D-5D6E001ACF5F}" dt="2021-04-22T10:46:37.370" v="148"/>
          <ac:grpSpMkLst>
            <pc:docMk/>
            <pc:sldMk cId="2925397260" sldId="411"/>
            <ac:grpSpMk id="17" creationId="{27282FB9-67C4-4BAE-971A-0E80858F724D}"/>
          </ac:grpSpMkLst>
        </pc:grpChg>
        <pc:picChg chg="mod">
          <ac:chgData name="Guilherme Samprogna Mohor" userId="e184829f-f0c9-4623-8070-5dee7c4de304" providerId="ADAL" clId="{E8CF9CAF-5251-4676-B66D-5D6E001ACF5F}" dt="2021-04-22T10:55:37.499" v="292"/>
          <ac:picMkLst>
            <pc:docMk/>
            <pc:sldMk cId="2925397260" sldId="411"/>
            <ac:picMk id="18" creationId="{DA332E29-9314-488E-91CE-72B36AF5A6B2}"/>
          </ac:picMkLst>
        </pc:picChg>
        <pc:picChg chg="mod">
          <ac:chgData name="Guilherme Samprogna Mohor" userId="e184829f-f0c9-4623-8070-5dee7c4de304" providerId="ADAL" clId="{E8CF9CAF-5251-4676-B66D-5D6E001ACF5F}" dt="2021-04-22T10:46:37.370" v="148"/>
          <ac:picMkLst>
            <pc:docMk/>
            <pc:sldMk cId="2925397260" sldId="411"/>
            <ac:picMk id="19" creationId="{FA5A398E-CA62-4EE7-AD02-9FD49C5CB49E}"/>
          </ac:picMkLst>
        </pc:picChg>
        <pc:picChg chg="mod">
          <ac:chgData name="Guilherme Samprogna Mohor" userId="e184829f-f0c9-4623-8070-5dee7c4de304" providerId="ADAL" clId="{E8CF9CAF-5251-4676-B66D-5D6E001ACF5F}" dt="2021-04-22T10:46:37.370" v="148"/>
          <ac:picMkLst>
            <pc:docMk/>
            <pc:sldMk cId="2925397260" sldId="411"/>
            <ac:picMk id="20" creationId="{EE4CEECA-4078-427E-8133-7A37D63969BC}"/>
          </ac:picMkLst>
        </pc:picChg>
        <pc:picChg chg="mod">
          <ac:chgData name="Guilherme Samprogna Mohor" userId="e184829f-f0c9-4623-8070-5dee7c4de304" providerId="ADAL" clId="{E8CF9CAF-5251-4676-B66D-5D6E001ACF5F}" dt="2021-04-22T10:46:37.370" v="148"/>
          <ac:picMkLst>
            <pc:docMk/>
            <pc:sldMk cId="2925397260" sldId="411"/>
            <ac:picMk id="21" creationId="{A9423D31-46BE-4E96-A5C3-ED2E4EFC3A2F}"/>
          </ac:picMkLst>
        </pc:picChg>
        <pc:picChg chg="mod">
          <ac:chgData name="Guilherme Samprogna Mohor" userId="e184829f-f0c9-4623-8070-5dee7c4de304" providerId="ADAL" clId="{E8CF9CAF-5251-4676-B66D-5D6E001ACF5F}" dt="2021-04-22T10:46:37.370" v="148"/>
          <ac:picMkLst>
            <pc:docMk/>
            <pc:sldMk cId="2925397260" sldId="411"/>
            <ac:picMk id="22" creationId="{6068D3E7-8A8E-450B-9E64-F0C32640AC02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57:43.137" v="321"/>
        <pc:sldMkLst>
          <pc:docMk/>
          <pc:sldMk cId="1165488933" sldId="412"/>
        </pc:sldMkLst>
        <pc:spChg chg="mod">
          <ac:chgData name="Guilherme Samprogna Mohor" userId="e184829f-f0c9-4623-8070-5dee7c4de304" providerId="ADAL" clId="{E8CF9CAF-5251-4676-B66D-5D6E001ACF5F}" dt="2021-04-22T10:47:25.103" v="188"/>
          <ac:spMkLst>
            <pc:docMk/>
            <pc:sldMk cId="1165488933" sldId="412"/>
            <ac:spMk id="23" creationId="{C6C79314-C5D2-4079-816C-BABB9143BF3A}"/>
          </ac:spMkLst>
        </pc:spChg>
        <pc:spChg chg="mod">
          <ac:chgData name="Guilherme Samprogna Mohor" userId="e184829f-f0c9-4623-8070-5dee7c4de304" providerId="ADAL" clId="{E8CF9CAF-5251-4676-B66D-5D6E001ACF5F}" dt="2021-04-22T10:47:25.103" v="188"/>
          <ac:spMkLst>
            <pc:docMk/>
            <pc:sldMk cId="1165488933" sldId="412"/>
            <ac:spMk id="24" creationId="{79F5DE33-2907-46E7-83F3-4296BBEF3A1F}"/>
          </ac:spMkLst>
        </pc:spChg>
        <pc:spChg chg="mod">
          <ac:chgData name="Guilherme Samprogna Mohor" userId="e184829f-f0c9-4623-8070-5dee7c4de304" providerId="ADAL" clId="{E8CF9CAF-5251-4676-B66D-5D6E001ACF5F}" dt="2021-04-22T10:47:25.103" v="188"/>
          <ac:spMkLst>
            <pc:docMk/>
            <pc:sldMk cId="1165488933" sldId="412"/>
            <ac:spMk id="25" creationId="{BF0203D7-AE5C-491B-8AE7-6E790F915EB4}"/>
          </ac:spMkLst>
        </pc:spChg>
        <pc:spChg chg="mod">
          <ac:chgData name="Guilherme Samprogna Mohor" userId="e184829f-f0c9-4623-8070-5dee7c4de304" providerId="ADAL" clId="{E8CF9CAF-5251-4676-B66D-5D6E001ACF5F}" dt="2021-04-22T10:47:25.103" v="188"/>
          <ac:spMkLst>
            <pc:docMk/>
            <pc:sldMk cId="1165488933" sldId="412"/>
            <ac:spMk id="26" creationId="{F437BE31-7DEE-4A68-B86F-31E44E906AD2}"/>
          </ac:spMkLst>
        </pc:spChg>
        <pc:grpChg chg="del">
          <ac:chgData name="Guilherme Samprogna Mohor" userId="e184829f-f0c9-4623-8070-5dee7c4de304" providerId="ADAL" clId="{E8CF9CAF-5251-4676-B66D-5D6E001ACF5F}" dt="2021-04-22T10:47:24.884" v="187" actId="478"/>
          <ac:grpSpMkLst>
            <pc:docMk/>
            <pc:sldMk cId="1165488933" sldId="412"/>
            <ac:grpSpMk id="5" creationId="{AE9EC484-E9AC-4EB6-A0D5-3301878DC046}"/>
          </ac:grpSpMkLst>
        </pc:grpChg>
        <pc:grpChg chg="add mod ord">
          <ac:chgData name="Guilherme Samprogna Mohor" userId="e184829f-f0c9-4623-8070-5dee7c4de304" providerId="ADAL" clId="{E8CF9CAF-5251-4676-B66D-5D6E001ACF5F}" dt="2021-04-22T10:57:33.648" v="319" actId="167"/>
          <ac:grpSpMkLst>
            <pc:docMk/>
            <pc:sldMk cId="1165488933" sldId="412"/>
            <ac:grpSpMk id="16" creationId="{7318C7CB-7E71-44D8-A48D-D90C655B705C}"/>
          </ac:grpSpMkLst>
        </pc:grpChg>
        <pc:grpChg chg="mod">
          <ac:chgData name="Guilherme Samprogna Mohor" userId="e184829f-f0c9-4623-8070-5dee7c4de304" providerId="ADAL" clId="{E8CF9CAF-5251-4676-B66D-5D6E001ACF5F}" dt="2021-04-22T10:47:25.103" v="188"/>
          <ac:grpSpMkLst>
            <pc:docMk/>
            <pc:sldMk cId="1165488933" sldId="412"/>
            <ac:grpSpMk id="17" creationId="{9C5DA561-476D-42E7-91E7-51C407967C42}"/>
          </ac:grpSpMkLst>
        </pc:grpChg>
        <pc:picChg chg="mod">
          <ac:chgData name="Guilherme Samprogna Mohor" userId="e184829f-f0c9-4623-8070-5dee7c4de304" providerId="ADAL" clId="{E8CF9CAF-5251-4676-B66D-5D6E001ACF5F}" dt="2021-04-22T10:57:43.137" v="321"/>
          <ac:picMkLst>
            <pc:docMk/>
            <pc:sldMk cId="1165488933" sldId="412"/>
            <ac:picMk id="18" creationId="{C2020511-DCDB-4D7E-8A21-096C6A2C9025}"/>
          </ac:picMkLst>
        </pc:picChg>
        <pc:picChg chg="mod">
          <ac:chgData name="Guilherme Samprogna Mohor" userId="e184829f-f0c9-4623-8070-5dee7c4de304" providerId="ADAL" clId="{E8CF9CAF-5251-4676-B66D-5D6E001ACF5F}" dt="2021-04-22T10:47:25.103" v="188"/>
          <ac:picMkLst>
            <pc:docMk/>
            <pc:sldMk cId="1165488933" sldId="412"/>
            <ac:picMk id="19" creationId="{104A53E2-FD5D-48B9-B133-42E8EF2C30EE}"/>
          </ac:picMkLst>
        </pc:picChg>
        <pc:picChg chg="mod">
          <ac:chgData name="Guilherme Samprogna Mohor" userId="e184829f-f0c9-4623-8070-5dee7c4de304" providerId="ADAL" clId="{E8CF9CAF-5251-4676-B66D-5D6E001ACF5F}" dt="2021-04-22T10:47:25.103" v="188"/>
          <ac:picMkLst>
            <pc:docMk/>
            <pc:sldMk cId="1165488933" sldId="412"/>
            <ac:picMk id="20" creationId="{65395264-56A4-48A3-9AE4-122BFB08A5FC}"/>
          </ac:picMkLst>
        </pc:picChg>
        <pc:picChg chg="mod">
          <ac:chgData name="Guilherme Samprogna Mohor" userId="e184829f-f0c9-4623-8070-5dee7c4de304" providerId="ADAL" clId="{E8CF9CAF-5251-4676-B66D-5D6E001ACF5F}" dt="2021-04-22T10:47:25.103" v="188"/>
          <ac:picMkLst>
            <pc:docMk/>
            <pc:sldMk cId="1165488933" sldId="412"/>
            <ac:picMk id="21" creationId="{9FCCB89F-092D-4BA5-A82B-9AF68D50E225}"/>
          </ac:picMkLst>
        </pc:picChg>
        <pc:picChg chg="mod">
          <ac:chgData name="Guilherme Samprogna Mohor" userId="e184829f-f0c9-4623-8070-5dee7c4de304" providerId="ADAL" clId="{E8CF9CAF-5251-4676-B66D-5D6E001ACF5F}" dt="2021-04-22T10:47:25.103" v="188"/>
          <ac:picMkLst>
            <pc:docMk/>
            <pc:sldMk cId="1165488933" sldId="412"/>
            <ac:picMk id="22" creationId="{AC0EB956-6227-4095-AF3E-01C47053DF9E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57:31.703" v="318" actId="167"/>
        <pc:sldMkLst>
          <pc:docMk/>
          <pc:sldMk cId="3880578342" sldId="413"/>
        </pc:sldMkLst>
        <pc:spChg chg="mod">
          <ac:chgData name="Guilherme Samprogna Mohor" userId="e184829f-f0c9-4623-8070-5dee7c4de304" providerId="ADAL" clId="{E8CF9CAF-5251-4676-B66D-5D6E001ACF5F}" dt="2021-04-22T10:47:23.034" v="186"/>
          <ac:spMkLst>
            <pc:docMk/>
            <pc:sldMk cId="3880578342" sldId="413"/>
            <ac:spMk id="22" creationId="{AAA5918F-7B5F-4F76-90A4-9C0E880C3256}"/>
          </ac:spMkLst>
        </pc:spChg>
        <pc:spChg chg="mod">
          <ac:chgData name="Guilherme Samprogna Mohor" userId="e184829f-f0c9-4623-8070-5dee7c4de304" providerId="ADAL" clId="{E8CF9CAF-5251-4676-B66D-5D6E001ACF5F}" dt="2021-04-22T10:47:23.034" v="186"/>
          <ac:spMkLst>
            <pc:docMk/>
            <pc:sldMk cId="3880578342" sldId="413"/>
            <ac:spMk id="23" creationId="{051E30B3-20B7-4A4D-97CC-34F047AAE186}"/>
          </ac:spMkLst>
        </pc:spChg>
        <pc:spChg chg="mod">
          <ac:chgData name="Guilherme Samprogna Mohor" userId="e184829f-f0c9-4623-8070-5dee7c4de304" providerId="ADAL" clId="{E8CF9CAF-5251-4676-B66D-5D6E001ACF5F}" dt="2021-04-22T10:47:23.034" v="186"/>
          <ac:spMkLst>
            <pc:docMk/>
            <pc:sldMk cId="3880578342" sldId="413"/>
            <ac:spMk id="24" creationId="{A649828C-ECA1-469A-A006-A6DBBB72D33C}"/>
          </ac:spMkLst>
        </pc:spChg>
        <pc:spChg chg="mod">
          <ac:chgData name="Guilherme Samprogna Mohor" userId="e184829f-f0c9-4623-8070-5dee7c4de304" providerId="ADAL" clId="{E8CF9CAF-5251-4676-B66D-5D6E001ACF5F}" dt="2021-04-22T10:47:23.034" v="186"/>
          <ac:spMkLst>
            <pc:docMk/>
            <pc:sldMk cId="3880578342" sldId="413"/>
            <ac:spMk id="25" creationId="{F37F8A82-0258-4637-AFBC-503F8BD8387E}"/>
          </ac:spMkLst>
        </pc:spChg>
        <pc:grpChg chg="del">
          <ac:chgData name="Guilherme Samprogna Mohor" userId="e184829f-f0c9-4623-8070-5dee7c4de304" providerId="ADAL" clId="{E8CF9CAF-5251-4676-B66D-5D6E001ACF5F}" dt="2021-04-22T10:47:22.785" v="185" actId="478"/>
          <ac:grpSpMkLst>
            <pc:docMk/>
            <pc:sldMk cId="3880578342" sldId="413"/>
            <ac:grpSpMk id="5" creationId="{C3B5AEBE-82AF-4B7B-82AE-3A7895F2F311}"/>
          </ac:grpSpMkLst>
        </pc:grpChg>
        <pc:grpChg chg="add mod ord">
          <ac:chgData name="Guilherme Samprogna Mohor" userId="e184829f-f0c9-4623-8070-5dee7c4de304" providerId="ADAL" clId="{E8CF9CAF-5251-4676-B66D-5D6E001ACF5F}" dt="2021-04-22T10:57:31.703" v="318" actId="167"/>
          <ac:grpSpMkLst>
            <pc:docMk/>
            <pc:sldMk cId="3880578342" sldId="413"/>
            <ac:grpSpMk id="15" creationId="{5E11DEED-378A-4BEA-9313-94CCA4F1C8A5}"/>
          </ac:grpSpMkLst>
        </pc:grpChg>
        <pc:grpChg chg="mod">
          <ac:chgData name="Guilherme Samprogna Mohor" userId="e184829f-f0c9-4623-8070-5dee7c4de304" providerId="ADAL" clId="{E8CF9CAF-5251-4676-B66D-5D6E001ACF5F}" dt="2021-04-22T10:47:23.034" v="186"/>
          <ac:grpSpMkLst>
            <pc:docMk/>
            <pc:sldMk cId="3880578342" sldId="413"/>
            <ac:grpSpMk id="16" creationId="{C241818A-D03F-4BED-9788-7EE8C84790B0}"/>
          </ac:grpSpMkLst>
        </pc:grpChg>
        <pc:picChg chg="mod">
          <ac:chgData name="Guilherme Samprogna Mohor" userId="e184829f-f0c9-4623-8070-5dee7c4de304" providerId="ADAL" clId="{E8CF9CAF-5251-4676-B66D-5D6E001ACF5F}" dt="2021-04-22T10:47:23.034" v="186"/>
          <ac:picMkLst>
            <pc:docMk/>
            <pc:sldMk cId="3880578342" sldId="413"/>
            <ac:picMk id="17" creationId="{7F6739D8-FC3A-41AA-8442-AE984FE797E2}"/>
          </ac:picMkLst>
        </pc:picChg>
        <pc:picChg chg="mod">
          <ac:chgData name="Guilherme Samprogna Mohor" userId="e184829f-f0c9-4623-8070-5dee7c4de304" providerId="ADAL" clId="{E8CF9CAF-5251-4676-B66D-5D6E001ACF5F}" dt="2021-04-22T10:47:23.034" v="186"/>
          <ac:picMkLst>
            <pc:docMk/>
            <pc:sldMk cId="3880578342" sldId="413"/>
            <ac:picMk id="18" creationId="{95C264E7-2B3F-4F8C-875E-C57392C6381B}"/>
          </ac:picMkLst>
        </pc:picChg>
        <pc:picChg chg="mod">
          <ac:chgData name="Guilherme Samprogna Mohor" userId="e184829f-f0c9-4623-8070-5dee7c4de304" providerId="ADAL" clId="{E8CF9CAF-5251-4676-B66D-5D6E001ACF5F}" dt="2021-04-22T10:47:23.034" v="186"/>
          <ac:picMkLst>
            <pc:docMk/>
            <pc:sldMk cId="3880578342" sldId="413"/>
            <ac:picMk id="19" creationId="{39CA41A3-D9D1-41D4-B951-2AE5F062AEF8}"/>
          </ac:picMkLst>
        </pc:picChg>
        <pc:picChg chg="mod">
          <ac:chgData name="Guilherme Samprogna Mohor" userId="e184829f-f0c9-4623-8070-5dee7c4de304" providerId="ADAL" clId="{E8CF9CAF-5251-4676-B66D-5D6E001ACF5F}" dt="2021-04-22T10:47:23.034" v="186"/>
          <ac:picMkLst>
            <pc:docMk/>
            <pc:sldMk cId="3880578342" sldId="413"/>
            <ac:picMk id="20" creationId="{EB711EEF-0D18-44A7-A0EF-E37CA4ACABB1}"/>
          </ac:picMkLst>
        </pc:picChg>
        <pc:picChg chg="mod">
          <ac:chgData name="Guilherme Samprogna Mohor" userId="e184829f-f0c9-4623-8070-5dee7c4de304" providerId="ADAL" clId="{E8CF9CAF-5251-4676-B66D-5D6E001ACF5F}" dt="2021-04-22T10:47:23.034" v="186"/>
          <ac:picMkLst>
            <pc:docMk/>
            <pc:sldMk cId="3880578342" sldId="413"/>
            <ac:picMk id="21" creationId="{4974359D-EDF5-4AEE-9F9D-DAC0C0524B12}"/>
          </ac:picMkLst>
        </pc:picChg>
      </pc:sldChg>
      <pc:sldChg chg="addSp delSp modSp mod">
        <pc:chgData name="Guilherme Samprogna Mohor" userId="e184829f-f0c9-4623-8070-5dee7c4de304" providerId="ADAL" clId="{E8CF9CAF-5251-4676-B66D-5D6E001ACF5F}" dt="2021-04-22T10:53:43.972" v="278" actId="12788"/>
        <pc:sldMkLst>
          <pc:docMk/>
          <pc:sldMk cId="2674241672" sldId="414"/>
        </pc:sldMkLst>
        <pc:spChg chg="mod">
          <ac:chgData name="Guilherme Samprogna Mohor" userId="e184829f-f0c9-4623-8070-5dee7c4de304" providerId="ADAL" clId="{E8CF9CAF-5251-4676-B66D-5D6E001ACF5F}" dt="2021-04-22T10:47:29.832" v="192"/>
          <ac:spMkLst>
            <pc:docMk/>
            <pc:sldMk cId="2674241672" sldId="414"/>
            <ac:spMk id="34" creationId="{5F7AEEF6-B205-4810-9978-5A33132F1D86}"/>
          </ac:spMkLst>
        </pc:spChg>
        <pc:spChg chg="mod">
          <ac:chgData name="Guilherme Samprogna Mohor" userId="e184829f-f0c9-4623-8070-5dee7c4de304" providerId="ADAL" clId="{E8CF9CAF-5251-4676-B66D-5D6E001ACF5F}" dt="2021-04-22T10:47:29.832" v="192"/>
          <ac:spMkLst>
            <pc:docMk/>
            <pc:sldMk cId="2674241672" sldId="414"/>
            <ac:spMk id="35" creationId="{E05F9D5B-EC27-40AC-B383-45D268BD08D6}"/>
          </ac:spMkLst>
        </pc:spChg>
        <pc:spChg chg="mod">
          <ac:chgData name="Guilherme Samprogna Mohor" userId="e184829f-f0c9-4623-8070-5dee7c4de304" providerId="ADAL" clId="{E8CF9CAF-5251-4676-B66D-5D6E001ACF5F}" dt="2021-04-22T10:47:29.832" v="192"/>
          <ac:spMkLst>
            <pc:docMk/>
            <pc:sldMk cId="2674241672" sldId="414"/>
            <ac:spMk id="36" creationId="{D9C80616-B63B-432B-AB2C-430DE86BE3CC}"/>
          </ac:spMkLst>
        </pc:spChg>
        <pc:spChg chg="mod">
          <ac:chgData name="Guilherme Samprogna Mohor" userId="e184829f-f0c9-4623-8070-5dee7c4de304" providerId="ADAL" clId="{E8CF9CAF-5251-4676-B66D-5D6E001ACF5F}" dt="2021-04-22T10:47:29.832" v="192"/>
          <ac:spMkLst>
            <pc:docMk/>
            <pc:sldMk cId="2674241672" sldId="414"/>
            <ac:spMk id="37" creationId="{35D0C43D-4EBC-4A13-A35C-4A125D8903AC}"/>
          </ac:spMkLst>
        </pc:spChg>
        <pc:spChg chg="add del mod topLvl">
          <ac:chgData name="Guilherme Samprogna Mohor" userId="e184829f-f0c9-4623-8070-5dee7c4de304" providerId="ADAL" clId="{E8CF9CAF-5251-4676-B66D-5D6E001ACF5F}" dt="2021-04-22T10:53:12.878" v="272" actId="478"/>
          <ac:spMkLst>
            <pc:docMk/>
            <pc:sldMk cId="2674241672" sldId="414"/>
            <ac:spMk id="38" creationId="{1EE5E658-07E1-4B01-A1EA-F5E28805B83A}"/>
          </ac:spMkLst>
        </pc:spChg>
        <pc:grpChg chg="add del mod">
          <ac:chgData name="Guilherme Samprogna Mohor" userId="e184829f-f0c9-4623-8070-5dee7c4de304" providerId="ADAL" clId="{E8CF9CAF-5251-4676-B66D-5D6E001ACF5F}" dt="2021-04-22T10:53:12.878" v="272" actId="478"/>
          <ac:grpSpMkLst>
            <pc:docMk/>
            <pc:sldMk cId="2674241672" sldId="414"/>
            <ac:grpSpMk id="7" creationId="{1501D39C-DBBA-4F9D-B760-BD31F8C26085}"/>
          </ac:grpSpMkLst>
        </pc:grpChg>
        <pc:grpChg chg="add mod">
          <ac:chgData name="Guilherme Samprogna Mohor" userId="e184829f-f0c9-4623-8070-5dee7c4de304" providerId="ADAL" clId="{E8CF9CAF-5251-4676-B66D-5D6E001ACF5F}" dt="2021-04-22T10:53:43.972" v="278" actId="12788"/>
          <ac:grpSpMkLst>
            <pc:docMk/>
            <pc:sldMk cId="2674241672" sldId="414"/>
            <ac:grpSpMk id="9" creationId="{615E5F4E-C3F1-4451-ACE4-BC265EEF023D}"/>
          </ac:grpSpMkLst>
        </pc:grpChg>
        <pc:grpChg chg="add mod">
          <ac:chgData name="Guilherme Samprogna Mohor" userId="e184829f-f0c9-4623-8070-5dee7c4de304" providerId="ADAL" clId="{E8CF9CAF-5251-4676-B66D-5D6E001ACF5F}" dt="2021-04-22T10:47:29.832" v="192"/>
          <ac:grpSpMkLst>
            <pc:docMk/>
            <pc:sldMk cId="2674241672" sldId="414"/>
            <ac:grpSpMk id="17" creationId="{41DDA51B-E7AF-4165-8983-A9B313C5A8E1}"/>
          </ac:grpSpMkLst>
        </pc:grpChg>
        <pc:grpChg chg="mod">
          <ac:chgData name="Guilherme Samprogna Mohor" userId="e184829f-f0c9-4623-8070-5dee7c4de304" providerId="ADAL" clId="{E8CF9CAF-5251-4676-B66D-5D6E001ACF5F}" dt="2021-04-22T10:47:29.832" v="192"/>
          <ac:grpSpMkLst>
            <pc:docMk/>
            <pc:sldMk cId="2674241672" sldId="414"/>
            <ac:grpSpMk id="18" creationId="{1BCA8909-32E3-4B75-9AC9-9A3DACFDBD46}"/>
          </ac:grpSpMkLst>
        </pc:grpChg>
        <pc:grpChg chg="del">
          <ac:chgData name="Guilherme Samprogna Mohor" userId="e184829f-f0c9-4623-8070-5dee7c4de304" providerId="ADAL" clId="{E8CF9CAF-5251-4676-B66D-5D6E001ACF5F}" dt="2021-04-22T10:47:29.581" v="191" actId="478"/>
          <ac:grpSpMkLst>
            <pc:docMk/>
            <pc:sldMk cId="2674241672" sldId="414"/>
            <ac:grpSpMk id="19" creationId="{E7BE572F-10E8-4A57-A7BA-E7A9F0AD3F74}"/>
          </ac:grpSpMkLst>
        </pc:grpChg>
        <pc:picChg chg="mod">
          <ac:chgData name="Guilherme Samprogna Mohor" userId="e184829f-f0c9-4623-8070-5dee7c4de304" providerId="ADAL" clId="{E8CF9CAF-5251-4676-B66D-5D6E001ACF5F}" dt="2021-04-22T10:47:29.832" v="192"/>
          <ac:picMkLst>
            <pc:docMk/>
            <pc:sldMk cId="2674241672" sldId="414"/>
            <ac:picMk id="29" creationId="{5046DC79-CC95-4F64-AF19-6D2354FA71AE}"/>
          </ac:picMkLst>
        </pc:picChg>
        <pc:picChg chg="mod">
          <ac:chgData name="Guilherme Samprogna Mohor" userId="e184829f-f0c9-4623-8070-5dee7c4de304" providerId="ADAL" clId="{E8CF9CAF-5251-4676-B66D-5D6E001ACF5F}" dt="2021-04-22T10:47:29.832" v="192"/>
          <ac:picMkLst>
            <pc:docMk/>
            <pc:sldMk cId="2674241672" sldId="414"/>
            <ac:picMk id="30" creationId="{878B2B28-C8B5-43A9-9460-53E4C250D8FC}"/>
          </ac:picMkLst>
        </pc:picChg>
        <pc:picChg chg="mod">
          <ac:chgData name="Guilherme Samprogna Mohor" userId="e184829f-f0c9-4623-8070-5dee7c4de304" providerId="ADAL" clId="{E8CF9CAF-5251-4676-B66D-5D6E001ACF5F}" dt="2021-04-22T10:47:29.832" v="192"/>
          <ac:picMkLst>
            <pc:docMk/>
            <pc:sldMk cId="2674241672" sldId="414"/>
            <ac:picMk id="31" creationId="{37DDD099-D289-4D57-9817-6496554E76BB}"/>
          </ac:picMkLst>
        </pc:picChg>
        <pc:picChg chg="mod">
          <ac:chgData name="Guilherme Samprogna Mohor" userId="e184829f-f0c9-4623-8070-5dee7c4de304" providerId="ADAL" clId="{E8CF9CAF-5251-4676-B66D-5D6E001ACF5F}" dt="2021-04-22T10:47:29.832" v="192"/>
          <ac:picMkLst>
            <pc:docMk/>
            <pc:sldMk cId="2674241672" sldId="414"/>
            <ac:picMk id="32" creationId="{1F123976-630B-4AF8-AC7F-81E32D91492C}"/>
          </ac:picMkLst>
        </pc:picChg>
        <pc:picChg chg="mod">
          <ac:chgData name="Guilherme Samprogna Mohor" userId="e184829f-f0c9-4623-8070-5dee7c4de304" providerId="ADAL" clId="{E8CF9CAF-5251-4676-B66D-5D6E001ACF5F}" dt="2021-04-22T10:47:29.832" v="192"/>
          <ac:picMkLst>
            <pc:docMk/>
            <pc:sldMk cId="2674241672" sldId="414"/>
            <ac:picMk id="33" creationId="{D8966C23-2982-4E44-B148-C9E531C0260B}"/>
          </ac:picMkLst>
        </pc:picChg>
        <pc:picChg chg="add mod topLvl">
          <ac:chgData name="Guilherme Samprogna Mohor" userId="e184829f-f0c9-4623-8070-5dee7c4de304" providerId="ADAL" clId="{E8CF9CAF-5251-4676-B66D-5D6E001ACF5F}" dt="2021-04-22T10:53:43.972" v="278" actId="12788"/>
          <ac:picMkLst>
            <pc:docMk/>
            <pc:sldMk cId="2674241672" sldId="414"/>
            <ac:picMk id="1026" creationId="{2B256D9E-0FBE-4BF2-B853-3FBC131E9E15}"/>
          </ac:picMkLst>
        </pc:picChg>
        <pc:picChg chg="add mod">
          <ac:chgData name="Guilherme Samprogna Mohor" userId="e184829f-f0c9-4623-8070-5dee7c4de304" providerId="ADAL" clId="{E8CF9CAF-5251-4676-B66D-5D6E001ACF5F}" dt="2021-04-22T10:53:43.972" v="278" actId="12788"/>
          <ac:picMkLst>
            <pc:docMk/>
            <pc:sldMk cId="2674241672" sldId="414"/>
            <ac:picMk id="1028" creationId="{D551D463-8891-4C21-AA2C-FF36D04E6E5F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218885-5798-4BE5-BBDD-939E65D994E8}" type="datetimeFigureOut">
              <a:rPr lang="de-DE" smtClean="0"/>
              <a:t>22.04.2021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076F73-0F50-4A36-B543-5414D155027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2028316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EFDBDB-5AA7-4A90-B2F6-99BC9E663D82}" type="datetimeFigureOut">
              <a:rPr lang="de-DE" smtClean="0"/>
              <a:pPr/>
              <a:t>22.04.2021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9D7C0D-EF4E-4C29-871B-D1B2EF9E5DD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68064625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AC88E33-3D0D-4219-A3E5-53E23890999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761425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F545ABB-6F85-4BA7-B4CE-893F2C1233C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566140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68D314-C4A9-4BB3-9264-8FBA029F0E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2060848"/>
            <a:ext cx="6858000" cy="190976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dirty="0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2463D42-4D1F-4CB5-A2EE-74B42A7072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4581550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dirty="0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47ACE29-A117-4E90-AF9B-35E15B266B9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100391" y="6490757"/>
            <a:ext cx="1012395" cy="365125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61AAAF6-3C65-4C62-8A2A-0B672ED5A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82602" y="6492875"/>
            <a:ext cx="4941572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63CFCF8-3B6E-46E1-B42D-E328A735C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t>‹Nr.›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72449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241BE58-ABCA-4A55-A8C4-66F8FB57D1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7FB59D4-457A-4F75-9C6B-0F4D01C9A6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dirty="0"/>
              <a:t>Clique para editar os estilos de texto Mestres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9B0E11D-B284-4A80-8962-713C52ED76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100391" y="6490757"/>
            <a:ext cx="1012395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07464DC-3EF9-405B-B048-F333C2063F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82602" y="6492875"/>
            <a:ext cx="4941572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7DEC893-BBD4-493B-8F2D-F9271002D5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rgbClr val="033160"/>
                </a:solidFill>
              </a:defRPr>
            </a:lvl1pPr>
          </a:lstStyle>
          <a:p>
            <a:fld id="{EE22CECB-433E-4CF7-A651-5B172B595950}" type="slidenum">
              <a:rPr lang="pt-BR" smtClean="0"/>
              <a:pPr/>
              <a:t>‹Nr.›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51860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B22CA7-630A-40D5-A684-27820B0170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A22DDC6-53D8-4A7F-8E9E-0C05082855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5BD5209-1A37-448F-A2FF-A15479C89F5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100391" y="6490757"/>
            <a:ext cx="1012395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A6360CE-0457-42E4-8F9A-DA8EDA58A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t>‹Nr.›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2286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E318E4-1518-412C-A68B-3CA7188A8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B3AD3E6-E987-4CF2-8689-C4407ECB57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1AC356F-A36B-4A16-8AD7-77FE09E55B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8F9BB0C-5580-42E9-A72D-F1A3F02E1A1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100391" y="6490757"/>
            <a:ext cx="1012395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D141F46-D3BF-42EB-8DB3-906C0E70EA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82602" y="6492875"/>
            <a:ext cx="4941572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64FA816-9D94-468A-BC75-F78AC6F13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t>‹Nr.›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9059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FB13EB4-E04A-48F8-B8B3-96486A161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2D19F96-1492-4590-BE3E-A53A713E06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A939759E-9ABA-4AEE-A73B-2B5BE84C93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8F2392D6-44B5-47A3-8AA3-CD0827D70D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6529FBA9-6F3D-43F3-B624-ECD08AC165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100391" y="6490757"/>
            <a:ext cx="1012395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56DD8F1F-5754-47D6-A7C5-EE5F593DB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82602" y="6492875"/>
            <a:ext cx="4941572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1B7FF454-79D9-4F88-ABA7-DC0B991A0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t>‹Nr.›</a:t>
            </a:fld>
            <a:endParaRPr lang="pt-BR"/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4EDA45E4-4979-409F-9670-47665F20FA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0" y="1"/>
            <a:ext cx="4267208" cy="1127762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</p:spTree>
    <p:extLst>
      <p:ext uri="{BB962C8B-B14F-4D97-AF65-F5344CB8AC3E}">
        <p14:creationId xmlns:p14="http://schemas.microsoft.com/office/powerpoint/2010/main" val="4007068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6A48A2-395B-4528-B059-88140AF02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F3AC19E0-51EE-4AE3-B0AD-534EC830299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100391" y="6490757"/>
            <a:ext cx="1012395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7F41CC26-D9DA-4F2B-AF8C-F72B5F7CF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82602" y="6492875"/>
            <a:ext cx="4941572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9C4FCB4E-AACA-470C-8C86-A1C27CDB0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t>‹Nr.›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8447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3C8644A3-CA72-4BFC-9647-E22FD8B323A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100391" y="6490757"/>
            <a:ext cx="1012395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2F303A8D-EFD7-43D4-B722-12994BD93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82602" y="6492875"/>
            <a:ext cx="4941572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2A1B7481-35D0-4CC2-B872-FBA23E784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t>‹Nr.›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4126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1CA381-6F5A-44E6-8558-746AF23D7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1412776"/>
            <a:ext cx="2949575" cy="86409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dirty="0"/>
              <a:t>Clique para editar o título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ADBA361-AFF4-4382-A14D-61257CD7C4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1412776"/>
            <a:ext cx="4629150" cy="4448274"/>
          </a:xfrm>
        </p:spPr>
        <p:txBody>
          <a:bodyPr/>
          <a:lstStyle>
            <a:lvl1pPr>
              <a:defRPr sz="3200"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>
              <a:defRPr sz="2800">
                <a:latin typeface="Helvetica" panose="020B0604020202020204" pitchFamily="34" charset="0"/>
                <a:cs typeface="Helvetica" panose="020B0604020202020204" pitchFamily="34" charset="0"/>
              </a:defRPr>
            </a:lvl2pPr>
            <a:lvl3pPr>
              <a:defRPr sz="2400">
                <a:latin typeface="Helvetica" panose="020B0604020202020204" pitchFamily="34" charset="0"/>
                <a:cs typeface="Helvetica" panose="020B0604020202020204" pitchFamily="34" charset="0"/>
              </a:defRPr>
            </a:lvl3pPr>
            <a:lvl4pPr>
              <a:defRPr sz="2000">
                <a:latin typeface="Helvetica" panose="020B0604020202020204" pitchFamily="34" charset="0"/>
                <a:cs typeface="Helvetica" panose="020B0604020202020204" pitchFamily="34" charset="0"/>
              </a:defRPr>
            </a:lvl4pPr>
            <a:lvl5pPr>
              <a:defRPr sz="2000">
                <a:latin typeface="Helvetica" panose="020B0604020202020204" pitchFamily="34" charset="0"/>
                <a:cs typeface="Helvetica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dirty="0"/>
              <a:t>Clique para editar os estilos de texto Mestres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90C1752A-DC22-4BD3-9CB6-102F9A71A5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420888"/>
            <a:ext cx="2949575" cy="3448100"/>
          </a:xfrm>
        </p:spPr>
        <p:txBody>
          <a:bodyPr/>
          <a:lstStyle>
            <a:lvl1pPr marL="0" indent="0">
              <a:buNone/>
              <a:defRPr sz="1600"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dirty="0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488EBBE-0720-4416-8524-828B8BD9D4D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100391" y="6490757"/>
            <a:ext cx="1012395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2593930-F978-4E77-9714-59001F639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82602" y="6492875"/>
            <a:ext cx="4941572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519E09CA-B874-4D1B-ABC0-269CAE65E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t>‹Nr.›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40744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381B6B-77EB-4A96-A6D7-180BF829B1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1412776"/>
            <a:ext cx="2949575" cy="64462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dirty="0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D14ECA27-B68C-499D-BAC7-2C4A09AB7A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1412776"/>
            <a:ext cx="4629150" cy="4448274"/>
          </a:xfrm>
        </p:spPr>
        <p:txBody>
          <a:bodyPr/>
          <a:lstStyle>
            <a:lvl1pPr marL="0" indent="0">
              <a:buNone/>
              <a:defRPr sz="3200"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201AF4F-7058-4BA0-BD2E-A980B2DAD1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dirty="0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7EA6F4A-56BF-4606-8C7A-15B7BEC8DF9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100391" y="6490757"/>
            <a:ext cx="1012395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A39D288-D100-44E0-AF53-6305E36DD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82602" y="6492875"/>
            <a:ext cx="4941572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526FB904-B363-4B58-A8A6-A55B1D4D4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t>‹Nr.›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62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F931756-C2BE-401C-823C-D1379328B5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44155BD4-5880-4A4B-BF7F-09B1CC6D4F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>
              <a:defRPr>
                <a:latin typeface="Helvetica" panose="020B0604020202020204" pitchFamily="34" charset="0"/>
                <a:cs typeface="Helvetica" panose="020B0604020202020204" pitchFamily="34" charset="0"/>
              </a:defRPr>
            </a:lvl2pPr>
            <a:lvl3pPr>
              <a:defRPr>
                <a:latin typeface="Helvetica" panose="020B0604020202020204" pitchFamily="34" charset="0"/>
                <a:cs typeface="Helvetica" panose="020B0604020202020204" pitchFamily="34" charset="0"/>
              </a:defRPr>
            </a:lvl3pPr>
            <a:lvl4pPr>
              <a:defRPr>
                <a:latin typeface="Helvetica" panose="020B0604020202020204" pitchFamily="34" charset="0"/>
                <a:cs typeface="Helvetica" panose="020B0604020202020204" pitchFamily="34" charset="0"/>
              </a:defRPr>
            </a:lvl4pPr>
            <a:lvl5pPr>
              <a:defRPr>
                <a:latin typeface="Helvetica" panose="020B0604020202020204" pitchFamily="34" charset="0"/>
                <a:cs typeface="Helvetica" panose="020B0604020202020204" pitchFamily="34" charset="0"/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F837BA1-0428-4B4A-9557-9FEE2812CF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100391" y="6490757"/>
            <a:ext cx="1012395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04D4C7F-0246-4FD7-A604-68221DA0D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82602" y="6492875"/>
            <a:ext cx="4941572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29AF20A-A969-49DA-8BE6-ED496A10E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t>‹Nr.›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1113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D9CCA85-FFEA-4CF4-AC7E-31893CEA3E3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1412775"/>
            <a:ext cx="1971675" cy="4764188"/>
          </a:xfrm>
        </p:spPr>
        <p:txBody>
          <a:bodyPr vert="eaVert"/>
          <a:lstStyle/>
          <a:p>
            <a:r>
              <a:rPr lang="pt-BR" dirty="0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882829D2-1506-45BA-8DFD-9A997FFBC1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412775"/>
            <a:ext cx="5762625" cy="4764187"/>
          </a:xfrm>
        </p:spPr>
        <p:txBody>
          <a:bodyPr vert="eaVert"/>
          <a:lstStyle>
            <a:lvl1pPr>
              <a:defRPr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>
              <a:defRPr>
                <a:latin typeface="Helvetica" panose="020B0604020202020204" pitchFamily="34" charset="0"/>
                <a:cs typeface="Helvetica" panose="020B0604020202020204" pitchFamily="34" charset="0"/>
              </a:defRPr>
            </a:lvl2pPr>
            <a:lvl3pPr>
              <a:defRPr>
                <a:latin typeface="Helvetica" panose="020B0604020202020204" pitchFamily="34" charset="0"/>
                <a:cs typeface="Helvetica" panose="020B0604020202020204" pitchFamily="34" charset="0"/>
              </a:defRPr>
            </a:lvl3pPr>
            <a:lvl4pPr>
              <a:defRPr>
                <a:latin typeface="Helvetica" panose="020B0604020202020204" pitchFamily="34" charset="0"/>
                <a:cs typeface="Helvetica" panose="020B0604020202020204" pitchFamily="34" charset="0"/>
              </a:defRPr>
            </a:lvl4pPr>
            <a:lvl5pPr>
              <a:defRPr>
                <a:latin typeface="Helvetica" panose="020B0604020202020204" pitchFamily="34" charset="0"/>
                <a:cs typeface="Helvetica" panose="020B0604020202020204" pitchFamily="34" charset="0"/>
              </a:defRPr>
            </a:lvl5pPr>
          </a:lstStyle>
          <a:p>
            <a:pPr lvl="0"/>
            <a:r>
              <a:rPr lang="pt-BR" dirty="0"/>
              <a:t>Clique para editar os estilos de texto Mestres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E30A261-B288-45FB-89B2-B58042CBC0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100391" y="6490757"/>
            <a:ext cx="1012395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7835BC2-EDE5-45A2-BEE4-7E063FC49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82602" y="6492875"/>
            <a:ext cx="4941572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0C938E7-5F02-49B1-9E9A-F16C6FB1BB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t>‹Nr.›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53948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umsplatzhalter 3"/>
          <p:cNvSpPr txBox="1">
            <a:spLocks/>
          </p:cNvSpPr>
          <p:nvPr userDrawn="1"/>
        </p:nvSpPr>
        <p:spPr>
          <a:xfrm>
            <a:off x="714348" y="6356350"/>
            <a:ext cx="1500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2BE28652-7E37-4E0F-9562-6678ACD15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0" y="1"/>
            <a:ext cx="4267208" cy="1127762"/>
          </a:xfrm>
        </p:spPr>
        <p:txBody>
          <a:bodyPr/>
          <a:lstStyle/>
          <a:p>
            <a:r>
              <a:rPr lang="pt-BR" dirty="0"/>
              <a:t>Clique para editar o título Mestre</a:t>
            </a:r>
          </a:p>
        </p:txBody>
      </p:sp>
    </p:spTree>
    <p:extLst>
      <p:ext uri="{BB962C8B-B14F-4D97-AF65-F5344CB8AC3E}">
        <p14:creationId xmlns:p14="http://schemas.microsoft.com/office/powerpoint/2010/main" val="626962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18">
            <a:extLst>
              <a:ext uri="{FF2B5EF4-FFF2-40B4-BE49-F238E27FC236}">
                <a16:creationId xmlns:a16="http://schemas.microsoft.com/office/drawing/2014/main" id="{9C484981-7B77-42AB-9FEF-BB77BE54FD72}"/>
              </a:ext>
            </a:extLst>
          </p:cNvPr>
          <p:cNvSpPr/>
          <p:nvPr userDrawn="1"/>
        </p:nvSpPr>
        <p:spPr>
          <a:xfrm>
            <a:off x="0" y="6492875"/>
            <a:ext cx="9144000" cy="365125"/>
          </a:xfrm>
          <a:prstGeom prst="rect">
            <a:avLst/>
          </a:prstGeom>
          <a:solidFill>
            <a:srgbClr val="0081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CDD173FE-5B2B-423F-908E-3FBEB2F7ABFD}"/>
              </a:ext>
            </a:extLst>
          </p:cNvPr>
          <p:cNvSpPr txBox="1">
            <a:spLocks/>
          </p:cNvSpPr>
          <p:nvPr userDrawn="1"/>
        </p:nvSpPr>
        <p:spPr>
          <a:xfrm>
            <a:off x="611560" y="6520259"/>
            <a:ext cx="2592288" cy="335623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" panose="02020603060405020304" pitchFamily="18" charset="0"/>
                <a:ea typeface="+mn-ea"/>
                <a:cs typeface="+mn-cs"/>
              </a:rPr>
              <a:t>G S Mohor - Universität Potsdam  </a:t>
            </a:r>
            <a:endParaRPr kumimoji="0" lang="de-DE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" panose="02020603060405020304" pitchFamily="18" charset="0"/>
              <a:ea typeface="+mn-ea"/>
              <a:cs typeface="+mn-cs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BE14D77-88DE-4FE4-AF32-0C990E8042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697789"/>
            <a:ext cx="7886700" cy="44791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dirty="0"/>
              <a:t>Clique para editar os estilos de texto Mestres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9C3C871-41A9-4397-8F57-1A900414AC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0593" y="6492874"/>
            <a:ext cx="490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rgbClr val="033160"/>
                </a:solidFill>
              </a:defRPr>
            </a:lvl1pPr>
          </a:lstStyle>
          <a:p>
            <a:fld id="{EE22CECB-433E-4CF7-A651-5B172B595950}" type="slidenum">
              <a:rPr lang="pt-BR" smtClean="0"/>
              <a:pPr/>
              <a:t>‹Nr.›</a:t>
            </a:fld>
            <a:endParaRPr lang="pt-BR" dirty="0"/>
          </a:p>
        </p:txBody>
      </p:sp>
      <p:sp>
        <p:nvSpPr>
          <p:cNvPr id="9" name="Rechteck 12">
            <a:extLst>
              <a:ext uri="{FF2B5EF4-FFF2-40B4-BE49-F238E27FC236}">
                <a16:creationId xmlns:a16="http://schemas.microsoft.com/office/drawing/2014/main" id="{74CB2F90-7713-4FFF-9E8C-D693287AE3AD}"/>
              </a:ext>
            </a:extLst>
          </p:cNvPr>
          <p:cNvSpPr/>
          <p:nvPr userDrawn="1"/>
        </p:nvSpPr>
        <p:spPr>
          <a:xfrm>
            <a:off x="0" y="0"/>
            <a:ext cx="9144000" cy="12687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pic>
        <p:nvPicPr>
          <p:cNvPr id="10" name="Grafik 3">
            <a:extLst>
              <a:ext uri="{FF2B5EF4-FFF2-40B4-BE49-F238E27FC236}">
                <a16:creationId xmlns:a16="http://schemas.microsoft.com/office/drawing/2014/main" id="{1205A8A3-8A88-4A38-96A6-95B527E58B78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0998"/>
            <a:ext cx="4267209" cy="1127762"/>
          </a:xfrm>
          <a:prstGeom prst="rect">
            <a:avLst/>
          </a:prstGeom>
        </p:spPr>
      </p:pic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73C0990A-EA87-4821-8772-42AAAD7A4F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0" y="1"/>
            <a:ext cx="4267208" cy="112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 err="1"/>
              <a:t>Titel</a:t>
            </a:r>
            <a:endParaRPr lang="pt-BR" dirty="0"/>
          </a:p>
        </p:txBody>
      </p:sp>
      <p:grpSp>
        <p:nvGrpSpPr>
          <p:cNvPr id="160" name="Gruppieren 159">
            <a:extLst>
              <a:ext uri="{FF2B5EF4-FFF2-40B4-BE49-F238E27FC236}">
                <a16:creationId xmlns:a16="http://schemas.microsoft.com/office/drawing/2014/main" id="{AFFCBEDA-1222-4861-BE19-DEDE004EF46E}"/>
              </a:ext>
            </a:extLst>
          </p:cNvPr>
          <p:cNvGrpSpPr/>
          <p:nvPr userDrawn="1"/>
        </p:nvGrpSpPr>
        <p:grpSpPr>
          <a:xfrm>
            <a:off x="3958903" y="6532128"/>
            <a:ext cx="1226194" cy="296952"/>
            <a:chOff x="3958903" y="6532128"/>
            <a:chExt cx="1226194" cy="296952"/>
          </a:xfrm>
        </p:grpSpPr>
        <p:sp>
          <p:nvSpPr>
            <p:cNvPr id="150" name="Freihandform: Form 149">
              <a:extLst>
                <a:ext uri="{FF2B5EF4-FFF2-40B4-BE49-F238E27FC236}">
                  <a16:creationId xmlns:a16="http://schemas.microsoft.com/office/drawing/2014/main" id="{4A1E0F85-283C-449A-B0F7-56C986655C8D}"/>
                </a:ext>
              </a:extLst>
            </p:cNvPr>
            <p:cNvSpPr/>
            <p:nvPr/>
          </p:nvSpPr>
          <p:spPr>
            <a:xfrm flipV="1">
              <a:off x="3958903" y="6532128"/>
              <a:ext cx="271020" cy="296952"/>
            </a:xfrm>
            <a:custGeom>
              <a:avLst/>
              <a:gdLst>
                <a:gd name="connsiteX0" fmla="*/ 63953 w 271020"/>
                <a:gd name="connsiteY0" fmla="*/ 45728 h 296952"/>
                <a:gd name="connsiteX1" fmla="*/ 108385 w 271020"/>
                <a:gd name="connsiteY1" fmla="*/ 45728 h 296952"/>
                <a:gd name="connsiteX2" fmla="*/ 207418 w 271020"/>
                <a:gd name="connsiteY2" fmla="*/ 148155 h 296952"/>
                <a:gd name="connsiteX3" fmla="*/ 182659 w 271020"/>
                <a:gd name="connsiteY3" fmla="*/ 222762 h 296952"/>
                <a:gd name="connsiteX4" fmla="*/ 106840 w 271020"/>
                <a:gd name="connsiteY4" fmla="*/ 250787 h 296952"/>
                <a:gd name="connsiteX5" fmla="*/ 63953 w 271020"/>
                <a:gd name="connsiteY5" fmla="*/ 250787 h 296952"/>
                <a:gd name="connsiteX6" fmla="*/ -152 w 271020"/>
                <a:gd name="connsiteY6" fmla="*/ -216 h 296952"/>
                <a:gd name="connsiteX7" fmla="*/ -152 w 271020"/>
                <a:gd name="connsiteY7" fmla="*/ 296736 h 296952"/>
                <a:gd name="connsiteX8" fmla="*/ 123421 w 271020"/>
                <a:gd name="connsiteY8" fmla="*/ 296736 h 296952"/>
                <a:gd name="connsiteX9" fmla="*/ 233503 w 271020"/>
                <a:gd name="connsiteY9" fmla="*/ 255850 h 296952"/>
                <a:gd name="connsiteX10" fmla="*/ 270869 w 271020"/>
                <a:gd name="connsiteY10" fmla="*/ 148155 h 296952"/>
                <a:gd name="connsiteX11" fmla="*/ 222897 w 271020"/>
                <a:gd name="connsiteY11" fmla="*/ 34351 h 296952"/>
                <a:gd name="connsiteX12" fmla="*/ 97552 w 271020"/>
                <a:gd name="connsiteY12" fmla="*/ -216 h 296952"/>
                <a:gd name="connsiteX13" fmla="*/ -152 w 271020"/>
                <a:gd name="connsiteY13" fmla="*/ -216 h 2969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71020" h="296952">
                  <a:moveTo>
                    <a:pt x="63953" y="45728"/>
                  </a:moveTo>
                  <a:lnTo>
                    <a:pt x="108385" y="45728"/>
                  </a:lnTo>
                  <a:cubicBezTo>
                    <a:pt x="174407" y="45728"/>
                    <a:pt x="207418" y="79871"/>
                    <a:pt x="207418" y="148155"/>
                  </a:cubicBezTo>
                  <a:cubicBezTo>
                    <a:pt x="207418" y="180187"/>
                    <a:pt x="199165" y="205056"/>
                    <a:pt x="182659" y="222762"/>
                  </a:cubicBezTo>
                  <a:cubicBezTo>
                    <a:pt x="165264" y="241447"/>
                    <a:pt x="139993" y="250787"/>
                    <a:pt x="106840" y="250787"/>
                  </a:cubicBezTo>
                  <a:lnTo>
                    <a:pt x="63953" y="250787"/>
                  </a:lnTo>
                  <a:close/>
                  <a:moveTo>
                    <a:pt x="-152" y="-216"/>
                  </a:moveTo>
                  <a:lnTo>
                    <a:pt x="-152" y="296736"/>
                  </a:lnTo>
                  <a:lnTo>
                    <a:pt x="123421" y="296736"/>
                  </a:lnTo>
                  <a:cubicBezTo>
                    <a:pt x="170868" y="296736"/>
                    <a:pt x="207568" y="283107"/>
                    <a:pt x="233503" y="255850"/>
                  </a:cubicBezTo>
                  <a:cubicBezTo>
                    <a:pt x="258413" y="229715"/>
                    <a:pt x="270869" y="193814"/>
                    <a:pt x="270869" y="148155"/>
                  </a:cubicBezTo>
                  <a:cubicBezTo>
                    <a:pt x="270869" y="97437"/>
                    <a:pt x="254873" y="59493"/>
                    <a:pt x="222897" y="34351"/>
                  </a:cubicBezTo>
                  <a:cubicBezTo>
                    <a:pt x="193567" y="11308"/>
                    <a:pt x="151782" y="-216"/>
                    <a:pt x="97552" y="-216"/>
                  </a:cubicBezTo>
                  <a:lnTo>
                    <a:pt x="-152" y="-216"/>
                  </a:lnTo>
                </a:path>
              </a:pathLst>
            </a:custGeom>
            <a:solidFill>
              <a:srgbClr val="918F90"/>
            </a:solidFill>
            <a:ln w="77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>
                <a:solidFill>
                  <a:schemeClr val="tx1"/>
                </a:solidFill>
              </a:endParaRPr>
            </a:p>
          </p:txBody>
        </p:sp>
        <p:sp>
          <p:nvSpPr>
            <p:cNvPr id="151" name="Freihandform: Form 150">
              <a:extLst>
                <a:ext uri="{FF2B5EF4-FFF2-40B4-BE49-F238E27FC236}">
                  <a16:creationId xmlns:a16="http://schemas.microsoft.com/office/drawing/2014/main" id="{C0625C10-098D-4EFF-9554-A0BB72C6509B}"/>
                </a:ext>
              </a:extLst>
            </p:cNvPr>
            <p:cNvSpPr/>
            <p:nvPr/>
          </p:nvSpPr>
          <p:spPr>
            <a:xfrm flipV="1">
              <a:off x="4233218" y="6532128"/>
              <a:ext cx="313457" cy="296952"/>
            </a:xfrm>
            <a:custGeom>
              <a:avLst/>
              <a:gdLst>
                <a:gd name="connsiteX0" fmla="*/ 155584 w 313457"/>
                <a:gd name="connsiteY0" fmla="*/ 249521 h 296952"/>
                <a:gd name="connsiteX1" fmla="*/ 106062 w 313457"/>
                <a:gd name="connsiteY1" fmla="*/ 108957 h 296952"/>
                <a:gd name="connsiteX2" fmla="*/ 205538 w 313457"/>
                <a:gd name="connsiteY2" fmla="*/ 108957 h 296952"/>
                <a:gd name="connsiteX3" fmla="*/ -484 w 313457"/>
                <a:gd name="connsiteY3" fmla="*/ -216 h 296952"/>
                <a:gd name="connsiteX4" fmla="*/ 115347 w 313457"/>
                <a:gd name="connsiteY4" fmla="*/ 296736 h 296952"/>
                <a:gd name="connsiteX5" fmla="*/ 197361 w 313457"/>
                <a:gd name="connsiteY5" fmla="*/ 296736 h 296952"/>
                <a:gd name="connsiteX6" fmla="*/ 312974 w 313457"/>
                <a:gd name="connsiteY6" fmla="*/ -216 h 296952"/>
                <a:gd name="connsiteX7" fmla="*/ 244004 w 313457"/>
                <a:gd name="connsiteY7" fmla="*/ -216 h 296952"/>
                <a:gd name="connsiteX8" fmla="*/ 221676 w 313457"/>
                <a:gd name="connsiteY8" fmla="*/ 63017 h 296952"/>
                <a:gd name="connsiteX9" fmla="*/ 89925 w 313457"/>
                <a:gd name="connsiteY9" fmla="*/ 63017 h 296952"/>
                <a:gd name="connsiteX10" fmla="*/ 67825 w 313457"/>
                <a:gd name="connsiteY10" fmla="*/ -216 h 296952"/>
                <a:gd name="connsiteX11" fmla="*/ -484 w 313457"/>
                <a:gd name="connsiteY11" fmla="*/ -216 h 2969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3457" h="296952">
                  <a:moveTo>
                    <a:pt x="155584" y="249521"/>
                  </a:moveTo>
                  <a:lnTo>
                    <a:pt x="106062" y="108957"/>
                  </a:lnTo>
                  <a:lnTo>
                    <a:pt x="205538" y="108957"/>
                  </a:lnTo>
                  <a:close/>
                  <a:moveTo>
                    <a:pt x="-484" y="-216"/>
                  </a:moveTo>
                  <a:lnTo>
                    <a:pt x="115347" y="296736"/>
                  </a:lnTo>
                  <a:lnTo>
                    <a:pt x="197361" y="296736"/>
                  </a:lnTo>
                  <a:lnTo>
                    <a:pt x="312974" y="-216"/>
                  </a:lnTo>
                  <a:lnTo>
                    <a:pt x="244004" y="-216"/>
                  </a:lnTo>
                  <a:lnTo>
                    <a:pt x="221676" y="63017"/>
                  </a:lnTo>
                  <a:lnTo>
                    <a:pt x="89925" y="63017"/>
                  </a:lnTo>
                  <a:lnTo>
                    <a:pt x="67825" y="-216"/>
                  </a:lnTo>
                  <a:lnTo>
                    <a:pt x="-484" y="-216"/>
                  </a:lnTo>
                </a:path>
              </a:pathLst>
            </a:custGeom>
            <a:solidFill>
              <a:srgbClr val="918F90"/>
            </a:solidFill>
            <a:ln w="77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>
                <a:solidFill>
                  <a:schemeClr val="tx1"/>
                </a:solidFill>
              </a:endParaRPr>
            </a:p>
          </p:txBody>
        </p:sp>
        <p:sp>
          <p:nvSpPr>
            <p:cNvPr id="152" name="Freihandform: Form 151">
              <a:extLst>
                <a:ext uri="{FF2B5EF4-FFF2-40B4-BE49-F238E27FC236}">
                  <a16:creationId xmlns:a16="http://schemas.microsoft.com/office/drawing/2014/main" id="{6455355E-EB9F-4F2F-9D45-FD5244ACE947}"/>
                </a:ext>
              </a:extLst>
            </p:cNvPr>
            <p:cNvSpPr/>
            <p:nvPr/>
          </p:nvSpPr>
          <p:spPr>
            <a:xfrm flipV="1">
              <a:off x="4567233" y="6532128"/>
              <a:ext cx="313458" cy="296952"/>
            </a:xfrm>
            <a:custGeom>
              <a:avLst/>
              <a:gdLst>
                <a:gd name="connsiteX0" fmla="*/ 155213 w 313458"/>
                <a:gd name="connsiteY0" fmla="*/ 249521 h 296952"/>
                <a:gd name="connsiteX1" fmla="*/ 105687 w 313458"/>
                <a:gd name="connsiteY1" fmla="*/ 108957 h 296952"/>
                <a:gd name="connsiteX2" fmla="*/ 205166 w 313458"/>
                <a:gd name="connsiteY2" fmla="*/ 108957 h 296952"/>
                <a:gd name="connsiteX3" fmla="*/ -858 w 313458"/>
                <a:gd name="connsiteY3" fmla="*/ -216 h 296952"/>
                <a:gd name="connsiteX4" fmla="*/ 114975 w 313458"/>
                <a:gd name="connsiteY4" fmla="*/ 296736 h 296952"/>
                <a:gd name="connsiteX5" fmla="*/ 196985 w 313458"/>
                <a:gd name="connsiteY5" fmla="*/ 296736 h 296952"/>
                <a:gd name="connsiteX6" fmla="*/ 312600 w 313458"/>
                <a:gd name="connsiteY6" fmla="*/ -216 h 296952"/>
                <a:gd name="connsiteX7" fmla="*/ 243627 w 313458"/>
                <a:gd name="connsiteY7" fmla="*/ -216 h 296952"/>
                <a:gd name="connsiteX8" fmla="*/ 221302 w 313458"/>
                <a:gd name="connsiteY8" fmla="*/ 63017 h 296952"/>
                <a:gd name="connsiteX9" fmla="*/ 89553 w 313458"/>
                <a:gd name="connsiteY9" fmla="*/ 63017 h 296952"/>
                <a:gd name="connsiteX10" fmla="*/ 67447 w 313458"/>
                <a:gd name="connsiteY10" fmla="*/ -216 h 296952"/>
                <a:gd name="connsiteX11" fmla="*/ -858 w 313458"/>
                <a:gd name="connsiteY11" fmla="*/ -216 h 2969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3458" h="296952">
                  <a:moveTo>
                    <a:pt x="155213" y="249521"/>
                  </a:moveTo>
                  <a:lnTo>
                    <a:pt x="105687" y="108957"/>
                  </a:lnTo>
                  <a:lnTo>
                    <a:pt x="205166" y="108957"/>
                  </a:lnTo>
                  <a:close/>
                  <a:moveTo>
                    <a:pt x="-858" y="-216"/>
                  </a:moveTo>
                  <a:lnTo>
                    <a:pt x="114975" y="296736"/>
                  </a:lnTo>
                  <a:lnTo>
                    <a:pt x="196985" y="296736"/>
                  </a:lnTo>
                  <a:lnTo>
                    <a:pt x="312600" y="-216"/>
                  </a:lnTo>
                  <a:lnTo>
                    <a:pt x="243627" y="-216"/>
                  </a:lnTo>
                  <a:lnTo>
                    <a:pt x="221302" y="63017"/>
                  </a:lnTo>
                  <a:lnTo>
                    <a:pt x="89553" y="63017"/>
                  </a:lnTo>
                  <a:lnTo>
                    <a:pt x="67447" y="-216"/>
                  </a:lnTo>
                  <a:lnTo>
                    <a:pt x="-858" y="-216"/>
                  </a:lnTo>
                </a:path>
              </a:pathLst>
            </a:custGeom>
            <a:solidFill>
              <a:srgbClr val="918F90"/>
            </a:solidFill>
            <a:ln w="77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>
                <a:solidFill>
                  <a:schemeClr val="tx1"/>
                </a:solidFill>
              </a:endParaRPr>
            </a:p>
          </p:txBody>
        </p:sp>
        <p:sp>
          <p:nvSpPr>
            <p:cNvPr id="153" name="Freihandform: Form 152">
              <a:extLst>
                <a:ext uri="{FF2B5EF4-FFF2-40B4-BE49-F238E27FC236}">
                  <a16:creationId xmlns:a16="http://schemas.microsoft.com/office/drawing/2014/main" id="{441EB2D8-C5AC-43CB-B212-237AFCA8FF38}"/>
                </a:ext>
              </a:extLst>
            </p:cNvPr>
            <p:cNvSpPr/>
            <p:nvPr/>
          </p:nvSpPr>
          <p:spPr>
            <a:xfrm flipV="1">
              <a:off x="4914078" y="6532128"/>
              <a:ext cx="271019" cy="296952"/>
            </a:xfrm>
            <a:custGeom>
              <a:avLst/>
              <a:gdLst>
                <a:gd name="connsiteX0" fmla="*/ 62883 w 271019"/>
                <a:gd name="connsiteY0" fmla="*/ 45728 h 296952"/>
                <a:gd name="connsiteX1" fmla="*/ 107315 w 271019"/>
                <a:gd name="connsiteY1" fmla="*/ 45728 h 296952"/>
                <a:gd name="connsiteX2" fmla="*/ 206345 w 271019"/>
                <a:gd name="connsiteY2" fmla="*/ 148155 h 296952"/>
                <a:gd name="connsiteX3" fmla="*/ 181588 w 271019"/>
                <a:gd name="connsiteY3" fmla="*/ 222762 h 296952"/>
                <a:gd name="connsiteX4" fmla="*/ 105770 w 271019"/>
                <a:gd name="connsiteY4" fmla="*/ 250787 h 296952"/>
                <a:gd name="connsiteX5" fmla="*/ 62883 w 271019"/>
                <a:gd name="connsiteY5" fmla="*/ 250787 h 296952"/>
                <a:gd name="connsiteX6" fmla="*/ -1224 w 271019"/>
                <a:gd name="connsiteY6" fmla="*/ -216 h 296952"/>
                <a:gd name="connsiteX7" fmla="*/ -1224 w 271019"/>
                <a:gd name="connsiteY7" fmla="*/ 296736 h 296952"/>
                <a:gd name="connsiteX8" fmla="*/ 122347 w 271019"/>
                <a:gd name="connsiteY8" fmla="*/ 296736 h 296952"/>
                <a:gd name="connsiteX9" fmla="*/ 232431 w 271019"/>
                <a:gd name="connsiteY9" fmla="*/ 255850 h 296952"/>
                <a:gd name="connsiteX10" fmla="*/ 269795 w 271019"/>
                <a:gd name="connsiteY10" fmla="*/ 148155 h 296952"/>
                <a:gd name="connsiteX11" fmla="*/ 221825 w 271019"/>
                <a:gd name="connsiteY11" fmla="*/ 34351 h 296952"/>
                <a:gd name="connsiteX12" fmla="*/ 96485 w 271019"/>
                <a:gd name="connsiteY12" fmla="*/ -216 h 296952"/>
                <a:gd name="connsiteX13" fmla="*/ -1224 w 271019"/>
                <a:gd name="connsiteY13" fmla="*/ -216 h 2969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71019" h="296952">
                  <a:moveTo>
                    <a:pt x="62883" y="45728"/>
                  </a:moveTo>
                  <a:lnTo>
                    <a:pt x="107315" y="45728"/>
                  </a:lnTo>
                  <a:cubicBezTo>
                    <a:pt x="173338" y="45728"/>
                    <a:pt x="206345" y="79871"/>
                    <a:pt x="206345" y="148155"/>
                  </a:cubicBezTo>
                  <a:cubicBezTo>
                    <a:pt x="206345" y="180187"/>
                    <a:pt x="198095" y="205056"/>
                    <a:pt x="181588" y="222762"/>
                  </a:cubicBezTo>
                  <a:cubicBezTo>
                    <a:pt x="164192" y="241447"/>
                    <a:pt x="138924" y="250787"/>
                    <a:pt x="105770" y="250787"/>
                  </a:cubicBezTo>
                  <a:lnTo>
                    <a:pt x="62883" y="250787"/>
                  </a:lnTo>
                  <a:close/>
                  <a:moveTo>
                    <a:pt x="-1224" y="-216"/>
                  </a:moveTo>
                  <a:lnTo>
                    <a:pt x="-1224" y="296736"/>
                  </a:lnTo>
                  <a:lnTo>
                    <a:pt x="122347" y="296736"/>
                  </a:lnTo>
                  <a:cubicBezTo>
                    <a:pt x="169800" y="296736"/>
                    <a:pt x="206500" y="283107"/>
                    <a:pt x="232431" y="255850"/>
                  </a:cubicBezTo>
                  <a:cubicBezTo>
                    <a:pt x="257343" y="229715"/>
                    <a:pt x="269795" y="193814"/>
                    <a:pt x="269795" y="148155"/>
                  </a:cubicBezTo>
                  <a:cubicBezTo>
                    <a:pt x="269795" y="97437"/>
                    <a:pt x="253805" y="59493"/>
                    <a:pt x="221825" y="34351"/>
                  </a:cubicBezTo>
                  <a:cubicBezTo>
                    <a:pt x="192495" y="11308"/>
                    <a:pt x="150712" y="-216"/>
                    <a:pt x="96485" y="-216"/>
                  </a:cubicBezTo>
                  <a:lnTo>
                    <a:pt x="-1224" y="-216"/>
                  </a:lnTo>
                </a:path>
              </a:pathLst>
            </a:custGeom>
            <a:solidFill>
              <a:srgbClr val="918F90"/>
            </a:solidFill>
            <a:ln w="77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30980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  <p:sldLayoutId id="2147483667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rgbClr val="03315F"/>
          </a:solidFill>
          <a:latin typeface="Times" panose="02020603050405020304" pitchFamily="18" charset="0"/>
          <a:ea typeface="+mj-ea"/>
          <a:cs typeface="Times" panose="02020603050405020304" pitchFamily="18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agupubs.onlinelibrary.wiley.com/doi/10.1029/2019WR025943" TargetMode="External"/><Relationship Id="rId3" Type="http://schemas.openxmlformats.org/officeDocument/2006/relationships/image" Target="../media/image5.jpeg"/><Relationship Id="rId7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1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hyperlink" Target="https://nhess.copernicus.org/preprints/nhess-2020-388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slide" Target="slide13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" Target="slide18.xml"/><Relationship Id="rId7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5.jpeg"/><Relationship Id="rId7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slide" Target="slide20.xml"/><Relationship Id="rId9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8.jpeg"/><Relationship Id="rId3" Type="http://schemas.openxmlformats.org/officeDocument/2006/relationships/hyperlink" Target="http://twitter.com/natriskchange" TargetMode="External"/><Relationship Id="rId7" Type="http://schemas.openxmlformats.org/officeDocument/2006/relationships/image" Target="../media/image4.jpeg"/><Relationship Id="rId12" Type="http://schemas.openxmlformats.org/officeDocument/2006/relationships/hyperlink" Target="https://www.researchgate.net/profile/Guilherme-Samprogna-Mohor" TargetMode="External"/><Relationship Id="rId2" Type="http://schemas.openxmlformats.org/officeDocument/2006/relationships/hyperlink" Target="mailto:samprognamoh@uni-potsdam.de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svg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5" Type="http://schemas.openxmlformats.org/officeDocument/2006/relationships/image" Target="../media/image19.jpeg"/><Relationship Id="rId10" Type="http://schemas.openxmlformats.org/officeDocument/2006/relationships/image" Target="../media/image7.jpeg"/><Relationship Id="rId4" Type="http://schemas.openxmlformats.org/officeDocument/2006/relationships/image" Target="../media/image17.png"/><Relationship Id="rId9" Type="http://schemas.openxmlformats.org/officeDocument/2006/relationships/image" Target="../media/image6.jpeg"/><Relationship Id="rId14" Type="http://schemas.openxmlformats.org/officeDocument/2006/relationships/hyperlink" Target="https://www.linkedin.com/in/guilhermesmohor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2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5.jpeg"/><Relationship Id="rId7" Type="http://schemas.openxmlformats.org/officeDocument/2006/relationships/image" Target="../media/image3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23.png"/><Relationship Id="rId5" Type="http://schemas.openxmlformats.org/officeDocument/2006/relationships/image" Target="../media/image7.jpeg"/><Relationship Id="rId10" Type="http://schemas.openxmlformats.org/officeDocument/2006/relationships/image" Target="../media/image22.png"/><Relationship Id="rId4" Type="http://schemas.openxmlformats.org/officeDocument/2006/relationships/image" Target="../media/image6.jpeg"/><Relationship Id="rId9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5.jpeg"/><Relationship Id="rId7" Type="http://schemas.openxmlformats.org/officeDocument/2006/relationships/image" Target="../media/image8.jpeg"/><Relationship Id="rId12" Type="http://schemas.openxmlformats.org/officeDocument/2006/relationships/image" Target="../media/image3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38.png"/><Relationship Id="rId5" Type="http://schemas.openxmlformats.org/officeDocument/2006/relationships/slide" Target="slide6.xml"/><Relationship Id="rId10" Type="http://schemas.openxmlformats.org/officeDocument/2006/relationships/image" Target="../media/image37.png"/><Relationship Id="rId4" Type="http://schemas.openxmlformats.org/officeDocument/2006/relationships/image" Target="../media/image6.jpeg"/><Relationship Id="rId9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slide" Target="slide7.xml"/><Relationship Id="rId7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5.jpeg"/><Relationship Id="rId7" Type="http://schemas.openxmlformats.org/officeDocument/2006/relationships/image" Target="../media/image1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5.jpeg"/><Relationship Id="rId7" Type="http://schemas.openxmlformats.org/officeDocument/2006/relationships/image" Target="../media/image2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5.jpeg"/><Relationship Id="rId7" Type="http://schemas.openxmlformats.org/officeDocument/2006/relationships/image" Target="../media/image2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5.jpeg"/><Relationship Id="rId7" Type="http://schemas.openxmlformats.org/officeDocument/2006/relationships/image" Target="../media/image2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5.jpeg"/><Relationship Id="rId7" Type="http://schemas.openxmlformats.org/officeDocument/2006/relationships/image" Target="../media/image2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5.jpeg"/><Relationship Id="rId7" Type="http://schemas.openxmlformats.org/officeDocument/2006/relationships/image" Target="../media/image2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5.jpeg"/><Relationship Id="rId7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slide" Target="slide8.xml"/><Relationship Id="rId9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s://nhess.copernicus.org/preprints/nhess-2020-388/" TargetMode="External"/><Relationship Id="rId3" Type="http://schemas.openxmlformats.org/officeDocument/2006/relationships/image" Target="../media/image5.jpeg"/><Relationship Id="rId7" Type="http://schemas.openxmlformats.org/officeDocument/2006/relationships/hyperlink" Target="https://agupubs.onlinelibrary.wiley.com/doi/10.1029/2019WR025943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8.jpeg"/><Relationship Id="rId3" Type="http://schemas.openxmlformats.org/officeDocument/2006/relationships/hyperlink" Target="http://twitter.com/natriskchange" TargetMode="External"/><Relationship Id="rId7" Type="http://schemas.openxmlformats.org/officeDocument/2006/relationships/image" Target="../media/image4.jpeg"/><Relationship Id="rId12" Type="http://schemas.openxmlformats.org/officeDocument/2006/relationships/hyperlink" Target="https://www.researchgate.net/profile/Guilherme-Samprogna-Mohor" TargetMode="External"/><Relationship Id="rId2" Type="http://schemas.openxmlformats.org/officeDocument/2006/relationships/hyperlink" Target="mailto:samprognamoh@uni-potsdam.de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svg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5" Type="http://schemas.openxmlformats.org/officeDocument/2006/relationships/image" Target="../media/image19.jpeg"/><Relationship Id="rId10" Type="http://schemas.openxmlformats.org/officeDocument/2006/relationships/image" Target="../media/image7.jpeg"/><Relationship Id="rId4" Type="http://schemas.openxmlformats.org/officeDocument/2006/relationships/image" Target="../media/image17.png"/><Relationship Id="rId9" Type="http://schemas.openxmlformats.org/officeDocument/2006/relationships/image" Target="../media/image6.jpeg"/><Relationship Id="rId14" Type="http://schemas.openxmlformats.org/officeDocument/2006/relationships/hyperlink" Target="https://www.linkedin.com/in/guilhermesmoho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 txBox="1">
            <a:spLocks/>
          </p:cNvSpPr>
          <p:nvPr/>
        </p:nvSpPr>
        <p:spPr>
          <a:xfrm>
            <a:off x="685800" y="2130425"/>
            <a:ext cx="7772400" cy="201865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algn="ctr"/>
            <a:r>
              <a:rPr lang="en-US" sz="3600" spc="80" dirty="0">
                <a:solidFill>
                  <a:srgbClr val="25406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Learning to estimate losses of compound inland flooding with Bayesian multilevel models</a:t>
            </a:r>
            <a:endParaRPr lang="en-US" sz="4000" spc="8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5" name="Untertitel 4"/>
          <p:cNvSpPr txBox="1">
            <a:spLocks/>
          </p:cNvSpPr>
          <p:nvPr/>
        </p:nvSpPr>
        <p:spPr>
          <a:xfrm>
            <a:off x="1371600" y="4723551"/>
            <a:ext cx="6400800" cy="147002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DE" b="1" spc="80" dirty="0">
                <a:latin typeface="Helvetica" panose="020B0604020202020204" pitchFamily="34" charset="0"/>
                <a:cs typeface="Helvetica" panose="020B0604020202020204" pitchFamily="34" charset="0"/>
              </a:rPr>
              <a:t>M. Sc. Guilherme S. Mohor</a:t>
            </a:r>
          </a:p>
          <a:p>
            <a:pPr algn="ctr"/>
            <a:r>
              <a:rPr lang="de-DE" sz="1600" spc="80" dirty="0">
                <a:latin typeface="Helvetica" panose="020B0604020202020204" pitchFamily="34" charset="0"/>
                <a:cs typeface="Helvetica" panose="020B0604020202020204" pitchFamily="34" charset="0"/>
              </a:rPr>
              <a:t>samprognamoh@uni-potsdam.de</a:t>
            </a:r>
          </a:p>
          <a:p>
            <a:pPr algn="ctr"/>
            <a:endParaRPr lang="en-US" sz="500" spc="80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ctr"/>
            <a:r>
              <a:rPr lang="en-US" spc="80" dirty="0">
                <a:latin typeface="Helvetica" panose="020B0604020202020204" pitchFamily="34" charset="0"/>
                <a:cs typeface="Helvetica" panose="020B0604020202020204" pitchFamily="34" charset="0"/>
              </a:rPr>
              <a:t>Prof. Dr. Oliver Korup, Prof. Dr. Annegret Thieken</a:t>
            </a:r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5E9CBC8F-FCF4-4BF4-A892-6DE9FDF7DE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860032" y="89129"/>
            <a:ext cx="3233936" cy="1107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4955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3B4E467F-6DD4-4FEA-B53F-C7257B847DCF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15" name="Gruppieren 14">
              <a:extLst>
                <a:ext uri="{FF2B5EF4-FFF2-40B4-BE49-F238E27FC236}">
                  <a16:creationId xmlns:a16="http://schemas.microsoft.com/office/drawing/2014/main" id="{349C16A4-8A9E-4DD4-919C-FA54C2C1E193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28" name="Rechteck 27">
                <a:extLst>
                  <a:ext uri="{FF2B5EF4-FFF2-40B4-BE49-F238E27FC236}">
                    <a16:creationId xmlns:a16="http://schemas.microsoft.com/office/drawing/2014/main" id="{32330DEC-54E0-4FB5-86D9-695BC6F7E61D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7" name="Ellipse 26">
                <a:extLst>
                  <a:ext uri="{FF2B5EF4-FFF2-40B4-BE49-F238E27FC236}">
                    <a16:creationId xmlns:a16="http://schemas.microsoft.com/office/drawing/2014/main" id="{55559EFE-B8C9-45CC-B87E-37971463D053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10" name="Ellipse 9">
                <a:extLst>
                  <a:ext uri="{FF2B5EF4-FFF2-40B4-BE49-F238E27FC236}">
                    <a16:creationId xmlns:a16="http://schemas.microsoft.com/office/drawing/2014/main" id="{F14E8AD0-A2B6-473E-8B09-32E8C660026F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11" name="Rechteck 10">
                <a:extLst>
                  <a:ext uri="{FF2B5EF4-FFF2-40B4-BE49-F238E27FC236}">
                    <a16:creationId xmlns:a16="http://schemas.microsoft.com/office/drawing/2014/main" id="{F3A06FD0-B63D-4AD5-9CB4-C13FA5D35E90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1A0648AB-0B8D-46D9-A7E6-45D4F19CBDC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16" name="Grafik 15">
              <a:extLst>
                <a:ext uri="{FF2B5EF4-FFF2-40B4-BE49-F238E27FC236}">
                  <a16:creationId xmlns:a16="http://schemas.microsoft.com/office/drawing/2014/main" id="{43B915CA-8C14-46F2-9377-183431CB156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17" name="Grafik 16">
              <a:extLst>
                <a:ext uri="{FF2B5EF4-FFF2-40B4-BE49-F238E27FC236}">
                  <a16:creationId xmlns:a16="http://schemas.microsoft.com/office/drawing/2014/main" id="{417EA85B-1A4E-4667-8620-25648B8484D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F0E64368-8317-4FA9-B6CD-F7627F4D438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8C2A1FC6-84CF-4FB0-899D-EAE5B22A863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094BACC-6B1D-4865-BB34-95E04861D1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12776"/>
            <a:ext cx="7886700" cy="5076661"/>
          </a:xfrm>
        </p:spPr>
        <p:txBody>
          <a:bodyPr>
            <a:normAutofit/>
          </a:bodyPr>
          <a:lstStyle/>
          <a:p>
            <a:pPr algn="just">
              <a:buFont typeface="Courier New" panose="02070309020205020404" pitchFamily="49" charset="0"/>
              <a:buChar char="o"/>
            </a:pP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-occurrence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different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has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been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reported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in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several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events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in Germany.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Usually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models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estimation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losses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assign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event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to a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single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trained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Bayesian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multilevel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model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to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estimate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losses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compound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inland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where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each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building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may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have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suffered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effect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one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during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same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event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 final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loss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composition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effects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from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different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i.e. a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sum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However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model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requires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-definition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-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model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does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not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learn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estimate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using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 simpler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model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and a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subset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data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and check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results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compared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to a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model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with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uniform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  <a:endParaRPr lang="de-DE" sz="12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just">
              <a:buFont typeface="Courier New" panose="02070309020205020404" pitchFamily="49" charset="0"/>
              <a:buChar char="o"/>
            </a:pP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estimation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still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challenging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our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procedure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reasonable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?</a:t>
            </a:r>
          </a:p>
          <a:p>
            <a:pPr marL="0" indent="0" algn="ctr">
              <a:buNone/>
            </a:pP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would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like to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discuss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this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with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you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!</a:t>
            </a:r>
          </a:p>
          <a:p>
            <a:pPr marL="0" indent="0" algn="ctr">
              <a:buNone/>
            </a:pPr>
            <a:endParaRPr lang="de-DE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ctr">
              <a:buNone/>
            </a:pPr>
            <a:r>
              <a:rPr lang="de-DE" sz="1800" dirty="0">
                <a:solidFill>
                  <a:srgbClr val="918F9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 </a:t>
            </a:r>
            <a:r>
              <a:rPr lang="de-DE" sz="1800" dirty="0" err="1">
                <a:solidFill>
                  <a:srgbClr val="918F9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next</a:t>
            </a:r>
            <a:r>
              <a:rPr lang="de-DE" sz="1800" dirty="0">
                <a:solidFill>
                  <a:srgbClr val="918F9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918F9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slides</a:t>
            </a:r>
            <a:r>
              <a:rPr lang="de-DE" sz="1800" dirty="0">
                <a:solidFill>
                  <a:srgbClr val="918F9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918F9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are</a:t>
            </a:r>
            <a:r>
              <a:rPr lang="de-DE" sz="1800" dirty="0">
                <a:solidFill>
                  <a:srgbClr val="918F9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 </a:t>
            </a:r>
            <a:r>
              <a:rPr lang="de-DE" sz="1800" dirty="0" err="1">
                <a:solidFill>
                  <a:srgbClr val="918F9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summary</a:t>
            </a:r>
            <a:r>
              <a:rPr lang="de-DE" sz="1800" dirty="0">
                <a:solidFill>
                  <a:srgbClr val="918F9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918F9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rgbClr val="918F9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918F9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each</a:t>
            </a:r>
            <a:r>
              <a:rPr lang="de-DE" sz="1800" dirty="0">
                <a:solidFill>
                  <a:srgbClr val="918F9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918F9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section</a:t>
            </a:r>
            <a:endParaRPr lang="de-DE" sz="1800" dirty="0">
              <a:solidFill>
                <a:srgbClr val="918F9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ctr">
              <a:buNone/>
            </a:pPr>
            <a:endParaRPr lang="de-DE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B74D82B-5748-44C8-9473-A1CBCF697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Summary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89E79D5-16EF-4287-9E42-55DB13761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pPr/>
              <a:t>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08691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33B4CEA-908E-4600-9D83-87986A344659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23" name="Gruppieren 22">
              <a:extLst>
                <a:ext uri="{FF2B5EF4-FFF2-40B4-BE49-F238E27FC236}">
                  <a16:creationId xmlns:a16="http://schemas.microsoft.com/office/drawing/2014/main" id="{A9195E4D-716B-4ED5-9CD9-F1A6D170C453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29" name="Rechteck 28">
                <a:extLst>
                  <a:ext uri="{FF2B5EF4-FFF2-40B4-BE49-F238E27FC236}">
                    <a16:creationId xmlns:a16="http://schemas.microsoft.com/office/drawing/2014/main" id="{88992753-8B44-4B96-A7C0-F190FE654D80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0" name="Ellipse 29">
                <a:extLst>
                  <a:ext uri="{FF2B5EF4-FFF2-40B4-BE49-F238E27FC236}">
                    <a16:creationId xmlns:a16="http://schemas.microsoft.com/office/drawing/2014/main" id="{CEF02CA9-F551-4E90-8A43-DC80598A7A51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1" name="Ellipse 30">
                <a:extLst>
                  <a:ext uri="{FF2B5EF4-FFF2-40B4-BE49-F238E27FC236}">
                    <a16:creationId xmlns:a16="http://schemas.microsoft.com/office/drawing/2014/main" id="{133E01AC-91DD-4575-9130-C0F7AB63E99C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6" name="Rechteck 35">
                <a:extLst>
                  <a:ext uri="{FF2B5EF4-FFF2-40B4-BE49-F238E27FC236}">
                    <a16:creationId xmlns:a16="http://schemas.microsoft.com/office/drawing/2014/main" id="{0536B01B-F7FB-47FF-B7B9-A66D137079EC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78D28A36-2707-47C8-B1CB-B7C65F255A8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2C4C0000-658C-4284-A9D4-7D43703EEAA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26" name="Grafik 25">
              <a:extLst>
                <a:ext uri="{FF2B5EF4-FFF2-40B4-BE49-F238E27FC236}">
                  <a16:creationId xmlns:a16="http://schemas.microsoft.com/office/drawing/2014/main" id="{3E6D1EF3-FBD4-4D05-AA46-A2275385086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27" name="Grafik 26">
              <a:extLst>
                <a:ext uri="{FF2B5EF4-FFF2-40B4-BE49-F238E27FC236}">
                  <a16:creationId xmlns:a16="http://schemas.microsoft.com/office/drawing/2014/main" id="{9E8583BE-BA85-4ED7-8B3B-5C3CA7526FA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28" name="Grafik 27">
              <a:extLst>
                <a:ext uri="{FF2B5EF4-FFF2-40B4-BE49-F238E27FC236}">
                  <a16:creationId xmlns:a16="http://schemas.microsoft.com/office/drawing/2014/main" id="{824FACFD-251C-4CEB-B68B-D2003A29384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8B74D82B-5748-44C8-9473-A1CBCF697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Background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094BACC-6B1D-4865-BB34-95E04861D1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484784"/>
            <a:ext cx="3867150" cy="475252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160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Floods are usually distinguished between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600" b="1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COASTAL</a:t>
            </a:r>
            <a:r>
              <a:rPr lang="de-DE" sz="160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sz="1600" b="1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FLUVIAL</a:t>
            </a:r>
            <a:r>
              <a:rPr lang="de-DE" sz="160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60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or</a:t>
            </a:r>
            <a:r>
              <a:rPr lang="de-DE" sz="160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600" b="1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PLUVIAL</a:t>
            </a:r>
            <a:r>
              <a:rPr lang="de-DE" sz="160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60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floods</a:t>
            </a:r>
            <a:endParaRPr lang="de-DE" sz="16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just">
              <a:buNone/>
            </a:pPr>
            <a:r>
              <a:rPr lang="en-US" sz="160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However, PLUVIAL floods is an umbrella term for excessive rainfall-triggered events, which can have different pathways, such as:</a:t>
            </a:r>
          </a:p>
          <a:p>
            <a:pPr marL="360000" algn="just"/>
            <a:r>
              <a:rPr lang="en-US" sz="160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Saturated soil and rising groundwater</a:t>
            </a:r>
          </a:p>
          <a:p>
            <a:pPr marL="360000" algn="just"/>
            <a:r>
              <a:rPr lang="en-US" sz="160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Rapid runoff in steep channels (flash flood)</a:t>
            </a:r>
          </a:p>
          <a:p>
            <a:pPr marL="360000" algn="just"/>
            <a:r>
              <a:rPr lang="en-US" sz="160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Stormwater exceeds drainage system (urban flood)</a:t>
            </a:r>
          </a:p>
          <a:p>
            <a:pPr marL="0" indent="0" algn="just">
              <a:buNone/>
            </a:pPr>
            <a:r>
              <a:rPr lang="en-US" sz="160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When different flood pathways (= flood types) occur simultaneously they may be termed </a:t>
            </a:r>
            <a:r>
              <a:rPr lang="en-US" sz="1600" b="1" i="0" u="none" strike="noStrike" baseline="0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compound floods</a:t>
            </a:r>
            <a:endParaRPr lang="de-DE" sz="1600" b="1" dirty="0">
              <a:solidFill>
                <a:schemeClr val="accent2">
                  <a:lumMod val="75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33C9FC9B-48CA-4791-AFEB-3363A70E8F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484784"/>
            <a:ext cx="3867150" cy="475252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160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Compound events can be understood as (Zscheischler et al., 2020):</a:t>
            </a:r>
          </a:p>
          <a:p>
            <a:pPr marL="360000" algn="just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</a:t>
            </a:r>
            <a:r>
              <a:rPr lang="en-US" sz="160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reconditioned events (e.g., rain-on-snow, rainfall on saturated soil)</a:t>
            </a:r>
            <a:endParaRPr lang="de-DE" sz="1600" i="0" u="none" strike="noStrike" baseline="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360000" algn="just">
              <a:buFont typeface="Courier New" panose="02070309020205020404" pitchFamily="49" charset="0"/>
              <a:buChar char="o"/>
            </a:pPr>
            <a:r>
              <a:rPr lang="en-US" sz="160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Co-occurrence of multiple hazards in the same region</a:t>
            </a:r>
            <a:endParaRPr lang="de-DE" sz="1600" i="0" u="none" strike="noStrike" baseline="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360000" algn="just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</a:t>
            </a:r>
            <a:r>
              <a:rPr lang="en-US" sz="160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patially compound (e.g., different catchments flooded at the same time when nearby levees breached)</a:t>
            </a:r>
          </a:p>
          <a:p>
            <a:pPr marL="0" indent="0" algn="just">
              <a:buNone/>
            </a:pPr>
            <a:r>
              <a:rPr lang="en-US" sz="160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“</a:t>
            </a:r>
            <a:r>
              <a:rPr lang="en-US" sz="1600" b="1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Compound floods</a:t>
            </a:r>
            <a:r>
              <a:rPr lang="en-US" sz="160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” are commonly referred to as the co-occurrence of COASTAL floods and FLUVIAL floods.</a:t>
            </a:r>
          </a:p>
          <a:p>
            <a:pPr marL="0" indent="0" algn="just">
              <a:buNone/>
            </a:pPr>
            <a:r>
              <a:rPr lang="en-US" sz="160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To avoid 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confusion, we term the combination of different flood pathways, except for coastal floods, </a:t>
            </a:r>
            <a:r>
              <a:rPr lang="en-US" sz="160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as </a:t>
            </a:r>
            <a:r>
              <a:rPr lang="en-US" sz="1600" b="1" i="0" u="none" strike="noStrike" baseline="0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compound INLAND floods</a:t>
            </a:r>
            <a:r>
              <a:rPr lang="en-US" sz="160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  <a:endParaRPr lang="de-DE" sz="1600" dirty="0">
              <a:solidFill>
                <a:schemeClr val="accent2">
                  <a:lumMod val="75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89E79D5-16EF-4287-9E42-55DB13761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pPr/>
              <a:t>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88232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04B6FC-ABBD-40E4-BB43-BA98D3309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Flood </a:t>
            </a:r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Pathways</a:t>
            </a:r>
            <a:endParaRPr lang="pt-BR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AC73FB9A-36F4-4CD9-B1E2-114936474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pPr/>
              <a:t>4</a:t>
            </a:fld>
            <a:endParaRPr lang="pt-BR" dirty="0"/>
          </a:p>
        </p:txBody>
      </p:sp>
      <p:sp>
        <p:nvSpPr>
          <p:cNvPr id="106" name="Inhaltsplatzhalter 2">
            <a:extLst>
              <a:ext uri="{FF2B5EF4-FFF2-40B4-BE49-F238E27FC236}">
                <a16:creationId xmlns:a16="http://schemas.microsoft.com/office/drawing/2014/main" id="{10BC8DAC-6E8B-484A-928E-9C8E6351C0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436" y="1556792"/>
            <a:ext cx="2729543" cy="493608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On the right are the flood pathways considered in this study and using the umbrella terms.</a:t>
            </a:r>
          </a:p>
          <a:p>
            <a:pPr marL="0" indent="0" algn="just">
              <a:buNone/>
            </a:pPr>
            <a:endParaRPr lang="de-DE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just">
              <a:buNone/>
            </a:pP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Data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from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surveys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undertaken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after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events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in Germany.</a:t>
            </a:r>
          </a:p>
          <a:p>
            <a:pPr marL="0" indent="0" algn="just">
              <a:buNone/>
            </a:pPr>
            <a:endParaRPr lang="de-DE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just">
              <a:buNone/>
            </a:pP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co-occurrence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multiple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in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same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event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even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in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same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city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has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been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reported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</a:p>
        </p:txBody>
      </p:sp>
      <p:sp>
        <p:nvSpPr>
          <p:cNvPr id="27" name="Rechteck: abgerundete Ecken 26">
            <a:extLst>
              <a:ext uri="{FF2B5EF4-FFF2-40B4-BE49-F238E27FC236}">
                <a16:creationId xmlns:a16="http://schemas.microsoft.com/office/drawing/2014/main" id="{0FC96BC3-DC65-48C7-A8CD-6EEE0C86177F}"/>
              </a:ext>
            </a:extLst>
          </p:cNvPr>
          <p:cNvSpPr/>
          <p:nvPr/>
        </p:nvSpPr>
        <p:spPr>
          <a:xfrm>
            <a:off x="3635896" y="1416725"/>
            <a:ext cx="4743862" cy="2419415"/>
          </a:xfrm>
          <a:prstGeom prst="round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de-DE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Under</a:t>
            </a:r>
            <a:r>
              <a:rPr lang="de-DE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umbrella</a:t>
            </a:r>
            <a:r>
              <a:rPr lang="de-DE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PLUVIAL FLOOD</a:t>
            </a: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7E737C35-F6BF-4600-A487-09FAF259A4D7}"/>
              </a:ext>
            </a:extLst>
          </p:cNvPr>
          <p:cNvSpPr txBox="1"/>
          <p:nvPr/>
        </p:nvSpPr>
        <p:spPr>
          <a:xfrm>
            <a:off x="3353533" y="5898758"/>
            <a:ext cx="15273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b="1" dirty="0">
                <a:ln w="0"/>
                <a:solidFill>
                  <a:schemeClr val="accent1">
                    <a:lumMod val="50000"/>
                  </a:schemeClr>
                </a:solidFill>
                <a:effectLst/>
                <a:latin typeface="Helvetica" panose="020B0604020202020204" pitchFamily="34" charset="0"/>
                <a:cs typeface="Helvetica" panose="020B0604020202020204" pitchFamily="34" charset="0"/>
              </a:rPr>
              <a:t>Levee </a:t>
            </a:r>
            <a:r>
              <a:rPr lang="de-DE" sz="1600" b="1" dirty="0" err="1">
                <a:ln w="0"/>
                <a:solidFill>
                  <a:schemeClr val="accent1">
                    <a:lumMod val="50000"/>
                  </a:schemeClr>
                </a:solidFill>
                <a:effectLst/>
                <a:latin typeface="Helvetica" panose="020B0604020202020204" pitchFamily="34" charset="0"/>
                <a:cs typeface="Helvetica" panose="020B0604020202020204" pitchFamily="34" charset="0"/>
              </a:rPr>
              <a:t>Breach</a:t>
            </a:r>
            <a:endParaRPr lang="de-DE" sz="1600" b="1" dirty="0">
              <a:ln w="0"/>
              <a:solidFill>
                <a:schemeClr val="accent1">
                  <a:lumMod val="50000"/>
                </a:schemeClr>
              </a:solidFill>
              <a:effectLst/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C111E607-5427-4845-A541-D8958835FAF4}"/>
              </a:ext>
            </a:extLst>
          </p:cNvPr>
          <p:cNvSpPr txBox="1"/>
          <p:nvPr/>
        </p:nvSpPr>
        <p:spPr>
          <a:xfrm>
            <a:off x="5371922" y="5898758"/>
            <a:ext cx="13423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b="1" dirty="0">
                <a:ln w="0"/>
                <a:solidFill>
                  <a:schemeClr val="accent1">
                    <a:lumMod val="50000"/>
                  </a:schemeClr>
                </a:solidFill>
                <a:effectLst/>
                <a:latin typeface="Helvetica" panose="020B0604020202020204" pitchFamily="34" charset="0"/>
                <a:cs typeface="Helvetica" panose="020B0604020202020204" pitchFamily="34" charset="0"/>
              </a:rPr>
              <a:t>River Flood</a:t>
            </a:r>
          </a:p>
        </p:txBody>
      </p:sp>
      <p:sp>
        <p:nvSpPr>
          <p:cNvPr id="30" name="Rechteck: abgerundete Ecken 29">
            <a:extLst>
              <a:ext uri="{FF2B5EF4-FFF2-40B4-BE49-F238E27FC236}">
                <a16:creationId xmlns:a16="http://schemas.microsoft.com/office/drawing/2014/main" id="{9CE4427D-E043-413F-B740-F987890B0D63}"/>
              </a:ext>
            </a:extLst>
          </p:cNvPr>
          <p:cNvSpPr/>
          <p:nvPr/>
        </p:nvSpPr>
        <p:spPr>
          <a:xfrm>
            <a:off x="3059832" y="3933056"/>
            <a:ext cx="5946397" cy="2419414"/>
          </a:xfrm>
          <a:prstGeom prst="round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de-DE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Under</a:t>
            </a:r>
            <a:r>
              <a:rPr lang="de-DE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umbrella</a:t>
            </a:r>
            <a:r>
              <a:rPr lang="de-DE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FLUVIAL FLOOD</a:t>
            </a:r>
          </a:p>
        </p:txBody>
      </p:sp>
      <p:sp>
        <p:nvSpPr>
          <p:cNvPr id="31" name="Textfeld 30">
            <a:extLst>
              <a:ext uri="{FF2B5EF4-FFF2-40B4-BE49-F238E27FC236}">
                <a16:creationId xmlns:a16="http://schemas.microsoft.com/office/drawing/2014/main" id="{EE71C515-9DFE-4A39-9148-CD9FBA85F46A}"/>
              </a:ext>
            </a:extLst>
          </p:cNvPr>
          <p:cNvSpPr txBox="1"/>
          <p:nvPr/>
        </p:nvSpPr>
        <p:spPr>
          <a:xfrm>
            <a:off x="4315397" y="3378478"/>
            <a:ext cx="13821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b="1" dirty="0">
                <a:ln w="0"/>
                <a:solidFill>
                  <a:schemeClr val="accent1">
                    <a:lumMod val="50000"/>
                  </a:schemeClr>
                </a:solidFill>
                <a:effectLst/>
                <a:latin typeface="Helvetica" panose="020B0604020202020204" pitchFamily="34" charset="0"/>
                <a:cs typeface="Helvetica" panose="020B0604020202020204" pitchFamily="34" charset="0"/>
              </a:rPr>
              <a:t>Flash Flood</a:t>
            </a: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6AE10BAC-13E7-4742-9803-047FFADED8C2}"/>
              </a:ext>
            </a:extLst>
          </p:cNvPr>
          <p:cNvSpPr txBox="1"/>
          <p:nvPr/>
        </p:nvSpPr>
        <p:spPr>
          <a:xfrm>
            <a:off x="6276766" y="3378478"/>
            <a:ext cx="14959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b="1" dirty="0">
                <a:ln w="0"/>
                <a:solidFill>
                  <a:schemeClr val="accent1">
                    <a:lumMod val="50000"/>
                  </a:schemeClr>
                </a:solidFill>
                <a:effectLst/>
                <a:latin typeface="Helvetica" panose="020B0604020202020204" pitchFamily="34" charset="0"/>
                <a:cs typeface="Helvetica" panose="020B0604020202020204" pitchFamily="34" charset="0"/>
              </a:rPr>
              <a:t>Urban Flood</a:t>
            </a:r>
          </a:p>
        </p:txBody>
      </p:sp>
      <p:sp>
        <p:nvSpPr>
          <p:cNvPr id="33" name="Textfeld 32">
            <a:extLst>
              <a:ext uri="{FF2B5EF4-FFF2-40B4-BE49-F238E27FC236}">
                <a16:creationId xmlns:a16="http://schemas.microsoft.com/office/drawing/2014/main" id="{A5604102-46AB-4CA0-9D0A-0193DA4903C7}"/>
              </a:ext>
            </a:extLst>
          </p:cNvPr>
          <p:cNvSpPr txBox="1"/>
          <p:nvPr/>
        </p:nvSpPr>
        <p:spPr>
          <a:xfrm>
            <a:off x="7252541" y="5878191"/>
            <a:ext cx="14959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b="1" dirty="0" err="1">
                <a:ln w="0"/>
                <a:solidFill>
                  <a:schemeClr val="accent1">
                    <a:lumMod val="50000"/>
                  </a:schemeClr>
                </a:solidFill>
                <a:effectLst/>
                <a:latin typeface="Helvetica" panose="020B0604020202020204" pitchFamily="34" charset="0"/>
                <a:cs typeface="Helvetica" panose="020B0604020202020204" pitchFamily="34" charset="0"/>
              </a:rPr>
              <a:t>Groundwater</a:t>
            </a:r>
            <a:endParaRPr lang="de-DE" sz="1600" b="1" dirty="0">
              <a:ln w="0"/>
              <a:solidFill>
                <a:schemeClr val="accent1">
                  <a:lumMod val="50000"/>
                </a:schemeClr>
              </a:solidFill>
              <a:effectLst/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200FB642-48BB-44DF-B676-A856ABCFF3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317" y="4509120"/>
            <a:ext cx="1644923" cy="1440000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F529C143-E500-4E8B-A7CD-AD65DB5C05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725" y="4509120"/>
            <a:ext cx="1644923" cy="1440000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41319F3D-0297-4E2E-9B4B-8606DAE0AD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9028" y="1989000"/>
            <a:ext cx="1644923" cy="1440000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9EF2EF29-1539-4C5A-ACE0-305E070DD2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184" y="2002841"/>
            <a:ext cx="1644923" cy="1440000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98BA8270-CC01-4EDE-B600-86258A6AF8F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6413" y="4509120"/>
            <a:ext cx="1644923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43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C5BB6ED9-FE4B-40CB-999B-4DA39A761120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28" name="Gruppieren 27">
              <a:extLst>
                <a:ext uri="{FF2B5EF4-FFF2-40B4-BE49-F238E27FC236}">
                  <a16:creationId xmlns:a16="http://schemas.microsoft.com/office/drawing/2014/main" id="{D2F743FB-FDA9-41B4-BB4B-BE0B24416F2D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34" name="Rechteck 33">
                <a:extLst>
                  <a:ext uri="{FF2B5EF4-FFF2-40B4-BE49-F238E27FC236}">
                    <a16:creationId xmlns:a16="http://schemas.microsoft.com/office/drawing/2014/main" id="{8E5DEAF1-3C63-4506-A690-F7A1AEAAFD12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5" name="Ellipse 34">
                <a:extLst>
                  <a:ext uri="{FF2B5EF4-FFF2-40B4-BE49-F238E27FC236}">
                    <a16:creationId xmlns:a16="http://schemas.microsoft.com/office/drawing/2014/main" id="{D0B8EF89-BC35-43E9-80BE-46A343BA7133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6" name="Ellipse 35">
                <a:extLst>
                  <a:ext uri="{FF2B5EF4-FFF2-40B4-BE49-F238E27FC236}">
                    <a16:creationId xmlns:a16="http://schemas.microsoft.com/office/drawing/2014/main" id="{C0327F41-D41D-41D1-A839-24EED4C221EB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7" name="Rechteck 36">
                <a:extLst>
                  <a:ext uri="{FF2B5EF4-FFF2-40B4-BE49-F238E27FC236}">
                    <a16:creationId xmlns:a16="http://schemas.microsoft.com/office/drawing/2014/main" id="{C8D60F41-48D2-4431-940A-1E4164D02C9B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753DCCA5-A754-4FAD-8A49-C27DE34BC5E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C8D7F91D-12BC-4DB4-940A-9E1A740DA8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0EF84E61-E2A8-4A68-BA60-5391BD6EC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A4430488-E1D7-404C-A2BF-FEC5E3C93E4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33" name="Grafik 32">
              <a:hlinkClick r:id="rId6" action="ppaction://hlinksldjump"/>
              <a:extLst>
                <a:ext uri="{FF2B5EF4-FFF2-40B4-BE49-F238E27FC236}">
                  <a16:creationId xmlns:a16="http://schemas.microsoft.com/office/drawing/2014/main" id="{3CE9073F-B897-45D8-B57B-CE68A369298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8B74D82B-5748-44C8-9473-A1CBCF697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Data</a:t>
            </a:r>
            <a:b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de-DE" sz="14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summary</a:t>
            </a:r>
            <a:endParaRPr lang="de-DE" sz="14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094BACC-6B1D-4865-BB34-95E04861D1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12776"/>
            <a:ext cx="7886700" cy="4755547"/>
          </a:xfrm>
        </p:spPr>
        <p:txBody>
          <a:bodyPr>
            <a:normAutofit/>
          </a:bodyPr>
          <a:lstStyle/>
          <a:p>
            <a:pPr algn="just">
              <a:buFont typeface="Courier New" panose="02070309020205020404" pitchFamily="49" charset="0"/>
              <a:buChar char="o"/>
            </a:pP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Germany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has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been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hit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by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several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severe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floods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in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past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years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Surveys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undertaken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affected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households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after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2002, 2005, 2006, 2010, 2011, 2013, 2014, and 2016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across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Germany.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surveys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address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several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aspects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flooding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event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and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dama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ging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process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</a:t>
            </a:r>
          </a:p>
          <a:p>
            <a:pPr lvl="1" algn="just">
              <a:buFont typeface="Symbol" panose="05050102010706020507" pitchFamily="18" charset="2"/>
              <a:buChar char="-"/>
            </a:pPr>
            <a:endParaRPr lang="de-DE" sz="14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lvl="1" algn="just">
              <a:buFont typeface="Symbol" panose="05050102010706020507" pitchFamily="18" charset="2"/>
              <a:buChar char="-"/>
            </a:pP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parameters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characteristics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building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socio-economic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factors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and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indicators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early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warning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and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preparedness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This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dataset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has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been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used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loss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modelling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under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different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model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structures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and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previous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studies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pointed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to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differences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across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types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(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  <a:hlinkClick r:id="rId8"/>
              </a:rPr>
              <a:t>Mohor et al., 2020, WRR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our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latest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approach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(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  <a:hlinkClick r:id="rId9"/>
              </a:rPr>
              <a:t>Mohor et al.,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  <a:hlinkClick r:id="rId9"/>
              </a:rPr>
              <a:t>accepted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  <a:hlinkClick r:id="rId9"/>
              </a:rPr>
              <a:t> to NHESS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),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seven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predictor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variables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selected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including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parameters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one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characteristic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building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and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indicators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preparedness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89E79D5-16EF-4287-9E42-55DB13761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pPr/>
              <a:t>5</a:t>
            </a:fld>
            <a:endParaRPr lang="pt-BR" dirty="0"/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50AEF237-43ED-4DF4-B4AC-1631C3A1C4F7}"/>
              </a:ext>
            </a:extLst>
          </p:cNvPr>
          <p:cNvSpPr txBox="1"/>
          <p:nvPr/>
        </p:nvSpPr>
        <p:spPr>
          <a:xfrm>
            <a:off x="1763688" y="5892103"/>
            <a:ext cx="561658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Navigate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to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details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dataset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in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slide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11 &gt;</a:t>
            </a:r>
          </a:p>
          <a:p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or</a:t>
            </a:r>
            <a:r>
              <a:rPr lang="de-DE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continue</a:t>
            </a:r>
            <a:r>
              <a:rPr lang="de-DE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with</a:t>
            </a:r>
            <a:r>
              <a:rPr lang="de-DE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summary</a:t>
            </a:r>
            <a:endParaRPr lang="de-DE" dirty="0">
              <a:solidFill>
                <a:schemeClr val="accent2">
                  <a:lumMod val="75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8727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pieren 15">
            <a:extLst>
              <a:ext uri="{FF2B5EF4-FFF2-40B4-BE49-F238E27FC236}">
                <a16:creationId xmlns:a16="http://schemas.microsoft.com/office/drawing/2014/main" id="{DBDD44E9-A358-42AC-A49E-4355B3D2AE97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17" name="Gruppieren 16">
              <a:extLst>
                <a:ext uri="{FF2B5EF4-FFF2-40B4-BE49-F238E27FC236}">
                  <a16:creationId xmlns:a16="http://schemas.microsoft.com/office/drawing/2014/main" id="{9D0FD580-02CB-4985-A8CA-64665D5872EB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34" name="Rechteck 33">
                <a:extLst>
                  <a:ext uri="{FF2B5EF4-FFF2-40B4-BE49-F238E27FC236}">
                    <a16:creationId xmlns:a16="http://schemas.microsoft.com/office/drawing/2014/main" id="{6DAD5E93-49EB-4474-BE55-E54B73400EAD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5" name="Ellipse 34">
                <a:extLst>
                  <a:ext uri="{FF2B5EF4-FFF2-40B4-BE49-F238E27FC236}">
                    <a16:creationId xmlns:a16="http://schemas.microsoft.com/office/drawing/2014/main" id="{C2FEA62B-7F72-4DA3-A85E-78448D663636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6" name="Ellipse 35">
                <a:extLst>
                  <a:ext uri="{FF2B5EF4-FFF2-40B4-BE49-F238E27FC236}">
                    <a16:creationId xmlns:a16="http://schemas.microsoft.com/office/drawing/2014/main" id="{FE9C7DCE-F58A-4D86-8D3D-AB994074D577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7" name="Rechteck 36">
                <a:extLst>
                  <a:ext uri="{FF2B5EF4-FFF2-40B4-BE49-F238E27FC236}">
                    <a16:creationId xmlns:a16="http://schemas.microsoft.com/office/drawing/2014/main" id="{6C75E117-CAE0-4D34-8618-9D0AC4F1FB48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D69B73E5-5EA5-4E00-ACBE-99CDDCE484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B16DCAA9-EB08-4996-B25E-5240BF87385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4D49592-89BD-433C-981C-F6DBCE47A23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32" name="Grafik 31">
              <a:hlinkClick r:id="rId5" action="ppaction://hlinksldjump"/>
              <a:extLst>
                <a:ext uri="{FF2B5EF4-FFF2-40B4-BE49-F238E27FC236}">
                  <a16:creationId xmlns:a16="http://schemas.microsoft.com/office/drawing/2014/main" id="{B6EFD24A-8A24-4E9C-948D-CCA6696CB54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DA13B6C7-44DE-44E2-B3EA-36DDE35E983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8B74D82B-5748-44C8-9473-A1CBCF697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Method</a:t>
            </a:r>
            <a:b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de-DE" sz="14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summary</a:t>
            </a:r>
            <a:endParaRPr lang="de-DE" sz="14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094BACC-6B1D-4865-BB34-95E04861D1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12776"/>
            <a:ext cx="7886700" cy="4755547"/>
          </a:xfrm>
        </p:spPr>
        <p:txBody>
          <a:bodyPr>
            <a:normAutofit/>
          </a:bodyPr>
          <a:lstStyle/>
          <a:p>
            <a:pPr algn="just">
              <a:buFont typeface="Courier New" panose="02070309020205020404" pitchFamily="49" charset="0"/>
              <a:buChar char="o"/>
            </a:pP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trained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Bayesian</a:t>
            </a:r>
            <a:r>
              <a:rPr lang="de-DE" sz="1800" b="0" i="0" u="none" strike="noStrike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model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to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estimate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losses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hypothesize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that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effect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each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predictor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(e.g.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water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depth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different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different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 This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can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estimated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using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multilevel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model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Moreover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each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datapoint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(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each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residential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building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may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have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suffered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effects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multiple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in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same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event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those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cases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final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loss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composition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effects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from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different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 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This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composition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sum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effects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that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need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to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determine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 The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model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does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not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estimate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Without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any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information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one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could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assume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equally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important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(uniform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determine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that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some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important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to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final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loss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than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others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(different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However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infinite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possibilities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sets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</a:p>
          <a:p>
            <a:pPr marL="0" indent="0" algn="just">
              <a:buNone/>
            </a:pPr>
            <a:endParaRPr lang="de-DE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89E79D5-16EF-4287-9E42-55DB13761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pPr/>
              <a:t>6</a:t>
            </a:fld>
            <a:endParaRPr lang="pt-BR" dirty="0"/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92BE2FF0-A5BD-4960-A1E5-3F837799F6ED}"/>
              </a:ext>
            </a:extLst>
          </p:cNvPr>
          <p:cNvSpPr txBox="1"/>
          <p:nvPr/>
        </p:nvSpPr>
        <p:spPr>
          <a:xfrm>
            <a:off x="796309" y="5892103"/>
            <a:ext cx="633146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Navigate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to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details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Bayesian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model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in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slide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13 &gt;</a:t>
            </a:r>
          </a:p>
          <a:p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or</a:t>
            </a:r>
            <a:r>
              <a:rPr lang="de-DE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continue</a:t>
            </a:r>
            <a:r>
              <a:rPr lang="de-DE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with</a:t>
            </a:r>
            <a:r>
              <a:rPr lang="de-DE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summary</a:t>
            </a:r>
            <a:endParaRPr lang="de-DE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8651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uppieren 25">
            <a:extLst>
              <a:ext uri="{FF2B5EF4-FFF2-40B4-BE49-F238E27FC236}">
                <a16:creationId xmlns:a16="http://schemas.microsoft.com/office/drawing/2014/main" id="{5FB35E81-EB7F-4908-8B99-2CB7BDBC9973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28" name="Gruppieren 27">
              <a:extLst>
                <a:ext uri="{FF2B5EF4-FFF2-40B4-BE49-F238E27FC236}">
                  <a16:creationId xmlns:a16="http://schemas.microsoft.com/office/drawing/2014/main" id="{0BD5E1A7-BD85-4ECF-BE38-0D574B9A26E4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34" name="Rechteck 33">
                <a:extLst>
                  <a:ext uri="{FF2B5EF4-FFF2-40B4-BE49-F238E27FC236}">
                    <a16:creationId xmlns:a16="http://schemas.microsoft.com/office/drawing/2014/main" id="{2241B1F3-D182-4A8B-93F4-B4E7A5F1D971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5" name="Ellipse 34">
                <a:extLst>
                  <a:ext uri="{FF2B5EF4-FFF2-40B4-BE49-F238E27FC236}">
                    <a16:creationId xmlns:a16="http://schemas.microsoft.com/office/drawing/2014/main" id="{C7813DD7-F571-4477-AB79-0918FC31EFE0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6" name="Ellipse 35">
                <a:extLst>
                  <a:ext uri="{FF2B5EF4-FFF2-40B4-BE49-F238E27FC236}">
                    <a16:creationId xmlns:a16="http://schemas.microsoft.com/office/drawing/2014/main" id="{C1879745-F4AF-4B13-B0DD-6B5D69F4CB2C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7" name="Rechteck 36">
                <a:extLst>
                  <a:ext uri="{FF2B5EF4-FFF2-40B4-BE49-F238E27FC236}">
                    <a16:creationId xmlns:a16="http://schemas.microsoft.com/office/drawing/2014/main" id="{D9EBD775-7903-4EF5-BA1A-D8325BCAE199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9DD345EC-D656-4671-AD90-5B1B7ADFD43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30" name="Grafik 29">
              <a:hlinkClick r:id="rId3" action="ppaction://hlinksldjump"/>
              <a:extLst>
                <a:ext uri="{FF2B5EF4-FFF2-40B4-BE49-F238E27FC236}">
                  <a16:creationId xmlns:a16="http://schemas.microsoft.com/office/drawing/2014/main" id="{C33F56AD-86B0-4EEF-AD62-CB6F49AD740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F972437A-D0D6-4A74-84B0-403B4579C09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841100F4-0ED2-45F7-8598-FAF728D7A15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455C66DB-339C-461C-A490-DEFC9D54EB9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8B74D82B-5748-44C8-9473-A1CBCF697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setting</a:t>
            </a:r>
            <a:b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de-DE" sz="14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summary</a:t>
            </a:r>
            <a:endParaRPr lang="de-DE" sz="14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094BACC-6B1D-4865-BB34-95E04861D1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12776"/>
            <a:ext cx="7886700" cy="4971572"/>
          </a:xfrm>
        </p:spPr>
        <p:txBody>
          <a:bodyPr>
            <a:normAutofit/>
          </a:bodyPr>
          <a:lstStyle/>
          <a:p>
            <a:pPr algn="just">
              <a:buFont typeface="Courier New" panose="02070309020205020404" pitchFamily="49" charset="0"/>
              <a:buChar char="o"/>
            </a:pP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use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subset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data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from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flooding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events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between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2002 and 2006 (n=1052)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fit a single-level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model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a linear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regression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previously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selected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seven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predictors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including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occurrence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each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dichotomous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(latent) variable.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coefficients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these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variables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should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indicate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which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in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general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damaging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Those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estimates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where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re-scaled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to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sum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up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1.0,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resulting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in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„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prior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“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set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</a:t>
            </a:r>
          </a:p>
          <a:p>
            <a:pPr algn="just">
              <a:buFont typeface="Courier New" panose="02070309020205020404" pitchFamily="49" charset="0"/>
              <a:buChar char="o"/>
            </a:pPr>
            <a:endParaRPr lang="de-DE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just">
              <a:buNone/>
            </a:pPr>
            <a:endParaRPr lang="de-DE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just">
              <a:buFont typeface="Courier New" panose="02070309020205020404" pitchFamily="49" charset="0"/>
              <a:buChar char="o"/>
            </a:pP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fit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three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model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variants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to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assess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gain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using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these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with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data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from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flooding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events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between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2010 and 2016 (n=1058):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89E79D5-16EF-4287-9E42-55DB13761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pPr/>
              <a:t>7</a:t>
            </a:fld>
            <a:endParaRPr lang="pt-BR" dirty="0"/>
          </a:p>
        </p:txBody>
      </p:sp>
      <p:graphicFrame>
        <p:nvGraphicFramePr>
          <p:cNvPr id="15" name="Tabelle 15">
            <a:extLst>
              <a:ext uri="{FF2B5EF4-FFF2-40B4-BE49-F238E27FC236}">
                <a16:creationId xmlns:a16="http://schemas.microsoft.com/office/drawing/2014/main" id="{80994A8A-F43D-427F-B567-EB4D8F7458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3276149"/>
              </p:ext>
            </p:extLst>
          </p:nvPr>
        </p:nvGraphicFramePr>
        <p:xfrm>
          <a:off x="899593" y="3792060"/>
          <a:ext cx="7560840" cy="6705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3921647230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303236812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1329019008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3156545562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1069388435"/>
                    </a:ext>
                  </a:extLst>
                </a:gridCol>
              </a:tblGrid>
              <a:tr h="298063">
                <a:tc>
                  <a:txBody>
                    <a:bodyPr/>
                    <a:lstStyle/>
                    <a:p>
                      <a:pPr algn="ctr"/>
                      <a:r>
                        <a:rPr lang="de-DE" sz="1600" b="1" dirty="0"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Levee </a:t>
                      </a:r>
                      <a:r>
                        <a:rPr lang="de-DE" sz="1600" b="1" dirty="0" err="1"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breach</a:t>
                      </a:r>
                      <a:endParaRPr lang="de-DE" sz="1600" b="1" dirty="0">
                        <a:latin typeface="Helvetica" panose="020B0604020202020204" pitchFamily="34" charset="0"/>
                        <a:cs typeface="Helvetica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b="1" dirty="0"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Flash </a:t>
                      </a:r>
                      <a:r>
                        <a:rPr lang="de-DE" sz="1600" b="1" dirty="0" err="1"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flood</a:t>
                      </a:r>
                      <a:endParaRPr lang="de-DE" sz="1600" b="1" dirty="0">
                        <a:latin typeface="Helvetica" panose="020B0604020202020204" pitchFamily="34" charset="0"/>
                        <a:cs typeface="Helvetica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b="1" dirty="0"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River </a:t>
                      </a:r>
                      <a:r>
                        <a:rPr lang="de-DE" sz="1600" b="1" dirty="0" err="1"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flood</a:t>
                      </a:r>
                      <a:endParaRPr lang="de-DE" sz="1600" b="1" dirty="0">
                        <a:latin typeface="Helvetica" panose="020B0604020202020204" pitchFamily="34" charset="0"/>
                        <a:cs typeface="Helvetica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b="1" dirty="0" err="1"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Groundwater</a:t>
                      </a:r>
                      <a:endParaRPr lang="de-DE" sz="1600" b="1" dirty="0">
                        <a:latin typeface="Helvetica" panose="020B0604020202020204" pitchFamily="34" charset="0"/>
                        <a:cs typeface="Helvetica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b="1" dirty="0"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Urban </a:t>
                      </a:r>
                      <a:r>
                        <a:rPr lang="de-DE" sz="1600" b="1" dirty="0" err="1"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flood</a:t>
                      </a:r>
                      <a:endParaRPr lang="de-DE" sz="1600" b="1" dirty="0">
                        <a:latin typeface="Helvetica" panose="020B0604020202020204" pitchFamily="34" charset="0"/>
                        <a:cs typeface="Helvetica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8403195"/>
                  </a:ext>
                </a:extLst>
              </a:tr>
              <a:tr h="298063">
                <a:tc>
                  <a:txBody>
                    <a:bodyPr/>
                    <a:lstStyle/>
                    <a:p>
                      <a:pPr algn="ctr"/>
                      <a:r>
                        <a:rPr lang="de-DE" sz="1600" dirty="0"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0.245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0.216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0.197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0.179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0.162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8098291"/>
                  </a:ext>
                </a:extLst>
              </a:tr>
            </a:tbl>
          </a:graphicData>
        </a:graphic>
      </p:graphicFrame>
      <p:sp>
        <p:nvSpPr>
          <p:cNvPr id="21" name="Textfeld 20">
            <a:extLst>
              <a:ext uri="{FF2B5EF4-FFF2-40B4-BE49-F238E27FC236}">
                <a16:creationId xmlns:a16="http://schemas.microsoft.com/office/drawing/2014/main" id="{E84F0119-E597-4C3A-8F0E-8389E1C7AE9F}"/>
              </a:ext>
            </a:extLst>
          </p:cNvPr>
          <p:cNvSpPr txBox="1"/>
          <p:nvPr/>
        </p:nvSpPr>
        <p:spPr>
          <a:xfrm>
            <a:off x="530908" y="5892103"/>
            <a:ext cx="65968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Navigate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to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details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on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estimation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in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slide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18 &gt;</a:t>
            </a:r>
          </a:p>
          <a:p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or</a:t>
            </a:r>
            <a:r>
              <a:rPr lang="de-DE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continue</a:t>
            </a:r>
            <a:r>
              <a:rPr lang="de-DE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with</a:t>
            </a:r>
            <a:r>
              <a:rPr lang="de-DE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summary</a:t>
            </a:r>
            <a:endParaRPr lang="de-DE" sz="1800" dirty="0">
              <a:solidFill>
                <a:schemeClr val="accent2">
                  <a:lumMod val="75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grpSp>
        <p:nvGrpSpPr>
          <p:cNvPr id="27" name="Gruppieren 26">
            <a:extLst>
              <a:ext uri="{FF2B5EF4-FFF2-40B4-BE49-F238E27FC236}">
                <a16:creationId xmlns:a16="http://schemas.microsoft.com/office/drawing/2014/main" id="{DF29D7BB-286A-4DC9-8AB7-24500C78A492}"/>
              </a:ext>
            </a:extLst>
          </p:cNvPr>
          <p:cNvGrpSpPr/>
          <p:nvPr/>
        </p:nvGrpSpPr>
        <p:grpSpPr>
          <a:xfrm>
            <a:off x="1619671" y="5206712"/>
            <a:ext cx="5434691" cy="670560"/>
            <a:chOff x="1431584" y="4875785"/>
            <a:chExt cx="5434691" cy="67056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52749FE4-09C1-46EA-8674-C3E6F23370B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161" t="87360"/>
            <a:stretch/>
          </p:blipFill>
          <p:spPr>
            <a:xfrm>
              <a:off x="1431584" y="4875785"/>
              <a:ext cx="5434691" cy="670560"/>
            </a:xfrm>
            <a:prstGeom prst="rect">
              <a:avLst/>
            </a:prstGeom>
          </p:spPr>
        </p:pic>
        <p:sp>
          <p:nvSpPr>
            <p:cNvPr id="23" name="Textfeld 22">
              <a:extLst>
                <a:ext uri="{FF2B5EF4-FFF2-40B4-BE49-F238E27FC236}">
                  <a16:creationId xmlns:a16="http://schemas.microsoft.com/office/drawing/2014/main" id="{670B9E37-13C4-40F5-8727-4304D8024809}"/>
                </a:ext>
              </a:extLst>
            </p:cNvPr>
            <p:cNvSpPr txBox="1"/>
            <p:nvPr/>
          </p:nvSpPr>
          <p:spPr>
            <a:xfrm>
              <a:off x="1719617" y="4922004"/>
              <a:ext cx="1440160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400" b="1" dirty="0">
                  <a:latin typeface="Helvetica" panose="020B0604020202020204" pitchFamily="34" charset="0"/>
                  <a:cs typeface="Helvetica" panose="020B0604020202020204" pitchFamily="34" charset="0"/>
                </a:rPr>
                <a:t>Base </a:t>
              </a:r>
              <a:r>
                <a:rPr lang="de-DE" sz="1400" b="1" dirty="0" err="1">
                  <a:latin typeface="Helvetica" panose="020B0604020202020204" pitchFamily="34" charset="0"/>
                  <a:cs typeface="Helvetica" panose="020B0604020202020204" pitchFamily="34" charset="0"/>
                </a:rPr>
                <a:t>model</a:t>
              </a:r>
              <a:endParaRPr lang="de-DE" sz="1400" b="1" dirty="0">
                <a:latin typeface="Helvetica" panose="020B0604020202020204" pitchFamily="34" charset="0"/>
                <a:cs typeface="Helvetica" panose="020B0604020202020204" pitchFamily="34" charset="0"/>
              </a:endParaRPr>
            </a:p>
            <a:p>
              <a:pPr algn="ctr"/>
              <a:r>
                <a:rPr lang="de-DE" sz="1400" b="1" dirty="0">
                  <a:latin typeface="Helvetica" panose="020B0604020202020204" pitchFamily="34" charset="0"/>
                  <a:cs typeface="Helvetica" panose="020B0604020202020204" pitchFamily="34" charset="0"/>
                </a:rPr>
                <a:t>(</a:t>
              </a:r>
              <a:r>
                <a:rPr lang="de-DE" sz="1400" b="1" dirty="0" err="1">
                  <a:latin typeface="Helvetica" panose="020B0604020202020204" pitchFamily="34" charset="0"/>
                  <a:cs typeface="Helvetica" panose="020B0604020202020204" pitchFamily="34" charset="0"/>
                </a:rPr>
                <a:t>one</a:t>
              </a:r>
              <a:r>
                <a:rPr lang="de-DE" sz="1400" b="1" dirty="0">
                  <a:latin typeface="Helvetica" panose="020B0604020202020204" pitchFamily="34" charset="0"/>
                  <a:cs typeface="Helvetica" panose="020B0604020202020204" pitchFamily="34" charset="0"/>
                </a:rPr>
                <a:t> </a:t>
              </a:r>
              <a:r>
                <a:rPr lang="de-DE" sz="1400" b="1" dirty="0" err="1">
                  <a:latin typeface="Helvetica" panose="020B0604020202020204" pitchFamily="34" charset="0"/>
                  <a:cs typeface="Helvetica" panose="020B0604020202020204" pitchFamily="34" charset="0"/>
                </a:rPr>
                <a:t>pathway</a:t>
              </a:r>
              <a:r>
                <a:rPr lang="de-DE" sz="1400" b="1" dirty="0">
                  <a:latin typeface="Helvetica" panose="020B0604020202020204" pitchFamily="34" charset="0"/>
                  <a:cs typeface="Helvetica" panose="020B0604020202020204" pitchFamily="34" charset="0"/>
                </a:rPr>
                <a:t>)</a:t>
              </a:r>
            </a:p>
          </p:txBody>
        </p:sp>
        <p:sp>
          <p:nvSpPr>
            <p:cNvPr id="24" name="Textfeld 23">
              <a:extLst>
                <a:ext uri="{FF2B5EF4-FFF2-40B4-BE49-F238E27FC236}">
                  <a16:creationId xmlns:a16="http://schemas.microsoft.com/office/drawing/2014/main" id="{003E4CBE-B719-4BDF-9989-FCDB9F6940BC}"/>
                </a:ext>
              </a:extLst>
            </p:cNvPr>
            <p:cNvSpPr txBox="1"/>
            <p:nvPr/>
          </p:nvSpPr>
          <p:spPr>
            <a:xfrm>
              <a:off x="3501050" y="4922004"/>
              <a:ext cx="1386919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de-DE" sz="1400" b="1" dirty="0">
                  <a:latin typeface="Helvetica" panose="020B0604020202020204" pitchFamily="34" charset="0"/>
                  <a:cs typeface="Helvetica" panose="020B0604020202020204" pitchFamily="34" charset="0"/>
                </a:rPr>
                <a:t>Multi-</a:t>
              </a:r>
              <a:r>
                <a:rPr lang="de-DE" sz="1400" b="1" dirty="0" err="1">
                  <a:latin typeface="Helvetica" panose="020B0604020202020204" pitchFamily="34" charset="0"/>
                  <a:cs typeface="Helvetica" panose="020B0604020202020204" pitchFamily="34" charset="0"/>
                </a:rPr>
                <a:t>pathway</a:t>
              </a:r>
              <a:endParaRPr lang="de-DE" sz="1400" b="1" dirty="0">
                <a:latin typeface="Helvetica" panose="020B0604020202020204" pitchFamily="34" charset="0"/>
                <a:cs typeface="Helvetica" panose="020B0604020202020204" pitchFamily="34" charset="0"/>
              </a:endParaRPr>
            </a:p>
            <a:p>
              <a:pPr algn="ctr"/>
              <a:r>
                <a:rPr lang="de-DE" sz="1400" b="1" dirty="0" err="1">
                  <a:latin typeface="Helvetica" panose="020B0604020202020204" pitchFamily="34" charset="0"/>
                  <a:cs typeface="Helvetica" panose="020B0604020202020204" pitchFamily="34" charset="0"/>
                </a:rPr>
                <a:t>Equal</a:t>
              </a:r>
              <a:r>
                <a:rPr lang="de-DE" sz="1400" b="1" dirty="0">
                  <a:latin typeface="Helvetica" panose="020B0604020202020204" pitchFamily="34" charset="0"/>
                  <a:cs typeface="Helvetica" panose="020B0604020202020204" pitchFamily="34" charset="0"/>
                </a:rPr>
                <a:t> </a:t>
              </a:r>
              <a:r>
                <a:rPr lang="de-DE" sz="1400" b="1" dirty="0" err="1">
                  <a:latin typeface="Helvetica" panose="020B0604020202020204" pitchFamily="34" charset="0"/>
                  <a:cs typeface="Helvetica" panose="020B0604020202020204" pitchFamily="34" charset="0"/>
                </a:rPr>
                <a:t>weights</a:t>
              </a:r>
              <a:endParaRPr lang="de-DE" sz="1400" b="1" dirty="0">
                <a:latin typeface="Helvetica" panose="020B0604020202020204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25" name="Textfeld 24">
              <a:extLst>
                <a:ext uri="{FF2B5EF4-FFF2-40B4-BE49-F238E27FC236}">
                  <a16:creationId xmlns:a16="http://schemas.microsoft.com/office/drawing/2014/main" id="{2216C523-3381-4C71-80C7-C526656B1199}"/>
                </a:ext>
              </a:extLst>
            </p:cNvPr>
            <p:cNvSpPr txBox="1"/>
            <p:nvPr/>
          </p:nvSpPr>
          <p:spPr>
            <a:xfrm>
              <a:off x="5248008" y="4922004"/>
              <a:ext cx="1440811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400" b="1" dirty="0">
                  <a:latin typeface="Helvetica" panose="020B0604020202020204" pitchFamily="34" charset="0"/>
                  <a:cs typeface="Helvetica" panose="020B0604020202020204" pitchFamily="34" charset="0"/>
                </a:rPr>
                <a:t>Multi-</a:t>
              </a:r>
              <a:r>
                <a:rPr lang="de-DE" sz="1400" b="1" dirty="0" err="1">
                  <a:latin typeface="Helvetica" panose="020B0604020202020204" pitchFamily="34" charset="0"/>
                  <a:cs typeface="Helvetica" panose="020B0604020202020204" pitchFamily="34" charset="0"/>
                </a:rPr>
                <a:t>pathway</a:t>
              </a:r>
              <a:endParaRPr lang="de-DE" sz="1400" b="1" dirty="0">
                <a:latin typeface="Helvetica" panose="020B0604020202020204" pitchFamily="34" charset="0"/>
                <a:cs typeface="Helvetica" panose="020B0604020202020204" pitchFamily="34" charset="0"/>
              </a:endParaRPr>
            </a:p>
            <a:p>
              <a:pPr algn="ctr"/>
              <a:r>
                <a:rPr lang="de-DE" sz="1400" b="1" dirty="0">
                  <a:latin typeface="Helvetica" panose="020B0604020202020204" pitchFamily="34" charset="0"/>
                  <a:cs typeface="Helvetica" panose="020B0604020202020204" pitchFamily="34" charset="0"/>
                </a:rPr>
                <a:t>Prior-</a:t>
              </a:r>
              <a:r>
                <a:rPr lang="de-DE" sz="1400" b="1" dirty="0" err="1">
                  <a:latin typeface="Helvetica" panose="020B0604020202020204" pitchFamily="34" charset="0"/>
                  <a:cs typeface="Helvetica" panose="020B0604020202020204" pitchFamily="34" charset="0"/>
                </a:rPr>
                <a:t>weights</a:t>
              </a:r>
              <a:endParaRPr lang="de-DE" sz="1400" b="1" dirty="0">
                <a:latin typeface="Helvetica" panose="020B0604020202020204" pitchFamily="34" charset="0"/>
                <a:cs typeface="Helvetica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17225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Gruppieren 40">
            <a:extLst>
              <a:ext uri="{FF2B5EF4-FFF2-40B4-BE49-F238E27FC236}">
                <a16:creationId xmlns:a16="http://schemas.microsoft.com/office/drawing/2014/main" id="{A75DFB4C-BBA7-4295-A53D-217D49C6DC29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42" name="Gruppieren 41">
              <a:extLst>
                <a:ext uri="{FF2B5EF4-FFF2-40B4-BE49-F238E27FC236}">
                  <a16:creationId xmlns:a16="http://schemas.microsoft.com/office/drawing/2014/main" id="{9909281E-279B-46EA-B52C-2DAD5A294E9B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48" name="Rechteck 47">
                <a:extLst>
                  <a:ext uri="{FF2B5EF4-FFF2-40B4-BE49-F238E27FC236}">
                    <a16:creationId xmlns:a16="http://schemas.microsoft.com/office/drawing/2014/main" id="{32FB7E11-E5AC-4630-827E-40494AAFFEA3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49" name="Ellipse 48">
                <a:extLst>
                  <a:ext uri="{FF2B5EF4-FFF2-40B4-BE49-F238E27FC236}">
                    <a16:creationId xmlns:a16="http://schemas.microsoft.com/office/drawing/2014/main" id="{44CC3684-09C8-4E81-A71A-5D96477194AD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50" name="Ellipse 49">
                <a:extLst>
                  <a:ext uri="{FF2B5EF4-FFF2-40B4-BE49-F238E27FC236}">
                    <a16:creationId xmlns:a16="http://schemas.microsoft.com/office/drawing/2014/main" id="{98BF14AC-7393-4CAB-AD49-7741E26A15D2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51" name="Rechteck 50">
                <a:extLst>
                  <a:ext uri="{FF2B5EF4-FFF2-40B4-BE49-F238E27FC236}">
                    <a16:creationId xmlns:a16="http://schemas.microsoft.com/office/drawing/2014/main" id="{64A544E0-6279-4648-A3BE-21F5CFA87E47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ABEE9332-5326-4381-8EC9-8E4CDC906B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5D70EC52-6C04-4B62-9904-4DE2A7890C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45" name="Grafik 44">
              <a:hlinkClick r:id="rId4" action="ppaction://hlinksldjump"/>
              <a:extLst>
                <a:ext uri="{FF2B5EF4-FFF2-40B4-BE49-F238E27FC236}">
                  <a16:creationId xmlns:a16="http://schemas.microsoft.com/office/drawing/2014/main" id="{3CE9138A-5D44-4C11-AA34-E9959722EFF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46" name="Grafik 45">
              <a:extLst>
                <a:ext uri="{FF2B5EF4-FFF2-40B4-BE49-F238E27FC236}">
                  <a16:creationId xmlns:a16="http://schemas.microsoft.com/office/drawing/2014/main" id="{6613B885-9C96-4EDD-9FB2-01F110C318C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47" name="Grafik 46">
              <a:extLst>
                <a:ext uri="{FF2B5EF4-FFF2-40B4-BE49-F238E27FC236}">
                  <a16:creationId xmlns:a16="http://schemas.microsoft.com/office/drawing/2014/main" id="{631580FD-ED70-47BE-A8D7-B746281FED1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094BACC-6B1D-4865-BB34-95E04861D1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02738" y="1412776"/>
            <a:ext cx="4212611" cy="4203849"/>
          </a:xfrm>
        </p:spPr>
        <p:txBody>
          <a:bodyPr>
            <a:normAutofit lnSpcReduction="10000"/>
          </a:bodyPr>
          <a:lstStyle/>
          <a:p>
            <a:pPr algn="just">
              <a:buFont typeface="Courier New" panose="02070309020205020404" pitchFamily="49" charset="0"/>
              <a:buChar char="o"/>
            </a:pP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For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example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see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effects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water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depth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for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each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bars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show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89%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highest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density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interval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estimates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 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Here, all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estimates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credibly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positive.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effect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water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depth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by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urban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or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flash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floods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is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credibly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lower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than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that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by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river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floods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or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levee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breaches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levee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breaches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base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model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(in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resulted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in a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certain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estimate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 The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opposite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found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groundwater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There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is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very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little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difference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between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using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uniform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(in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green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 and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prior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assigned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(in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blue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).</a:t>
            </a:r>
            <a:endParaRPr lang="de-DE" sz="1800" b="0" i="0" u="none" strike="noStrike" baseline="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B74D82B-5748-44C8-9473-A1CBCF697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Fitted</a:t>
            </a:r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model</a:t>
            </a:r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b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de-DE" sz="14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summary</a:t>
            </a:r>
            <a:endParaRPr lang="de-DE" sz="14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89E79D5-16EF-4287-9E42-55DB13761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pPr/>
              <a:t>8</a:t>
            </a:fld>
            <a:endParaRPr lang="pt-BR" dirty="0"/>
          </a:p>
        </p:txBody>
      </p:sp>
      <p:pic>
        <p:nvPicPr>
          <p:cNvPr id="15" name="Picture 18">
            <a:extLst>
              <a:ext uri="{FF2B5EF4-FFF2-40B4-BE49-F238E27FC236}">
                <a16:creationId xmlns:a16="http://schemas.microsoft.com/office/drawing/2014/main" id="{15D17728-FDCD-41F1-A0F8-7C4B422491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19"/>
          <a:stretch/>
        </p:blipFill>
        <p:spPr bwMode="auto">
          <a:xfrm>
            <a:off x="7211" y="1412776"/>
            <a:ext cx="4060733" cy="412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feld 15">
            <a:extLst>
              <a:ext uri="{FF2B5EF4-FFF2-40B4-BE49-F238E27FC236}">
                <a16:creationId xmlns:a16="http://schemas.microsoft.com/office/drawing/2014/main" id="{CFD09079-5370-49F0-BE0C-42C5A31A3BE9}"/>
              </a:ext>
            </a:extLst>
          </p:cNvPr>
          <p:cNvSpPr txBox="1"/>
          <p:nvPr/>
        </p:nvSpPr>
        <p:spPr>
          <a:xfrm>
            <a:off x="877955" y="5892103"/>
            <a:ext cx="62498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Navigate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to all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results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all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predictor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variables in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slide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20 &gt;</a:t>
            </a:r>
          </a:p>
          <a:p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or</a:t>
            </a:r>
            <a:r>
              <a:rPr lang="de-DE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continue</a:t>
            </a:r>
            <a:r>
              <a:rPr lang="de-DE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with</a:t>
            </a:r>
            <a:r>
              <a:rPr lang="de-DE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summary</a:t>
            </a:r>
            <a:endParaRPr lang="de-DE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24" name="Grafik 23">
            <a:extLst>
              <a:ext uri="{FF2B5EF4-FFF2-40B4-BE49-F238E27FC236}">
                <a16:creationId xmlns:a16="http://schemas.microsoft.com/office/drawing/2014/main" id="{D35C968A-6479-43A4-A25F-B3F58654378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5750" y="5517232"/>
            <a:ext cx="3932837" cy="428737"/>
          </a:xfrm>
          <a:prstGeom prst="rect">
            <a:avLst/>
          </a:prstGeom>
        </p:spPr>
      </p:pic>
      <p:sp>
        <p:nvSpPr>
          <p:cNvPr id="18" name="Rechteck: abgerundete Ecken 17">
            <a:extLst>
              <a:ext uri="{FF2B5EF4-FFF2-40B4-BE49-F238E27FC236}">
                <a16:creationId xmlns:a16="http://schemas.microsoft.com/office/drawing/2014/main" id="{81D2D7A9-936F-4A69-B015-A4D8982D7545}"/>
              </a:ext>
            </a:extLst>
          </p:cNvPr>
          <p:cNvSpPr/>
          <p:nvPr/>
        </p:nvSpPr>
        <p:spPr>
          <a:xfrm>
            <a:off x="1619672" y="1844829"/>
            <a:ext cx="1080120" cy="3125498"/>
          </a:xfrm>
          <a:prstGeom prst="roundRect">
            <a:avLst/>
          </a:prstGeom>
          <a:noFill/>
          <a:ln w="28575">
            <a:solidFill>
              <a:schemeClr val="accent4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Rechteck: abgerundete Ecken 19">
            <a:extLst>
              <a:ext uri="{FF2B5EF4-FFF2-40B4-BE49-F238E27FC236}">
                <a16:creationId xmlns:a16="http://schemas.microsoft.com/office/drawing/2014/main" id="{94BCCA77-C2F1-46D1-AF86-3AFFB09D9D43}"/>
              </a:ext>
            </a:extLst>
          </p:cNvPr>
          <p:cNvSpPr/>
          <p:nvPr/>
        </p:nvSpPr>
        <p:spPr>
          <a:xfrm>
            <a:off x="2915816" y="2492896"/>
            <a:ext cx="1008109" cy="1215748"/>
          </a:xfrm>
          <a:prstGeom prst="roundRect">
            <a:avLst/>
          </a:prstGeom>
          <a:noFill/>
          <a:ln w="28575">
            <a:solidFill>
              <a:schemeClr val="accent4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B2531780-690E-4400-A763-D656F70C6961}"/>
              </a:ext>
            </a:extLst>
          </p:cNvPr>
          <p:cNvCxnSpPr/>
          <p:nvPr/>
        </p:nvCxnSpPr>
        <p:spPr>
          <a:xfrm>
            <a:off x="2699792" y="3573016"/>
            <a:ext cx="360040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 Verbindung mit Pfeil 22">
            <a:extLst>
              <a:ext uri="{FF2B5EF4-FFF2-40B4-BE49-F238E27FC236}">
                <a16:creationId xmlns:a16="http://schemas.microsoft.com/office/drawing/2014/main" id="{EEBCFB73-7E57-4696-B681-AC40D090F32B}"/>
              </a:ext>
            </a:extLst>
          </p:cNvPr>
          <p:cNvCxnSpPr>
            <a:cxnSpLocks/>
          </p:cNvCxnSpPr>
          <p:nvPr/>
        </p:nvCxnSpPr>
        <p:spPr>
          <a:xfrm flipH="1">
            <a:off x="3754134" y="3573348"/>
            <a:ext cx="360040" cy="249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Gerade Verbindung mit Pfeil 25">
            <a:extLst>
              <a:ext uri="{FF2B5EF4-FFF2-40B4-BE49-F238E27FC236}">
                <a16:creationId xmlns:a16="http://schemas.microsoft.com/office/drawing/2014/main" id="{0DE407E0-AFBA-41BD-8FA3-B60E48DED6F0}"/>
              </a:ext>
            </a:extLst>
          </p:cNvPr>
          <p:cNvCxnSpPr>
            <a:cxnSpLocks/>
          </p:cNvCxnSpPr>
          <p:nvPr/>
        </p:nvCxnSpPr>
        <p:spPr>
          <a:xfrm>
            <a:off x="3491880" y="4255553"/>
            <a:ext cx="216024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r Verbinder 30">
            <a:extLst>
              <a:ext uri="{FF2B5EF4-FFF2-40B4-BE49-F238E27FC236}">
                <a16:creationId xmlns:a16="http://schemas.microsoft.com/office/drawing/2014/main" id="{841852B3-0B22-440A-8912-6AF6BBB39F26}"/>
              </a:ext>
            </a:extLst>
          </p:cNvPr>
          <p:cNvCxnSpPr/>
          <p:nvPr/>
        </p:nvCxnSpPr>
        <p:spPr>
          <a:xfrm>
            <a:off x="3579572" y="2636912"/>
            <a:ext cx="0" cy="252000"/>
          </a:xfrm>
          <a:prstGeom prst="line">
            <a:avLst/>
          </a:prstGeom>
          <a:ln w="19050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Gerader Verbinder 31">
            <a:extLst>
              <a:ext uri="{FF2B5EF4-FFF2-40B4-BE49-F238E27FC236}">
                <a16:creationId xmlns:a16="http://schemas.microsoft.com/office/drawing/2014/main" id="{F38244C5-9D78-4672-A7D1-A334DF14AF92}"/>
              </a:ext>
            </a:extLst>
          </p:cNvPr>
          <p:cNvCxnSpPr/>
          <p:nvPr/>
        </p:nvCxnSpPr>
        <p:spPr>
          <a:xfrm>
            <a:off x="3018304" y="2636912"/>
            <a:ext cx="0" cy="252000"/>
          </a:xfrm>
          <a:prstGeom prst="line">
            <a:avLst/>
          </a:prstGeom>
          <a:ln w="19050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Gerader Verbinder 32">
            <a:extLst>
              <a:ext uri="{FF2B5EF4-FFF2-40B4-BE49-F238E27FC236}">
                <a16:creationId xmlns:a16="http://schemas.microsoft.com/office/drawing/2014/main" id="{EF44F7CC-A423-4DC8-9835-A043E6A8D28A}"/>
              </a:ext>
            </a:extLst>
          </p:cNvPr>
          <p:cNvCxnSpPr/>
          <p:nvPr/>
        </p:nvCxnSpPr>
        <p:spPr>
          <a:xfrm>
            <a:off x="3867160" y="3245571"/>
            <a:ext cx="0" cy="252000"/>
          </a:xfrm>
          <a:prstGeom prst="line">
            <a:avLst/>
          </a:prstGeom>
          <a:ln w="19050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Gerader Verbinder 33">
            <a:extLst>
              <a:ext uri="{FF2B5EF4-FFF2-40B4-BE49-F238E27FC236}">
                <a16:creationId xmlns:a16="http://schemas.microsoft.com/office/drawing/2014/main" id="{3B85B7D1-A52F-4051-B082-DBC127E7AF3A}"/>
              </a:ext>
            </a:extLst>
          </p:cNvPr>
          <p:cNvCxnSpPr/>
          <p:nvPr/>
        </p:nvCxnSpPr>
        <p:spPr>
          <a:xfrm>
            <a:off x="3094008" y="3245571"/>
            <a:ext cx="0" cy="252000"/>
          </a:xfrm>
          <a:prstGeom prst="line">
            <a:avLst/>
          </a:prstGeom>
          <a:ln w="19050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Gerader Verbinder 34">
            <a:extLst>
              <a:ext uri="{FF2B5EF4-FFF2-40B4-BE49-F238E27FC236}">
                <a16:creationId xmlns:a16="http://schemas.microsoft.com/office/drawing/2014/main" id="{304AB849-C3A8-46B9-9627-8F47E923FC05}"/>
              </a:ext>
            </a:extLst>
          </p:cNvPr>
          <p:cNvCxnSpPr/>
          <p:nvPr/>
        </p:nvCxnSpPr>
        <p:spPr>
          <a:xfrm>
            <a:off x="2304192" y="1988840"/>
            <a:ext cx="0" cy="252000"/>
          </a:xfrm>
          <a:prstGeom prst="line">
            <a:avLst/>
          </a:prstGeom>
          <a:ln w="19050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Gerader Verbinder 35">
            <a:extLst>
              <a:ext uri="{FF2B5EF4-FFF2-40B4-BE49-F238E27FC236}">
                <a16:creationId xmlns:a16="http://schemas.microsoft.com/office/drawing/2014/main" id="{E62826C7-16BC-4DEB-A9FD-10E7575300C5}"/>
              </a:ext>
            </a:extLst>
          </p:cNvPr>
          <p:cNvCxnSpPr/>
          <p:nvPr/>
        </p:nvCxnSpPr>
        <p:spPr>
          <a:xfrm>
            <a:off x="1804328" y="1988840"/>
            <a:ext cx="0" cy="252000"/>
          </a:xfrm>
          <a:prstGeom prst="line">
            <a:avLst/>
          </a:prstGeom>
          <a:ln w="19050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Gerader Verbinder 36">
            <a:extLst>
              <a:ext uri="{FF2B5EF4-FFF2-40B4-BE49-F238E27FC236}">
                <a16:creationId xmlns:a16="http://schemas.microsoft.com/office/drawing/2014/main" id="{FD8DF490-D9BD-4154-89F5-B0BDEC6F2707}"/>
              </a:ext>
            </a:extLst>
          </p:cNvPr>
          <p:cNvCxnSpPr/>
          <p:nvPr/>
        </p:nvCxnSpPr>
        <p:spPr>
          <a:xfrm>
            <a:off x="3563888" y="3933056"/>
            <a:ext cx="0" cy="252000"/>
          </a:xfrm>
          <a:prstGeom prst="line">
            <a:avLst/>
          </a:prstGeom>
          <a:ln w="19050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Gerader Verbinder 37">
            <a:extLst>
              <a:ext uri="{FF2B5EF4-FFF2-40B4-BE49-F238E27FC236}">
                <a16:creationId xmlns:a16="http://schemas.microsoft.com/office/drawing/2014/main" id="{315C2B2A-49E6-425A-9B49-2B1D7E438494}"/>
              </a:ext>
            </a:extLst>
          </p:cNvPr>
          <p:cNvCxnSpPr/>
          <p:nvPr/>
        </p:nvCxnSpPr>
        <p:spPr>
          <a:xfrm>
            <a:off x="2411760" y="3933056"/>
            <a:ext cx="0" cy="252000"/>
          </a:xfrm>
          <a:prstGeom prst="line">
            <a:avLst/>
          </a:prstGeom>
          <a:ln w="19050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Gerader Verbinder 38">
            <a:extLst>
              <a:ext uri="{FF2B5EF4-FFF2-40B4-BE49-F238E27FC236}">
                <a16:creationId xmlns:a16="http://schemas.microsoft.com/office/drawing/2014/main" id="{8802A475-6EE5-417F-A4EC-065B81707871}"/>
              </a:ext>
            </a:extLst>
          </p:cNvPr>
          <p:cNvCxnSpPr/>
          <p:nvPr/>
        </p:nvCxnSpPr>
        <p:spPr>
          <a:xfrm>
            <a:off x="2627784" y="4550648"/>
            <a:ext cx="0" cy="252000"/>
          </a:xfrm>
          <a:prstGeom prst="line">
            <a:avLst/>
          </a:prstGeom>
          <a:ln w="19050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r Verbinder 39">
            <a:extLst>
              <a:ext uri="{FF2B5EF4-FFF2-40B4-BE49-F238E27FC236}">
                <a16:creationId xmlns:a16="http://schemas.microsoft.com/office/drawing/2014/main" id="{D4B97A8F-520D-47CE-B1F6-352512225EA2}"/>
              </a:ext>
            </a:extLst>
          </p:cNvPr>
          <p:cNvCxnSpPr/>
          <p:nvPr/>
        </p:nvCxnSpPr>
        <p:spPr>
          <a:xfrm>
            <a:off x="1789976" y="4550648"/>
            <a:ext cx="0" cy="252000"/>
          </a:xfrm>
          <a:prstGeom prst="line">
            <a:avLst/>
          </a:prstGeom>
          <a:ln w="19050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7961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6" grpId="0"/>
      <p:bldP spid="18" grpId="0" animBg="1"/>
      <p:bldP spid="18" grpId="1" animBg="1"/>
      <p:bldP spid="20" grpId="0" animBg="1"/>
      <p:bldP spid="20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pieren 15">
            <a:extLst>
              <a:ext uri="{FF2B5EF4-FFF2-40B4-BE49-F238E27FC236}">
                <a16:creationId xmlns:a16="http://schemas.microsoft.com/office/drawing/2014/main" id="{727678AC-D418-48F6-BBC1-85FF19C23213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17" name="Gruppieren 16">
              <a:extLst>
                <a:ext uri="{FF2B5EF4-FFF2-40B4-BE49-F238E27FC236}">
                  <a16:creationId xmlns:a16="http://schemas.microsoft.com/office/drawing/2014/main" id="{27282FB9-67C4-4BAE-971A-0E80858F724D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23" name="Rechteck 22">
                <a:extLst>
                  <a:ext uri="{FF2B5EF4-FFF2-40B4-BE49-F238E27FC236}">
                    <a16:creationId xmlns:a16="http://schemas.microsoft.com/office/drawing/2014/main" id="{3B839FB1-D327-458D-AD24-0B4548B54E7D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4" name="Ellipse 23">
                <a:extLst>
                  <a:ext uri="{FF2B5EF4-FFF2-40B4-BE49-F238E27FC236}">
                    <a16:creationId xmlns:a16="http://schemas.microsoft.com/office/drawing/2014/main" id="{59B58AAF-0015-4CE5-9A1C-D9AE98A809FC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5" name="Ellipse 24">
                <a:extLst>
                  <a:ext uri="{FF2B5EF4-FFF2-40B4-BE49-F238E27FC236}">
                    <a16:creationId xmlns:a16="http://schemas.microsoft.com/office/drawing/2014/main" id="{84D03975-779B-4E26-9B54-7AD4C90A718A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6" name="Rechteck 25">
                <a:extLst>
                  <a:ext uri="{FF2B5EF4-FFF2-40B4-BE49-F238E27FC236}">
                    <a16:creationId xmlns:a16="http://schemas.microsoft.com/office/drawing/2014/main" id="{6EE7D07F-3115-4D0E-94FA-5C96F337EBD2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18" name="Grafik 17">
              <a:hlinkClick r:id="rId2" action="ppaction://hlinksldjump"/>
              <a:extLst>
                <a:ext uri="{FF2B5EF4-FFF2-40B4-BE49-F238E27FC236}">
                  <a16:creationId xmlns:a16="http://schemas.microsoft.com/office/drawing/2014/main" id="{DA332E29-9314-488E-91CE-72B36AF5A6B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FA5A398E-CA62-4EE7-AD02-9FD49C5CB49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EE4CEECA-4078-427E-8133-7A37D63969B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A9423D31-46BE-4E96-A5C3-ED2E4EFC3A2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6068D3E7-8A8E-450B-9E64-F0C32640AC0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8B74D82B-5748-44C8-9473-A1CBCF697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Discussion</a:t>
            </a:r>
            <a:b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de-DE" sz="14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summary</a:t>
            </a:r>
            <a:endParaRPr lang="de-DE" sz="14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094BACC-6B1D-4865-BB34-95E04861D1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12776"/>
            <a:ext cx="7886700" cy="4479174"/>
          </a:xfrm>
        </p:spPr>
        <p:txBody>
          <a:bodyPr>
            <a:normAutofit/>
          </a:bodyPr>
          <a:lstStyle/>
          <a:p>
            <a:pPr algn="just">
              <a:buFont typeface="Courier New" panose="02070309020205020404" pitchFamily="49" charset="0"/>
              <a:buChar char="o"/>
            </a:pP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Our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model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estimates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different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for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each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resulted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in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values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not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far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from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uniform </a:t>
            </a:r>
            <a:r>
              <a:rPr lang="de-DE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r>
              <a:rPr lang="de-DE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Model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parameters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also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very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similar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between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both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model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variants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that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allow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multi-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but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with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different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sets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This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suggests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that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no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credible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differences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across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Alternatively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our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specification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not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representative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</a:p>
          <a:p>
            <a:pPr algn="just">
              <a:buFont typeface="Courier New" panose="02070309020205020404" pitchFamily="49" charset="0"/>
              <a:buChar char="o"/>
            </a:pPr>
            <a:endParaRPr lang="de-DE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just">
              <a:buFont typeface="Courier New" panose="02070309020205020404" pitchFamily="49" charset="0"/>
              <a:buChar char="o"/>
            </a:pP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As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little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in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scientific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literature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addressing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this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challenge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would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like to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hear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your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comments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suggestions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and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ideas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</a:p>
          <a:p>
            <a:pPr algn="just">
              <a:buFont typeface="Symbol" panose="05050102010706020507" pitchFamily="18" charset="2"/>
              <a:buChar char="-"/>
            </a:pP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If an adjustment of the weights could improve flood loss modelling, </a:t>
            </a:r>
            <a:r>
              <a:rPr lang="en-US" sz="1800" b="1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how to improve the weights estimation?</a:t>
            </a:r>
          </a:p>
          <a:p>
            <a:pPr algn="just">
              <a:buFont typeface="Courier New" panose="02070309020205020404" pitchFamily="49" charset="0"/>
              <a:buChar char="o"/>
            </a:pPr>
            <a:endParaRPr lang="de-DE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89E79D5-16EF-4287-9E42-55DB13761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pPr/>
              <a:t>9</a:t>
            </a:fld>
            <a:endParaRPr lang="pt-BR" dirty="0"/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ACCCFC6A-E54B-4528-848D-1EB367DCA09D}"/>
              </a:ext>
            </a:extLst>
          </p:cNvPr>
          <p:cNvSpPr txBox="1"/>
          <p:nvPr/>
        </p:nvSpPr>
        <p:spPr>
          <a:xfrm>
            <a:off x="1691680" y="5892103"/>
            <a:ext cx="54360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Navigate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to a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detailed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discussion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in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slide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27 &gt;</a:t>
            </a:r>
          </a:p>
        </p:txBody>
      </p:sp>
    </p:spTree>
    <p:extLst>
      <p:ext uri="{BB962C8B-B14F-4D97-AF65-F5344CB8AC3E}">
        <p14:creationId xmlns:p14="http://schemas.microsoft.com/office/powerpoint/2010/main" val="2925397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 txBox="1">
            <a:spLocks/>
          </p:cNvSpPr>
          <p:nvPr/>
        </p:nvSpPr>
        <p:spPr>
          <a:xfrm>
            <a:off x="685800" y="1550035"/>
            <a:ext cx="7772400" cy="205041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algn="ctr"/>
            <a:r>
              <a:rPr lang="en-GB" spc="80" dirty="0">
                <a:solidFill>
                  <a:srgbClr val="918F9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See more details in the following slides</a:t>
            </a:r>
          </a:p>
          <a:p>
            <a:pPr algn="ctr"/>
            <a:endParaRPr lang="en-GB" spc="80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ctr"/>
            <a:r>
              <a:rPr lang="en-GB" spc="80" dirty="0">
                <a:latin typeface="Helvetica" panose="020B0604020202020204" pitchFamily="34" charset="0"/>
                <a:cs typeface="Helvetica" panose="020B0604020202020204" pitchFamily="34" charset="0"/>
              </a:rPr>
              <a:t>I look forward to the live chat and comments</a:t>
            </a:r>
          </a:p>
        </p:txBody>
      </p:sp>
      <p:sp>
        <p:nvSpPr>
          <p:cNvPr id="5" name="Untertitel 4"/>
          <p:cNvSpPr txBox="1">
            <a:spLocks/>
          </p:cNvSpPr>
          <p:nvPr/>
        </p:nvSpPr>
        <p:spPr>
          <a:xfrm>
            <a:off x="1371600" y="3068960"/>
            <a:ext cx="6400800" cy="17526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DE" spc="80" dirty="0">
                <a:latin typeface="Helvetica" panose="020B0604020202020204" pitchFamily="34" charset="0"/>
                <a:cs typeface="Helvetica" panose="020B0604020202020204" pitchFamily="34" charset="0"/>
              </a:rPr>
              <a:t>M. Sc. Guilherme S. Mohor, </a:t>
            </a:r>
          </a:p>
          <a:p>
            <a:pPr algn="ctr"/>
            <a:r>
              <a:rPr lang="de-DE" spc="80" dirty="0">
                <a:latin typeface="Helvetica" panose="020B0604020202020204" pitchFamily="34" charset="0"/>
                <a:cs typeface="Helvetica" panose="020B0604020202020204" pitchFamily="34" charset="0"/>
                <a:hlinkClick r:id="rId2"/>
              </a:rPr>
              <a:t>samprognamoh@uni-potsdam.de</a:t>
            </a:r>
            <a:endParaRPr lang="de-DE" spc="80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ctr"/>
            <a:endParaRPr lang="de-DE" spc="80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ctr"/>
            <a:endParaRPr lang="de-DE" spc="80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ctr"/>
            <a:r>
              <a:rPr lang="en-US" spc="80" dirty="0">
                <a:latin typeface="Helvetica" panose="020B0604020202020204" pitchFamily="34" charset="0"/>
                <a:cs typeface="Helvetica" panose="020B0604020202020204" pitchFamily="34" charset="0"/>
              </a:rPr>
              <a:t>Prof. Dr. Oliver Korup, Prof. Dr. Annegret Thieken</a:t>
            </a:r>
          </a:p>
          <a:p>
            <a:pPr algn="ctr"/>
            <a:endParaRPr lang="de-DE" spc="8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3" name="Grafik 2">
            <a:hlinkClick r:id="rId3"/>
            <a:extLst>
              <a:ext uri="{FF2B5EF4-FFF2-40B4-BE49-F238E27FC236}">
                <a16:creationId xmlns:a16="http://schemas.microsoft.com/office/drawing/2014/main" id="{8D695D2B-8D5B-4420-AF84-F41C75F2EC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5395689"/>
            <a:ext cx="504825" cy="409575"/>
          </a:xfrm>
          <a:prstGeom prst="rect">
            <a:avLst/>
          </a:prstGeom>
        </p:spPr>
      </p:pic>
      <p:sp>
        <p:nvSpPr>
          <p:cNvPr id="6" name="Textfeld 5">
            <a:hlinkClick r:id="rId3"/>
            <a:extLst>
              <a:ext uri="{FF2B5EF4-FFF2-40B4-BE49-F238E27FC236}">
                <a16:creationId xmlns:a16="http://schemas.microsoft.com/office/drawing/2014/main" id="{C40E3467-27F9-43D4-9BBC-7E245937F244}"/>
              </a:ext>
            </a:extLst>
          </p:cNvPr>
          <p:cNvSpPr txBox="1"/>
          <p:nvPr/>
        </p:nvSpPr>
        <p:spPr>
          <a:xfrm>
            <a:off x="3851920" y="5395689"/>
            <a:ext cx="20165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b="1" dirty="0">
                <a:solidFill>
                  <a:srgbClr val="00B0F0"/>
                </a:solidFill>
              </a:rPr>
              <a:t>@NatRiskChange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534FFBC6-DD89-46F1-A2F0-BCE07C625E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860032" y="89129"/>
            <a:ext cx="3233936" cy="1107623"/>
          </a:xfrm>
          <a:prstGeom prst="rect">
            <a:avLst/>
          </a:prstGeom>
        </p:spPr>
      </p:pic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1B5A7085-E24B-4296-904A-B70C6A5E7520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18" name="Gruppieren 17">
              <a:extLst>
                <a:ext uri="{FF2B5EF4-FFF2-40B4-BE49-F238E27FC236}">
                  <a16:creationId xmlns:a16="http://schemas.microsoft.com/office/drawing/2014/main" id="{DCE85CA6-7DE4-46F3-B677-F974302967DE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34" name="Rechteck 33">
                <a:extLst>
                  <a:ext uri="{FF2B5EF4-FFF2-40B4-BE49-F238E27FC236}">
                    <a16:creationId xmlns:a16="http://schemas.microsoft.com/office/drawing/2014/main" id="{B8F35BCE-279C-4A3E-89BA-B0E984A892D0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5" name="Ellipse 34">
                <a:extLst>
                  <a:ext uri="{FF2B5EF4-FFF2-40B4-BE49-F238E27FC236}">
                    <a16:creationId xmlns:a16="http://schemas.microsoft.com/office/drawing/2014/main" id="{27B5C741-704A-498E-B5B5-C8970331BCB1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6" name="Ellipse 35">
                <a:extLst>
                  <a:ext uri="{FF2B5EF4-FFF2-40B4-BE49-F238E27FC236}">
                    <a16:creationId xmlns:a16="http://schemas.microsoft.com/office/drawing/2014/main" id="{E3CF9D87-4497-4574-9414-093B3948454C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7" name="Rechteck 36">
                <a:extLst>
                  <a:ext uri="{FF2B5EF4-FFF2-40B4-BE49-F238E27FC236}">
                    <a16:creationId xmlns:a16="http://schemas.microsoft.com/office/drawing/2014/main" id="{3E258471-D2AC-4F15-B447-D559A86972DD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184E0B97-A111-4256-A6E4-340CD4755C6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DBC48BB4-AC9A-482D-A3C0-73701459931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F05FAB43-E4B6-480D-A340-007CBA84C8F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787B2C4F-7FC9-420A-8BD6-8E4BDA6C16E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12EF1166-106A-4CFB-92E7-6CF31F64F35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grpSp>
        <p:nvGrpSpPr>
          <p:cNvPr id="38" name="Gruppieren 37">
            <a:extLst>
              <a:ext uri="{FF2B5EF4-FFF2-40B4-BE49-F238E27FC236}">
                <a16:creationId xmlns:a16="http://schemas.microsoft.com/office/drawing/2014/main" id="{4E4B08C5-C20F-42B7-9947-50319C9CBB8C}"/>
              </a:ext>
            </a:extLst>
          </p:cNvPr>
          <p:cNvGrpSpPr/>
          <p:nvPr/>
        </p:nvGrpSpPr>
        <p:grpSpPr>
          <a:xfrm>
            <a:off x="4023668" y="3995005"/>
            <a:ext cx="1096664" cy="434075"/>
            <a:chOff x="3708544" y="3995005"/>
            <a:chExt cx="1096664" cy="434075"/>
          </a:xfrm>
        </p:grpSpPr>
        <p:pic>
          <p:nvPicPr>
            <p:cNvPr id="39" name="Picture 2" descr="Researchgate">
              <a:hlinkClick r:id="rId12"/>
              <a:extLst>
                <a:ext uri="{FF2B5EF4-FFF2-40B4-BE49-F238E27FC236}">
                  <a16:creationId xmlns:a16="http://schemas.microsoft.com/office/drawing/2014/main" id="{420189D1-E5F4-4120-9192-53A728CA38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8544" y="3995005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4" descr="Bildergebnis für linkedin">
              <a:hlinkClick r:id="rId14"/>
              <a:extLst>
                <a:ext uri="{FF2B5EF4-FFF2-40B4-BE49-F238E27FC236}">
                  <a16:creationId xmlns:a16="http://schemas.microsoft.com/office/drawing/2014/main" id="{29DAC6D2-AD35-41C5-8CA1-B9C815C3EFF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05848" y="3997080"/>
              <a:ext cx="39936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209631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ruppieren 62">
            <a:extLst>
              <a:ext uri="{FF2B5EF4-FFF2-40B4-BE49-F238E27FC236}">
                <a16:creationId xmlns:a16="http://schemas.microsoft.com/office/drawing/2014/main" id="{376A88B8-23F2-46E0-BF14-EC6DA1A87A86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65" name="Gruppieren 64">
              <a:extLst>
                <a:ext uri="{FF2B5EF4-FFF2-40B4-BE49-F238E27FC236}">
                  <a16:creationId xmlns:a16="http://schemas.microsoft.com/office/drawing/2014/main" id="{208C9CAF-A194-4DEE-B360-A24E28EEAED1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73" name="Rechteck 72">
                <a:extLst>
                  <a:ext uri="{FF2B5EF4-FFF2-40B4-BE49-F238E27FC236}">
                    <a16:creationId xmlns:a16="http://schemas.microsoft.com/office/drawing/2014/main" id="{5FB7F536-9B68-45F7-9A46-233CD1AA3323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84" name="Ellipse 83">
                <a:extLst>
                  <a:ext uri="{FF2B5EF4-FFF2-40B4-BE49-F238E27FC236}">
                    <a16:creationId xmlns:a16="http://schemas.microsoft.com/office/drawing/2014/main" id="{DD22CBBD-240A-4584-85D5-83DA454D316C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85" name="Ellipse 84">
                <a:extLst>
                  <a:ext uri="{FF2B5EF4-FFF2-40B4-BE49-F238E27FC236}">
                    <a16:creationId xmlns:a16="http://schemas.microsoft.com/office/drawing/2014/main" id="{2E18C4D3-4FF9-47F2-83E8-C7B486C62724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86" name="Rechteck 85">
                <a:extLst>
                  <a:ext uri="{FF2B5EF4-FFF2-40B4-BE49-F238E27FC236}">
                    <a16:creationId xmlns:a16="http://schemas.microsoft.com/office/drawing/2014/main" id="{39796ED4-161B-4C2E-AD1A-814A937D2108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68" name="Grafik 67">
              <a:extLst>
                <a:ext uri="{FF2B5EF4-FFF2-40B4-BE49-F238E27FC236}">
                  <a16:creationId xmlns:a16="http://schemas.microsoft.com/office/drawing/2014/main" id="{26443D54-F2F7-4954-9736-BBA077832EC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69" name="Grafik 68">
              <a:extLst>
                <a:ext uri="{FF2B5EF4-FFF2-40B4-BE49-F238E27FC236}">
                  <a16:creationId xmlns:a16="http://schemas.microsoft.com/office/drawing/2014/main" id="{296E1695-5775-48BF-948B-CAF4099BE0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70" name="Grafik 69">
              <a:extLst>
                <a:ext uri="{FF2B5EF4-FFF2-40B4-BE49-F238E27FC236}">
                  <a16:creationId xmlns:a16="http://schemas.microsoft.com/office/drawing/2014/main" id="{4000B9E7-6B9D-4FFF-ACA2-2324C9A6091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71" name="Grafik 70">
              <a:extLst>
                <a:ext uri="{FF2B5EF4-FFF2-40B4-BE49-F238E27FC236}">
                  <a16:creationId xmlns:a16="http://schemas.microsoft.com/office/drawing/2014/main" id="{E2A61B39-5114-4CD7-B42B-E5FFF7A1955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72" name="Grafik 71">
              <a:extLst>
                <a:ext uri="{FF2B5EF4-FFF2-40B4-BE49-F238E27FC236}">
                  <a16:creationId xmlns:a16="http://schemas.microsoft.com/office/drawing/2014/main" id="{AB850C63-F21E-43CC-A89F-8A056E713FC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sp>
        <p:nvSpPr>
          <p:cNvPr id="48" name="Retângulo: Cantos Arredondados 47">
            <a:extLst>
              <a:ext uri="{FF2B5EF4-FFF2-40B4-BE49-F238E27FC236}">
                <a16:creationId xmlns:a16="http://schemas.microsoft.com/office/drawing/2014/main" id="{F387A847-537F-415B-98DD-D2BDF9C797E4}"/>
              </a:ext>
            </a:extLst>
          </p:cNvPr>
          <p:cNvSpPr/>
          <p:nvPr/>
        </p:nvSpPr>
        <p:spPr>
          <a:xfrm>
            <a:off x="3371459" y="4334951"/>
            <a:ext cx="2540797" cy="204637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3316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de-DE" sz="1600" b="1" dirty="0" err="1"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Socio-economic</a:t>
            </a:r>
            <a:r>
              <a:rPr lang="de-DE" sz="1600" b="1" dirty="0"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600" b="1" dirty="0" err="1"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factors</a:t>
            </a:r>
            <a:endParaRPr lang="pt-BR" sz="1600" b="1" dirty="0">
              <a:solidFill>
                <a:schemeClr val="tx1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6" name="Retângulo: Cantos Arredondados 15">
            <a:extLst>
              <a:ext uri="{FF2B5EF4-FFF2-40B4-BE49-F238E27FC236}">
                <a16:creationId xmlns:a16="http://schemas.microsoft.com/office/drawing/2014/main" id="{C021960E-6B4A-4FAB-B86A-40D69B52BFFE}"/>
              </a:ext>
            </a:extLst>
          </p:cNvPr>
          <p:cNvSpPr/>
          <p:nvPr/>
        </p:nvSpPr>
        <p:spPr>
          <a:xfrm>
            <a:off x="4518424" y="5012298"/>
            <a:ext cx="480701" cy="275458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Age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7" name="Retângulo: Cantos Arredondados 16">
            <a:extLst>
              <a:ext uri="{FF2B5EF4-FFF2-40B4-BE49-F238E27FC236}">
                <a16:creationId xmlns:a16="http://schemas.microsoft.com/office/drawing/2014/main" id="{0332BFC9-B36B-4670-A81D-FF56DD816062}"/>
              </a:ext>
            </a:extLst>
          </p:cNvPr>
          <p:cNvSpPr/>
          <p:nvPr/>
        </p:nvSpPr>
        <p:spPr>
          <a:xfrm>
            <a:off x="4787457" y="5845344"/>
            <a:ext cx="864663" cy="463976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Number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elderly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8" name="Retângulo: Cantos Arredondados 17">
            <a:extLst>
              <a:ext uri="{FF2B5EF4-FFF2-40B4-BE49-F238E27FC236}">
                <a16:creationId xmlns:a16="http://schemas.microsoft.com/office/drawing/2014/main" id="{AA29E35F-7C2A-4335-83A2-F11CCC6E6B32}"/>
              </a:ext>
            </a:extLst>
          </p:cNvPr>
          <p:cNvSpPr/>
          <p:nvPr/>
        </p:nvSpPr>
        <p:spPr>
          <a:xfrm>
            <a:off x="4723768" y="5348994"/>
            <a:ext cx="947435" cy="463976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Number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children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9" name="Retângulo: Cantos Arredondados 18">
            <a:extLst>
              <a:ext uri="{FF2B5EF4-FFF2-40B4-BE49-F238E27FC236}">
                <a16:creationId xmlns:a16="http://schemas.microsoft.com/office/drawing/2014/main" id="{E23C1849-D3FB-42AA-B3EB-C5DDDE6AECE7}"/>
              </a:ext>
            </a:extLst>
          </p:cNvPr>
          <p:cNvSpPr/>
          <p:nvPr/>
        </p:nvSpPr>
        <p:spPr>
          <a:xfrm>
            <a:off x="3436707" y="4960409"/>
            <a:ext cx="1019412" cy="340799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Household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size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0" name="Retângulo: Cantos Arredondados 19">
            <a:extLst>
              <a:ext uri="{FF2B5EF4-FFF2-40B4-BE49-F238E27FC236}">
                <a16:creationId xmlns:a16="http://schemas.microsoft.com/office/drawing/2014/main" id="{B5EB76ED-EA28-48F7-A89F-EDA05AD6C8C6}"/>
              </a:ext>
            </a:extLst>
          </p:cNvPr>
          <p:cNvSpPr/>
          <p:nvPr/>
        </p:nvSpPr>
        <p:spPr>
          <a:xfrm>
            <a:off x="3436707" y="5341288"/>
            <a:ext cx="1019412" cy="463976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Ownership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building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1" name="Retângulo: Cantos Arredondados 20">
            <a:extLst>
              <a:ext uri="{FF2B5EF4-FFF2-40B4-BE49-F238E27FC236}">
                <a16:creationId xmlns:a16="http://schemas.microsoft.com/office/drawing/2014/main" id="{1179BFF2-7A1E-438F-9FC3-5A7EEEEF58C1}"/>
              </a:ext>
            </a:extLst>
          </p:cNvPr>
          <p:cNvSpPr/>
          <p:nvPr/>
        </p:nvSpPr>
        <p:spPr>
          <a:xfrm>
            <a:off x="5080076" y="5016080"/>
            <a:ext cx="755911" cy="179682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Income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2" name="Retângulo: Cantos Arredondados 21">
            <a:extLst>
              <a:ext uri="{FF2B5EF4-FFF2-40B4-BE49-F238E27FC236}">
                <a16:creationId xmlns:a16="http://schemas.microsoft.com/office/drawing/2014/main" id="{59079AEA-613C-41B1-BA0D-39CDD476C861}"/>
              </a:ext>
            </a:extLst>
          </p:cNvPr>
          <p:cNvSpPr/>
          <p:nvPr/>
        </p:nvSpPr>
        <p:spPr>
          <a:xfrm>
            <a:off x="3587243" y="5851905"/>
            <a:ext cx="984757" cy="529423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Socio-economic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status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1" name="Retângulo: Cantos Arredondados 40">
            <a:extLst>
              <a:ext uri="{FF2B5EF4-FFF2-40B4-BE49-F238E27FC236}">
                <a16:creationId xmlns:a16="http://schemas.microsoft.com/office/drawing/2014/main" id="{EA9A7333-5925-4F9A-9604-252958947714}"/>
              </a:ext>
            </a:extLst>
          </p:cNvPr>
          <p:cNvSpPr/>
          <p:nvPr/>
        </p:nvSpPr>
        <p:spPr>
          <a:xfrm>
            <a:off x="5887150" y="2194876"/>
            <a:ext cx="2781393" cy="112349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3316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de-DE" sz="1600" b="1" dirty="0"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 </a:t>
            </a:r>
            <a:r>
              <a:rPr lang="de-DE" sz="1600" b="1" dirty="0" err="1"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parameters</a:t>
            </a:r>
            <a:endParaRPr lang="pt-BR" sz="1600" b="1" dirty="0">
              <a:solidFill>
                <a:schemeClr val="tx1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3" name="Retângulo: Cantos Arredondados 22">
            <a:extLst>
              <a:ext uri="{FF2B5EF4-FFF2-40B4-BE49-F238E27FC236}">
                <a16:creationId xmlns:a16="http://schemas.microsoft.com/office/drawing/2014/main" id="{BE814DF4-04FB-4346-A4E2-9F49D074C553}"/>
              </a:ext>
            </a:extLst>
          </p:cNvPr>
          <p:cNvSpPr/>
          <p:nvPr/>
        </p:nvSpPr>
        <p:spPr>
          <a:xfrm>
            <a:off x="6769420" y="2911996"/>
            <a:ext cx="819004" cy="371716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Duration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4" name="Retângulo: Cantos Arredondados 23">
            <a:extLst>
              <a:ext uri="{FF2B5EF4-FFF2-40B4-BE49-F238E27FC236}">
                <a16:creationId xmlns:a16="http://schemas.microsoft.com/office/drawing/2014/main" id="{57824CD9-4B26-42E0-AB0B-375601DA2BB5}"/>
              </a:ext>
            </a:extLst>
          </p:cNvPr>
          <p:cNvSpPr/>
          <p:nvPr/>
        </p:nvSpPr>
        <p:spPr>
          <a:xfrm>
            <a:off x="7800256" y="2911996"/>
            <a:ext cx="765698" cy="395067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Velocity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5" name="Retângulo: Cantos Arredondados 24">
            <a:extLst>
              <a:ext uri="{FF2B5EF4-FFF2-40B4-BE49-F238E27FC236}">
                <a16:creationId xmlns:a16="http://schemas.microsoft.com/office/drawing/2014/main" id="{9E3D3ADD-A11B-4338-8689-68754B0FB524}"/>
              </a:ext>
            </a:extLst>
          </p:cNvPr>
          <p:cNvSpPr/>
          <p:nvPr/>
        </p:nvSpPr>
        <p:spPr>
          <a:xfrm>
            <a:off x="7103691" y="2537154"/>
            <a:ext cx="1231532" cy="293432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Contamination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6" name="Retângulo: Cantos Arredondados 25">
            <a:extLst>
              <a:ext uri="{FF2B5EF4-FFF2-40B4-BE49-F238E27FC236}">
                <a16:creationId xmlns:a16="http://schemas.microsoft.com/office/drawing/2014/main" id="{FB5C4967-138F-42F7-B950-74527A790A6F}"/>
              </a:ext>
            </a:extLst>
          </p:cNvPr>
          <p:cNvSpPr/>
          <p:nvPr/>
        </p:nvSpPr>
        <p:spPr>
          <a:xfrm>
            <a:off x="5992077" y="2567801"/>
            <a:ext cx="648072" cy="492379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Water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depth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2" name="Retângulo: Cantos Arredondados 41">
            <a:extLst>
              <a:ext uri="{FF2B5EF4-FFF2-40B4-BE49-F238E27FC236}">
                <a16:creationId xmlns:a16="http://schemas.microsoft.com/office/drawing/2014/main" id="{3B94D4D6-E69C-43E7-A8FE-991A33D853BC}"/>
              </a:ext>
            </a:extLst>
          </p:cNvPr>
          <p:cNvSpPr/>
          <p:nvPr/>
        </p:nvSpPr>
        <p:spPr>
          <a:xfrm>
            <a:off x="35496" y="2114306"/>
            <a:ext cx="2781393" cy="153071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3316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de-DE" sz="1600" b="1" dirty="0" err="1"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Warning</a:t>
            </a:r>
            <a:endParaRPr lang="pt-BR" sz="1600" b="1" dirty="0">
              <a:solidFill>
                <a:schemeClr val="tx1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7" name="Retângulo: Cantos Arredondados 6">
            <a:extLst>
              <a:ext uri="{FF2B5EF4-FFF2-40B4-BE49-F238E27FC236}">
                <a16:creationId xmlns:a16="http://schemas.microsoft.com/office/drawing/2014/main" id="{336BA932-2A8B-4A01-9B67-28BE0D320778}"/>
              </a:ext>
            </a:extLst>
          </p:cNvPr>
          <p:cNvSpPr/>
          <p:nvPr/>
        </p:nvSpPr>
        <p:spPr>
          <a:xfrm>
            <a:off x="78159" y="2457656"/>
            <a:ext cx="853709" cy="534652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Early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warning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lead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time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5" name="Retângulo: Cantos Arredondados 34">
            <a:extLst>
              <a:ext uri="{FF2B5EF4-FFF2-40B4-BE49-F238E27FC236}">
                <a16:creationId xmlns:a16="http://schemas.microsoft.com/office/drawing/2014/main" id="{B6D913B7-574A-40B3-8571-2048BFD0AE53}"/>
              </a:ext>
            </a:extLst>
          </p:cNvPr>
          <p:cNvSpPr/>
          <p:nvPr/>
        </p:nvSpPr>
        <p:spPr>
          <a:xfrm>
            <a:off x="456529" y="3041359"/>
            <a:ext cx="918391" cy="492379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Quality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warning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6" name="Retângulo: Cantos Arredondados 35">
            <a:extLst>
              <a:ext uri="{FF2B5EF4-FFF2-40B4-BE49-F238E27FC236}">
                <a16:creationId xmlns:a16="http://schemas.microsoft.com/office/drawing/2014/main" id="{CF6C5E93-7D20-4A5B-860B-CE9C2DEF575C}"/>
              </a:ext>
            </a:extLst>
          </p:cNvPr>
          <p:cNvSpPr/>
          <p:nvPr/>
        </p:nvSpPr>
        <p:spPr>
          <a:xfrm>
            <a:off x="1944662" y="2455345"/>
            <a:ext cx="853709" cy="522679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Gap time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warning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-action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7" name="Retângulo: Cantos Arredondados 36">
            <a:extLst>
              <a:ext uri="{FF2B5EF4-FFF2-40B4-BE49-F238E27FC236}">
                <a16:creationId xmlns:a16="http://schemas.microsoft.com/office/drawing/2014/main" id="{86248576-181C-4F39-82E1-94685D328B50}"/>
              </a:ext>
            </a:extLst>
          </p:cNvPr>
          <p:cNvSpPr/>
          <p:nvPr/>
        </p:nvSpPr>
        <p:spPr>
          <a:xfrm>
            <a:off x="994471" y="2510291"/>
            <a:ext cx="853708" cy="402333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Warning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source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4" name="Retângulo: Cantos Arredondados 43">
            <a:extLst>
              <a:ext uri="{FF2B5EF4-FFF2-40B4-BE49-F238E27FC236}">
                <a16:creationId xmlns:a16="http://schemas.microsoft.com/office/drawing/2014/main" id="{D89483B5-F93E-454E-96F5-5F6AD2046730}"/>
              </a:ext>
            </a:extLst>
          </p:cNvPr>
          <p:cNvSpPr/>
          <p:nvPr/>
        </p:nvSpPr>
        <p:spPr>
          <a:xfrm>
            <a:off x="1485682" y="3041359"/>
            <a:ext cx="1134567" cy="492379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Warning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information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6" name="Retângulo: Cantos Arredondados 45">
            <a:extLst>
              <a:ext uri="{FF2B5EF4-FFF2-40B4-BE49-F238E27FC236}">
                <a16:creationId xmlns:a16="http://schemas.microsoft.com/office/drawing/2014/main" id="{9312B787-6B7C-4A0D-A9BF-88E032753422}"/>
              </a:ext>
            </a:extLst>
          </p:cNvPr>
          <p:cNvSpPr/>
          <p:nvPr/>
        </p:nvSpPr>
        <p:spPr>
          <a:xfrm>
            <a:off x="6229822" y="3419012"/>
            <a:ext cx="2717204" cy="202621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3316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de-DE" sz="1600" b="1" dirty="0"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Building </a:t>
            </a:r>
            <a:r>
              <a:rPr lang="de-DE" sz="1600" b="1" dirty="0" err="1"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characteristics</a:t>
            </a:r>
            <a:endParaRPr lang="pt-BR" sz="1600" b="1" dirty="0">
              <a:solidFill>
                <a:schemeClr val="tx1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2" name="Retângulo: Cantos Arredondados 11">
            <a:extLst>
              <a:ext uri="{FF2B5EF4-FFF2-40B4-BE49-F238E27FC236}">
                <a16:creationId xmlns:a16="http://schemas.microsoft.com/office/drawing/2014/main" id="{F1BB5220-551E-4128-B63B-36F889310CB4}"/>
              </a:ext>
            </a:extLst>
          </p:cNvPr>
          <p:cNvSpPr/>
          <p:nvPr/>
        </p:nvSpPr>
        <p:spPr>
          <a:xfrm>
            <a:off x="6437916" y="5148661"/>
            <a:ext cx="942396" cy="214567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Basement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8" name="Retângulo: Cantos Arredondados 27">
            <a:extLst>
              <a:ext uri="{FF2B5EF4-FFF2-40B4-BE49-F238E27FC236}">
                <a16:creationId xmlns:a16="http://schemas.microsoft.com/office/drawing/2014/main" id="{BC13803C-DB37-4B57-A1FA-653F34A38C20}"/>
              </a:ext>
            </a:extLst>
          </p:cNvPr>
          <p:cNvSpPr/>
          <p:nvPr/>
        </p:nvSpPr>
        <p:spPr>
          <a:xfrm>
            <a:off x="6337510" y="4432169"/>
            <a:ext cx="984757" cy="612000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Floor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space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building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9" name="Retângulo: Cantos Arredondados 28">
            <a:extLst>
              <a:ext uri="{FF2B5EF4-FFF2-40B4-BE49-F238E27FC236}">
                <a16:creationId xmlns:a16="http://schemas.microsoft.com/office/drawing/2014/main" id="{A0F4DE74-991F-42A9-BDDD-F2008C31CCF3}"/>
              </a:ext>
            </a:extLst>
          </p:cNvPr>
          <p:cNvSpPr/>
          <p:nvPr/>
        </p:nvSpPr>
        <p:spPr>
          <a:xfrm>
            <a:off x="7168203" y="3854681"/>
            <a:ext cx="814579" cy="492379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Building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value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0" name="Retângulo: Cantos Arredondados 29">
            <a:extLst>
              <a:ext uri="{FF2B5EF4-FFF2-40B4-BE49-F238E27FC236}">
                <a16:creationId xmlns:a16="http://schemas.microsoft.com/office/drawing/2014/main" id="{4DD7B0EF-0DBD-4F26-A15E-8F7E8D26D6F5}"/>
              </a:ext>
            </a:extLst>
          </p:cNvPr>
          <p:cNvSpPr/>
          <p:nvPr/>
        </p:nvSpPr>
        <p:spPr>
          <a:xfrm>
            <a:off x="6281247" y="3854681"/>
            <a:ext cx="822444" cy="492379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Building type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9" name="Retângulo: Cantos Arredondados 38">
            <a:extLst>
              <a:ext uri="{FF2B5EF4-FFF2-40B4-BE49-F238E27FC236}">
                <a16:creationId xmlns:a16="http://schemas.microsoft.com/office/drawing/2014/main" id="{4F155F77-0A1E-43B7-968E-174EEB411F07}"/>
              </a:ext>
            </a:extLst>
          </p:cNvPr>
          <p:cNvSpPr/>
          <p:nvPr/>
        </p:nvSpPr>
        <p:spPr>
          <a:xfrm>
            <a:off x="7494654" y="4432169"/>
            <a:ext cx="984757" cy="492379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Area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house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/flat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7" name="Retângulo: Cantos Arredondados 46">
            <a:extLst>
              <a:ext uri="{FF2B5EF4-FFF2-40B4-BE49-F238E27FC236}">
                <a16:creationId xmlns:a16="http://schemas.microsoft.com/office/drawing/2014/main" id="{32580DE4-17B2-4731-B522-BC8521D2DF8F}"/>
              </a:ext>
            </a:extLst>
          </p:cNvPr>
          <p:cNvSpPr/>
          <p:nvPr/>
        </p:nvSpPr>
        <p:spPr>
          <a:xfrm>
            <a:off x="7452320" y="5053134"/>
            <a:ext cx="1258990" cy="296454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Number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flats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50" name="Retângulo: Cantos Arredondados 49">
            <a:extLst>
              <a:ext uri="{FF2B5EF4-FFF2-40B4-BE49-F238E27FC236}">
                <a16:creationId xmlns:a16="http://schemas.microsoft.com/office/drawing/2014/main" id="{7125D194-B1E9-4B04-A686-15C9F90ED255}"/>
              </a:ext>
            </a:extLst>
          </p:cNvPr>
          <p:cNvSpPr/>
          <p:nvPr/>
        </p:nvSpPr>
        <p:spPr>
          <a:xfrm>
            <a:off x="8043480" y="3848588"/>
            <a:ext cx="795728" cy="492379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Building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quality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B1CE95A2-05A3-4BB8-AA70-12BB228821E2}"/>
              </a:ext>
            </a:extLst>
          </p:cNvPr>
          <p:cNvSpPr/>
          <p:nvPr/>
        </p:nvSpPr>
        <p:spPr>
          <a:xfrm>
            <a:off x="5004048" y="2288549"/>
            <a:ext cx="708779" cy="492379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b="1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Event </a:t>
            </a:r>
            <a:r>
              <a:rPr lang="de-DE" sz="1200" b="1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year</a:t>
            </a:r>
            <a:endParaRPr lang="pt-BR" sz="1200" b="1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4" name="Retângulo: Cantos Arredondados 13">
            <a:extLst>
              <a:ext uri="{FF2B5EF4-FFF2-40B4-BE49-F238E27FC236}">
                <a16:creationId xmlns:a16="http://schemas.microsoft.com/office/drawing/2014/main" id="{211E991B-CA8F-4F00-AFBD-510FE8D9D60A}"/>
              </a:ext>
            </a:extLst>
          </p:cNvPr>
          <p:cNvSpPr/>
          <p:nvPr/>
        </p:nvSpPr>
        <p:spPr>
          <a:xfrm>
            <a:off x="4125676" y="2144533"/>
            <a:ext cx="806364" cy="492379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b="1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Federal </a:t>
            </a:r>
            <a:r>
              <a:rPr lang="de-DE" sz="1200" b="1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state</a:t>
            </a:r>
            <a:endParaRPr lang="pt-BR" sz="1200" b="1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5" name="Retângulo: Cantos Arredondados 14">
            <a:extLst>
              <a:ext uri="{FF2B5EF4-FFF2-40B4-BE49-F238E27FC236}">
                <a16:creationId xmlns:a16="http://schemas.microsoft.com/office/drawing/2014/main" id="{5249C654-4FFE-4E0D-9D11-CDCC2DDD2C7C}"/>
              </a:ext>
            </a:extLst>
          </p:cNvPr>
          <p:cNvSpPr/>
          <p:nvPr/>
        </p:nvSpPr>
        <p:spPr>
          <a:xfrm>
            <a:off x="3347864" y="2283857"/>
            <a:ext cx="683143" cy="492379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b="1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 type</a:t>
            </a:r>
            <a:endParaRPr lang="pt-BR" sz="1200" b="1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54" name="Retângulo: Cantos Arredondados 53">
            <a:extLst>
              <a:ext uri="{FF2B5EF4-FFF2-40B4-BE49-F238E27FC236}">
                <a16:creationId xmlns:a16="http://schemas.microsoft.com/office/drawing/2014/main" id="{11A91692-287B-45E1-A004-41CCFE53C862}"/>
              </a:ext>
            </a:extLst>
          </p:cNvPr>
          <p:cNvSpPr/>
          <p:nvPr/>
        </p:nvSpPr>
        <p:spPr>
          <a:xfrm>
            <a:off x="3995936" y="3356992"/>
            <a:ext cx="984757" cy="49237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600" b="1" dirty="0"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Loss </a:t>
            </a:r>
            <a:r>
              <a:rPr lang="de-DE" sz="1600" b="1" dirty="0" err="1"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ratio</a:t>
            </a:r>
            <a:endParaRPr lang="pt-BR" sz="1600" b="1" dirty="0">
              <a:solidFill>
                <a:schemeClr val="tx1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56" name="Seta: para a Direita 55">
            <a:extLst>
              <a:ext uri="{FF2B5EF4-FFF2-40B4-BE49-F238E27FC236}">
                <a16:creationId xmlns:a16="http://schemas.microsoft.com/office/drawing/2014/main" id="{911423C3-5015-4122-99DF-CDB4508D377D}"/>
              </a:ext>
            </a:extLst>
          </p:cNvPr>
          <p:cNvSpPr/>
          <p:nvPr/>
        </p:nvSpPr>
        <p:spPr>
          <a:xfrm rot="1146518">
            <a:off x="2921839" y="3186988"/>
            <a:ext cx="973824" cy="307101"/>
          </a:xfrm>
          <a:prstGeom prst="rightArrow">
            <a:avLst/>
          </a:prstGeom>
          <a:solidFill>
            <a:srgbClr val="0031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57" name="Seta: para a Direita 56">
            <a:extLst>
              <a:ext uri="{FF2B5EF4-FFF2-40B4-BE49-F238E27FC236}">
                <a16:creationId xmlns:a16="http://schemas.microsoft.com/office/drawing/2014/main" id="{ABCFB4A7-316B-4FD2-8518-7094EEB21D03}"/>
              </a:ext>
            </a:extLst>
          </p:cNvPr>
          <p:cNvSpPr/>
          <p:nvPr/>
        </p:nvSpPr>
        <p:spPr>
          <a:xfrm rot="20352053">
            <a:off x="2894133" y="3864957"/>
            <a:ext cx="973824" cy="307101"/>
          </a:xfrm>
          <a:prstGeom prst="rightArrow">
            <a:avLst/>
          </a:prstGeom>
          <a:solidFill>
            <a:srgbClr val="0031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58" name="Seta: para a Direita 57">
            <a:extLst>
              <a:ext uri="{FF2B5EF4-FFF2-40B4-BE49-F238E27FC236}">
                <a16:creationId xmlns:a16="http://schemas.microsoft.com/office/drawing/2014/main" id="{FAFA3B56-964B-4FBA-A118-34F002AFDBC1}"/>
              </a:ext>
            </a:extLst>
          </p:cNvPr>
          <p:cNvSpPr/>
          <p:nvPr/>
        </p:nvSpPr>
        <p:spPr>
          <a:xfrm rot="9659026">
            <a:off x="5102734" y="3171237"/>
            <a:ext cx="742358" cy="307101"/>
          </a:xfrm>
          <a:prstGeom prst="rightArrow">
            <a:avLst/>
          </a:prstGeom>
          <a:solidFill>
            <a:srgbClr val="0031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59" name="Seta: para a Direita 58">
            <a:extLst>
              <a:ext uri="{FF2B5EF4-FFF2-40B4-BE49-F238E27FC236}">
                <a16:creationId xmlns:a16="http://schemas.microsoft.com/office/drawing/2014/main" id="{9034EE2E-FED5-4B8A-87CD-E62B0417C28E}"/>
              </a:ext>
            </a:extLst>
          </p:cNvPr>
          <p:cNvSpPr/>
          <p:nvPr/>
        </p:nvSpPr>
        <p:spPr>
          <a:xfrm rot="11562805">
            <a:off x="5097911" y="3738586"/>
            <a:ext cx="973824" cy="307101"/>
          </a:xfrm>
          <a:prstGeom prst="rightArrow">
            <a:avLst/>
          </a:prstGeom>
          <a:solidFill>
            <a:srgbClr val="0031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60" name="Seta: para a Direita 59">
            <a:extLst>
              <a:ext uri="{FF2B5EF4-FFF2-40B4-BE49-F238E27FC236}">
                <a16:creationId xmlns:a16="http://schemas.microsoft.com/office/drawing/2014/main" id="{67DCA5D3-9221-4226-B4AA-38B04392BA3C}"/>
              </a:ext>
            </a:extLst>
          </p:cNvPr>
          <p:cNvSpPr/>
          <p:nvPr/>
        </p:nvSpPr>
        <p:spPr>
          <a:xfrm rot="16200000">
            <a:off x="4317283" y="3930134"/>
            <a:ext cx="408416" cy="307101"/>
          </a:xfrm>
          <a:prstGeom prst="rightArrow">
            <a:avLst/>
          </a:prstGeom>
          <a:solidFill>
            <a:srgbClr val="0031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61" name="Chave Direita 60">
            <a:extLst>
              <a:ext uri="{FF2B5EF4-FFF2-40B4-BE49-F238E27FC236}">
                <a16:creationId xmlns:a16="http://schemas.microsoft.com/office/drawing/2014/main" id="{72AAF75E-001C-4A2E-8345-3D8535F77699}"/>
              </a:ext>
            </a:extLst>
          </p:cNvPr>
          <p:cNvSpPr/>
          <p:nvPr/>
        </p:nvSpPr>
        <p:spPr>
          <a:xfrm rot="5400000">
            <a:off x="4313599" y="2430585"/>
            <a:ext cx="339372" cy="1225410"/>
          </a:xfrm>
          <a:prstGeom prst="rightBrac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52" name="Retângulo: Cantos Arredondados 51">
            <a:extLst>
              <a:ext uri="{FF2B5EF4-FFF2-40B4-BE49-F238E27FC236}">
                <a16:creationId xmlns:a16="http://schemas.microsoft.com/office/drawing/2014/main" id="{3A4BC96B-CE90-41C4-A346-B7F2A414D7FA}"/>
              </a:ext>
            </a:extLst>
          </p:cNvPr>
          <p:cNvSpPr/>
          <p:nvPr/>
        </p:nvSpPr>
        <p:spPr>
          <a:xfrm>
            <a:off x="313363" y="3888344"/>
            <a:ext cx="2540797" cy="242097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3316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de-DE" sz="1600" b="1" dirty="0" err="1"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Preparedness</a:t>
            </a:r>
            <a:endParaRPr lang="pt-BR" sz="1600" b="1" dirty="0">
              <a:solidFill>
                <a:schemeClr val="tx1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1" name="Retângulo: Cantos Arredondados 30">
            <a:extLst>
              <a:ext uri="{FF2B5EF4-FFF2-40B4-BE49-F238E27FC236}">
                <a16:creationId xmlns:a16="http://schemas.microsoft.com/office/drawing/2014/main" id="{9DB491BB-C788-4754-8207-6FCB3C756A71}"/>
              </a:ext>
            </a:extLst>
          </p:cNvPr>
          <p:cNvSpPr/>
          <p:nvPr/>
        </p:nvSpPr>
        <p:spPr>
          <a:xfrm>
            <a:off x="1776009" y="4791662"/>
            <a:ext cx="984757" cy="411998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experience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2" name="Retângulo: Cantos Arredondados 31">
            <a:extLst>
              <a:ext uri="{FF2B5EF4-FFF2-40B4-BE49-F238E27FC236}">
                <a16:creationId xmlns:a16="http://schemas.microsoft.com/office/drawing/2014/main" id="{C979588B-0594-4E22-A5DB-8B886201245F}"/>
              </a:ext>
            </a:extLst>
          </p:cNvPr>
          <p:cNvSpPr/>
          <p:nvPr/>
        </p:nvSpPr>
        <p:spPr>
          <a:xfrm>
            <a:off x="1774834" y="5301046"/>
            <a:ext cx="1026780" cy="492379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Awareness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risk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3" name="Retângulo: Cantos Arredondados 32">
            <a:extLst>
              <a:ext uri="{FF2B5EF4-FFF2-40B4-BE49-F238E27FC236}">
                <a16:creationId xmlns:a16="http://schemas.microsoft.com/office/drawing/2014/main" id="{985181B2-EC55-4567-B7DE-91CC08FF4DC8}"/>
              </a:ext>
            </a:extLst>
          </p:cNvPr>
          <p:cNvSpPr/>
          <p:nvPr/>
        </p:nvSpPr>
        <p:spPr>
          <a:xfrm>
            <a:off x="395536" y="5352244"/>
            <a:ext cx="1261649" cy="591546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Efficiency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precautionary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measures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4" name="Retângulo: Cantos Arredondados 33">
            <a:extLst>
              <a:ext uri="{FF2B5EF4-FFF2-40B4-BE49-F238E27FC236}">
                <a16:creationId xmlns:a16="http://schemas.microsoft.com/office/drawing/2014/main" id="{9285EB4D-807E-4218-A313-AE0AF87062B6}"/>
              </a:ext>
            </a:extLst>
          </p:cNvPr>
          <p:cNvSpPr/>
          <p:nvPr/>
        </p:nvSpPr>
        <p:spPr>
          <a:xfrm>
            <a:off x="450880" y="4791662"/>
            <a:ext cx="1230560" cy="492379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Precautionary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measures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0" name="Retângulo: Cantos Arredondados 39">
            <a:extLst>
              <a:ext uri="{FF2B5EF4-FFF2-40B4-BE49-F238E27FC236}">
                <a16:creationId xmlns:a16="http://schemas.microsoft.com/office/drawing/2014/main" id="{0D5022CA-5F5A-445C-8992-7A8B525FE07D}"/>
              </a:ext>
            </a:extLst>
          </p:cNvPr>
          <p:cNvSpPr/>
          <p:nvPr/>
        </p:nvSpPr>
        <p:spPr>
          <a:xfrm>
            <a:off x="1430624" y="5992841"/>
            <a:ext cx="776709" cy="310989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Insured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62" name="Retângulo: Cantos Arredondados 61">
            <a:extLst>
              <a:ext uri="{FF2B5EF4-FFF2-40B4-BE49-F238E27FC236}">
                <a16:creationId xmlns:a16="http://schemas.microsoft.com/office/drawing/2014/main" id="{F82CC1EC-A3FC-4503-BF6E-B7519DE0FAE5}"/>
              </a:ext>
            </a:extLst>
          </p:cNvPr>
          <p:cNvSpPr/>
          <p:nvPr/>
        </p:nvSpPr>
        <p:spPr>
          <a:xfrm>
            <a:off x="801992" y="4345265"/>
            <a:ext cx="1585042" cy="386681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Emergency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measures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67" name="Espaço Reservado para Número de Slide 66">
            <a:extLst>
              <a:ext uri="{FF2B5EF4-FFF2-40B4-BE49-F238E27FC236}">
                <a16:creationId xmlns:a16="http://schemas.microsoft.com/office/drawing/2014/main" id="{C7D70972-742A-4A44-9BCC-ACF11D668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t>11</a:t>
            </a:fld>
            <a:endParaRPr lang="pt-BR"/>
          </a:p>
        </p:txBody>
      </p:sp>
      <p:sp>
        <p:nvSpPr>
          <p:cNvPr id="64" name="Titel 1">
            <a:extLst>
              <a:ext uri="{FF2B5EF4-FFF2-40B4-BE49-F238E27FC236}">
                <a16:creationId xmlns:a16="http://schemas.microsoft.com/office/drawing/2014/main" id="{20F61BBA-77AB-44BA-8E9E-D639A0EEF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0" y="1"/>
            <a:ext cx="4267208" cy="1127762"/>
          </a:xfrm>
        </p:spPr>
        <p:txBody>
          <a:bodyPr/>
          <a:lstStyle/>
          <a:p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Survey Data </a:t>
            </a:r>
            <a:b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from</a:t>
            </a:r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 Germany</a:t>
            </a:r>
          </a:p>
        </p:txBody>
      </p:sp>
      <p:sp>
        <p:nvSpPr>
          <p:cNvPr id="66" name="Inhaltsplatzhalter 2">
            <a:extLst>
              <a:ext uri="{FF2B5EF4-FFF2-40B4-BE49-F238E27FC236}">
                <a16:creationId xmlns:a16="http://schemas.microsoft.com/office/drawing/2014/main" id="{8993A1EC-68A8-49D2-9F28-916C23FE8C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5" y="1340769"/>
            <a:ext cx="8551491" cy="63727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Collected after the floods of 2002, 2005, 2006, 2010, 2011, 2013, 2014, and 2016.</a:t>
            </a:r>
          </a:p>
          <a:p>
            <a:pPr marL="0" indent="0">
              <a:buNone/>
            </a:pPr>
            <a:r>
              <a:rPr lang="en-US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Households were asked about different aspects of the flood and damage. </a:t>
            </a:r>
          </a:p>
        </p:txBody>
      </p:sp>
    </p:spTree>
    <p:extLst>
      <p:ext uri="{BB962C8B-B14F-4D97-AF65-F5344CB8AC3E}">
        <p14:creationId xmlns:p14="http://schemas.microsoft.com/office/powerpoint/2010/main" val="7587586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uppieren 42">
            <a:extLst>
              <a:ext uri="{FF2B5EF4-FFF2-40B4-BE49-F238E27FC236}">
                <a16:creationId xmlns:a16="http://schemas.microsoft.com/office/drawing/2014/main" id="{3936C855-76C9-41BA-86C4-807D8B698EC3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44" name="Gruppieren 43">
              <a:extLst>
                <a:ext uri="{FF2B5EF4-FFF2-40B4-BE49-F238E27FC236}">
                  <a16:creationId xmlns:a16="http://schemas.microsoft.com/office/drawing/2014/main" id="{8E99708A-7D9F-4248-8646-2DF7C7136026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75" name="Rechteck 74">
                <a:extLst>
                  <a:ext uri="{FF2B5EF4-FFF2-40B4-BE49-F238E27FC236}">
                    <a16:creationId xmlns:a16="http://schemas.microsoft.com/office/drawing/2014/main" id="{7B41E070-382E-4611-BD63-25AD4AAD91E1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76" name="Ellipse 75">
                <a:extLst>
                  <a:ext uri="{FF2B5EF4-FFF2-40B4-BE49-F238E27FC236}">
                    <a16:creationId xmlns:a16="http://schemas.microsoft.com/office/drawing/2014/main" id="{9E4C24D2-1563-476D-A88C-AD0537DFB73D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77" name="Ellipse 76">
                <a:extLst>
                  <a:ext uri="{FF2B5EF4-FFF2-40B4-BE49-F238E27FC236}">
                    <a16:creationId xmlns:a16="http://schemas.microsoft.com/office/drawing/2014/main" id="{6DDEB535-8BE9-460A-951D-088B76FFEAEF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78" name="Rechteck 77">
                <a:extLst>
                  <a:ext uri="{FF2B5EF4-FFF2-40B4-BE49-F238E27FC236}">
                    <a16:creationId xmlns:a16="http://schemas.microsoft.com/office/drawing/2014/main" id="{7B51CA8C-603C-4FF1-A7CC-F3FA2085EEDC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65" name="Grafik 64">
              <a:extLst>
                <a:ext uri="{FF2B5EF4-FFF2-40B4-BE49-F238E27FC236}">
                  <a16:creationId xmlns:a16="http://schemas.microsoft.com/office/drawing/2014/main" id="{935B4782-2D1D-4490-BE4D-AC20E4146E4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71" name="Grafik 70">
              <a:extLst>
                <a:ext uri="{FF2B5EF4-FFF2-40B4-BE49-F238E27FC236}">
                  <a16:creationId xmlns:a16="http://schemas.microsoft.com/office/drawing/2014/main" id="{F7CAB4BD-AEDB-41FB-80AE-63AB1DE3B85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72" name="Grafik 71">
              <a:extLst>
                <a:ext uri="{FF2B5EF4-FFF2-40B4-BE49-F238E27FC236}">
                  <a16:creationId xmlns:a16="http://schemas.microsoft.com/office/drawing/2014/main" id="{6C3E58E8-ED4C-4917-A9D8-0307DEEDE93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73" name="Grafik 72">
              <a:extLst>
                <a:ext uri="{FF2B5EF4-FFF2-40B4-BE49-F238E27FC236}">
                  <a16:creationId xmlns:a16="http://schemas.microsoft.com/office/drawing/2014/main" id="{B6A7B8DC-E7ED-4EEA-BE99-76C2E2B069E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74" name="Grafik 73">
              <a:hlinkClick r:id="rId6" action="ppaction://hlinksldjump"/>
              <a:extLst>
                <a:ext uri="{FF2B5EF4-FFF2-40B4-BE49-F238E27FC236}">
                  <a16:creationId xmlns:a16="http://schemas.microsoft.com/office/drawing/2014/main" id="{AF400A5F-AC84-4AF1-8D38-F9483926238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sp>
        <p:nvSpPr>
          <p:cNvPr id="48" name="Retângulo: Cantos Arredondados 47">
            <a:extLst>
              <a:ext uri="{FF2B5EF4-FFF2-40B4-BE49-F238E27FC236}">
                <a16:creationId xmlns:a16="http://schemas.microsoft.com/office/drawing/2014/main" id="{F387A847-537F-415B-98DD-D2BDF9C797E4}"/>
              </a:ext>
            </a:extLst>
          </p:cNvPr>
          <p:cNvSpPr/>
          <p:nvPr/>
        </p:nvSpPr>
        <p:spPr>
          <a:xfrm>
            <a:off x="3371459" y="4334951"/>
            <a:ext cx="2540797" cy="204637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3316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de-DE" sz="1600" b="1" dirty="0" err="1"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Socio-economic</a:t>
            </a:r>
            <a:r>
              <a:rPr lang="de-DE" sz="1600" b="1" dirty="0"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600" b="1" dirty="0" err="1"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factors</a:t>
            </a:r>
            <a:endParaRPr lang="pt-BR" sz="1600" b="1" dirty="0">
              <a:solidFill>
                <a:schemeClr val="tx1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1" name="Retângulo: Cantos Arredondados 40">
            <a:extLst>
              <a:ext uri="{FF2B5EF4-FFF2-40B4-BE49-F238E27FC236}">
                <a16:creationId xmlns:a16="http://schemas.microsoft.com/office/drawing/2014/main" id="{EA9A7333-5925-4F9A-9604-252958947714}"/>
              </a:ext>
            </a:extLst>
          </p:cNvPr>
          <p:cNvSpPr/>
          <p:nvPr/>
        </p:nvSpPr>
        <p:spPr>
          <a:xfrm>
            <a:off x="5887150" y="2204864"/>
            <a:ext cx="2781393" cy="112349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3316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de-DE" sz="1600" b="1" dirty="0"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 </a:t>
            </a:r>
            <a:r>
              <a:rPr lang="de-DE" sz="1600" b="1" dirty="0" err="1"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parameters</a:t>
            </a:r>
            <a:endParaRPr lang="pt-BR" sz="1600" b="1" dirty="0">
              <a:solidFill>
                <a:schemeClr val="tx1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3" name="Retângulo: Cantos Arredondados 22">
            <a:extLst>
              <a:ext uri="{FF2B5EF4-FFF2-40B4-BE49-F238E27FC236}">
                <a16:creationId xmlns:a16="http://schemas.microsoft.com/office/drawing/2014/main" id="{BE814DF4-04FB-4346-A4E2-9F49D074C553}"/>
              </a:ext>
            </a:extLst>
          </p:cNvPr>
          <p:cNvSpPr/>
          <p:nvPr/>
        </p:nvSpPr>
        <p:spPr>
          <a:xfrm>
            <a:off x="6769420" y="2921984"/>
            <a:ext cx="819004" cy="371716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Duration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5" name="Retângulo: Cantos Arredondados 24">
            <a:extLst>
              <a:ext uri="{FF2B5EF4-FFF2-40B4-BE49-F238E27FC236}">
                <a16:creationId xmlns:a16="http://schemas.microsoft.com/office/drawing/2014/main" id="{9E3D3ADD-A11B-4338-8689-68754B0FB524}"/>
              </a:ext>
            </a:extLst>
          </p:cNvPr>
          <p:cNvSpPr/>
          <p:nvPr/>
        </p:nvSpPr>
        <p:spPr>
          <a:xfrm>
            <a:off x="7103691" y="2547142"/>
            <a:ext cx="1231532" cy="293432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Contamination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6" name="Retângulo: Cantos Arredondados 25">
            <a:extLst>
              <a:ext uri="{FF2B5EF4-FFF2-40B4-BE49-F238E27FC236}">
                <a16:creationId xmlns:a16="http://schemas.microsoft.com/office/drawing/2014/main" id="{FB5C4967-138F-42F7-B950-74527A790A6F}"/>
              </a:ext>
            </a:extLst>
          </p:cNvPr>
          <p:cNvSpPr/>
          <p:nvPr/>
        </p:nvSpPr>
        <p:spPr>
          <a:xfrm>
            <a:off x="5992077" y="2577789"/>
            <a:ext cx="648072" cy="492379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Water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depth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2" name="Retângulo: Cantos Arredondados 41">
            <a:extLst>
              <a:ext uri="{FF2B5EF4-FFF2-40B4-BE49-F238E27FC236}">
                <a16:creationId xmlns:a16="http://schemas.microsoft.com/office/drawing/2014/main" id="{3B94D4D6-E69C-43E7-A8FE-991A33D853BC}"/>
              </a:ext>
            </a:extLst>
          </p:cNvPr>
          <p:cNvSpPr/>
          <p:nvPr/>
        </p:nvSpPr>
        <p:spPr>
          <a:xfrm>
            <a:off x="35496" y="2114306"/>
            <a:ext cx="2781393" cy="153071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3316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de-DE" sz="1600" b="1" dirty="0" err="1"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Warning</a:t>
            </a:r>
            <a:endParaRPr lang="pt-BR" sz="1600" b="1" dirty="0">
              <a:solidFill>
                <a:schemeClr val="tx1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6" name="Retângulo: Cantos Arredondados 45">
            <a:extLst>
              <a:ext uri="{FF2B5EF4-FFF2-40B4-BE49-F238E27FC236}">
                <a16:creationId xmlns:a16="http://schemas.microsoft.com/office/drawing/2014/main" id="{9312B787-6B7C-4A0D-A9BF-88E032753422}"/>
              </a:ext>
            </a:extLst>
          </p:cNvPr>
          <p:cNvSpPr/>
          <p:nvPr/>
        </p:nvSpPr>
        <p:spPr>
          <a:xfrm>
            <a:off x="6229822" y="3429000"/>
            <a:ext cx="2717204" cy="202621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3316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de-DE" sz="1600" b="1" dirty="0"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Building </a:t>
            </a:r>
            <a:r>
              <a:rPr lang="de-DE" sz="1600" b="1" dirty="0" err="1"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characteristics</a:t>
            </a:r>
            <a:endParaRPr lang="pt-BR" sz="1600" b="1" dirty="0">
              <a:solidFill>
                <a:schemeClr val="tx1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8" name="Retângulo: Cantos Arredondados 27">
            <a:extLst>
              <a:ext uri="{FF2B5EF4-FFF2-40B4-BE49-F238E27FC236}">
                <a16:creationId xmlns:a16="http://schemas.microsoft.com/office/drawing/2014/main" id="{BC13803C-DB37-4B57-A1FA-653F34A38C20}"/>
              </a:ext>
            </a:extLst>
          </p:cNvPr>
          <p:cNvSpPr/>
          <p:nvPr/>
        </p:nvSpPr>
        <p:spPr>
          <a:xfrm>
            <a:off x="6337510" y="4442157"/>
            <a:ext cx="984757" cy="612000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Floor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space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building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B1CE95A2-05A3-4BB8-AA70-12BB228821E2}"/>
              </a:ext>
            </a:extLst>
          </p:cNvPr>
          <p:cNvSpPr/>
          <p:nvPr/>
        </p:nvSpPr>
        <p:spPr>
          <a:xfrm>
            <a:off x="5004048" y="2288549"/>
            <a:ext cx="708779" cy="492379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b="1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Event </a:t>
            </a:r>
            <a:r>
              <a:rPr lang="de-DE" sz="1200" b="1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year</a:t>
            </a:r>
            <a:endParaRPr lang="pt-BR" sz="1200" b="1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4" name="Retângulo: Cantos Arredondados 13">
            <a:extLst>
              <a:ext uri="{FF2B5EF4-FFF2-40B4-BE49-F238E27FC236}">
                <a16:creationId xmlns:a16="http://schemas.microsoft.com/office/drawing/2014/main" id="{211E991B-CA8F-4F00-AFBD-510FE8D9D60A}"/>
              </a:ext>
            </a:extLst>
          </p:cNvPr>
          <p:cNvSpPr/>
          <p:nvPr/>
        </p:nvSpPr>
        <p:spPr>
          <a:xfrm>
            <a:off x="4125676" y="2144533"/>
            <a:ext cx="806364" cy="492379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b="1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Federal </a:t>
            </a:r>
            <a:r>
              <a:rPr lang="de-DE" sz="1200" b="1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state</a:t>
            </a:r>
            <a:endParaRPr lang="pt-BR" sz="1200" b="1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5" name="Retângulo: Cantos Arredondados 14">
            <a:extLst>
              <a:ext uri="{FF2B5EF4-FFF2-40B4-BE49-F238E27FC236}">
                <a16:creationId xmlns:a16="http://schemas.microsoft.com/office/drawing/2014/main" id="{5249C654-4FFE-4E0D-9D11-CDCC2DDD2C7C}"/>
              </a:ext>
            </a:extLst>
          </p:cNvPr>
          <p:cNvSpPr/>
          <p:nvPr/>
        </p:nvSpPr>
        <p:spPr>
          <a:xfrm>
            <a:off x="3347864" y="2283857"/>
            <a:ext cx="683143" cy="492379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b="1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 type</a:t>
            </a:r>
            <a:endParaRPr lang="pt-BR" sz="1200" b="1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54" name="Retângulo: Cantos Arredondados 53">
            <a:extLst>
              <a:ext uri="{FF2B5EF4-FFF2-40B4-BE49-F238E27FC236}">
                <a16:creationId xmlns:a16="http://schemas.microsoft.com/office/drawing/2014/main" id="{11A91692-287B-45E1-A004-41CCFE53C862}"/>
              </a:ext>
            </a:extLst>
          </p:cNvPr>
          <p:cNvSpPr/>
          <p:nvPr/>
        </p:nvSpPr>
        <p:spPr>
          <a:xfrm>
            <a:off x="3995936" y="3356992"/>
            <a:ext cx="984757" cy="49237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600" b="1" dirty="0"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Loss </a:t>
            </a:r>
            <a:r>
              <a:rPr lang="de-DE" sz="1600" b="1" dirty="0" err="1"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ratio</a:t>
            </a:r>
            <a:endParaRPr lang="pt-BR" sz="1600" b="1" dirty="0">
              <a:solidFill>
                <a:schemeClr val="tx1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56" name="Seta: para a Direita 55">
            <a:extLst>
              <a:ext uri="{FF2B5EF4-FFF2-40B4-BE49-F238E27FC236}">
                <a16:creationId xmlns:a16="http://schemas.microsoft.com/office/drawing/2014/main" id="{911423C3-5015-4122-99DF-CDB4508D377D}"/>
              </a:ext>
            </a:extLst>
          </p:cNvPr>
          <p:cNvSpPr/>
          <p:nvPr/>
        </p:nvSpPr>
        <p:spPr>
          <a:xfrm rot="1146518">
            <a:off x="2921839" y="3186988"/>
            <a:ext cx="973824" cy="307101"/>
          </a:xfrm>
          <a:prstGeom prst="rightArrow">
            <a:avLst/>
          </a:prstGeom>
          <a:solidFill>
            <a:srgbClr val="0031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57" name="Seta: para a Direita 56">
            <a:extLst>
              <a:ext uri="{FF2B5EF4-FFF2-40B4-BE49-F238E27FC236}">
                <a16:creationId xmlns:a16="http://schemas.microsoft.com/office/drawing/2014/main" id="{ABCFB4A7-316B-4FD2-8518-7094EEB21D03}"/>
              </a:ext>
            </a:extLst>
          </p:cNvPr>
          <p:cNvSpPr/>
          <p:nvPr/>
        </p:nvSpPr>
        <p:spPr>
          <a:xfrm rot="20352053">
            <a:off x="2894133" y="3864957"/>
            <a:ext cx="973824" cy="307101"/>
          </a:xfrm>
          <a:prstGeom prst="rightArrow">
            <a:avLst/>
          </a:prstGeom>
          <a:solidFill>
            <a:srgbClr val="0031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58" name="Seta: para a Direita 57">
            <a:extLst>
              <a:ext uri="{FF2B5EF4-FFF2-40B4-BE49-F238E27FC236}">
                <a16:creationId xmlns:a16="http://schemas.microsoft.com/office/drawing/2014/main" id="{FAFA3B56-964B-4FBA-A118-34F002AFDBC1}"/>
              </a:ext>
            </a:extLst>
          </p:cNvPr>
          <p:cNvSpPr/>
          <p:nvPr/>
        </p:nvSpPr>
        <p:spPr>
          <a:xfrm rot="9659026">
            <a:off x="5102734" y="3171237"/>
            <a:ext cx="742358" cy="307101"/>
          </a:xfrm>
          <a:prstGeom prst="rightArrow">
            <a:avLst/>
          </a:prstGeom>
          <a:solidFill>
            <a:srgbClr val="0031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59" name="Seta: para a Direita 58">
            <a:extLst>
              <a:ext uri="{FF2B5EF4-FFF2-40B4-BE49-F238E27FC236}">
                <a16:creationId xmlns:a16="http://schemas.microsoft.com/office/drawing/2014/main" id="{9034EE2E-FED5-4B8A-87CD-E62B0417C28E}"/>
              </a:ext>
            </a:extLst>
          </p:cNvPr>
          <p:cNvSpPr/>
          <p:nvPr/>
        </p:nvSpPr>
        <p:spPr>
          <a:xfrm rot="11562805">
            <a:off x="5097911" y="3738586"/>
            <a:ext cx="973824" cy="307101"/>
          </a:xfrm>
          <a:prstGeom prst="rightArrow">
            <a:avLst/>
          </a:prstGeom>
          <a:solidFill>
            <a:srgbClr val="0031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60" name="Seta: para a Direita 59">
            <a:extLst>
              <a:ext uri="{FF2B5EF4-FFF2-40B4-BE49-F238E27FC236}">
                <a16:creationId xmlns:a16="http://schemas.microsoft.com/office/drawing/2014/main" id="{67DCA5D3-9221-4226-B4AA-38B04392BA3C}"/>
              </a:ext>
            </a:extLst>
          </p:cNvPr>
          <p:cNvSpPr/>
          <p:nvPr/>
        </p:nvSpPr>
        <p:spPr>
          <a:xfrm rot="16200000">
            <a:off x="4317283" y="3930134"/>
            <a:ext cx="408416" cy="307101"/>
          </a:xfrm>
          <a:prstGeom prst="rightArrow">
            <a:avLst/>
          </a:prstGeom>
          <a:solidFill>
            <a:srgbClr val="0031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61" name="Chave Direita 60">
            <a:extLst>
              <a:ext uri="{FF2B5EF4-FFF2-40B4-BE49-F238E27FC236}">
                <a16:creationId xmlns:a16="http://schemas.microsoft.com/office/drawing/2014/main" id="{72AAF75E-001C-4A2E-8345-3D8535F77699}"/>
              </a:ext>
            </a:extLst>
          </p:cNvPr>
          <p:cNvSpPr/>
          <p:nvPr/>
        </p:nvSpPr>
        <p:spPr>
          <a:xfrm rot="5400000">
            <a:off x="4313599" y="2430585"/>
            <a:ext cx="339372" cy="1225410"/>
          </a:xfrm>
          <a:prstGeom prst="rightBrac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52" name="Retângulo: Cantos Arredondados 51">
            <a:extLst>
              <a:ext uri="{FF2B5EF4-FFF2-40B4-BE49-F238E27FC236}">
                <a16:creationId xmlns:a16="http://schemas.microsoft.com/office/drawing/2014/main" id="{3A4BC96B-CE90-41C4-A346-B7F2A414D7FA}"/>
              </a:ext>
            </a:extLst>
          </p:cNvPr>
          <p:cNvSpPr/>
          <p:nvPr/>
        </p:nvSpPr>
        <p:spPr>
          <a:xfrm>
            <a:off x="313363" y="3888344"/>
            <a:ext cx="2540797" cy="242097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3316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de-DE" sz="1600" b="1" dirty="0" err="1"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Preparedness</a:t>
            </a:r>
            <a:endParaRPr lang="pt-BR" sz="1600" b="1" dirty="0">
              <a:solidFill>
                <a:schemeClr val="tx1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1" name="Retângulo: Cantos Arredondados 30">
            <a:extLst>
              <a:ext uri="{FF2B5EF4-FFF2-40B4-BE49-F238E27FC236}">
                <a16:creationId xmlns:a16="http://schemas.microsoft.com/office/drawing/2014/main" id="{9DB491BB-C788-4754-8207-6FCB3C756A71}"/>
              </a:ext>
            </a:extLst>
          </p:cNvPr>
          <p:cNvSpPr/>
          <p:nvPr/>
        </p:nvSpPr>
        <p:spPr>
          <a:xfrm>
            <a:off x="1776009" y="4791662"/>
            <a:ext cx="984757" cy="411998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experience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4" name="Retângulo: Cantos Arredondados 33">
            <a:extLst>
              <a:ext uri="{FF2B5EF4-FFF2-40B4-BE49-F238E27FC236}">
                <a16:creationId xmlns:a16="http://schemas.microsoft.com/office/drawing/2014/main" id="{9285EB4D-807E-4218-A313-AE0AF87062B6}"/>
              </a:ext>
            </a:extLst>
          </p:cNvPr>
          <p:cNvSpPr/>
          <p:nvPr/>
        </p:nvSpPr>
        <p:spPr>
          <a:xfrm>
            <a:off x="450880" y="4791662"/>
            <a:ext cx="1230560" cy="492379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Precautionary</a:t>
            </a:r>
            <a:r>
              <a:rPr lang="de-DE" sz="12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measures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0" name="Retângulo: Cantos Arredondados 39">
            <a:extLst>
              <a:ext uri="{FF2B5EF4-FFF2-40B4-BE49-F238E27FC236}">
                <a16:creationId xmlns:a16="http://schemas.microsoft.com/office/drawing/2014/main" id="{0D5022CA-5F5A-445C-8992-7A8B525FE07D}"/>
              </a:ext>
            </a:extLst>
          </p:cNvPr>
          <p:cNvSpPr/>
          <p:nvPr/>
        </p:nvSpPr>
        <p:spPr>
          <a:xfrm>
            <a:off x="1430624" y="5992841"/>
            <a:ext cx="776709" cy="310989"/>
          </a:xfrm>
          <a:prstGeom prst="roundRect">
            <a:avLst/>
          </a:prstGeom>
          <a:solidFill>
            <a:srgbClr val="F2F2F2"/>
          </a:solidFill>
          <a:ln>
            <a:solidFill>
              <a:srgbClr val="033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Insured</a:t>
            </a:r>
            <a:endParaRPr lang="pt-BR" sz="12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67" name="Espaço Reservado para Número de Slide 66">
            <a:extLst>
              <a:ext uri="{FF2B5EF4-FFF2-40B4-BE49-F238E27FC236}">
                <a16:creationId xmlns:a16="http://schemas.microsoft.com/office/drawing/2014/main" id="{C7D70972-742A-4A44-9BCC-ACF11D668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t>12</a:t>
            </a:fld>
            <a:endParaRPr lang="pt-BR"/>
          </a:p>
        </p:txBody>
      </p:sp>
      <p:sp>
        <p:nvSpPr>
          <p:cNvPr id="64" name="Titel 1">
            <a:extLst>
              <a:ext uri="{FF2B5EF4-FFF2-40B4-BE49-F238E27FC236}">
                <a16:creationId xmlns:a16="http://schemas.microsoft.com/office/drawing/2014/main" id="{20F61BBA-77AB-44BA-8E9E-D639A0EEF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0" y="1"/>
            <a:ext cx="4267208" cy="1127762"/>
          </a:xfrm>
        </p:spPr>
        <p:txBody>
          <a:bodyPr/>
          <a:lstStyle/>
          <a:p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Selected </a:t>
            </a:r>
            <a:b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Predictor</a:t>
            </a:r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 Variables</a:t>
            </a:r>
          </a:p>
        </p:txBody>
      </p:sp>
      <p:sp>
        <p:nvSpPr>
          <p:cNvPr id="66" name="Inhaltsplatzhalter 2">
            <a:extLst>
              <a:ext uri="{FF2B5EF4-FFF2-40B4-BE49-F238E27FC236}">
                <a16:creationId xmlns:a16="http://schemas.microsoft.com/office/drawing/2014/main" id="{8993A1EC-68A8-49D2-9F28-916C23FE8C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5" y="1340769"/>
            <a:ext cx="8638804" cy="63727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 variable selection used only data from 2002 – 2013 using a single-level model.</a:t>
            </a:r>
          </a:p>
          <a:p>
            <a:pPr marL="0" indent="0">
              <a:buNone/>
            </a:pPr>
            <a:r>
              <a:rPr lang="en-US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New data was added after the floods of 2014 and 2016.</a:t>
            </a:r>
          </a:p>
        </p:txBody>
      </p:sp>
      <p:sp>
        <p:nvSpPr>
          <p:cNvPr id="51" name="Sinal de Multiplicação 2">
            <a:extLst>
              <a:ext uri="{FF2B5EF4-FFF2-40B4-BE49-F238E27FC236}">
                <a16:creationId xmlns:a16="http://schemas.microsoft.com/office/drawing/2014/main" id="{3A504EDF-B32F-4436-84B8-EC1CD5434B32}"/>
              </a:ext>
            </a:extLst>
          </p:cNvPr>
          <p:cNvSpPr/>
          <p:nvPr/>
        </p:nvSpPr>
        <p:spPr>
          <a:xfrm>
            <a:off x="3995936" y="1781222"/>
            <a:ext cx="1073135" cy="1205460"/>
          </a:xfrm>
          <a:prstGeom prst="mathMultiply">
            <a:avLst>
              <a:gd name="adj1" fmla="val 502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53" name="Sinal de Multiplicação 63">
            <a:extLst>
              <a:ext uri="{FF2B5EF4-FFF2-40B4-BE49-F238E27FC236}">
                <a16:creationId xmlns:a16="http://schemas.microsoft.com/office/drawing/2014/main" id="{0E040E34-DF11-48C2-AD80-98C2DC80D533}"/>
              </a:ext>
            </a:extLst>
          </p:cNvPr>
          <p:cNvSpPr/>
          <p:nvPr/>
        </p:nvSpPr>
        <p:spPr>
          <a:xfrm>
            <a:off x="4815664" y="1935508"/>
            <a:ext cx="1073135" cy="1205460"/>
          </a:xfrm>
          <a:prstGeom prst="mathMultiply">
            <a:avLst>
              <a:gd name="adj1" fmla="val 502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CF367619-4CB4-4CC9-8DA2-AA9E02BC8378}"/>
              </a:ext>
            </a:extLst>
          </p:cNvPr>
          <p:cNvSpPr txBox="1"/>
          <p:nvPr/>
        </p:nvSpPr>
        <p:spPr>
          <a:xfrm>
            <a:off x="5960830" y="5829571"/>
            <a:ext cx="12156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Back to   &gt; </a:t>
            </a:r>
            <a:r>
              <a:rPr lang="de-DE" sz="16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summary</a:t>
            </a:r>
            <a:endParaRPr lang="de-DE" sz="1600" dirty="0">
              <a:solidFill>
                <a:schemeClr val="tx1">
                  <a:lumMod val="50000"/>
                  <a:lumOff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9878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uppieren 35">
            <a:extLst>
              <a:ext uri="{FF2B5EF4-FFF2-40B4-BE49-F238E27FC236}">
                <a16:creationId xmlns:a16="http://schemas.microsoft.com/office/drawing/2014/main" id="{76E842E5-2977-438C-82CD-AD054747A96A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37" name="Gruppieren 36">
              <a:extLst>
                <a:ext uri="{FF2B5EF4-FFF2-40B4-BE49-F238E27FC236}">
                  <a16:creationId xmlns:a16="http://schemas.microsoft.com/office/drawing/2014/main" id="{CB39B16A-71F8-44D7-842D-685E6A6E8F70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43" name="Rechteck 42">
                <a:extLst>
                  <a:ext uri="{FF2B5EF4-FFF2-40B4-BE49-F238E27FC236}">
                    <a16:creationId xmlns:a16="http://schemas.microsoft.com/office/drawing/2014/main" id="{2EE244C4-3911-4F5B-A204-22E02E9FDFAB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44" name="Ellipse 43">
                <a:extLst>
                  <a:ext uri="{FF2B5EF4-FFF2-40B4-BE49-F238E27FC236}">
                    <a16:creationId xmlns:a16="http://schemas.microsoft.com/office/drawing/2014/main" id="{FA3EC0BA-0245-4562-899E-D5B55F9ED49E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45" name="Ellipse 44">
                <a:extLst>
                  <a:ext uri="{FF2B5EF4-FFF2-40B4-BE49-F238E27FC236}">
                    <a16:creationId xmlns:a16="http://schemas.microsoft.com/office/drawing/2014/main" id="{F1AA74CB-E89C-4E07-8F63-6068751CF4D4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46" name="Rechteck 45">
                <a:extLst>
                  <a:ext uri="{FF2B5EF4-FFF2-40B4-BE49-F238E27FC236}">
                    <a16:creationId xmlns:a16="http://schemas.microsoft.com/office/drawing/2014/main" id="{085E119D-D6A1-42FC-ABE4-339EC6CDF4FD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DA4EE80A-315F-4FF6-BCEE-26685E8A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FB84584F-0FC6-4F49-9F25-04DB4633C9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745C76DC-7C3E-4FBA-AE5F-D89DAFE495C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232F43C4-4566-4216-9B33-A651224387E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B5CD8116-AC14-4437-B766-7CDC13A91F6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sp>
        <p:nvSpPr>
          <p:cNvPr id="3" name="Inhaltsplatzhalter 4"/>
          <p:cNvSpPr txBox="1">
            <a:spLocks/>
          </p:cNvSpPr>
          <p:nvPr/>
        </p:nvSpPr>
        <p:spPr>
          <a:xfrm>
            <a:off x="457200" y="1340768"/>
            <a:ext cx="8363272" cy="504056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800" spc="8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Bayes Theorem in modelling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1800" spc="8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1800" spc="8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1800" spc="8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1800" spc="8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1800" spc="8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1800" spc="8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800" spc="8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Intrinsically accounts for uncertainty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800" spc="80" dirty="0">
                <a:solidFill>
                  <a:srgbClr val="FF660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Prior: </a:t>
            </a:r>
            <a:r>
              <a:rPr lang="en-US" sz="1800" spc="8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(Hyper-)Parameters</a:t>
            </a:r>
          </a:p>
          <a:p>
            <a:pPr marL="685800" lvl="1" algn="just">
              <a:buFontTx/>
              <a:buChar char="-"/>
            </a:pPr>
            <a:r>
              <a:rPr lang="en-US" sz="1800" spc="8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ea typeface="Verdana" pitchFamily="34" charset="0"/>
                <a:cs typeface="Helvetica" panose="020B0604020202020204" pitchFamily="34" charset="0"/>
              </a:rPr>
              <a:t>Learn from other groups (in case of a multilevel model)</a:t>
            </a:r>
          </a:p>
          <a:p>
            <a:pPr marL="685800" lvl="1" algn="just">
              <a:buFontTx/>
              <a:buChar char="-"/>
            </a:pPr>
            <a:r>
              <a:rPr lang="en-US" sz="1800" spc="8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ea typeface="Verdana" pitchFamily="34" charset="0"/>
                <a:cs typeface="Helvetica" panose="020B0604020202020204" pitchFamily="34" charset="0"/>
              </a:rPr>
              <a:t>Reconciles data with previous knowledge or belief (= uncertainty)</a:t>
            </a:r>
            <a:endParaRPr lang="en-US" sz="1800" spc="8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285750" algn="just">
              <a:buFont typeface="Arial" panose="020B0604020202020204" pitchFamily="34" charset="0"/>
              <a:buChar char="•"/>
            </a:pPr>
            <a:r>
              <a:rPr lang="en-US" sz="1800" spc="80" dirty="0">
                <a:solidFill>
                  <a:srgbClr val="FF660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Likelihood: </a:t>
            </a:r>
            <a:r>
              <a:rPr lang="en-US" sz="1800" spc="8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distribution families and transformation (link function)</a:t>
            </a:r>
          </a:p>
          <a:p>
            <a:pPr marL="285750" algn="just">
              <a:buFont typeface="Arial" panose="020B0604020202020204" pitchFamily="34" charset="0"/>
              <a:buChar char="•"/>
            </a:pPr>
            <a:r>
              <a:rPr lang="en-US" sz="1800" spc="80" dirty="0">
                <a:solidFill>
                  <a:srgbClr val="FF660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Posterior:</a:t>
            </a:r>
          </a:p>
          <a:p>
            <a:pPr marL="685800" lvl="1" algn="just">
              <a:buFontTx/>
              <a:buChar char="-"/>
            </a:pPr>
            <a:r>
              <a:rPr lang="en-US" sz="1800" spc="8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Full distribution of all parameters</a:t>
            </a:r>
          </a:p>
          <a:p>
            <a:pPr marL="685800" lvl="1" algn="just">
              <a:buFontTx/>
              <a:buChar char="-"/>
            </a:pPr>
            <a:r>
              <a:rPr lang="en-US" sz="1800" spc="8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Can be </a:t>
            </a:r>
            <a:r>
              <a:rPr lang="en-US" sz="1800" spc="8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summarised</a:t>
            </a:r>
            <a:r>
              <a:rPr lang="en-US" sz="1800" spc="8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by credible</a:t>
            </a:r>
            <a:r>
              <a:rPr lang="en-US" sz="1800" spc="80" dirty="0">
                <a:solidFill>
                  <a:srgbClr val="FF000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n-US" sz="1800" spc="8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intervals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06EC2DE-1799-43B4-B2B4-06E0963C2256}"/>
              </a:ext>
            </a:extLst>
          </p:cNvPr>
          <p:cNvSpPr txBox="1"/>
          <p:nvPr/>
        </p:nvSpPr>
        <p:spPr>
          <a:xfrm>
            <a:off x="4649990" y="1484784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latin typeface="Helvetica" panose="020B0604020202020204" pitchFamily="34" charset="0"/>
                <a:cs typeface="Helvetica" panose="020B0604020202020204" pitchFamily="34" charset="0"/>
              </a:rPr>
              <a:t>Prior belief</a:t>
            </a:r>
            <a:endParaRPr lang="en-US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5366453-E2E7-4BD8-8BE1-24C807E4620F}"/>
              </a:ext>
            </a:extLst>
          </p:cNvPr>
          <p:cNvSpPr txBox="1"/>
          <p:nvPr/>
        </p:nvSpPr>
        <p:spPr>
          <a:xfrm>
            <a:off x="6135353" y="1628800"/>
            <a:ext cx="1223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err="1">
                <a:latin typeface="Helvetica" panose="020B0604020202020204" pitchFamily="34" charset="0"/>
                <a:cs typeface="Helvetica" panose="020B0604020202020204" pitchFamily="34" charset="0"/>
              </a:rPr>
              <a:t>Likelihood</a:t>
            </a:r>
            <a:endParaRPr lang="en-US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CBD3F2BE-18F7-4438-BDA9-247291F7900A}"/>
              </a:ext>
            </a:extLst>
          </p:cNvPr>
          <p:cNvCxnSpPr>
            <a:cxnSpLocks/>
          </p:cNvCxnSpPr>
          <p:nvPr/>
        </p:nvCxnSpPr>
        <p:spPr>
          <a:xfrm flipH="1" flipV="1">
            <a:off x="4812837" y="2770170"/>
            <a:ext cx="484035" cy="2520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6F3BBAFC-6FB5-4CCE-8EA2-4135F3C291E8}"/>
              </a:ext>
            </a:extLst>
          </p:cNvPr>
          <p:cNvSpPr txBox="1"/>
          <p:nvPr/>
        </p:nvSpPr>
        <p:spPr>
          <a:xfrm>
            <a:off x="5296872" y="2780928"/>
            <a:ext cx="3339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latin typeface="Helvetica" panose="020B0604020202020204" pitchFamily="34" charset="0"/>
                <a:cs typeface="Helvetica" panose="020B0604020202020204" pitchFamily="34" charset="0"/>
              </a:rPr>
              <a:t>Marginal </a:t>
            </a:r>
            <a:r>
              <a:rPr lang="de-DE" dirty="0" err="1">
                <a:latin typeface="Helvetica" panose="020B0604020202020204" pitchFamily="34" charset="0"/>
                <a:cs typeface="Helvetica" panose="020B0604020202020204" pitchFamily="34" charset="0"/>
              </a:rPr>
              <a:t>Likelihood</a:t>
            </a:r>
            <a:r>
              <a:rPr lang="de-DE" dirty="0">
                <a:latin typeface="Helvetica" panose="020B0604020202020204" pitchFamily="34" charset="0"/>
                <a:cs typeface="Helvetica" panose="020B0604020202020204" pitchFamily="34" charset="0"/>
              </a:rPr>
              <a:t> (</a:t>
            </a:r>
            <a:r>
              <a:rPr lang="de-DE" dirty="0" err="1">
                <a:latin typeface="Helvetica" panose="020B0604020202020204" pitchFamily="34" charset="0"/>
                <a:cs typeface="Helvetica" panose="020B0604020202020204" pitchFamily="34" charset="0"/>
              </a:rPr>
              <a:t>Evidence</a:t>
            </a:r>
            <a:r>
              <a:rPr lang="de-DE" dirty="0">
                <a:latin typeface="Helvetica" panose="020B0604020202020204" pitchFamily="34" charset="0"/>
                <a:cs typeface="Helvetica" panose="020B0604020202020204" pitchFamily="34" charset="0"/>
              </a:rPr>
              <a:t>)</a:t>
            </a:r>
            <a:endParaRPr lang="en-US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C98FD413-8142-4154-A852-2B6B05017DC6}"/>
              </a:ext>
            </a:extLst>
          </p:cNvPr>
          <p:cNvCxnSpPr/>
          <p:nvPr/>
        </p:nvCxnSpPr>
        <p:spPr>
          <a:xfrm flipH="1">
            <a:off x="4086871" y="1697484"/>
            <a:ext cx="593141" cy="2880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780059C7-40FF-4921-8568-14F76A3CB903}"/>
              </a:ext>
            </a:extLst>
          </p:cNvPr>
          <p:cNvCxnSpPr/>
          <p:nvPr/>
        </p:nvCxnSpPr>
        <p:spPr>
          <a:xfrm flipH="1">
            <a:off x="5572234" y="1844824"/>
            <a:ext cx="593141" cy="2880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0CF122BA-E0B5-4895-8B5F-CC6E7DE7999C}"/>
              </a:ext>
            </a:extLst>
          </p:cNvPr>
          <p:cNvSpPr txBox="1"/>
          <p:nvPr/>
        </p:nvSpPr>
        <p:spPr>
          <a:xfrm>
            <a:off x="0" y="649604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dirty="0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CB0C04D7-AE90-4392-9022-5B78B2BB7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t>13</a:t>
            </a:fld>
            <a:endParaRPr lang="pt-BR"/>
          </a:p>
        </p:txBody>
      </p:sp>
      <p:sp>
        <p:nvSpPr>
          <p:cNvPr id="30" name="Titel 1">
            <a:extLst>
              <a:ext uri="{FF2B5EF4-FFF2-40B4-BE49-F238E27FC236}">
                <a16:creationId xmlns:a16="http://schemas.microsoft.com/office/drawing/2014/main" id="{DECB1711-DA66-4284-A9F2-CA7D4C8D21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0" y="1"/>
            <a:ext cx="4267208" cy="1127762"/>
          </a:xfrm>
        </p:spPr>
        <p:txBody>
          <a:bodyPr/>
          <a:lstStyle/>
          <a:p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Bayesian</a:t>
            </a:r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 Model</a:t>
            </a:r>
          </a:p>
        </p:txBody>
      </p:sp>
      <p:sp>
        <p:nvSpPr>
          <p:cNvPr id="14" name="TextBox 20">
            <a:extLst>
              <a:ext uri="{FF2B5EF4-FFF2-40B4-BE49-F238E27FC236}">
                <a16:creationId xmlns:a16="http://schemas.microsoft.com/office/drawing/2014/main" id="{185FAD5A-4B54-43B7-9440-BEDD37730138}"/>
              </a:ext>
            </a:extLst>
          </p:cNvPr>
          <p:cNvSpPr txBox="1"/>
          <p:nvPr/>
        </p:nvSpPr>
        <p:spPr>
          <a:xfrm>
            <a:off x="154141" y="2679234"/>
            <a:ext cx="2287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err="1">
                <a:latin typeface="Helvetica" panose="020B0604020202020204" pitchFamily="34" charset="0"/>
                <a:cs typeface="Helvetica" panose="020B0604020202020204" pitchFamily="34" charset="0"/>
              </a:rPr>
              <a:t>Posterior</a:t>
            </a:r>
            <a:r>
              <a:rPr lang="de-DE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dirty="0" err="1">
                <a:latin typeface="Helvetica" panose="020B0604020202020204" pitchFamily="34" charset="0"/>
                <a:cs typeface="Helvetica" panose="020B0604020202020204" pitchFamily="34" charset="0"/>
              </a:rPr>
              <a:t>distribution</a:t>
            </a:r>
            <a:endParaRPr lang="en-US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cxnSp>
        <p:nvCxnSpPr>
          <p:cNvPr id="15" name="Straight Arrow Connector 26">
            <a:extLst>
              <a:ext uri="{FF2B5EF4-FFF2-40B4-BE49-F238E27FC236}">
                <a16:creationId xmlns:a16="http://schemas.microsoft.com/office/drawing/2014/main" id="{676A2FBF-642F-4538-A3AD-772855D013E1}"/>
              </a:ext>
            </a:extLst>
          </p:cNvPr>
          <p:cNvCxnSpPr>
            <a:cxnSpLocks/>
          </p:cNvCxnSpPr>
          <p:nvPr/>
        </p:nvCxnSpPr>
        <p:spPr>
          <a:xfrm flipV="1">
            <a:off x="1704645" y="2440500"/>
            <a:ext cx="522176" cy="2258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Grafik 1">
            <a:extLst>
              <a:ext uri="{FF2B5EF4-FFF2-40B4-BE49-F238E27FC236}">
                <a16:creationId xmlns:a16="http://schemas.microsoft.com/office/drawing/2014/main" id="{658E2A97-7F6E-44E3-B4FF-16F4F150E87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95736" y="2070140"/>
            <a:ext cx="3377477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9518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D56575C8-B2F3-419E-B271-93C2A79C6F11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18" name="Gruppieren 17">
              <a:extLst>
                <a:ext uri="{FF2B5EF4-FFF2-40B4-BE49-F238E27FC236}">
                  <a16:creationId xmlns:a16="http://schemas.microsoft.com/office/drawing/2014/main" id="{513DAB37-7262-4AA6-A495-4DDF9360A0AB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24" name="Rechteck 23">
                <a:extLst>
                  <a:ext uri="{FF2B5EF4-FFF2-40B4-BE49-F238E27FC236}">
                    <a16:creationId xmlns:a16="http://schemas.microsoft.com/office/drawing/2014/main" id="{2D84F9E4-3B9F-49E6-BF6D-072413CC9979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5" name="Ellipse 24">
                <a:extLst>
                  <a:ext uri="{FF2B5EF4-FFF2-40B4-BE49-F238E27FC236}">
                    <a16:creationId xmlns:a16="http://schemas.microsoft.com/office/drawing/2014/main" id="{A51BC71E-3E2E-4B23-B9E4-77E2408088CB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6" name="Ellipse 25">
                <a:extLst>
                  <a:ext uri="{FF2B5EF4-FFF2-40B4-BE49-F238E27FC236}">
                    <a16:creationId xmlns:a16="http://schemas.microsoft.com/office/drawing/2014/main" id="{238B9913-4D2F-4693-A645-E58D1422DE14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7" name="Rechteck 26">
                <a:extLst>
                  <a:ext uri="{FF2B5EF4-FFF2-40B4-BE49-F238E27FC236}">
                    <a16:creationId xmlns:a16="http://schemas.microsoft.com/office/drawing/2014/main" id="{3F3F4735-FCC6-4601-962A-922DD15D7973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D7094965-6A1F-455D-8A02-0C8B96D6E51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E79953BC-8CFB-4491-929A-49655164E7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26B3751B-462A-4AAC-9116-A8801AE7FA5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99407512-A3C2-4FED-B5BF-CA650C0633E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E9E5DABC-3E31-4D88-A247-001AC309666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sp>
        <p:nvSpPr>
          <p:cNvPr id="42" name="CaixaDeTexto 41">
            <a:extLst>
              <a:ext uri="{FF2B5EF4-FFF2-40B4-BE49-F238E27FC236}">
                <a16:creationId xmlns:a16="http://schemas.microsoft.com/office/drawing/2014/main" id="{4D52F3A8-9DF4-4FA0-B47C-38832F5DD36E}"/>
              </a:ext>
            </a:extLst>
          </p:cNvPr>
          <p:cNvSpPr txBox="1"/>
          <p:nvPr/>
        </p:nvSpPr>
        <p:spPr>
          <a:xfrm>
            <a:off x="0" y="649604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dirty="0"/>
          </a:p>
        </p:txBody>
      </p:sp>
      <p:sp>
        <p:nvSpPr>
          <p:cNvPr id="32" name="Espaço Reservado para Conteúdo 31">
            <a:extLst>
              <a:ext uri="{FF2B5EF4-FFF2-40B4-BE49-F238E27FC236}">
                <a16:creationId xmlns:a16="http://schemas.microsoft.com/office/drawing/2014/main" id="{46739C8B-2818-4D57-A0EF-20CE3FD7BB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80767" y="1484784"/>
            <a:ext cx="3583721" cy="45144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Model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selection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</a:t>
            </a:r>
          </a:p>
          <a:p>
            <a:pPr lvl="1"/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Leave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-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one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-out Cross Validation</a:t>
            </a:r>
          </a:p>
          <a:p>
            <a:pPr lvl="1"/>
            <a:endParaRPr lang="de-DE" sz="18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>
              <a:buNone/>
            </a:pP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Predictors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selected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</a:t>
            </a:r>
          </a:p>
          <a:p>
            <a:pPr lvl="1"/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Water Depth</a:t>
            </a:r>
          </a:p>
          <a:p>
            <a:pPr lvl="1"/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Building Area</a:t>
            </a:r>
          </a:p>
          <a:p>
            <a:pPr lvl="1"/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Contamination</a:t>
            </a:r>
            <a:endParaRPr lang="de-DE" sz="18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lvl="1"/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Duration</a:t>
            </a:r>
          </a:p>
          <a:p>
            <a:pPr lvl="1"/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Private-level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Precautionary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measures</a:t>
            </a:r>
            <a:endParaRPr lang="de-DE" sz="18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lvl="1"/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Insurance</a:t>
            </a:r>
          </a:p>
          <a:p>
            <a:pPr lvl="1"/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experience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indicator</a:t>
            </a:r>
            <a:endParaRPr lang="de-DE" sz="18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lvl="1"/>
            <a:endParaRPr lang="de-DE" sz="18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lvl="1"/>
            <a:endParaRPr lang="pt-BR" sz="18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4" name="Espaço Reservado para Número de Slide 13">
            <a:extLst>
              <a:ext uri="{FF2B5EF4-FFF2-40B4-BE49-F238E27FC236}">
                <a16:creationId xmlns:a16="http://schemas.microsoft.com/office/drawing/2014/main" id="{F49B2D3C-190C-4513-B982-3F4B22C35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t>14</a:t>
            </a:fld>
            <a:endParaRPr lang="pt-BR"/>
          </a:p>
        </p:txBody>
      </p:sp>
      <p:sp>
        <p:nvSpPr>
          <p:cNvPr id="80" name="Titel 1">
            <a:extLst>
              <a:ext uri="{FF2B5EF4-FFF2-40B4-BE49-F238E27FC236}">
                <a16:creationId xmlns:a16="http://schemas.microsoft.com/office/drawing/2014/main" id="{1959208E-77D9-4457-888A-87794D1AA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0" y="1"/>
            <a:ext cx="4267208" cy="1127762"/>
          </a:xfrm>
        </p:spPr>
        <p:txBody>
          <a:bodyPr/>
          <a:lstStyle/>
          <a:p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Bayesian</a:t>
            </a:r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 Multilevel Model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EAC617B3-6635-460E-A02A-C86C37C30C6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8670" y="1268760"/>
            <a:ext cx="5127180" cy="5688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0565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uppieren 18">
            <a:extLst>
              <a:ext uri="{FF2B5EF4-FFF2-40B4-BE49-F238E27FC236}">
                <a16:creationId xmlns:a16="http://schemas.microsoft.com/office/drawing/2014/main" id="{B33FC27F-D7E1-47BE-A3F4-1BBFB32A0491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20" name="Gruppieren 19">
              <a:extLst>
                <a:ext uri="{FF2B5EF4-FFF2-40B4-BE49-F238E27FC236}">
                  <a16:creationId xmlns:a16="http://schemas.microsoft.com/office/drawing/2014/main" id="{5CB4E0FC-4109-40FA-9E4B-B92C4C49801B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26" name="Rechteck 25">
                <a:extLst>
                  <a:ext uri="{FF2B5EF4-FFF2-40B4-BE49-F238E27FC236}">
                    <a16:creationId xmlns:a16="http://schemas.microsoft.com/office/drawing/2014/main" id="{02D907BE-CD3D-4EE2-B5FA-5D912EFD436B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7" name="Ellipse 26">
                <a:extLst>
                  <a:ext uri="{FF2B5EF4-FFF2-40B4-BE49-F238E27FC236}">
                    <a16:creationId xmlns:a16="http://schemas.microsoft.com/office/drawing/2014/main" id="{DD64A830-2D49-44BE-BE53-BCD6887D240D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8" name="Ellipse 27">
                <a:extLst>
                  <a:ext uri="{FF2B5EF4-FFF2-40B4-BE49-F238E27FC236}">
                    <a16:creationId xmlns:a16="http://schemas.microsoft.com/office/drawing/2014/main" id="{15E11FF4-D05A-4528-9FC5-FE4CE4DDDE24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9" name="Rechteck 28">
                <a:extLst>
                  <a:ext uri="{FF2B5EF4-FFF2-40B4-BE49-F238E27FC236}">
                    <a16:creationId xmlns:a16="http://schemas.microsoft.com/office/drawing/2014/main" id="{E6E2B491-2450-42F9-9BE0-763638387E3D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634B9819-7E3B-4D83-830A-6D500B5BB82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8EC4ABFD-4119-4611-835D-A9575C1B2E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E3A12A19-4559-4769-AC71-E5B10C5947E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6CAE232F-9515-4A98-9940-B907BAE0EB9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680A4152-5CB4-4B52-8C3C-80241E12438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8B74D82B-5748-44C8-9473-A1CBCF697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Stan – R – </a:t>
            </a:r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brms</a:t>
            </a:r>
            <a:b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lme4 </a:t>
            </a:r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syntax</a:t>
            </a:r>
            <a:endParaRPr lang="de-DE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094BACC-6B1D-4865-BB34-95E04861D1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697788"/>
            <a:ext cx="7886700" cy="461153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 Bayesian model is solved through the probabilistic programming language </a:t>
            </a:r>
            <a:r>
              <a:rPr lang="en-US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DejaVu Sans Light" panose="020B0203030804020204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Stan</a:t>
            </a:r>
            <a:r>
              <a:rPr lang="en-US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(version 2.26) implemented through the package </a:t>
            </a:r>
            <a:r>
              <a:rPr lang="en-US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DejaVu Sans Light" panose="020B0203030804020204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brms</a:t>
            </a:r>
            <a:r>
              <a:rPr lang="en-US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(version 2.14; </a:t>
            </a:r>
            <a:r>
              <a:rPr lang="en-US" sz="1800" b="0" i="0" u="none" strike="noStrike" baseline="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Bürkner</a:t>
            </a:r>
            <a:r>
              <a:rPr lang="en-US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2018), a Stan interface for </a:t>
            </a:r>
            <a:r>
              <a:rPr lang="en-US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DejaVu Sans Light" panose="020B0203030804020204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R</a:t>
            </a:r>
            <a:r>
              <a:rPr lang="en-US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</a:p>
          <a:p>
            <a:pPr marL="0" indent="0" algn="just">
              <a:buNone/>
            </a:pPr>
            <a:endParaRPr lang="en-US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just">
              <a:buNone/>
            </a:pPr>
            <a:endParaRPr lang="en-US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just">
              <a:buNone/>
            </a:pPr>
            <a:endParaRPr lang="en-US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just">
              <a:buNone/>
            </a:pPr>
            <a:endParaRPr lang="en-US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just">
              <a:buNone/>
            </a:pPr>
            <a:endParaRPr lang="en-US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just">
              <a:buNone/>
            </a:pPr>
            <a:endParaRPr lang="en-US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r">
              <a:buNone/>
            </a:pP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Each household may have reported up to 5 flood pathways</a:t>
            </a:r>
          </a:p>
          <a:p>
            <a:pPr marL="0" indent="0" algn="r">
              <a:buNone/>
            </a:pPr>
            <a:endParaRPr lang="en-US" sz="1000" b="1" dirty="0">
              <a:solidFill>
                <a:schemeClr val="accent2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just">
              <a:buNone/>
            </a:pPr>
            <a:r>
              <a:rPr lang="en-US" sz="1800" b="1" dirty="0">
                <a:solidFill>
                  <a:schemeClr val="accent2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mm()</a:t>
            </a: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stands for multi-membership, i.e. assigned to several groups</a:t>
            </a:r>
          </a:p>
          <a:p>
            <a:pPr marL="0" indent="0" algn="just">
              <a:buNone/>
            </a:pPr>
            <a:r>
              <a:rPr lang="en-US" sz="1800" b="1" dirty="0" err="1">
                <a:solidFill>
                  <a:schemeClr val="accent2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</a:t>
            </a:r>
            <a:r>
              <a:rPr lang="en-US" sz="1800" b="1" dirty="0">
                <a:solidFill>
                  <a:schemeClr val="accent2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()</a:t>
            </a: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stands for monotonic effects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89E79D5-16EF-4287-9E42-55DB13761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pPr/>
              <a:t>15</a:t>
            </a:fld>
            <a:endParaRPr lang="pt-BR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5BB00707-B5B7-4847-9B43-477DCD3516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2785571"/>
            <a:ext cx="8208912" cy="1723549"/>
          </a:xfrm>
          <a:prstGeom prst="rect">
            <a:avLst/>
          </a:prstGeom>
          <a:solidFill>
            <a:srgbClr val="F8F8F8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6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loss_ratio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~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lang="de-DE" altLang="de-DE" sz="1600" dirty="0">
                <a:solidFill>
                  <a:srgbClr val="0000CF"/>
                </a:solidFill>
                <a:latin typeface="Courier New" panose="02070309020205020404" pitchFamily="49" charset="0"/>
              </a:rPr>
              <a:t>1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+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WaterDepth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+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BuildingArea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+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Duration 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+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Insured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+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DE" altLang="de-DE" sz="1600" dirty="0">
                <a:solidFill>
                  <a:srgbClr val="333333"/>
                </a:solidFill>
                <a:latin typeface="Courier New" panose="02070309020205020404" pitchFamily="49" charset="0"/>
              </a:rPr>
              <a:t>	</a:t>
            </a:r>
            <a:r>
              <a:rPr kumimoji="0" lang="de-DE" altLang="de-DE" sz="1600" b="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Courier New" panose="02070309020205020404" pitchFamily="49" charset="0"/>
              </a:rPr>
              <a:t>mo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(</a:t>
            </a:r>
            <a:r>
              <a:rPr kumimoji="0" lang="de-DE" altLang="de-DE" sz="16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Contamination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) 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+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Courier New" panose="02070309020205020404" pitchFamily="49" charset="0"/>
              </a:rPr>
              <a:t>mo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(PLPM) 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+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Courier New" panose="02070309020205020404" pitchFamily="49" charset="0"/>
              </a:rPr>
              <a:t>mo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(</a:t>
            </a:r>
            <a:r>
              <a:rPr kumimoji="0" lang="de-DE" altLang="de-DE" sz="16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FloodExperience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) 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+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altLang="de-DE" sz="1600" b="0" i="0" u="none" strike="noStrike" cap="none" normalizeH="0" baseline="0" dirty="0">
              <a:ln>
                <a:noFill/>
              </a:ln>
              <a:solidFill>
                <a:srgbClr val="333333"/>
              </a:solidFill>
              <a:effectLst/>
              <a:latin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	(  </a:t>
            </a:r>
            <a:r>
              <a:rPr kumimoji="0" lang="de-DE" altLang="de-DE" sz="1600" b="0" i="1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WaterDepth</a:t>
            </a:r>
            <a:r>
              <a:rPr kumimoji="0" lang="de-DE" altLang="de-DE" sz="16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+</a:t>
            </a:r>
            <a:r>
              <a:rPr kumimoji="0" lang="de-DE" altLang="de-DE" sz="16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1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BuildingArea</a:t>
            </a:r>
            <a:r>
              <a:rPr kumimoji="0" lang="de-DE" altLang="de-DE" sz="16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+</a:t>
            </a:r>
            <a:r>
              <a:rPr kumimoji="0" lang="de-DE" altLang="de-DE" sz="16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Duration </a:t>
            </a:r>
            <a:r>
              <a:rPr kumimoji="0" lang="de-DE" altLang="de-DE" sz="16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+</a:t>
            </a:r>
            <a:r>
              <a:rPr kumimoji="0" lang="de-DE" altLang="de-DE" sz="16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1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Insured</a:t>
            </a:r>
            <a:r>
              <a:rPr kumimoji="0" lang="de-DE" altLang="de-DE" sz="16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+</a:t>
            </a:r>
            <a:r>
              <a:rPr kumimoji="0" lang="de-DE" altLang="de-DE" sz="16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DE" altLang="de-DE" sz="1600" i="1" dirty="0">
                <a:solidFill>
                  <a:srgbClr val="333333"/>
                </a:solidFill>
                <a:latin typeface="Courier New" panose="02070309020205020404" pitchFamily="49" charset="0"/>
              </a:rPr>
              <a:t>	</a:t>
            </a:r>
            <a:r>
              <a:rPr kumimoji="0" lang="de-DE" altLang="de-DE" sz="1600" b="0" i="1" u="none" strike="noStrike" cap="none" normalizeH="0" baseline="0" dirty="0" err="1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Courier New" panose="02070309020205020404" pitchFamily="49" charset="0"/>
              </a:rPr>
              <a:t>mo</a:t>
            </a:r>
            <a:r>
              <a:rPr kumimoji="0" lang="de-DE" altLang="de-DE" sz="16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(</a:t>
            </a:r>
            <a:r>
              <a:rPr kumimoji="0" lang="de-DE" altLang="de-DE" sz="1600" b="0" i="1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Contamination</a:t>
            </a:r>
            <a:r>
              <a:rPr kumimoji="0" lang="de-DE" altLang="de-DE" sz="16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) </a:t>
            </a:r>
            <a:r>
              <a:rPr kumimoji="0" lang="de-DE" altLang="de-DE" sz="16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+</a:t>
            </a:r>
            <a:r>
              <a:rPr kumimoji="0" lang="de-DE" altLang="de-DE" sz="16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1" u="none" strike="noStrike" cap="none" normalizeH="0" baseline="0" dirty="0" err="1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Courier New" panose="02070309020205020404" pitchFamily="49" charset="0"/>
              </a:rPr>
              <a:t>mo</a:t>
            </a:r>
            <a:r>
              <a:rPr kumimoji="0" lang="de-DE" altLang="de-DE" sz="16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(PLPM) </a:t>
            </a:r>
            <a:r>
              <a:rPr kumimoji="0" lang="de-DE" altLang="de-DE" sz="16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+</a:t>
            </a:r>
            <a:r>
              <a:rPr kumimoji="0" lang="de-DE" altLang="de-DE" sz="16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1" u="none" strike="noStrike" cap="none" normalizeH="0" baseline="0" dirty="0" err="1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Courier New" panose="02070309020205020404" pitchFamily="49" charset="0"/>
              </a:rPr>
              <a:t>mo</a:t>
            </a:r>
            <a:r>
              <a:rPr kumimoji="0" lang="de-DE" altLang="de-DE" sz="16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(</a:t>
            </a:r>
            <a:r>
              <a:rPr kumimoji="0" lang="de-DE" altLang="de-DE" sz="1600" b="0" i="1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FloodExperience</a:t>
            </a:r>
            <a:r>
              <a:rPr kumimoji="0" lang="de-DE" altLang="de-DE" sz="16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)  </a:t>
            </a:r>
            <a:r>
              <a:rPr kumimoji="0" lang="de-DE" altLang="de-DE" sz="1600" b="1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||</a:t>
            </a:r>
            <a:r>
              <a:rPr kumimoji="0" lang="de-DE" altLang="de-DE" sz="16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DE" altLang="de-DE" sz="1600" i="1" dirty="0">
                <a:solidFill>
                  <a:srgbClr val="333333"/>
                </a:solidFill>
                <a:latin typeface="Courier New" panose="02070309020205020404" pitchFamily="49" charset="0"/>
              </a:rPr>
              <a:t>	</a:t>
            </a:r>
            <a:r>
              <a:rPr kumimoji="0" lang="de-DE" altLang="de-DE" sz="1600" b="0" i="1" u="none" strike="noStrike" cap="none" normalizeH="0" baseline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Courier New" panose="02070309020205020404" pitchFamily="49" charset="0"/>
              </a:rPr>
              <a:t>mm</a:t>
            </a:r>
            <a:r>
              <a:rPr kumimoji="0" lang="de-DE" altLang="de-DE" sz="16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(Path1,Path2, Path3, Path4, Path5,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DE" altLang="de-DE" sz="1600" i="1" dirty="0">
                <a:solidFill>
                  <a:srgbClr val="333333"/>
                </a:solidFill>
                <a:latin typeface="Courier New" panose="02070309020205020404" pitchFamily="49" charset="0"/>
              </a:rPr>
              <a:t>	</a:t>
            </a:r>
            <a:r>
              <a:rPr kumimoji="0" lang="de-DE" altLang="de-DE" sz="1600" b="0" i="1" u="none" strike="noStrike" cap="none" normalizeH="0" baseline="0" dirty="0" err="1">
                <a:ln>
                  <a:noFill/>
                </a:ln>
                <a:solidFill>
                  <a:srgbClr val="C4A000"/>
                </a:solidFill>
                <a:effectLst/>
                <a:latin typeface="Courier New" panose="02070309020205020404" pitchFamily="49" charset="0"/>
              </a:rPr>
              <a:t>weights</a:t>
            </a:r>
            <a:r>
              <a:rPr kumimoji="0" lang="de-DE" altLang="de-DE" sz="1600" b="0" i="1" u="none" strike="noStrike" cap="none" normalizeH="0" baseline="0" dirty="0">
                <a:ln>
                  <a:noFill/>
                </a:ln>
                <a:solidFill>
                  <a:srgbClr val="C4A000"/>
                </a:solidFill>
                <a:effectLst/>
                <a:latin typeface="Courier New" panose="02070309020205020404" pitchFamily="49" charset="0"/>
              </a:rPr>
              <a:t> =</a:t>
            </a:r>
            <a:r>
              <a:rPr kumimoji="0" lang="de-DE" altLang="de-DE" sz="16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1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cbind</a:t>
            </a:r>
            <a:r>
              <a:rPr kumimoji="0" lang="de-DE" altLang="de-DE" sz="16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(w1,w2,w3,w4,w5) )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0" u="none" strike="noStrike" cap="none" normalizeH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)</a:t>
            </a:r>
          </a:p>
        </p:txBody>
      </p:sp>
      <p:cxnSp>
        <p:nvCxnSpPr>
          <p:cNvPr id="9" name="Verbinder: gewinkelt 8">
            <a:extLst>
              <a:ext uri="{FF2B5EF4-FFF2-40B4-BE49-F238E27FC236}">
                <a16:creationId xmlns:a16="http://schemas.microsoft.com/office/drawing/2014/main" id="{1DC8C623-4A47-4E4E-814C-9D968FCBA5BA}"/>
              </a:ext>
            </a:extLst>
          </p:cNvPr>
          <p:cNvCxnSpPr>
            <a:cxnSpLocks/>
          </p:cNvCxnSpPr>
          <p:nvPr/>
        </p:nvCxnSpPr>
        <p:spPr>
          <a:xfrm rot="10800000">
            <a:off x="5940152" y="4149084"/>
            <a:ext cx="576064" cy="576061"/>
          </a:xfrm>
          <a:prstGeom prst="bentConnector3">
            <a:avLst>
              <a:gd name="adj1" fmla="val -856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58096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uppieren 28">
            <a:extLst>
              <a:ext uri="{FF2B5EF4-FFF2-40B4-BE49-F238E27FC236}">
                <a16:creationId xmlns:a16="http://schemas.microsoft.com/office/drawing/2014/main" id="{DCDDBDE2-13E4-409A-9ADD-C66FA41DEA24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30" name="Gruppieren 29">
              <a:extLst>
                <a:ext uri="{FF2B5EF4-FFF2-40B4-BE49-F238E27FC236}">
                  <a16:creationId xmlns:a16="http://schemas.microsoft.com/office/drawing/2014/main" id="{48B506EE-84ED-428B-938B-836D2C56EAB7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41" name="Rechteck 40">
                <a:extLst>
                  <a:ext uri="{FF2B5EF4-FFF2-40B4-BE49-F238E27FC236}">
                    <a16:creationId xmlns:a16="http://schemas.microsoft.com/office/drawing/2014/main" id="{BBCDFCC5-5D67-42CD-9B5E-B3D1CB42E4C3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42" name="Ellipse 41">
                <a:extLst>
                  <a:ext uri="{FF2B5EF4-FFF2-40B4-BE49-F238E27FC236}">
                    <a16:creationId xmlns:a16="http://schemas.microsoft.com/office/drawing/2014/main" id="{8983F7EF-F8DE-413B-8EA1-DDDF38B0EE2A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43" name="Ellipse 42">
                <a:extLst>
                  <a:ext uri="{FF2B5EF4-FFF2-40B4-BE49-F238E27FC236}">
                    <a16:creationId xmlns:a16="http://schemas.microsoft.com/office/drawing/2014/main" id="{D474A630-169C-4FBB-9710-55B67D0276D3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44" name="Rechteck 43">
                <a:extLst>
                  <a:ext uri="{FF2B5EF4-FFF2-40B4-BE49-F238E27FC236}">
                    <a16:creationId xmlns:a16="http://schemas.microsoft.com/office/drawing/2014/main" id="{87531CF4-5F3E-4DEA-9F40-45F631463E89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0B1B15CC-1D2D-411A-AEB0-E6BC4690942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2E9F3EB8-114D-4AF7-A420-A88E0F8074D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AF82E59B-94F2-4CE8-BC42-A0AED0C9B4F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0E25193C-8D2F-4213-9DCA-37576A624D7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1222AE2C-253C-406B-BE22-D117467D639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8B74D82B-5748-44C8-9473-A1CBCF697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Stan – R – </a:t>
            </a:r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brms</a:t>
            </a:r>
            <a:b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Multi-membership</a:t>
            </a:r>
            <a:endParaRPr lang="de-DE" b="1" dirty="0">
              <a:solidFill>
                <a:srgbClr val="FF660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89E79D5-16EF-4287-9E42-55DB13761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pPr/>
              <a:t>16</a:t>
            </a:fld>
            <a:endParaRPr lang="pt-BR" dirty="0"/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5DB456F6-AB05-4CB6-BAF8-D0B2BDD40A32}"/>
              </a:ext>
            </a:extLst>
          </p:cNvPr>
          <p:cNvSpPr txBox="1"/>
          <p:nvPr/>
        </p:nvSpPr>
        <p:spPr>
          <a:xfrm>
            <a:off x="107504" y="3422433"/>
            <a:ext cx="2300117" cy="338554"/>
          </a:xfrm>
          <a:prstGeom prst="rect">
            <a:avLst/>
          </a:prstGeom>
          <a:ln cap="rnd">
            <a:round/>
          </a:ln>
          <a:effec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de-DE" sz="1600" dirty="0">
                <a:latin typeface="Helvetica" panose="020B0604020202020204" pitchFamily="34" charset="0"/>
                <a:cs typeface="Helvetica" panose="020B0604020202020204" pitchFamily="34" charset="0"/>
              </a:rPr>
              <a:t>Population-level </a:t>
            </a:r>
            <a:r>
              <a:rPr lang="de-DE" sz="1600" dirty="0" err="1">
                <a:latin typeface="Helvetica" panose="020B0604020202020204" pitchFamily="34" charset="0"/>
                <a:cs typeface="Helvetica" panose="020B0604020202020204" pitchFamily="34" charset="0"/>
              </a:rPr>
              <a:t>effects</a:t>
            </a:r>
            <a:endParaRPr lang="de-DE" sz="160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cxnSp>
        <p:nvCxnSpPr>
          <p:cNvPr id="26" name="Gerade Verbindung mit Pfeil 25">
            <a:extLst>
              <a:ext uri="{FF2B5EF4-FFF2-40B4-BE49-F238E27FC236}">
                <a16:creationId xmlns:a16="http://schemas.microsoft.com/office/drawing/2014/main" id="{CD9D0596-ADA0-4379-9A86-C154F9F12F88}"/>
              </a:ext>
            </a:extLst>
          </p:cNvPr>
          <p:cNvCxnSpPr>
            <a:cxnSpLocks/>
            <a:stCxn id="24" idx="3"/>
          </p:cNvCxnSpPr>
          <p:nvPr/>
        </p:nvCxnSpPr>
        <p:spPr>
          <a:xfrm flipV="1">
            <a:off x="2407621" y="3188704"/>
            <a:ext cx="792078" cy="4030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feld 44">
            <a:extLst>
              <a:ext uri="{FF2B5EF4-FFF2-40B4-BE49-F238E27FC236}">
                <a16:creationId xmlns:a16="http://schemas.microsoft.com/office/drawing/2014/main" id="{752D895F-9951-4525-AB24-4BE57FFFBD52}"/>
              </a:ext>
            </a:extLst>
          </p:cNvPr>
          <p:cNvSpPr txBox="1"/>
          <p:nvPr/>
        </p:nvSpPr>
        <p:spPr>
          <a:xfrm>
            <a:off x="6476389" y="1614574"/>
            <a:ext cx="1951175" cy="338554"/>
          </a:xfrm>
          <a:prstGeom prst="rect">
            <a:avLst/>
          </a:prstGeom>
          <a:ln cap="rnd">
            <a:round/>
          </a:ln>
          <a:effec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de-DE" sz="1600" dirty="0" err="1">
                <a:latin typeface="Helvetica" panose="020B0604020202020204" pitchFamily="34" charset="0"/>
                <a:cs typeface="Helvetica" panose="020B0604020202020204" pitchFamily="34" charset="0"/>
              </a:rPr>
              <a:t>Predictor</a:t>
            </a:r>
            <a:r>
              <a:rPr lang="de-DE" sz="1600" dirty="0">
                <a:latin typeface="Helvetica" panose="020B0604020202020204" pitchFamily="34" charset="0"/>
                <a:cs typeface="Helvetica" panose="020B0604020202020204" pitchFamily="34" charset="0"/>
              </a:rPr>
              <a:t> variable </a:t>
            </a:r>
            <a:r>
              <a:rPr lang="de-DE" sz="1600" b="1" dirty="0">
                <a:latin typeface="Helvetica" panose="020B0604020202020204" pitchFamily="34" charset="0"/>
                <a:cs typeface="Helvetica" panose="020B0604020202020204" pitchFamily="34" charset="0"/>
              </a:rPr>
              <a:t>k</a:t>
            </a:r>
          </a:p>
        </p:txBody>
      </p:sp>
      <p:cxnSp>
        <p:nvCxnSpPr>
          <p:cNvPr id="46" name="Gerade Verbindung mit Pfeil 45">
            <a:extLst>
              <a:ext uri="{FF2B5EF4-FFF2-40B4-BE49-F238E27FC236}">
                <a16:creationId xmlns:a16="http://schemas.microsoft.com/office/drawing/2014/main" id="{6616E78E-2F30-4C66-A936-65E357BA9072}"/>
              </a:ext>
            </a:extLst>
          </p:cNvPr>
          <p:cNvCxnSpPr>
            <a:cxnSpLocks/>
            <a:stCxn id="45" idx="1"/>
          </p:cNvCxnSpPr>
          <p:nvPr/>
        </p:nvCxnSpPr>
        <p:spPr>
          <a:xfrm flipH="1">
            <a:off x="5741887" y="1783851"/>
            <a:ext cx="734502" cy="9309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feld 50">
            <a:extLst>
              <a:ext uri="{FF2B5EF4-FFF2-40B4-BE49-F238E27FC236}">
                <a16:creationId xmlns:a16="http://schemas.microsoft.com/office/drawing/2014/main" id="{4E0A7182-4B05-44EC-B125-159933932695}"/>
              </a:ext>
            </a:extLst>
          </p:cNvPr>
          <p:cNvSpPr txBox="1"/>
          <p:nvPr/>
        </p:nvSpPr>
        <p:spPr>
          <a:xfrm>
            <a:off x="2717551" y="3800321"/>
            <a:ext cx="3888432" cy="830997"/>
          </a:xfrm>
          <a:prstGeom prst="rect">
            <a:avLst/>
          </a:prstGeom>
          <a:ln cap="rnd">
            <a:round/>
          </a:ln>
          <a:effec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6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Sum</a:t>
            </a:r>
            <a:r>
              <a:rPr lang="de-DE" sz="1600" b="1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6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600" b="1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6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group</a:t>
            </a:r>
            <a:r>
              <a:rPr lang="de-DE" sz="1600" b="1" dirty="0">
                <a:latin typeface="Helvetica" panose="020B0604020202020204" pitchFamily="34" charset="0"/>
                <a:cs typeface="Helvetica" panose="020B0604020202020204" pitchFamily="34" charset="0"/>
              </a:rPr>
              <a:t>-level </a:t>
            </a:r>
            <a:r>
              <a:rPr lang="de-DE" sz="16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effects</a:t>
            </a:r>
            <a:endParaRPr lang="de-DE" sz="16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ctr"/>
            <a:r>
              <a:rPr lang="de-DE" sz="16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W</a:t>
            </a:r>
            <a:r>
              <a:rPr lang="de-DE" sz="1600" dirty="0" err="1">
                <a:latin typeface="Helvetica" panose="020B0604020202020204" pitchFamily="34" charset="0"/>
                <a:cs typeface="Helvetica" panose="020B0604020202020204" pitchFamily="34" charset="0"/>
              </a:rPr>
              <a:t>eight</a:t>
            </a:r>
            <a:r>
              <a:rPr lang="de-DE" sz="1600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600" dirty="0" err="1"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600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600" dirty="0" err="1">
                <a:latin typeface="Helvetica" panose="020B0604020202020204" pitchFamily="34" charset="0"/>
                <a:cs typeface="Helvetica" panose="020B0604020202020204" pitchFamily="34" charset="0"/>
              </a:rPr>
              <a:t>group</a:t>
            </a:r>
            <a:r>
              <a:rPr lang="de-DE" sz="1600" dirty="0">
                <a:latin typeface="Helvetica" panose="020B0604020202020204" pitchFamily="34" charset="0"/>
                <a:cs typeface="Helvetica" panose="020B0604020202020204" pitchFamily="34" charset="0"/>
              </a:rPr>
              <a:t> J * Group-level </a:t>
            </a:r>
            <a:r>
              <a:rPr lang="de-DE" sz="1600" dirty="0" err="1">
                <a:latin typeface="Helvetica" panose="020B0604020202020204" pitchFamily="34" charset="0"/>
                <a:cs typeface="Helvetica" panose="020B0604020202020204" pitchFamily="34" charset="0"/>
              </a:rPr>
              <a:t>coeff</a:t>
            </a:r>
            <a:r>
              <a:rPr lang="de-DE" sz="1600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600" b="1" dirty="0">
                <a:latin typeface="Helvetica" panose="020B0604020202020204" pitchFamily="34" charset="0"/>
                <a:cs typeface="Helvetica" panose="020B0604020202020204" pitchFamily="34" charset="0"/>
              </a:rPr>
              <a:t>r</a:t>
            </a:r>
            <a:r>
              <a:rPr lang="de-DE" sz="1600" dirty="0">
                <a:latin typeface="Helvetica" panose="020B0604020202020204" pitchFamily="34" charset="0"/>
                <a:cs typeface="Helvetica" panose="020B0604020202020204" pitchFamily="34" charset="0"/>
              </a:rPr>
              <a:t> * </a:t>
            </a:r>
            <a:r>
              <a:rPr lang="de-DE" sz="1600" dirty="0" err="1">
                <a:latin typeface="Helvetica" panose="020B0604020202020204" pitchFamily="34" charset="0"/>
                <a:cs typeface="Helvetica" panose="020B0604020202020204" pitchFamily="34" charset="0"/>
              </a:rPr>
              <a:t>member</a:t>
            </a:r>
            <a:r>
              <a:rPr lang="de-DE" sz="1600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600" dirty="0" err="1">
                <a:latin typeface="Helvetica" panose="020B0604020202020204" pitchFamily="34" charset="0"/>
                <a:cs typeface="Helvetica" panose="020B0604020202020204" pitchFamily="34" charset="0"/>
              </a:rPr>
              <a:t>indicator</a:t>
            </a:r>
            <a:r>
              <a:rPr lang="de-DE" sz="1600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600" b="1" dirty="0">
                <a:latin typeface="Helvetica" panose="020B0604020202020204" pitchFamily="34" charset="0"/>
                <a:cs typeface="Helvetica" panose="020B0604020202020204" pitchFamily="34" charset="0"/>
              </a:rPr>
              <a:t>J </a:t>
            </a:r>
            <a:r>
              <a:rPr lang="de-DE" sz="1600" dirty="0">
                <a:latin typeface="Helvetica" panose="020B0604020202020204" pitchFamily="34" charset="0"/>
                <a:cs typeface="Helvetica" panose="020B0604020202020204" pitchFamily="34" charset="0"/>
              </a:rPr>
              <a:t>[</a:t>
            </a:r>
            <a:r>
              <a:rPr lang="de-DE" sz="1600" dirty="0" err="1">
                <a:latin typeface="Helvetica" panose="020B0604020202020204" pitchFamily="34" charset="0"/>
                <a:cs typeface="Helvetica" panose="020B0604020202020204" pitchFamily="34" charset="0"/>
              </a:rPr>
              <a:t>yes</a:t>
            </a:r>
            <a:r>
              <a:rPr lang="de-DE" sz="1600" dirty="0">
                <a:latin typeface="Helvetica" panose="020B0604020202020204" pitchFamily="34" charset="0"/>
                <a:cs typeface="Helvetica" panose="020B0604020202020204" pitchFamily="34" charset="0"/>
              </a:rPr>
              <a:t>/</a:t>
            </a:r>
            <a:r>
              <a:rPr lang="de-DE" sz="1600" dirty="0" err="1">
                <a:latin typeface="Helvetica" panose="020B0604020202020204" pitchFamily="34" charset="0"/>
                <a:cs typeface="Helvetica" panose="020B0604020202020204" pitchFamily="34" charset="0"/>
              </a:rPr>
              <a:t>no</a:t>
            </a:r>
            <a:r>
              <a:rPr lang="de-DE" sz="1600" dirty="0">
                <a:latin typeface="Helvetica" panose="020B0604020202020204" pitchFamily="34" charset="0"/>
                <a:cs typeface="Helvetica" panose="020B0604020202020204" pitchFamily="34" charset="0"/>
              </a:rPr>
              <a:t>]</a:t>
            </a:r>
          </a:p>
        </p:txBody>
      </p:sp>
      <p:sp>
        <p:nvSpPr>
          <p:cNvPr id="39" name="Textfeld 38">
            <a:extLst>
              <a:ext uri="{FF2B5EF4-FFF2-40B4-BE49-F238E27FC236}">
                <a16:creationId xmlns:a16="http://schemas.microsoft.com/office/drawing/2014/main" id="{24CDFE9C-BBE3-43BB-8C5E-7119CF206BE5}"/>
              </a:ext>
            </a:extLst>
          </p:cNvPr>
          <p:cNvSpPr txBox="1"/>
          <p:nvPr/>
        </p:nvSpPr>
        <p:spPr>
          <a:xfrm>
            <a:off x="561054" y="2170297"/>
            <a:ext cx="984565" cy="338554"/>
          </a:xfrm>
          <a:prstGeom prst="rect">
            <a:avLst/>
          </a:prstGeom>
          <a:ln cap="rnd">
            <a:round/>
          </a:ln>
          <a:effec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de-DE" sz="1600" dirty="0" err="1">
                <a:latin typeface="Helvetica" panose="020B0604020202020204" pitchFamily="34" charset="0"/>
                <a:cs typeface="Helvetica" panose="020B0604020202020204" pitchFamily="34" charset="0"/>
              </a:rPr>
              <a:t>Intercept</a:t>
            </a:r>
            <a:endParaRPr lang="de-DE" sz="160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cxnSp>
        <p:nvCxnSpPr>
          <p:cNvPr id="14" name="Verbinder: gewinkelt 13">
            <a:extLst>
              <a:ext uri="{FF2B5EF4-FFF2-40B4-BE49-F238E27FC236}">
                <a16:creationId xmlns:a16="http://schemas.microsoft.com/office/drawing/2014/main" id="{2A413F3A-89CC-485B-8849-F933EFD376EB}"/>
              </a:ext>
            </a:extLst>
          </p:cNvPr>
          <p:cNvCxnSpPr>
            <a:cxnSpLocks/>
            <a:stCxn id="39" idx="3"/>
          </p:cNvCxnSpPr>
          <p:nvPr/>
        </p:nvCxnSpPr>
        <p:spPr>
          <a:xfrm flipV="1">
            <a:off x="1545619" y="1929018"/>
            <a:ext cx="1491641" cy="410556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Verbinder: gewinkelt 30">
            <a:extLst>
              <a:ext uri="{FF2B5EF4-FFF2-40B4-BE49-F238E27FC236}">
                <a16:creationId xmlns:a16="http://schemas.microsoft.com/office/drawing/2014/main" id="{51807535-2BD8-42BE-BD2C-FC565006815E}"/>
              </a:ext>
            </a:extLst>
          </p:cNvPr>
          <p:cNvCxnSpPr>
            <a:cxnSpLocks/>
          </p:cNvCxnSpPr>
          <p:nvPr/>
        </p:nvCxnSpPr>
        <p:spPr>
          <a:xfrm rot="16200000" flipH="1">
            <a:off x="3995522" y="2067405"/>
            <a:ext cx="338156" cy="497533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23">
                <a:extLst>
                  <a:ext uri="{FF2B5EF4-FFF2-40B4-BE49-F238E27FC236}">
                    <a16:creationId xmlns:a16="http://schemas.microsoft.com/office/drawing/2014/main" id="{B863670A-6D2A-49BA-8C65-39C87B88E534}"/>
                  </a:ext>
                </a:extLst>
              </p:cNvPr>
              <p:cNvSpPr txBox="1"/>
              <p:nvPr/>
            </p:nvSpPr>
            <p:spPr>
              <a:xfrm>
                <a:off x="661654" y="4947163"/>
                <a:ext cx="2538039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DE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𝜇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𝑖𝑛𝑣𝑒𝑟𝑠𝑒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𝑙𝑜𝑔𝑖𝑡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de-DE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𝜇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7" name="TextBox 23">
                <a:extLst>
                  <a:ext uri="{FF2B5EF4-FFF2-40B4-BE49-F238E27FC236}">
                    <a16:creationId xmlns:a16="http://schemas.microsoft.com/office/drawing/2014/main" id="{B863670A-6D2A-49BA-8C65-39C87B88E5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1654" y="4947163"/>
                <a:ext cx="2538039" cy="276999"/>
              </a:xfrm>
              <a:prstGeom prst="rect">
                <a:avLst/>
              </a:prstGeom>
              <a:blipFill>
                <a:blip r:embed="rId7"/>
                <a:stretch>
                  <a:fillRect t="-4444" b="-3555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23">
                <a:extLst>
                  <a:ext uri="{FF2B5EF4-FFF2-40B4-BE49-F238E27FC236}">
                    <a16:creationId xmlns:a16="http://schemas.microsoft.com/office/drawing/2014/main" id="{4D70C564-DC56-49F5-9BF8-28A576107350}"/>
                  </a:ext>
                </a:extLst>
              </p:cNvPr>
              <p:cNvSpPr txBox="1"/>
              <p:nvPr/>
            </p:nvSpPr>
            <p:spPr>
              <a:xfrm>
                <a:off x="877678" y="5300403"/>
                <a:ext cx="2758218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𝜑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𝑝𝑟𝑒𝑐𝑖𝑠𝑖𝑜𝑛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𝑝𝑎𝑟𝑎𝑚𝑒𝑡𝑒𝑟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8" name="TextBox 23">
                <a:extLst>
                  <a:ext uri="{FF2B5EF4-FFF2-40B4-BE49-F238E27FC236}">
                    <a16:creationId xmlns:a16="http://schemas.microsoft.com/office/drawing/2014/main" id="{4D70C564-DC56-49F5-9BF8-28A5761073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7678" y="5300403"/>
                <a:ext cx="2758218" cy="276999"/>
              </a:xfrm>
              <a:prstGeom prst="rect">
                <a:avLst/>
              </a:prstGeom>
              <a:blipFill>
                <a:blip r:embed="rId8"/>
                <a:stretch>
                  <a:fillRect l="-3097" t="-2174" b="-32609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23">
                <a:extLst>
                  <a:ext uri="{FF2B5EF4-FFF2-40B4-BE49-F238E27FC236}">
                    <a16:creationId xmlns:a16="http://schemas.microsoft.com/office/drawing/2014/main" id="{21A6E98D-647C-45EB-96EE-3AEB4252DF8C}"/>
                  </a:ext>
                </a:extLst>
              </p:cNvPr>
              <p:cNvSpPr txBox="1"/>
              <p:nvPr/>
            </p:nvSpPr>
            <p:spPr>
              <a:xfrm>
                <a:off x="859912" y="5893247"/>
                <a:ext cx="4651436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𝑙𝑜𝑠𝑠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𝑟𝑎𝑡𝑖𝑜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𝐵𝑒𝑡𝑎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de-DE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𝜇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∗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𝜑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d>
                        <m:dPr>
                          <m:ctrlPr>
                            <a:rPr lang="de-DE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de-DE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1−</m:t>
                          </m:r>
                          <m:r>
                            <a:rPr lang="de-DE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</m:t>
                          </m:r>
                        </m:e>
                      </m:d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∗</m:t>
                      </m:r>
                      <m:r>
                        <a:rPr lang="de-DE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𝜑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9" name="TextBox 23">
                <a:extLst>
                  <a:ext uri="{FF2B5EF4-FFF2-40B4-BE49-F238E27FC236}">
                    <a16:creationId xmlns:a16="http://schemas.microsoft.com/office/drawing/2014/main" id="{21A6E98D-647C-45EB-96EE-3AEB4252DF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912" y="5893247"/>
                <a:ext cx="4651436" cy="276999"/>
              </a:xfrm>
              <a:prstGeom prst="rect">
                <a:avLst/>
              </a:prstGeom>
              <a:blipFill>
                <a:blip r:embed="rId9"/>
                <a:stretch>
                  <a:fillRect l="-1835" t="-4444" b="-3555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Grafik 2">
            <a:extLst>
              <a:ext uri="{FF2B5EF4-FFF2-40B4-BE49-F238E27FC236}">
                <a16:creationId xmlns:a16="http://schemas.microsoft.com/office/drawing/2014/main" id="{19B7C251-DAC7-4FB0-B97E-AD004EADA34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47682" y="1439337"/>
            <a:ext cx="2536156" cy="926672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FC156220-66D0-43D1-A9D3-51BE470DF7D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96640" y="2438314"/>
            <a:ext cx="2950720" cy="1981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3239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uppieren 34">
            <a:extLst>
              <a:ext uri="{FF2B5EF4-FFF2-40B4-BE49-F238E27FC236}">
                <a16:creationId xmlns:a16="http://schemas.microsoft.com/office/drawing/2014/main" id="{451C2785-A176-4B2C-B3D2-2FA8E9C4F981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36" name="Gruppieren 35">
              <a:extLst>
                <a:ext uri="{FF2B5EF4-FFF2-40B4-BE49-F238E27FC236}">
                  <a16:creationId xmlns:a16="http://schemas.microsoft.com/office/drawing/2014/main" id="{FE41DCA6-B81B-4D5C-8DBB-4D198C4B0482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57" name="Rechteck 56">
                <a:extLst>
                  <a:ext uri="{FF2B5EF4-FFF2-40B4-BE49-F238E27FC236}">
                    <a16:creationId xmlns:a16="http://schemas.microsoft.com/office/drawing/2014/main" id="{A6183368-22EF-4454-B7B2-17F2CE5E8A52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58" name="Ellipse 57">
                <a:extLst>
                  <a:ext uri="{FF2B5EF4-FFF2-40B4-BE49-F238E27FC236}">
                    <a16:creationId xmlns:a16="http://schemas.microsoft.com/office/drawing/2014/main" id="{0AE031D0-61DB-4B0C-B8FD-4ACCF18859D2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59" name="Ellipse 58">
                <a:extLst>
                  <a:ext uri="{FF2B5EF4-FFF2-40B4-BE49-F238E27FC236}">
                    <a16:creationId xmlns:a16="http://schemas.microsoft.com/office/drawing/2014/main" id="{D7B62CE2-ED56-4392-B1A2-B6FEA9235B4B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60" name="Rechteck 59">
                <a:extLst>
                  <a:ext uri="{FF2B5EF4-FFF2-40B4-BE49-F238E27FC236}">
                    <a16:creationId xmlns:a16="http://schemas.microsoft.com/office/drawing/2014/main" id="{FDB2C704-9783-407F-AA61-B9344A53F2A3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BB592712-4E1F-4F13-B03B-DB6D0F5EA60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50" name="Grafik 49">
              <a:extLst>
                <a:ext uri="{FF2B5EF4-FFF2-40B4-BE49-F238E27FC236}">
                  <a16:creationId xmlns:a16="http://schemas.microsoft.com/office/drawing/2014/main" id="{601C8C24-2909-45EA-AD96-F9A6FA754E2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53" name="Grafik 52">
              <a:extLst>
                <a:ext uri="{FF2B5EF4-FFF2-40B4-BE49-F238E27FC236}">
                  <a16:creationId xmlns:a16="http://schemas.microsoft.com/office/drawing/2014/main" id="{39FE4896-10F3-4D6B-82AA-42A26BF9E27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55" name="Grafik 54">
              <a:hlinkClick r:id="rId5" action="ppaction://hlinksldjump"/>
              <a:extLst>
                <a:ext uri="{FF2B5EF4-FFF2-40B4-BE49-F238E27FC236}">
                  <a16:creationId xmlns:a16="http://schemas.microsoft.com/office/drawing/2014/main" id="{1C8896C7-0F65-43BF-A081-DBC05B67992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56" name="Grafik 55">
              <a:extLst>
                <a:ext uri="{FF2B5EF4-FFF2-40B4-BE49-F238E27FC236}">
                  <a16:creationId xmlns:a16="http://schemas.microsoft.com/office/drawing/2014/main" id="{E69DD7EF-72D4-4349-9DC8-B68B15214E1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pic>
        <p:nvPicPr>
          <p:cNvPr id="42" name="Grafik 41">
            <a:extLst>
              <a:ext uri="{FF2B5EF4-FFF2-40B4-BE49-F238E27FC236}">
                <a16:creationId xmlns:a16="http://schemas.microsoft.com/office/drawing/2014/main" id="{5D4DFC80-BFCC-45F2-9A9D-7DF917F572D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47682" y="1439337"/>
            <a:ext cx="2536156" cy="926672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6696ADAB-7DE0-4D90-9013-4CD8434591C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96640" y="2438314"/>
            <a:ext cx="2950720" cy="1981372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8B74D82B-5748-44C8-9473-A1CBCF697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Stan – R – </a:t>
            </a:r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brms</a:t>
            </a:r>
            <a:b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Multi-membership</a:t>
            </a:r>
            <a:endParaRPr lang="de-DE" b="1" dirty="0">
              <a:solidFill>
                <a:srgbClr val="FF660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89E79D5-16EF-4287-9E42-55DB13761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pPr/>
              <a:t>17</a:t>
            </a:fld>
            <a:endParaRPr lang="pt-BR" dirty="0"/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5DB456F6-AB05-4CB6-BAF8-D0B2BDD40A32}"/>
              </a:ext>
            </a:extLst>
          </p:cNvPr>
          <p:cNvSpPr txBox="1"/>
          <p:nvPr/>
        </p:nvSpPr>
        <p:spPr>
          <a:xfrm>
            <a:off x="107504" y="3422433"/>
            <a:ext cx="2300117" cy="338554"/>
          </a:xfrm>
          <a:prstGeom prst="rect">
            <a:avLst/>
          </a:prstGeom>
          <a:ln cap="rnd">
            <a:round/>
          </a:ln>
          <a:effec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de-DE" sz="1600" dirty="0">
                <a:latin typeface="Helvetica" panose="020B0604020202020204" pitchFamily="34" charset="0"/>
                <a:cs typeface="Helvetica" panose="020B0604020202020204" pitchFamily="34" charset="0"/>
              </a:rPr>
              <a:t>Population-level </a:t>
            </a:r>
            <a:r>
              <a:rPr lang="de-DE" sz="1600" dirty="0" err="1">
                <a:latin typeface="Helvetica" panose="020B0604020202020204" pitchFamily="34" charset="0"/>
                <a:cs typeface="Helvetica" panose="020B0604020202020204" pitchFamily="34" charset="0"/>
              </a:rPr>
              <a:t>effects</a:t>
            </a:r>
            <a:endParaRPr lang="de-DE" sz="160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cxnSp>
        <p:nvCxnSpPr>
          <p:cNvPr id="26" name="Gerade Verbindung mit Pfeil 25">
            <a:extLst>
              <a:ext uri="{FF2B5EF4-FFF2-40B4-BE49-F238E27FC236}">
                <a16:creationId xmlns:a16="http://schemas.microsoft.com/office/drawing/2014/main" id="{CD9D0596-ADA0-4379-9A86-C154F9F12F88}"/>
              </a:ext>
            </a:extLst>
          </p:cNvPr>
          <p:cNvCxnSpPr>
            <a:cxnSpLocks/>
            <a:stCxn id="24" idx="3"/>
          </p:cNvCxnSpPr>
          <p:nvPr/>
        </p:nvCxnSpPr>
        <p:spPr>
          <a:xfrm flipV="1">
            <a:off x="2407621" y="3188704"/>
            <a:ext cx="792078" cy="4030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feld 44">
            <a:extLst>
              <a:ext uri="{FF2B5EF4-FFF2-40B4-BE49-F238E27FC236}">
                <a16:creationId xmlns:a16="http://schemas.microsoft.com/office/drawing/2014/main" id="{752D895F-9951-4525-AB24-4BE57FFFBD52}"/>
              </a:ext>
            </a:extLst>
          </p:cNvPr>
          <p:cNvSpPr txBox="1"/>
          <p:nvPr/>
        </p:nvSpPr>
        <p:spPr>
          <a:xfrm>
            <a:off x="6476389" y="1614574"/>
            <a:ext cx="1951175" cy="338554"/>
          </a:xfrm>
          <a:prstGeom prst="rect">
            <a:avLst/>
          </a:prstGeom>
          <a:ln cap="rnd">
            <a:round/>
          </a:ln>
          <a:effec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de-DE" sz="1600" dirty="0" err="1">
                <a:latin typeface="Helvetica" panose="020B0604020202020204" pitchFamily="34" charset="0"/>
                <a:cs typeface="Helvetica" panose="020B0604020202020204" pitchFamily="34" charset="0"/>
              </a:rPr>
              <a:t>Predictor</a:t>
            </a:r>
            <a:r>
              <a:rPr lang="de-DE" sz="1600" dirty="0">
                <a:latin typeface="Helvetica" panose="020B0604020202020204" pitchFamily="34" charset="0"/>
                <a:cs typeface="Helvetica" panose="020B0604020202020204" pitchFamily="34" charset="0"/>
              </a:rPr>
              <a:t> variable </a:t>
            </a:r>
            <a:r>
              <a:rPr lang="de-DE" sz="1600" b="1" dirty="0">
                <a:latin typeface="Helvetica" panose="020B0604020202020204" pitchFamily="34" charset="0"/>
                <a:cs typeface="Helvetica" panose="020B0604020202020204" pitchFamily="34" charset="0"/>
              </a:rPr>
              <a:t>k</a:t>
            </a:r>
          </a:p>
        </p:txBody>
      </p:sp>
      <p:cxnSp>
        <p:nvCxnSpPr>
          <p:cNvPr id="46" name="Gerade Verbindung mit Pfeil 45">
            <a:extLst>
              <a:ext uri="{FF2B5EF4-FFF2-40B4-BE49-F238E27FC236}">
                <a16:creationId xmlns:a16="http://schemas.microsoft.com/office/drawing/2014/main" id="{6616E78E-2F30-4C66-A936-65E357BA9072}"/>
              </a:ext>
            </a:extLst>
          </p:cNvPr>
          <p:cNvCxnSpPr>
            <a:cxnSpLocks/>
            <a:stCxn id="45" idx="1"/>
          </p:cNvCxnSpPr>
          <p:nvPr/>
        </p:nvCxnSpPr>
        <p:spPr>
          <a:xfrm flipH="1">
            <a:off x="5741887" y="1783851"/>
            <a:ext cx="734502" cy="9309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feld 50">
            <a:extLst>
              <a:ext uri="{FF2B5EF4-FFF2-40B4-BE49-F238E27FC236}">
                <a16:creationId xmlns:a16="http://schemas.microsoft.com/office/drawing/2014/main" id="{4E0A7182-4B05-44EC-B125-159933932695}"/>
              </a:ext>
            </a:extLst>
          </p:cNvPr>
          <p:cNvSpPr txBox="1"/>
          <p:nvPr/>
        </p:nvSpPr>
        <p:spPr>
          <a:xfrm>
            <a:off x="2717551" y="3800321"/>
            <a:ext cx="3888432" cy="830997"/>
          </a:xfrm>
          <a:prstGeom prst="rect">
            <a:avLst/>
          </a:prstGeom>
          <a:ln cap="rnd">
            <a:round/>
          </a:ln>
          <a:effec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6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Sum</a:t>
            </a:r>
            <a:r>
              <a:rPr lang="de-DE" sz="1600" b="1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6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600" b="1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6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group</a:t>
            </a:r>
            <a:r>
              <a:rPr lang="de-DE" sz="1600" b="1" dirty="0">
                <a:latin typeface="Helvetica" panose="020B0604020202020204" pitchFamily="34" charset="0"/>
                <a:cs typeface="Helvetica" panose="020B0604020202020204" pitchFamily="34" charset="0"/>
              </a:rPr>
              <a:t>-level </a:t>
            </a:r>
            <a:r>
              <a:rPr lang="de-DE" sz="16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effects</a:t>
            </a:r>
            <a:endParaRPr lang="de-DE" sz="16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ctr"/>
            <a:r>
              <a:rPr lang="de-DE" sz="16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W</a:t>
            </a:r>
            <a:r>
              <a:rPr lang="de-DE" sz="1600" dirty="0" err="1">
                <a:latin typeface="Helvetica" panose="020B0604020202020204" pitchFamily="34" charset="0"/>
                <a:cs typeface="Helvetica" panose="020B0604020202020204" pitchFamily="34" charset="0"/>
              </a:rPr>
              <a:t>eight</a:t>
            </a:r>
            <a:r>
              <a:rPr lang="de-DE" sz="1600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600" dirty="0" err="1"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600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600" dirty="0" err="1">
                <a:latin typeface="Helvetica" panose="020B0604020202020204" pitchFamily="34" charset="0"/>
                <a:cs typeface="Helvetica" panose="020B0604020202020204" pitchFamily="34" charset="0"/>
              </a:rPr>
              <a:t>group</a:t>
            </a:r>
            <a:r>
              <a:rPr lang="de-DE" sz="1600" dirty="0">
                <a:latin typeface="Helvetica" panose="020B0604020202020204" pitchFamily="34" charset="0"/>
                <a:cs typeface="Helvetica" panose="020B0604020202020204" pitchFamily="34" charset="0"/>
              </a:rPr>
              <a:t> J * Group-level </a:t>
            </a:r>
            <a:r>
              <a:rPr lang="de-DE" sz="1600" dirty="0" err="1">
                <a:latin typeface="Helvetica" panose="020B0604020202020204" pitchFamily="34" charset="0"/>
                <a:cs typeface="Helvetica" panose="020B0604020202020204" pitchFamily="34" charset="0"/>
              </a:rPr>
              <a:t>coeff</a:t>
            </a:r>
            <a:r>
              <a:rPr lang="de-DE" sz="1600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600" b="1" dirty="0">
                <a:latin typeface="Helvetica" panose="020B0604020202020204" pitchFamily="34" charset="0"/>
                <a:cs typeface="Helvetica" panose="020B0604020202020204" pitchFamily="34" charset="0"/>
              </a:rPr>
              <a:t>r</a:t>
            </a:r>
            <a:r>
              <a:rPr lang="de-DE" sz="1600" dirty="0">
                <a:latin typeface="Helvetica" panose="020B0604020202020204" pitchFamily="34" charset="0"/>
                <a:cs typeface="Helvetica" panose="020B0604020202020204" pitchFamily="34" charset="0"/>
              </a:rPr>
              <a:t> * </a:t>
            </a:r>
            <a:r>
              <a:rPr lang="de-DE" sz="1600" dirty="0" err="1">
                <a:latin typeface="Helvetica" panose="020B0604020202020204" pitchFamily="34" charset="0"/>
                <a:cs typeface="Helvetica" panose="020B0604020202020204" pitchFamily="34" charset="0"/>
              </a:rPr>
              <a:t>member</a:t>
            </a:r>
            <a:r>
              <a:rPr lang="de-DE" sz="1600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600" dirty="0" err="1">
                <a:latin typeface="Helvetica" panose="020B0604020202020204" pitchFamily="34" charset="0"/>
                <a:cs typeface="Helvetica" panose="020B0604020202020204" pitchFamily="34" charset="0"/>
              </a:rPr>
              <a:t>indicator</a:t>
            </a:r>
            <a:r>
              <a:rPr lang="de-DE" sz="1600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600" b="1" dirty="0">
                <a:latin typeface="Helvetica" panose="020B0604020202020204" pitchFamily="34" charset="0"/>
                <a:cs typeface="Helvetica" panose="020B0604020202020204" pitchFamily="34" charset="0"/>
              </a:rPr>
              <a:t>J </a:t>
            </a:r>
            <a:r>
              <a:rPr lang="de-DE" sz="1600" dirty="0">
                <a:latin typeface="Helvetica" panose="020B0604020202020204" pitchFamily="34" charset="0"/>
                <a:cs typeface="Helvetica" panose="020B0604020202020204" pitchFamily="34" charset="0"/>
              </a:rPr>
              <a:t>[</a:t>
            </a:r>
            <a:r>
              <a:rPr lang="de-DE" sz="1600" dirty="0" err="1">
                <a:latin typeface="Helvetica" panose="020B0604020202020204" pitchFamily="34" charset="0"/>
                <a:cs typeface="Helvetica" panose="020B0604020202020204" pitchFamily="34" charset="0"/>
              </a:rPr>
              <a:t>yes</a:t>
            </a:r>
            <a:r>
              <a:rPr lang="de-DE" sz="1600" dirty="0">
                <a:latin typeface="Helvetica" panose="020B0604020202020204" pitchFamily="34" charset="0"/>
                <a:cs typeface="Helvetica" panose="020B0604020202020204" pitchFamily="34" charset="0"/>
              </a:rPr>
              <a:t>/</a:t>
            </a:r>
            <a:r>
              <a:rPr lang="de-DE" sz="1600" dirty="0" err="1">
                <a:latin typeface="Helvetica" panose="020B0604020202020204" pitchFamily="34" charset="0"/>
                <a:cs typeface="Helvetica" panose="020B0604020202020204" pitchFamily="34" charset="0"/>
              </a:rPr>
              <a:t>no</a:t>
            </a:r>
            <a:r>
              <a:rPr lang="de-DE" sz="1600" dirty="0">
                <a:latin typeface="Helvetica" panose="020B0604020202020204" pitchFamily="34" charset="0"/>
                <a:cs typeface="Helvetica" panose="020B0604020202020204" pitchFamily="34" charset="0"/>
              </a:rPr>
              <a:t>]</a:t>
            </a:r>
          </a:p>
        </p:txBody>
      </p:sp>
      <p:sp>
        <p:nvSpPr>
          <p:cNvPr id="39" name="Textfeld 38">
            <a:extLst>
              <a:ext uri="{FF2B5EF4-FFF2-40B4-BE49-F238E27FC236}">
                <a16:creationId xmlns:a16="http://schemas.microsoft.com/office/drawing/2014/main" id="{24CDFE9C-BBE3-43BB-8C5E-7119CF206BE5}"/>
              </a:ext>
            </a:extLst>
          </p:cNvPr>
          <p:cNvSpPr txBox="1"/>
          <p:nvPr/>
        </p:nvSpPr>
        <p:spPr>
          <a:xfrm>
            <a:off x="561054" y="2170297"/>
            <a:ext cx="984565" cy="338554"/>
          </a:xfrm>
          <a:prstGeom prst="rect">
            <a:avLst/>
          </a:prstGeom>
          <a:ln cap="rnd">
            <a:round/>
          </a:ln>
          <a:effec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de-DE" sz="1600" dirty="0" err="1">
                <a:latin typeface="Helvetica" panose="020B0604020202020204" pitchFamily="34" charset="0"/>
                <a:cs typeface="Helvetica" panose="020B0604020202020204" pitchFamily="34" charset="0"/>
              </a:rPr>
              <a:t>Intercept</a:t>
            </a:r>
            <a:endParaRPr lang="de-DE" sz="160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cxnSp>
        <p:nvCxnSpPr>
          <p:cNvPr id="14" name="Verbinder: gewinkelt 13">
            <a:extLst>
              <a:ext uri="{FF2B5EF4-FFF2-40B4-BE49-F238E27FC236}">
                <a16:creationId xmlns:a16="http://schemas.microsoft.com/office/drawing/2014/main" id="{2A413F3A-89CC-485B-8849-F933EFD376EB}"/>
              </a:ext>
            </a:extLst>
          </p:cNvPr>
          <p:cNvCxnSpPr>
            <a:cxnSpLocks/>
            <a:stCxn id="39" idx="3"/>
          </p:cNvCxnSpPr>
          <p:nvPr/>
        </p:nvCxnSpPr>
        <p:spPr>
          <a:xfrm flipV="1">
            <a:off x="1545619" y="1929018"/>
            <a:ext cx="1491641" cy="410556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Verbinder: gewinkelt 30">
            <a:extLst>
              <a:ext uri="{FF2B5EF4-FFF2-40B4-BE49-F238E27FC236}">
                <a16:creationId xmlns:a16="http://schemas.microsoft.com/office/drawing/2014/main" id="{51807535-2BD8-42BE-BD2C-FC565006815E}"/>
              </a:ext>
            </a:extLst>
          </p:cNvPr>
          <p:cNvCxnSpPr>
            <a:cxnSpLocks/>
          </p:cNvCxnSpPr>
          <p:nvPr/>
        </p:nvCxnSpPr>
        <p:spPr>
          <a:xfrm rot="16200000" flipH="1">
            <a:off x="3995522" y="2067405"/>
            <a:ext cx="338156" cy="497533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23">
                <a:extLst>
                  <a:ext uri="{FF2B5EF4-FFF2-40B4-BE49-F238E27FC236}">
                    <a16:creationId xmlns:a16="http://schemas.microsoft.com/office/drawing/2014/main" id="{B863670A-6D2A-49BA-8C65-39C87B88E534}"/>
                  </a:ext>
                </a:extLst>
              </p:cNvPr>
              <p:cNvSpPr txBox="1"/>
              <p:nvPr/>
            </p:nvSpPr>
            <p:spPr>
              <a:xfrm>
                <a:off x="661654" y="4947163"/>
                <a:ext cx="2538039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DE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𝜇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𝑖𝑛𝑣𝑒𝑟𝑠𝑒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𝑙𝑜𝑔𝑖𝑡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de-DE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𝜇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7" name="TextBox 23">
                <a:extLst>
                  <a:ext uri="{FF2B5EF4-FFF2-40B4-BE49-F238E27FC236}">
                    <a16:creationId xmlns:a16="http://schemas.microsoft.com/office/drawing/2014/main" id="{B863670A-6D2A-49BA-8C65-39C87B88E5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1654" y="4947163"/>
                <a:ext cx="2538039" cy="276999"/>
              </a:xfrm>
              <a:prstGeom prst="rect">
                <a:avLst/>
              </a:prstGeom>
              <a:blipFill>
                <a:blip r:embed="rId10"/>
                <a:stretch>
                  <a:fillRect t="-4444" b="-3555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23">
                <a:extLst>
                  <a:ext uri="{FF2B5EF4-FFF2-40B4-BE49-F238E27FC236}">
                    <a16:creationId xmlns:a16="http://schemas.microsoft.com/office/drawing/2014/main" id="{4D70C564-DC56-49F5-9BF8-28A576107350}"/>
                  </a:ext>
                </a:extLst>
              </p:cNvPr>
              <p:cNvSpPr txBox="1"/>
              <p:nvPr/>
            </p:nvSpPr>
            <p:spPr>
              <a:xfrm>
                <a:off x="877678" y="5300403"/>
                <a:ext cx="2758218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𝜑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𝑝𝑟𝑒𝑐𝑖𝑠𝑖𝑜𝑛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𝑝𝑎𝑟𝑎𝑚𝑒𝑡𝑒𝑟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8" name="TextBox 23">
                <a:extLst>
                  <a:ext uri="{FF2B5EF4-FFF2-40B4-BE49-F238E27FC236}">
                    <a16:creationId xmlns:a16="http://schemas.microsoft.com/office/drawing/2014/main" id="{4D70C564-DC56-49F5-9BF8-28A5761073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7678" y="5300403"/>
                <a:ext cx="2758218" cy="276999"/>
              </a:xfrm>
              <a:prstGeom prst="rect">
                <a:avLst/>
              </a:prstGeom>
              <a:blipFill>
                <a:blip r:embed="rId11"/>
                <a:stretch>
                  <a:fillRect l="-3097" t="-2174" b="-32609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23">
                <a:extLst>
                  <a:ext uri="{FF2B5EF4-FFF2-40B4-BE49-F238E27FC236}">
                    <a16:creationId xmlns:a16="http://schemas.microsoft.com/office/drawing/2014/main" id="{21A6E98D-647C-45EB-96EE-3AEB4252DF8C}"/>
                  </a:ext>
                </a:extLst>
              </p:cNvPr>
              <p:cNvSpPr txBox="1"/>
              <p:nvPr/>
            </p:nvSpPr>
            <p:spPr>
              <a:xfrm>
                <a:off x="859912" y="5893247"/>
                <a:ext cx="4651436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𝑙𝑜𝑠𝑠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𝑟𝑎𝑡𝑖𝑜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𝐵𝑒𝑡𝑎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de-DE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𝜇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∗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𝜑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d>
                        <m:dPr>
                          <m:ctrlPr>
                            <a:rPr lang="de-DE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de-DE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1−</m:t>
                          </m:r>
                          <m:r>
                            <a:rPr lang="de-DE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</m:t>
                          </m:r>
                        </m:e>
                      </m:d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∗</m:t>
                      </m:r>
                      <m:r>
                        <a:rPr lang="de-DE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𝜑</m:t>
                      </m:r>
                      <m:r>
                        <a:rPr lang="de-D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9" name="TextBox 23">
                <a:extLst>
                  <a:ext uri="{FF2B5EF4-FFF2-40B4-BE49-F238E27FC236}">
                    <a16:creationId xmlns:a16="http://schemas.microsoft.com/office/drawing/2014/main" id="{21A6E98D-647C-45EB-96EE-3AEB4252DF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912" y="5893247"/>
                <a:ext cx="4651436" cy="276999"/>
              </a:xfrm>
              <a:prstGeom prst="rect">
                <a:avLst/>
              </a:prstGeom>
              <a:blipFill>
                <a:blip r:embed="rId12"/>
                <a:stretch>
                  <a:fillRect l="-1835" t="-4444" b="-3555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Ellipse 51">
            <a:extLst>
              <a:ext uri="{FF2B5EF4-FFF2-40B4-BE49-F238E27FC236}">
                <a16:creationId xmlns:a16="http://schemas.microsoft.com/office/drawing/2014/main" id="{4F8D3E12-F867-4CD9-B7E7-31A338DC6211}"/>
              </a:ext>
            </a:extLst>
          </p:cNvPr>
          <p:cNvSpPr/>
          <p:nvPr/>
        </p:nvSpPr>
        <p:spPr>
          <a:xfrm>
            <a:off x="4161422" y="2676926"/>
            <a:ext cx="410578" cy="509723"/>
          </a:xfrm>
          <a:prstGeom prst="ellipse">
            <a:avLst/>
          </a:prstGeom>
          <a:noFill/>
          <a:ln w="920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000"/>
          </a:p>
        </p:txBody>
      </p:sp>
      <p:sp>
        <p:nvSpPr>
          <p:cNvPr id="54" name="Textfeld 53">
            <a:extLst>
              <a:ext uri="{FF2B5EF4-FFF2-40B4-BE49-F238E27FC236}">
                <a16:creationId xmlns:a16="http://schemas.microsoft.com/office/drawing/2014/main" id="{48BC91F2-B8FE-415C-B80F-F89DC78A243D}"/>
              </a:ext>
            </a:extLst>
          </p:cNvPr>
          <p:cNvSpPr txBox="1"/>
          <p:nvPr/>
        </p:nvSpPr>
        <p:spPr>
          <a:xfrm>
            <a:off x="4211961" y="4581128"/>
            <a:ext cx="47525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3200" b="1" dirty="0" err="1">
                <a:ln w="19050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r>
              <a:rPr lang="de-DE" sz="32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3200" b="1" dirty="0" err="1">
                <a:ln w="19050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are</a:t>
            </a:r>
            <a:r>
              <a:rPr lang="de-DE" sz="32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3200" b="1" dirty="0" err="1">
                <a:ln w="19050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input</a:t>
            </a:r>
            <a:r>
              <a:rPr lang="de-DE" sz="32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3200" b="1" dirty="0" err="1">
                <a:ln w="19050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data</a:t>
            </a:r>
            <a:r>
              <a:rPr lang="de-DE" sz="32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. </a:t>
            </a:r>
          </a:p>
          <a:p>
            <a:pPr algn="ctr"/>
            <a:r>
              <a:rPr lang="de-DE" sz="3200" b="1" dirty="0" err="1">
                <a:ln w="19050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How</a:t>
            </a:r>
            <a:r>
              <a:rPr lang="de-DE" sz="32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 to </a:t>
            </a:r>
            <a:r>
              <a:rPr lang="de-DE" sz="3200" b="1" dirty="0" err="1">
                <a:ln w="19050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define</a:t>
            </a:r>
            <a:r>
              <a:rPr lang="de-DE" sz="32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3200" b="1" dirty="0" err="1">
                <a:ln w="19050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them</a:t>
            </a:r>
            <a:r>
              <a:rPr lang="de-DE" sz="32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?</a:t>
            </a:r>
          </a:p>
        </p:txBody>
      </p:sp>
      <p:cxnSp>
        <p:nvCxnSpPr>
          <p:cNvPr id="5" name="Gerader Verbinder 4">
            <a:extLst>
              <a:ext uri="{FF2B5EF4-FFF2-40B4-BE49-F238E27FC236}">
                <a16:creationId xmlns:a16="http://schemas.microsoft.com/office/drawing/2014/main" id="{2DA4E0D0-466E-4654-92C9-7276561F6CE2}"/>
              </a:ext>
            </a:extLst>
          </p:cNvPr>
          <p:cNvCxnSpPr/>
          <p:nvPr/>
        </p:nvCxnSpPr>
        <p:spPr>
          <a:xfrm>
            <a:off x="2940831" y="4365104"/>
            <a:ext cx="1472536" cy="0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feld 40">
            <a:extLst>
              <a:ext uri="{FF2B5EF4-FFF2-40B4-BE49-F238E27FC236}">
                <a16:creationId xmlns:a16="http://schemas.microsoft.com/office/drawing/2014/main" id="{90D1960E-6AE9-4AA4-A6FF-C9B8F659E80C}"/>
              </a:ext>
            </a:extLst>
          </p:cNvPr>
          <p:cNvSpPr txBox="1"/>
          <p:nvPr/>
        </p:nvSpPr>
        <p:spPr>
          <a:xfrm>
            <a:off x="5960830" y="5829571"/>
            <a:ext cx="12156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Back to   &gt; </a:t>
            </a:r>
            <a:r>
              <a:rPr lang="de-DE" sz="16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summary</a:t>
            </a:r>
            <a:endParaRPr lang="de-DE" sz="1600" dirty="0">
              <a:solidFill>
                <a:schemeClr val="tx1">
                  <a:lumMod val="50000"/>
                  <a:lumOff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2041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pieren 15">
            <a:extLst>
              <a:ext uri="{FF2B5EF4-FFF2-40B4-BE49-F238E27FC236}">
                <a16:creationId xmlns:a16="http://schemas.microsoft.com/office/drawing/2014/main" id="{BFED07FC-9D0D-4BB1-A6A9-1F88CCD1CE3E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17" name="Gruppieren 16">
              <a:extLst>
                <a:ext uri="{FF2B5EF4-FFF2-40B4-BE49-F238E27FC236}">
                  <a16:creationId xmlns:a16="http://schemas.microsoft.com/office/drawing/2014/main" id="{00F70CF4-5091-400D-B63F-77A632060797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23" name="Rechteck 22">
                <a:extLst>
                  <a:ext uri="{FF2B5EF4-FFF2-40B4-BE49-F238E27FC236}">
                    <a16:creationId xmlns:a16="http://schemas.microsoft.com/office/drawing/2014/main" id="{773EA35D-C5C9-41DB-AF4D-AC62A428AAB4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4" name="Ellipse 23">
                <a:extLst>
                  <a:ext uri="{FF2B5EF4-FFF2-40B4-BE49-F238E27FC236}">
                    <a16:creationId xmlns:a16="http://schemas.microsoft.com/office/drawing/2014/main" id="{EF803F7B-CC15-4F09-BE2F-6D1023E1D59A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5" name="Ellipse 24">
                <a:extLst>
                  <a:ext uri="{FF2B5EF4-FFF2-40B4-BE49-F238E27FC236}">
                    <a16:creationId xmlns:a16="http://schemas.microsoft.com/office/drawing/2014/main" id="{9C56134B-B141-43CB-8F2F-9CBB81FCD621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6" name="Rechteck 25">
                <a:extLst>
                  <a:ext uri="{FF2B5EF4-FFF2-40B4-BE49-F238E27FC236}">
                    <a16:creationId xmlns:a16="http://schemas.microsoft.com/office/drawing/2014/main" id="{433644B5-D536-49E0-822E-EF622A75F62B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3311793C-96EB-40B1-9CB0-4CC8E1295F8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3F89BB87-E9A5-4D59-86F8-88E28BAF0F2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8F5BA6E5-3C78-41B9-9F31-D7C8DA41DC8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D2785158-F866-41FA-8FF9-22A3FA95D5A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6834B82C-5CD5-4F6E-AD96-C5E1864EF65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8B74D82B-5748-44C8-9473-A1CBCF697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Setting a </a:t>
            </a:r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prior</a:t>
            </a:r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for</a:t>
            </a:r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endParaRPr lang="de-DE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094BACC-6B1D-4865-BB34-95E04861D1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772816"/>
            <a:ext cx="7886700" cy="465877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Using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surveys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from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2002-2006, a single-level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model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was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fitted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having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dummy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variables. </a:t>
            </a:r>
          </a:p>
          <a:p>
            <a:pPr marL="0" indent="0" algn="just">
              <a:buNone/>
            </a:pP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Estimates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proportionally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re-scaled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across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assuming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that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with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less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controlling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variables (a simpler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model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differences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accounted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in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dummy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variables.</a:t>
            </a:r>
          </a:p>
          <a:p>
            <a:pPr marL="0" indent="0" algn="just">
              <a:buNone/>
            </a:pPr>
            <a:endParaRPr lang="de-DE" sz="14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just">
              <a:buNone/>
            </a:pPr>
            <a:endParaRPr lang="de-DE" sz="4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just">
              <a:buNone/>
            </a:pPr>
            <a:endParaRPr lang="de-DE" sz="1800" b="1" dirty="0">
              <a:solidFill>
                <a:schemeClr val="accent2">
                  <a:lumMod val="75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just">
              <a:buNone/>
            </a:pPr>
            <a:r>
              <a:rPr lang="de-DE" sz="1800" b="1" dirty="0" err="1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Scaled</a:t>
            </a:r>
            <a:r>
              <a:rPr lang="de-DE" sz="1800" b="1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1" dirty="0" err="1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result</a:t>
            </a:r>
            <a:r>
              <a:rPr lang="de-DE" sz="1800" b="1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           0.245             0.197        0.162        0.216         0.179 </a:t>
            </a:r>
          </a:p>
          <a:p>
            <a:pPr marL="0" indent="0" algn="just">
              <a:buNone/>
            </a:pPr>
            <a:endParaRPr lang="de-DE" sz="12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just">
              <a:buNone/>
            </a:pP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These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presence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all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five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 Not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very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different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from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uniform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(0.20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all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five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</a:t>
            </a:r>
          </a:p>
          <a:p>
            <a:pPr marL="0" indent="0" algn="just">
              <a:buNone/>
            </a:pP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house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reported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e.g.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Riverine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and Urban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</a:p>
          <a:p>
            <a:pPr marL="0" indent="0" algn="just">
              <a:buNone/>
            </a:pP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would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b="1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0.1974 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and </a:t>
            </a:r>
            <a:r>
              <a:rPr lang="de-DE" sz="1800" b="1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0.1623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re-scaled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to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sum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=1.0</a:t>
            </a:r>
          </a:p>
          <a:p>
            <a:pPr marL="0" indent="0" algn="just">
              <a:buNone/>
            </a:pPr>
            <a:endParaRPr lang="de-DE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just">
              <a:buNone/>
            </a:pPr>
            <a:endParaRPr lang="de-DE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just">
              <a:buNone/>
            </a:pPr>
            <a:endParaRPr lang="de-DE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DBDC8EBC-0A58-4AEF-98EE-7BD2F52FE5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560" y="3338408"/>
            <a:ext cx="8208912" cy="738664"/>
          </a:xfrm>
          <a:prstGeom prst="rect">
            <a:avLst/>
          </a:prstGeom>
          <a:solidFill>
            <a:srgbClr val="F8F8F8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6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loss_ratio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~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lang="de-DE" altLang="de-DE" sz="1600" dirty="0">
                <a:solidFill>
                  <a:srgbClr val="0000CF"/>
                </a:solidFill>
                <a:latin typeface="Courier New" panose="02070309020205020404" pitchFamily="49" charset="0"/>
              </a:rPr>
              <a:t>1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+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WaterDepth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+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BuildingArea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+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Duration 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+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Insured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+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DE" altLang="de-DE" sz="1600" dirty="0">
                <a:solidFill>
                  <a:srgbClr val="333333"/>
                </a:solidFill>
                <a:latin typeface="Courier New" panose="02070309020205020404" pitchFamily="49" charset="0"/>
              </a:rPr>
              <a:t>		</a:t>
            </a:r>
            <a:r>
              <a:rPr kumimoji="0" lang="de-DE" altLang="de-DE" sz="16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Contamination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+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PLPM 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</a:rPr>
              <a:t>+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r>
              <a:rPr kumimoji="0" lang="de-DE" altLang="de-DE" sz="16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FloodExperience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+</a:t>
            </a:r>
            <a:r>
              <a:rPr kumimoji="0" lang="de-DE" altLang="de-DE" sz="1600" b="1" i="0" u="none" strike="noStrike" cap="none" normalizeH="0" baseline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Courier New" panose="02070309020205020404" pitchFamily="49" charset="0"/>
              </a:rPr>
              <a:t>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DE" altLang="de-DE" sz="1600" b="1" dirty="0">
                <a:solidFill>
                  <a:schemeClr val="accent2">
                    <a:lumMod val="75000"/>
                  </a:schemeClr>
                </a:solidFill>
                <a:latin typeface="Courier New" panose="02070309020205020404" pitchFamily="49" charset="0"/>
              </a:rPr>
              <a:t>		</a:t>
            </a:r>
            <a:r>
              <a:rPr kumimoji="0" lang="de-DE" altLang="de-DE" sz="1600" b="1" i="0" u="none" strike="noStrike" cap="none" normalizeH="0" baseline="0" dirty="0" err="1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Courier New" panose="02070309020205020404" pitchFamily="49" charset="0"/>
              </a:rPr>
              <a:t>pLeveeBreach</a:t>
            </a:r>
            <a:r>
              <a:rPr kumimoji="0" lang="de-DE" altLang="de-DE" sz="1600" b="1" i="0" u="none" strike="noStrike" cap="none" normalizeH="0" baseline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Courier New" panose="02070309020205020404" pitchFamily="49" charset="0"/>
              </a:rPr>
              <a:t> + </a:t>
            </a:r>
            <a:r>
              <a:rPr kumimoji="0" lang="de-DE" altLang="de-DE" sz="1600" b="1" i="0" u="none" strike="noStrike" cap="none" normalizeH="0" baseline="0" dirty="0" err="1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Courier New" panose="02070309020205020404" pitchFamily="49" charset="0"/>
              </a:rPr>
              <a:t>pRiver</a:t>
            </a:r>
            <a:r>
              <a:rPr kumimoji="0" lang="de-DE" altLang="de-DE" sz="1600" b="1" i="0" u="none" strike="noStrike" cap="none" normalizeH="0" baseline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Courier New" panose="02070309020205020404" pitchFamily="49" charset="0"/>
              </a:rPr>
              <a:t> + </a:t>
            </a:r>
            <a:r>
              <a:rPr kumimoji="0" lang="de-DE" altLang="de-DE" sz="1600" b="1" i="0" u="none" strike="noStrike" cap="none" normalizeH="0" baseline="0" dirty="0" err="1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Courier New" panose="02070309020205020404" pitchFamily="49" charset="0"/>
              </a:rPr>
              <a:t>pUrban</a:t>
            </a:r>
            <a:r>
              <a:rPr kumimoji="0" lang="de-DE" altLang="de-DE" sz="1600" b="1" i="0" u="none" strike="noStrike" cap="none" normalizeH="0" baseline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Courier New" panose="02070309020205020404" pitchFamily="49" charset="0"/>
              </a:rPr>
              <a:t> + </a:t>
            </a:r>
            <a:r>
              <a:rPr kumimoji="0" lang="de-DE" altLang="de-DE" sz="1600" b="1" i="0" u="none" strike="noStrike" cap="none" normalizeH="0" baseline="0" dirty="0" err="1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Courier New" panose="02070309020205020404" pitchFamily="49" charset="0"/>
              </a:rPr>
              <a:t>pFlash</a:t>
            </a:r>
            <a:r>
              <a:rPr kumimoji="0" lang="de-DE" altLang="de-DE" sz="1600" b="1" i="0" u="none" strike="noStrike" cap="none" normalizeH="0" baseline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Courier New" panose="02070309020205020404" pitchFamily="49" charset="0"/>
              </a:rPr>
              <a:t> + </a:t>
            </a:r>
            <a:r>
              <a:rPr kumimoji="0" lang="de-DE" altLang="de-DE" sz="1600" b="1" i="0" u="none" strike="noStrike" cap="none" normalizeH="0" baseline="0" dirty="0" err="1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Courier New" panose="02070309020205020404" pitchFamily="49" charset="0"/>
              </a:rPr>
              <a:t>pGround</a:t>
            </a:r>
            <a:r>
              <a:rPr kumimoji="0" lang="de-DE" altLang="de-DE" sz="1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 </a:t>
            </a:r>
            <a:endParaRPr kumimoji="0" lang="de-DE" altLang="de-DE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79046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uppieren 26">
            <a:extLst>
              <a:ext uri="{FF2B5EF4-FFF2-40B4-BE49-F238E27FC236}">
                <a16:creationId xmlns:a16="http://schemas.microsoft.com/office/drawing/2014/main" id="{92674A18-CEA9-4A57-9DA3-04AC14E61768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28" name="Gruppieren 27">
              <a:extLst>
                <a:ext uri="{FF2B5EF4-FFF2-40B4-BE49-F238E27FC236}">
                  <a16:creationId xmlns:a16="http://schemas.microsoft.com/office/drawing/2014/main" id="{936E1CC9-FAE1-4275-BE3D-1CC5AA949BB3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44" name="Rechteck 43">
                <a:extLst>
                  <a:ext uri="{FF2B5EF4-FFF2-40B4-BE49-F238E27FC236}">
                    <a16:creationId xmlns:a16="http://schemas.microsoft.com/office/drawing/2014/main" id="{7FD00E3F-FC46-4919-9451-C16A68025C70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45" name="Ellipse 44">
                <a:extLst>
                  <a:ext uri="{FF2B5EF4-FFF2-40B4-BE49-F238E27FC236}">
                    <a16:creationId xmlns:a16="http://schemas.microsoft.com/office/drawing/2014/main" id="{2A19E3E5-EA67-4E13-B21B-74D498BC307E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46" name="Ellipse 45">
                <a:extLst>
                  <a:ext uri="{FF2B5EF4-FFF2-40B4-BE49-F238E27FC236}">
                    <a16:creationId xmlns:a16="http://schemas.microsoft.com/office/drawing/2014/main" id="{7B9D09F5-CF3C-4508-A9A9-6DDC040E399D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47" name="Rechteck 46">
                <a:extLst>
                  <a:ext uri="{FF2B5EF4-FFF2-40B4-BE49-F238E27FC236}">
                    <a16:creationId xmlns:a16="http://schemas.microsoft.com/office/drawing/2014/main" id="{5D864581-C276-4F3C-A8EC-30611A530062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B6667BED-9ED3-4240-A959-7016216092B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40" name="Grafik 39">
              <a:hlinkClick r:id="rId3" action="ppaction://hlinksldjump"/>
              <a:extLst>
                <a:ext uri="{FF2B5EF4-FFF2-40B4-BE49-F238E27FC236}">
                  <a16:creationId xmlns:a16="http://schemas.microsoft.com/office/drawing/2014/main" id="{8BB8B15D-12AB-4E74-9435-7E9FF750BFB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024C91BC-608B-4DB4-B63B-9540C49BB23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B470629A-1F29-441B-8AA0-C4FFF6257F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D6F0F085-7452-4B8E-8273-7BF98D034E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094BACC-6B1D-4865-BB34-95E04861D1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12776"/>
            <a:ext cx="7886700" cy="501881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To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test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gain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this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implementation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trained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three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model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variants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</a:t>
            </a:r>
          </a:p>
          <a:p>
            <a:pPr marL="800100" lvl="1" indent="-342900" algn="just">
              <a:buFont typeface="+mj-lt"/>
              <a:buAutoNum type="arabicPeriod"/>
            </a:pP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Baseline  –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single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„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worst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“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one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reported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(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based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on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prior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</a:t>
            </a:r>
          </a:p>
          <a:p>
            <a:pPr marL="800100" lvl="1" indent="-342900" algn="just">
              <a:buFont typeface="+mj-lt"/>
              <a:buAutoNum type="arabicPeriod"/>
            </a:pP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No Prior   - multi-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uniform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endParaRPr lang="de-DE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800100" lvl="1" indent="-342900" algn="just">
              <a:buFont typeface="+mj-lt"/>
              <a:buAutoNum type="arabicPeriod"/>
            </a:pP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With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Prior- multi-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unequal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based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(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prior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</a:t>
            </a:r>
          </a:p>
          <a:p>
            <a:pPr marL="0" indent="0" algn="just">
              <a:buNone/>
            </a:pPr>
            <a:endParaRPr lang="de-DE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just">
              <a:buNone/>
            </a:pP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Example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with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3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– River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Urban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and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Groundwater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</a:t>
            </a:r>
          </a:p>
          <a:p>
            <a:pPr marL="0" indent="0" algn="just">
              <a:buNone/>
            </a:pPr>
            <a:endParaRPr lang="de-DE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just">
              <a:buNone/>
            </a:pPr>
            <a:endParaRPr lang="de-DE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just">
              <a:buNone/>
            </a:pPr>
            <a:endParaRPr lang="de-DE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just">
              <a:buNone/>
            </a:pPr>
            <a:endParaRPr lang="de-DE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just">
              <a:buNone/>
            </a:pPr>
            <a:endParaRPr lang="de-DE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B74D82B-5748-44C8-9473-A1CBCF697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Setting a </a:t>
            </a:r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prior</a:t>
            </a:r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for</a:t>
            </a:r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endParaRPr lang="de-DE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89E79D5-16EF-4287-9E42-55DB13761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pPr/>
              <a:t>19</a:t>
            </a:fld>
            <a:endParaRPr lang="pt-BR" dirty="0"/>
          </a:p>
        </p:txBody>
      </p:sp>
      <p:graphicFrame>
        <p:nvGraphicFramePr>
          <p:cNvPr id="15" name="Tabelle 14">
            <a:extLst>
              <a:ext uri="{FF2B5EF4-FFF2-40B4-BE49-F238E27FC236}">
                <a16:creationId xmlns:a16="http://schemas.microsoft.com/office/drawing/2014/main" id="{1D6853E0-DCF9-4365-AD8C-BA9627F597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4427850"/>
              </p:ext>
            </p:extLst>
          </p:nvPr>
        </p:nvGraphicFramePr>
        <p:xfrm>
          <a:off x="5218188" y="3645024"/>
          <a:ext cx="3621021" cy="1234356"/>
        </p:xfrm>
        <a:graphic>
          <a:graphicData uri="http://schemas.openxmlformats.org/drawingml/2006/table">
            <a:tbl>
              <a:tblPr/>
              <a:tblGrid>
                <a:gridCol w="1157232">
                  <a:extLst>
                    <a:ext uri="{9D8B030D-6E8A-4147-A177-3AD203B41FA5}">
                      <a16:colId xmlns:a16="http://schemas.microsoft.com/office/drawing/2014/main" val="1348767463"/>
                    </a:ext>
                  </a:extLst>
                </a:gridCol>
                <a:gridCol w="821263">
                  <a:extLst>
                    <a:ext uri="{9D8B030D-6E8A-4147-A177-3AD203B41FA5}">
                      <a16:colId xmlns:a16="http://schemas.microsoft.com/office/drawing/2014/main" val="277417799"/>
                    </a:ext>
                  </a:extLst>
                </a:gridCol>
                <a:gridCol w="821263">
                  <a:extLst>
                    <a:ext uri="{9D8B030D-6E8A-4147-A177-3AD203B41FA5}">
                      <a16:colId xmlns:a16="http://schemas.microsoft.com/office/drawing/2014/main" val="2384636238"/>
                    </a:ext>
                  </a:extLst>
                </a:gridCol>
                <a:gridCol w="821263">
                  <a:extLst>
                    <a:ext uri="{9D8B030D-6E8A-4147-A177-3AD203B41FA5}">
                      <a16:colId xmlns:a16="http://schemas.microsoft.com/office/drawing/2014/main" val="43780473"/>
                    </a:ext>
                  </a:extLst>
                </a:gridCol>
              </a:tblGrid>
              <a:tr h="323234">
                <a:tc>
                  <a:txBody>
                    <a:bodyPr/>
                    <a:lstStyle/>
                    <a:p>
                      <a:pPr algn="l" fontAlgn="b"/>
                      <a:endParaRPr lang="de-DE" sz="28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Helvetica" panose="020B0604020202020204" pitchFamily="34" charset="0"/>
                        <a:cs typeface="Helvetica" panose="020B060402020202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400" b="1" i="0" u="none" strike="noStrike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pLevee</a:t>
                      </a:r>
                      <a:endParaRPr lang="de-DE" sz="14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Helvetica" panose="020B0604020202020204" pitchFamily="34" charset="0"/>
                        <a:cs typeface="Helvetica" panose="020B060402020202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400" b="1" i="0" u="none" strike="noStrike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pRiver</a:t>
                      </a:r>
                      <a:endParaRPr lang="de-DE" sz="14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Helvetica" panose="020B0604020202020204" pitchFamily="34" charset="0"/>
                        <a:cs typeface="Helvetica" panose="020B060402020202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400" b="1" i="0" u="none" strike="noStrike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pUrban</a:t>
                      </a:r>
                      <a:endParaRPr lang="de-DE" sz="14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Helvetica" panose="020B0604020202020204" pitchFamily="34" charset="0"/>
                        <a:cs typeface="Helvetica" panose="020B060402020202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8538928"/>
                  </a:ext>
                </a:extLst>
              </a:tr>
              <a:tr h="274692">
                <a:tc>
                  <a:txBody>
                    <a:bodyPr/>
                    <a:lstStyle/>
                    <a:p>
                      <a:pPr algn="l" fontAlgn="t"/>
                      <a:r>
                        <a:rPr lang="de-DE" sz="14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Base </a:t>
                      </a:r>
                      <a:r>
                        <a:rPr lang="de-DE" sz="1400" b="0" i="0" u="none" strike="noStrike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model</a:t>
                      </a:r>
                      <a:endParaRPr lang="de-DE" sz="14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Helvetica" panose="020B0604020202020204" pitchFamily="34" charset="0"/>
                        <a:cs typeface="Helvetica" panose="020B0604020202020204" pitchFamily="34" charset="0"/>
                      </a:endParaRPr>
                    </a:p>
                  </a:txBody>
                  <a:tcPr marL="7620" marR="7620" marT="762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14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1.0</a:t>
                      </a:r>
                    </a:p>
                  </a:txBody>
                  <a:tcPr marL="7620" marR="7620" marT="762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14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0</a:t>
                      </a:r>
                    </a:p>
                  </a:txBody>
                  <a:tcPr marL="7620" marR="7620" marT="762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1400" b="0" i="0" u="none" strike="noStrike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0</a:t>
                      </a:r>
                    </a:p>
                  </a:txBody>
                  <a:tcPr marL="7620" marR="7620" marT="762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554797"/>
                  </a:ext>
                </a:extLst>
              </a:tr>
              <a:tr h="262662">
                <a:tc>
                  <a:txBody>
                    <a:bodyPr/>
                    <a:lstStyle/>
                    <a:p>
                      <a:pPr algn="l" fontAlgn="t"/>
                      <a:r>
                        <a:rPr lang="de-DE" sz="1400" b="0" i="0" u="none" strike="noStrike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Equal</a:t>
                      </a:r>
                      <a:r>
                        <a:rPr lang="de-DE" sz="14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 </a:t>
                      </a:r>
                      <a:r>
                        <a:rPr lang="de-DE" sz="1400" b="0" i="0" u="none" strike="noStrike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Weights</a:t>
                      </a:r>
                      <a:endParaRPr lang="de-DE" sz="14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Helvetica" panose="020B0604020202020204" pitchFamily="34" charset="0"/>
                        <a:cs typeface="Helvetica" panose="020B0604020202020204" pitchFamily="34" charset="0"/>
                      </a:endParaRPr>
                    </a:p>
                  </a:txBody>
                  <a:tcPr marL="7620" marR="7620" marT="762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14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0.333</a:t>
                      </a:r>
                    </a:p>
                  </a:txBody>
                  <a:tcPr marL="7620" marR="7620" marT="762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14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0.333</a:t>
                      </a:r>
                    </a:p>
                  </a:txBody>
                  <a:tcPr marL="7620" marR="7620" marT="762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1400" b="0" i="0" u="none" strike="noStrike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0.333</a:t>
                      </a:r>
                    </a:p>
                  </a:txBody>
                  <a:tcPr marL="7620" marR="7620" marT="762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7949600"/>
                  </a:ext>
                </a:extLst>
              </a:tr>
              <a:tr h="262662">
                <a:tc>
                  <a:txBody>
                    <a:bodyPr/>
                    <a:lstStyle/>
                    <a:p>
                      <a:pPr algn="l" fontAlgn="t"/>
                      <a:r>
                        <a:rPr lang="de-DE" sz="14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Prior </a:t>
                      </a:r>
                      <a:r>
                        <a:rPr lang="de-DE" sz="1400" b="0" i="0" u="none" strike="noStrike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Weights</a:t>
                      </a:r>
                      <a:endParaRPr lang="de-DE" sz="14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Helvetica" panose="020B0604020202020204" pitchFamily="34" charset="0"/>
                        <a:cs typeface="Helvetica" panose="020B0604020202020204" pitchFamily="34" charset="0"/>
                      </a:endParaRPr>
                    </a:p>
                  </a:txBody>
                  <a:tcPr marL="7620" marR="7620" marT="762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14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0.404</a:t>
                      </a:r>
                    </a:p>
                  </a:txBody>
                  <a:tcPr marL="7620" marR="7620" marT="762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14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0.326</a:t>
                      </a:r>
                    </a:p>
                  </a:txBody>
                  <a:tcPr marL="7620" marR="7620" marT="762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14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0.269</a:t>
                      </a:r>
                    </a:p>
                  </a:txBody>
                  <a:tcPr marL="7620" marR="7620" marT="762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9203906"/>
                  </a:ext>
                </a:extLst>
              </a:tr>
            </a:tbl>
          </a:graphicData>
        </a:graphic>
      </p:graphicFrame>
      <p:sp>
        <p:nvSpPr>
          <p:cNvPr id="5" name="Textfeld 4">
            <a:extLst>
              <a:ext uri="{FF2B5EF4-FFF2-40B4-BE49-F238E27FC236}">
                <a16:creationId xmlns:a16="http://schemas.microsoft.com/office/drawing/2014/main" id="{F2688E08-9048-46C9-9DC3-6ED47F1B74AD}"/>
              </a:ext>
            </a:extLst>
          </p:cNvPr>
          <p:cNvSpPr txBox="1"/>
          <p:nvPr/>
        </p:nvSpPr>
        <p:spPr>
          <a:xfrm>
            <a:off x="1014626" y="5661248"/>
            <a:ext cx="1317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400" dirty="0">
                <a:latin typeface="Helvetica" panose="020B0604020202020204" pitchFamily="34" charset="0"/>
                <a:cs typeface="Helvetica" panose="020B0604020202020204" pitchFamily="34" charset="0"/>
              </a:rPr>
              <a:t>Base </a:t>
            </a:r>
            <a:r>
              <a:rPr lang="de-DE" sz="1400" dirty="0" err="1">
                <a:latin typeface="Helvetica" panose="020B0604020202020204" pitchFamily="34" charset="0"/>
                <a:cs typeface="Helvetica" panose="020B0604020202020204" pitchFamily="34" charset="0"/>
              </a:rPr>
              <a:t>model</a:t>
            </a:r>
            <a:endParaRPr lang="de-DE" sz="1400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ctr"/>
            <a:r>
              <a:rPr lang="de-DE" sz="1400" dirty="0">
                <a:latin typeface="Helvetica" panose="020B0604020202020204" pitchFamily="34" charset="0"/>
                <a:cs typeface="Helvetica" panose="020B0604020202020204" pitchFamily="34" charset="0"/>
              </a:rPr>
              <a:t>(</a:t>
            </a:r>
            <a:r>
              <a:rPr lang="de-DE" sz="1400" dirty="0" err="1">
                <a:latin typeface="Helvetica" panose="020B0604020202020204" pitchFamily="34" charset="0"/>
                <a:cs typeface="Helvetica" panose="020B0604020202020204" pitchFamily="34" charset="0"/>
              </a:rPr>
              <a:t>one</a:t>
            </a:r>
            <a:r>
              <a:rPr lang="de-DE" sz="1400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400" dirty="0" err="1">
                <a:latin typeface="Helvetica" panose="020B0604020202020204" pitchFamily="34" charset="0"/>
                <a:cs typeface="Helvetica" panose="020B0604020202020204" pitchFamily="34" charset="0"/>
              </a:rPr>
              <a:t>pathway</a:t>
            </a:r>
            <a:r>
              <a:rPr lang="de-DE" sz="1400" dirty="0">
                <a:latin typeface="Helvetica" panose="020B0604020202020204" pitchFamily="34" charset="0"/>
                <a:cs typeface="Helvetica" panose="020B0604020202020204" pitchFamily="34" charset="0"/>
              </a:rPr>
              <a:t>)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FA0F1CB5-55BC-44F8-80AF-815178858ECC}"/>
              </a:ext>
            </a:extLst>
          </p:cNvPr>
          <p:cNvSpPr txBox="1"/>
          <p:nvPr/>
        </p:nvSpPr>
        <p:spPr>
          <a:xfrm>
            <a:off x="2414890" y="5661248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400" dirty="0">
                <a:latin typeface="Helvetica" panose="020B0604020202020204" pitchFamily="34" charset="0"/>
                <a:cs typeface="Helvetica" panose="020B0604020202020204" pitchFamily="34" charset="0"/>
              </a:rPr>
              <a:t>Multi-</a:t>
            </a:r>
            <a:r>
              <a:rPr lang="de-DE" sz="1400" dirty="0" err="1">
                <a:latin typeface="Helvetica" panose="020B0604020202020204" pitchFamily="34" charset="0"/>
                <a:cs typeface="Helvetica" panose="020B0604020202020204" pitchFamily="34" charset="0"/>
              </a:rPr>
              <a:t>pathway</a:t>
            </a:r>
            <a:endParaRPr lang="de-DE" sz="1400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ctr"/>
            <a:r>
              <a:rPr lang="de-DE" sz="1400" dirty="0" err="1">
                <a:latin typeface="Helvetica" panose="020B0604020202020204" pitchFamily="34" charset="0"/>
                <a:cs typeface="Helvetica" panose="020B0604020202020204" pitchFamily="34" charset="0"/>
              </a:rPr>
              <a:t>Equal</a:t>
            </a:r>
            <a:r>
              <a:rPr lang="de-DE" sz="1400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400" dirty="0" err="1"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endParaRPr lang="de-DE" sz="140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3C803053-A2FB-44DA-97F1-B4B816F4F476}"/>
              </a:ext>
            </a:extLst>
          </p:cNvPr>
          <p:cNvSpPr txBox="1"/>
          <p:nvPr/>
        </p:nvSpPr>
        <p:spPr>
          <a:xfrm>
            <a:off x="3788653" y="5661248"/>
            <a:ext cx="12891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400" dirty="0">
                <a:latin typeface="Helvetica" panose="020B0604020202020204" pitchFamily="34" charset="0"/>
                <a:cs typeface="Helvetica" panose="020B0604020202020204" pitchFamily="34" charset="0"/>
              </a:rPr>
              <a:t>Multi-</a:t>
            </a:r>
            <a:r>
              <a:rPr lang="de-DE" sz="1400" dirty="0" err="1">
                <a:latin typeface="Helvetica" panose="020B0604020202020204" pitchFamily="34" charset="0"/>
                <a:cs typeface="Helvetica" panose="020B0604020202020204" pitchFamily="34" charset="0"/>
              </a:rPr>
              <a:t>pathway</a:t>
            </a:r>
            <a:endParaRPr lang="de-DE" sz="1400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ctr"/>
            <a:r>
              <a:rPr lang="de-DE" sz="1400" dirty="0">
                <a:latin typeface="Helvetica" panose="020B0604020202020204" pitchFamily="34" charset="0"/>
                <a:cs typeface="Helvetica" panose="020B0604020202020204" pitchFamily="34" charset="0"/>
              </a:rPr>
              <a:t>Prior-</a:t>
            </a:r>
            <a:r>
              <a:rPr lang="de-DE" sz="1400" dirty="0" err="1"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endParaRPr lang="de-DE" sz="140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DDFD87B7-2446-4DA4-8624-43E45AAE34A2}"/>
              </a:ext>
            </a:extLst>
          </p:cNvPr>
          <p:cNvSpPr txBox="1"/>
          <p:nvPr/>
        </p:nvSpPr>
        <p:spPr>
          <a:xfrm>
            <a:off x="5934340" y="5147638"/>
            <a:ext cx="10079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4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larger </a:t>
            </a:r>
          </a:p>
          <a:p>
            <a:pPr algn="ctr"/>
            <a:r>
              <a:rPr lang="de-DE" sz="14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than</a:t>
            </a:r>
            <a:r>
              <a:rPr lang="de-DE" sz="14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4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avg</a:t>
            </a:r>
            <a:r>
              <a:rPr lang="de-DE" sz="14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4CD31BA9-A915-4783-8BEA-3711914CD603}"/>
              </a:ext>
            </a:extLst>
          </p:cNvPr>
          <p:cNvSpPr txBox="1"/>
          <p:nvPr/>
        </p:nvSpPr>
        <p:spPr>
          <a:xfrm>
            <a:off x="8172517" y="5085184"/>
            <a:ext cx="10079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4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lower</a:t>
            </a:r>
            <a:r>
              <a:rPr lang="de-DE" sz="14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</a:p>
          <a:p>
            <a:pPr algn="ctr"/>
            <a:r>
              <a:rPr lang="de-DE" sz="14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than</a:t>
            </a:r>
            <a:r>
              <a:rPr lang="de-DE" sz="14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4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avg</a:t>
            </a:r>
            <a:r>
              <a:rPr lang="de-DE" sz="14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BC894701-0D70-4334-8A95-853507424AB6}"/>
              </a:ext>
            </a:extLst>
          </p:cNvPr>
          <p:cNvSpPr txBox="1"/>
          <p:nvPr/>
        </p:nvSpPr>
        <p:spPr>
          <a:xfrm>
            <a:off x="7152385" y="5216348"/>
            <a:ext cx="10079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4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~ </a:t>
            </a:r>
            <a:r>
              <a:rPr lang="de-DE" sz="14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avg</a:t>
            </a:r>
            <a:r>
              <a:rPr lang="de-DE" sz="14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</a:p>
        </p:txBody>
      </p:sp>
      <p:cxnSp>
        <p:nvCxnSpPr>
          <p:cNvPr id="11" name="Gerade Verbindung mit Pfeil 10">
            <a:extLst>
              <a:ext uri="{FF2B5EF4-FFF2-40B4-BE49-F238E27FC236}">
                <a16:creationId xmlns:a16="http://schemas.microsoft.com/office/drawing/2014/main" id="{FBE2C36D-24FD-4720-977A-37329533A07D}"/>
              </a:ext>
            </a:extLst>
          </p:cNvPr>
          <p:cNvCxnSpPr>
            <a:stCxn id="6" idx="0"/>
          </p:cNvCxnSpPr>
          <p:nvPr/>
        </p:nvCxnSpPr>
        <p:spPr>
          <a:xfrm flipV="1">
            <a:off x="6438338" y="4869160"/>
            <a:ext cx="417864" cy="2784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Gerade Verbindung mit Pfeil 15">
            <a:extLst>
              <a:ext uri="{FF2B5EF4-FFF2-40B4-BE49-F238E27FC236}">
                <a16:creationId xmlns:a16="http://schemas.microsoft.com/office/drawing/2014/main" id="{141AAED9-8051-46E9-9768-ECFA17C2B010}"/>
              </a:ext>
            </a:extLst>
          </p:cNvPr>
          <p:cNvCxnSpPr>
            <a:cxnSpLocks/>
          </p:cNvCxnSpPr>
          <p:nvPr/>
        </p:nvCxnSpPr>
        <p:spPr>
          <a:xfrm flipV="1">
            <a:off x="8664379" y="4879380"/>
            <a:ext cx="0" cy="2682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rade Verbindung mit Pfeil 17">
            <a:extLst>
              <a:ext uri="{FF2B5EF4-FFF2-40B4-BE49-F238E27FC236}">
                <a16:creationId xmlns:a16="http://schemas.microsoft.com/office/drawing/2014/main" id="{2DA00C58-3DFC-46CD-8A9A-B12B3844DD5D}"/>
              </a:ext>
            </a:extLst>
          </p:cNvPr>
          <p:cNvCxnSpPr>
            <a:cxnSpLocks/>
            <a:stCxn id="13" idx="0"/>
          </p:cNvCxnSpPr>
          <p:nvPr/>
        </p:nvCxnSpPr>
        <p:spPr>
          <a:xfrm flipV="1">
            <a:off x="7656383" y="4900248"/>
            <a:ext cx="77826" cy="3161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Grafik 18">
            <a:extLst>
              <a:ext uri="{FF2B5EF4-FFF2-40B4-BE49-F238E27FC236}">
                <a16:creationId xmlns:a16="http://schemas.microsoft.com/office/drawing/2014/main" id="{453CD882-83D7-4F9E-8E1D-C4E4ED5C94D5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16571"/>
          <a:stretch/>
        </p:blipFill>
        <p:spPr>
          <a:xfrm>
            <a:off x="580310" y="3696661"/>
            <a:ext cx="4625741" cy="1964587"/>
          </a:xfrm>
          <a:prstGeom prst="rect">
            <a:avLst/>
          </a:prstGeom>
        </p:spPr>
      </p:pic>
      <p:sp>
        <p:nvSpPr>
          <p:cNvPr id="26" name="Textfeld 25">
            <a:extLst>
              <a:ext uri="{FF2B5EF4-FFF2-40B4-BE49-F238E27FC236}">
                <a16:creationId xmlns:a16="http://schemas.microsoft.com/office/drawing/2014/main" id="{74427EA9-F834-42AF-88BB-197027051F21}"/>
              </a:ext>
            </a:extLst>
          </p:cNvPr>
          <p:cNvSpPr txBox="1"/>
          <p:nvPr/>
        </p:nvSpPr>
        <p:spPr>
          <a:xfrm>
            <a:off x="5960830" y="5829571"/>
            <a:ext cx="12156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Back to   &gt; </a:t>
            </a:r>
            <a:r>
              <a:rPr lang="de-DE" sz="16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summary</a:t>
            </a:r>
            <a:endParaRPr lang="de-DE" sz="1600" dirty="0">
              <a:solidFill>
                <a:schemeClr val="tx1">
                  <a:lumMod val="50000"/>
                  <a:lumOff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2010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162C6C23-B4A7-42F9-8773-FB5261821DC6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23" name="Gruppieren 22">
              <a:extLst>
                <a:ext uri="{FF2B5EF4-FFF2-40B4-BE49-F238E27FC236}">
                  <a16:creationId xmlns:a16="http://schemas.microsoft.com/office/drawing/2014/main" id="{8B496AA5-616C-49EF-A15A-BBEBFD254348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29" name="Rechteck 28">
                <a:extLst>
                  <a:ext uri="{FF2B5EF4-FFF2-40B4-BE49-F238E27FC236}">
                    <a16:creationId xmlns:a16="http://schemas.microsoft.com/office/drawing/2014/main" id="{E253B438-AF16-4C87-952A-F762622CAA0A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0" name="Ellipse 29">
                <a:extLst>
                  <a:ext uri="{FF2B5EF4-FFF2-40B4-BE49-F238E27FC236}">
                    <a16:creationId xmlns:a16="http://schemas.microsoft.com/office/drawing/2014/main" id="{305C45BF-CEEC-4BFD-BDA1-1549FDD4CA2B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1" name="Ellipse 30">
                <a:extLst>
                  <a:ext uri="{FF2B5EF4-FFF2-40B4-BE49-F238E27FC236}">
                    <a16:creationId xmlns:a16="http://schemas.microsoft.com/office/drawing/2014/main" id="{146FDCFA-3AA1-4723-99E7-1A51D26B73CF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2" name="Rechteck 31">
                <a:extLst>
                  <a:ext uri="{FF2B5EF4-FFF2-40B4-BE49-F238E27FC236}">
                    <a16:creationId xmlns:a16="http://schemas.microsoft.com/office/drawing/2014/main" id="{A4A74E35-B22D-46D6-95FA-45FC8F4C23AA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50ABF142-227D-4953-AD39-3111750CE92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FAEBEDC0-3303-4D02-9173-E9A4F33645A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26" name="Grafik 25">
              <a:extLst>
                <a:ext uri="{FF2B5EF4-FFF2-40B4-BE49-F238E27FC236}">
                  <a16:creationId xmlns:a16="http://schemas.microsoft.com/office/drawing/2014/main" id="{C9DADFF1-A68B-476C-91D2-39DC0273F34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27" name="Grafik 26">
              <a:extLst>
                <a:ext uri="{FF2B5EF4-FFF2-40B4-BE49-F238E27FC236}">
                  <a16:creationId xmlns:a16="http://schemas.microsoft.com/office/drawing/2014/main" id="{0D89BE0B-3FA9-4F48-9A40-2A69031FE23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28" name="Grafik 27">
              <a:extLst>
                <a:ext uri="{FF2B5EF4-FFF2-40B4-BE49-F238E27FC236}">
                  <a16:creationId xmlns:a16="http://schemas.microsoft.com/office/drawing/2014/main" id="{DFE3FAA8-DB91-4ABB-9F17-7CED963AC96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8B74D82B-5748-44C8-9473-A1CBCF697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Results</a:t>
            </a:r>
            <a:b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Coefficients</a:t>
            </a:r>
            <a:endParaRPr lang="de-DE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89E79D5-16EF-4287-9E42-55DB13761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pPr/>
              <a:t>20</a:t>
            </a:fld>
            <a:endParaRPr lang="pt-BR" dirty="0"/>
          </a:p>
        </p:txBody>
      </p:sp>
      <p:pic>
        <p:nvPicPr>
          <p:cNvPr id="2066" name="Picture 18">
            <a:extLst>
              <a:ext uri="{FF2B5EF4-FFF2-40B4-BE49-F238E27FC236}">
                <a16:creationId xmlns:a16="http://schemas.microsoft.com/office/drawing/2014/main" id="{9DF8A9C1-0B70-4063-93EB-80A3812F74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19"/>
          <a:stretch/>
        </p:blipFill>
        <p:spPr bwMode="auto">
          <a:xfrm>
            <a:off x="40593" y="1556792"/>
            <a:ext cx="4410000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1B13D381-A40B-43AA-9FAC-AD8A9984DE20}"/>
              </a:ext>
            </a:extLst>
          </p:cNvPr>
          <p:cNvSpPr txBox="1"/>
          <p:nvPr/>
        </p:nvSpPr>
        <p:spPr>
          <a:xfrm>
            <a:off x="971600" y="1196752"/>
            <a:ext cx="75671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for</a:t>
            </a:r>
            <a:r>
              <a:rPr lang="de-DE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each</a:t>
            </a:r>
            <a:r>
              <a:rPr lang="de-DE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</a:t>
            </a:r>
            <a:r>
              <a:rPr lang="de-DE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 different </a:t>
            </a:r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parameter</a:t>
            </a:r>
            <a:r>
              <a:rPr lang="de-DE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estimate</a:t>
            </a:r>
            <a:r>
              <a:rPr lang="de-DE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for</a:t>
            </a:r>
            <a:r>
              <a:rPr lang="de-DE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each</a:t>
            </a:r>
            <a:r>
              <a:rPr lang="de-DE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predictor</a:t>
            </a:r>
            <a:endParaRPr lang="de-DE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cxnSp>
        <p:nvCxnSpPr>
          <p:cNvPr id="6" name="Verbinder: gewinkelt 5">
            <a:extLst>
              <a:ext uri="{FF2B5EF4-FFF2-40B4-BE49-F238E27FC236}">
                <a16:creationId xmlns:a16="http://schemas.microsoft.com/office/drawing/2014/main" id="{6647A88C-6ED7-4BDE-9B16-9157A8F78F19}"/>
              </a:ext>
            </a:extLst>
          </p:cNvPr>
          <p:cNvCxnSpPr>
            <a:stCxn id="3" idx="1"/>
          </p:cNvCxnSpPr>
          <p:nvPr/>
        </p:nvCxnSpPr>
        <p:spPr>
          <a:xfrm rot="10800000" flipV="1">
            <a:off x="395686" y="1381418"/>
            <a:ext cx="575915" cy="751438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Espaço Reservado para Conteúdo 31">
            <a:extLst>
              <a:ext uri="{FF2B5EF4-FFF2-40B4-BE49-F238E27FC236}">
                <a16:creationId xmlns:a16="http://schemas.microsoft.com/office/drawing/2014/main" id="{8B7F4AD8-7D98-4919-8E30-1273C40E661C}"/>
              </a:ext>
            </a:extLst>
          </p:cNvPr>
          <p:cNvSpPr txBox="1">
            <a:spLocks/>
          </p:cNvSpPr>
          <p:nvPr/>
        </p:nvSpPr>
        <p:spPr>
          <a:xfrm>
            <a:off x="4662779" y="1772816"/>
            <a:ext cx="4301710" cy="424847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effect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water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depth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is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positive,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meaning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higher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water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depth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higher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loss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ratio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</a:p>
          <a:p>
            <a:pPr algn="just"/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effect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same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water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depth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by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urban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floods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is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much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lower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than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that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by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river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floods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levee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breaches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or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groundwater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floods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</a:p>
          <a:p>
            <a:pPr algn="just"/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Comparing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model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variants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in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some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cases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single-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model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show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higher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certainty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in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estimates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in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other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cases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it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is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less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certain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(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bars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are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broader</a:t>
            </a:r>
            <a:r>
              <a:rPr lang="de-DE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).</a:t>
            </a:r>
            <a:endParaRPr lang="pt-BR" sz="1800" dirty="0">
              <a:solidFill>
                <a:srgbClr val="0331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127DD361-C619-4A86-A2D8-5928FCE6581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5147" y="5952591"/>
            <a:ext cx="3932837" cy="428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9849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uppieren 19">
            <a:extLst>
              <a:ext uri="{FF2B5EF4-FFF2-40B4-BE49-F238E27FC236}">
                <a16:creationId xmlns:a16="http://schemas.microsoft.com/office/drawing/2014/main" id="{3F2CDBD3-EB51-4BAA-9B1B-DE509ECBCA78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21" name="Gruppieren 20">
              <a:extLst>
                <a:ext uri="{FF2B5EF4-FFF2-40B4-BE49-F238E27FC236}">
                  <a16:creationId xmlns:a16="http://schemas.microsoft.com/office/drawing/2014/main" id="{92253A2A-B7D0-4398-BB82-A827304A368F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27" name="Rechteck 26">
                <a:extLst>
                  <a:ext uri="{FF2B5EF4-FFF2-40B4-BE49-F238E27FC236}">
                    <a16:creationId xmlns:a16="http://schemas.microsoft.com/office/drawing/2014/main" id="{4EE1ED32-AA04-4A4F-B07F-602546113609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8" name="Ellipse 27">
                <a:extLst>
                  <a:ext uri="{FF2B5EF4-FFF2-40B4-BE49-F238E27FC236}">
                    <a16:creationId xmlns:a16="http://schemas.microsoft.com/office/drawing/2014/main" id="{EAA45CCC-F813-4BD9-9B50-0A4FF5FC26F6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9" name="Ellipse 28">
                <a:extLst>
                  <a:ext uri="{FF2B5EF4-FFF2-40B4-BE49-F238E27FC236}">
                    <a16:creationId xmlns:a16="http://schemas.microsoft.com/office/drawing/2014/main" id="{CE280C5F-D5B5-42EA-9F0E-2751DDEDC1C2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0" name="Rechteck 29">
                <a:extLst>
                  <a:ext uri="{FF2B5EF4-FFF2-40B4-BE49-F238E27FC236}">
                    <a16:creationId xmlns:a16="http://schemas.microsoft.com/office/drawing/2014/main" id="{946C9BD1-82CD-4BFD-8BF2-ABD3703FE7DF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891F1554-D790-4EE2-A8A5-E04425A4B96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547D09CA-FA8E-4E5F-B200-D50249FF19E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CE85A60D-C1EE-4E68-A411-AAFB207C57D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A38F73B4-ED7E-4A5C-94BA-02485A7E96D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26" name="Grafik 25">
              <a:extLst>
                <a:ext uri="{FF2B5EF4-FFF2-40B4-BE49-F238E27FC236}">
                  <a16:creationId xmlns:a16="http://schemas.microsoft.com/office/drawing/2014/main" id="{89945DA1-0A35-40A5-9FA1-3860D6C2859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8B74D82B-5748-44C8-9473-A1CBCF697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Results</a:t>
            </a:r>
            <a:b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Coefficients</a:t>
            </a:r>
            <a:endParaRPr lang="de-DE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89E79D5-16EF-4287-9E42-55DB13761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pPr/>
              <a:t>21</a:t>
            </a:fld>
            <a:endParaRPr lang="pt-BR" dirty="0"/>
          </a:p>
        </p:txBody>
      </p:sp>
      <p:pic>
        <p:nvPicPr>
          <p:cNvPr id="3080" name="Picture 8">
            <a:extLst>
              <a:ext uri="{FF2B5EF4-FFF2-40B4-BE49-F238E27FC236}">
                <a16:creationId xmlns:a16="http://schemas.microsoft.com/office/drawing/2014/main" id="{7F2AC131-CE22-44AF-ADC7-C48CE9B2A2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72"/>
          <a:stretch/>
        </p:blipFill>
        <p:spPr bwMode="auto">
          <a:xfrm>
            <a:off x="40593" y="1534297"/>
            <a:ext cx="4410000" cy="4486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Espaço Reservado para Conteúdo 31">
            <a:extLst>
              <a:ext uri="{FF2B5EF4-FFF2-40B4-BE49-F238E27FC236}">
                <a16:creationId xmlns:a16="http://schemas.microsoft.com/office/drawing/2014/main" id="{4DC084C9-ADE1-49E7-B178-2CA3639F69F2}"/>
              </a:ext>
            </a:extLst>
          </p:cNvPr>
          <p:cNvSpPr txBox="1">
            <a:spLocks/>
          </p:cNvSpPr>
          <p:nvPr/>
        </p:nvSpPr>
        <p:spPr>
          <a:xfrm>
            <a:off x="4648202" y="1772816"/>
            <a:ext cx="4316286" cy="424847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 effect of the building area is negative, meaning the larger the building, the lower is the loss ratio – considering that all other variables are the same.</a:t>
            </a:r>
          </a:p>
          <a:p>
            <a:pPr algn="just"/>
            <a:r>
              <a:rPr lang="en-GB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Most coefficient estimates overlap, meaning they are not credibly different across pathways.</a:t>
            </a:r>
          </a:p>
          <a:p>
            <a:pPr algn="just"/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variance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estimates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(HDI 89% -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fine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line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changes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more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between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model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single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flood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pathway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(„Baseline“)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than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between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models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with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uniform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unequal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weights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 This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pattern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shown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all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predictor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variables</a:t>
            </a:r>
          </a:p>
        </p:txBody>
      </p:sp>
      <p:pic>
        <p:nvPicPr>
          <p:cNvPr id="19" name="Grafik 18">
            <a:extLst>
              <a:ext uri="{FF2B5EF4-FFF2-40B4-BE49-F238E27FC236}">
                <a16:creationId xmlns:a16="http://schemas.microsoft.com/office/drawing/2014/main" id="{0D1ACF43-FF83-4571-8981-FA47B1AB5E5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5147" y="5952591"/>
            <a:ext cx="3932837" cy="428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8377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uppieren 19">
            <a:extLst>
              <a:ext uri="{FF2B5EF4-FFF2-40B4-BE49-F238E27FC236}">
                <a16:creationId xmlns:a16="http://schemas.microsoft.com/office/drawing/2014/main" id="{FC6C6DCE-01F7-4F6A-B5F5-9A138652CB66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21" name="Gruppieren 20">
              <a:extLst>
                <a:ext uri="{FF2B5EF4-FFF2-40B4-BE49-F238E27FC236}">
                  <a16:creationId xmlns:a16="http://schemas.microsoft.com/office/drawing/2014/main" id="{54F3501B-CA48-4920-8149-AABB4D966FC1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27" name="Rechteck 26">
                <a:extLst>
                  <a:ext uri="{FF2B5EF4-FFF2-40B4-BE49-F238E27FC236}">
                    <a16:creationId xmlns:a16="http://schemas.microsoft.com/office/drawing/2014/main" id="{F54F9E26-9DBC-4BFA-9570-68D552A07F4F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8" name="Ellipse 27">
                <a:extLst>
                  <a:ext uri="{FF2B5EF4-FFF2-40B4-BE49-F238E27FC236}">
                    <a16:creationId xmlns:a16="http://schemas.microsoft.com/office/drawing/2014/main" id="{E0371CF7-975F-4DD6-8FA3-6100C5632082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9" name="Ellipse 28">
                <a:extLst>
                  <a:ext uri="{FF2B5EF4-FFF2-40B4-BE49-F238E27FC236}">
                    <a16:creationId xmlns:a16="http://schemas.microsoft.com/office/drawing/2014/main" id="{D9922534-660E-457A-B03D-4393EF8F446F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0" name="Rechteck 29">
                <a:extLst>
                  <a:ext uri="{FF2B5EF4-FFF2-40B4-BE49-F238E27FC236}">
                    <a16:creationId xmlns:a16="http://schemas.microsoft.com/office/drawing/2014/main" id="{5ACD435B-596A-419D-85BE-24F6ACA4FE53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D6952928-CDF4-4F86-901A-265A39A1EEC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C57DF4F4-27E5-4BF9-A3A5-5CE4C7BC590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1EE08D4F-1B98-4A83-BC6C-2CBFF430F06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80D58C8C-5667-49FA-B717-801124D381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26" name="Grafik 25">
              <a:extLst>
                <a:ext uri="{FF2B5EF4-FFF2-40B4-BE49-F238E27FC236}">
                  <a16:creationId xmlns:a16="http://schemas.microsoft.com/office/drawing/2014/main" id="{13CD6E52-7458-4F8F-A639-03308B0F8B8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8B74D82B-5748-44C8-9473-A1CBCF697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Results</a:t>
            </a:r>
            <a:b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Coefficients</a:t>
            </a:r>
            <a:endParaRPr lang="de-DE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89E79D5-16EF-4287-9E42-55DB13761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pPr/>
              <a:t>22</a:t>
            </a:fld>
            <a:endParaRPr lang="pt-BR" dirty="0"/>
          </a:p>
        </p:txBody>
      </p:sp>
      <p:pic>
        <p:nvPicPr>
          <p:cNvPr id="2068" name="Picture 20">
            <a:extLst>
              <a:ext uri="{FF2B5EF4-FFF2-40B4-BE49-F238E27FC236}">
                <a16:creationId xmlns:a16="http://schemas.microsoft.com/office/drawing/2014/main" id="{C1622F68-D848-47C5-B668-3F0429D50E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90"/>
          <a:stretch/>
        </p:blipFill>
        <p:spPr bwMode="auto">
          <a:xfrm>
            <a:off x="179512" y="1556792"/>
            <a:ext cx="4410000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Espaço Reservado para Conteúdo 31">
            <a:extLst>
              <a:ext uri="{FF2B5EF4-FFF2-40B4-BE49-F238E27FC236}">
                <a16:creationId xmlns:a16="http://schemas.microsoft.com/office/drawing/2014/main" id="{913DBB3B-7DA7-47B9-8869-1A36C7AD5AE8}"/>
              </a:ext>
            </a:extLst>
          </p:cNvPr>
          <p:cNvSpPr txBox="1">
            <a:spLocks/>
          </p:cNvSpPr>
          <p:nvPr/>
        </p:nvSpPr>
        <p:spPr>
          <a:xfrm>
            <a:off x="4589513" y="1772816"/>
            <a:ext cx="4374976" cy="403244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Here, some estimates cross the zero line, meaning they are not credibly different from a null effect.</a:t>
            </a:r>
          </a:p>
          <a:p>
            <a:pPr algn="just"/>
            <a:r>
              <a:rPr lang="en-GB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By flash floods, the single-pathway model variant is the only to show a credible effect - the highest density interval, the bar, does not include zero.</a:t>
            </a:r>
          </a:p>
        </p:txBody>
      </p:sp>
      <p:pic>
        <p:nvPicPr>
          <p:cNvPr id="19" name="Grafik 18">
            <a:extLst>
              <a:ext uri="{FF2B5EF4-FFF2-40B4-BE49-F238E27FC236}">
                <a16:creationId xmlns:a16="http://schemas.microsoft.com/office/drawing/2014/main" id="{E0B0E151-990D-4CF8-B877-351EFA99E61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5147" y="5952591"/>
            <a:ext cx="3932837" cy="428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5983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BF0BB5DC-0512-41D9-A26E-D8F61DB5AFD3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18" name="Gruppieren 17">
              <a:extLst>
                <a:ext uri="{FF2B5EF4-FFF2-40B4-BE49-F238E27FC236}">
                  <a16:creationId xmlns:a16="http://schemas.microsoft.com/office/drawing/2014/main" id="{1B344CC1-2F1C-47D4-9ECB-F846C3871BCB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35" name="Rechteck 34">
                <a:extLst>
                  <a:ext uri="{FF2B5EF4-FFF2-40B4-BE49-F238E27FC236}">
                    <a16:creationId xmlns:a16="http://schemas.microsoft.com/office/drawing/2014/main" id="{955FB1FC-9CE2-43AB-803C-952D167F0CCF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6" name="Ellipse 35">
                <a:extLst>
                  <a:ext uri="{FF2B5EF4-FFF2-40B4-BE49-F238E27FC236}">
                    <a16:creationId xmlns:a16="http://schemas.microsoft.com/office/drawing/2014/main" id="{D4A6EC6D-0685-4EC5-AA06-42ABDE8DE7EB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7" name="Ellipse 36">
                <a:extLst>
                  <a:ext uri="{FF2B5EF4-FFF2-40B4-BE49-F238E27FC236}">
                    <a16:creationId xmlns:a16="http://schemas.microsoft.com/office/drawing/2014/main" id="{7D214C2A-C58D-42D1-B815-BDA2A9B2768B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8" name="Rechteck 37">
                <a:extLst>
                  <a:ext uri="{FF2B5EF4-FFF2-40B4-BE49-F238E27FC236}">
                    <a16:creationId xmlns:a16="http://schemas.microsoft.com/office/drawing/2014/main" id="{45B27FEF-90C5-47CB-8B32-428A577A5126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2F7FE254-98AD-45C6-AB2C-EC72C5B638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808865EA-0B0D-46FC-9147-F2FD9A29A21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C1D0B428-8EB8-417F-B650-30AAC040732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60C6192A-F67B-4466-B099-AB73C312D0E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93F25984-77ED-41FB-B505-D734A97F258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D55D7B95-54C4-4E40-8076-6DCB64A524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72"/>
          <a:stretch/>
        </p:blipFill>
        <p:spPr bwMode="auto">
          <a:xfrm>
            <a:off x="179512" y="1534297"/>
            <a:ext cx="4410000" cy="4486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8B74D82B-5748-44C8-9473-A1CBCF697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Results</a:t>
            </a:r>
            <a:b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Coefficients</a:t>
            </a:r>
            <a:endParaRPr lang="de-DE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89E79D5-16EF-4287-9E42-55DB13761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pPr/>
              <a:t>23</a:t>
            </a:fld>
            <a:endParaRPr lang="pt-BR" dirty="0"/>
          </a:p>
        </p:txBody>
      </p:sp>
      <p:sp>
        <p:nvSpPr>
          <p:cNvPr id="12" name="Espaço Reservado para Conteúdo 31">
            <a:extLst>
              <a:ext uri="{FF2B5EF4-FFF2-40B4-BE49-F238E27FC236}">
                <a16:creationId xmlns:a16="http://schemas.microsoft.com/office/drawing/2014/main" id="{550D5D1E-73C8-4D6E-956D-73AE3947C696}"/>
              </a:ext>
            </a:extLst>
          </p:cNvPr>
          <p:cNvSpPr txBox="1">
            <a:spLocks/>
          </p:cNvSpPr>
          <p:nvPr/>
        </p:nvSpPr>
        <p:spPr>
          <a:xfrm>
            <a:off x="4589513" y="1772816"/>
            <a:ext cx="4374976" cy="403244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 variable “Insured” is dichotomous, indicating whether the household had an insurance against flood before the flooding event.</a:t>
            </a:r>
          </a:p>
          <a:p>
            <a:pPr algn="just"/>
            <a:r>
              <a:rPr lang="en-GB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 positive effect means that having an insurance led, in general, to an increase in loss ratio.</a:t>
            </a:r>
          </a:p>
          <a:p>
            <a:pPr algn="just"/>
            <a:r>
              <a:rPr lang="en-GB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That can be the result of maladaptation (Surminski &amp; Thieken, 2017).</a:t>
            </a:r>
          </a:p>
        </p:txBody>
      </p:sp>
      <p:pic>
        <p:nvPicPr>
          <p:cNvPr id="31" name="Grafik 30">
            <a:extLst>
              <a:ext uri="{FF2B5EF4-FFF2-40B4-BE49-F238E27FC236}">
                <a16:creationId xmlns:a16="http://schemas.microsoft.com/office/drawing/2014/main" id="{122E56C1-D966-4B21-B38D-0A3ABFDB949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5147" y="5952591"/>
            <a:ext cx="3932837" cy="428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8705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uppieren 19">
            <a:extLst>
              <a:ext uri="{FF2B5EF4-FFF2-40B4-BE49-F238E27FC236}">
                <a16:creationId xmlns:a16="http://schemas.microsoft.com/office/drawing/2014/main" id="{635320E6-879A-487E-BABB-291149D75F64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21" name="Gruppieren 20">
              <a:extLst>
                <a:ext uri="{FF2B5EF4-FFF2-40B4-BE49-F238E27FC236}">
                  <a16:creationId xmlns:a16="http://schemas.microsoft.com/office/drawing/2014/main" id="{66EAE13C-74E0-409F-8B63-883C86CAD9F3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27" name="Rechteck 26">
                <a:extLst>
                  <a:ext uri="{FF2B5EF4-FFF2-40B4-BE49-F238E27FC236}">
                    <a16:creationId xmlns:a16="http://schemas.microsoft.com/office/drawing/2014/main" id="{BD401297-05E7-4704-A28B-BDAF9F5B48C0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8" name="Ellipse 27">
                <a:extLst>
                  <a:ext uri="{FF2B5EF4-FFF2-40B4-BE49-F238E27FC236}">
                    <a16:creationId xmlns:a16="http://schemas.microsoft.com/office/drawing/2014/main" id="{A09EF28B-BBD9-46E6-8113-69B7D3135D18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9" name="Ellipse 28">
                <a:extLst>
                  <a:ext uri="{FF2B5EF4-FFF2-40B4-BE49-F238E27FC236}">
                    <a16:creationId xmlns:a16="http://schemas.microsoft.com/office/drawing/2014/main" id="{9CB8E4F1-CB04-473E-B1A8-1322C8EA771D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0" name="Rechteck 29">
                <a:extLst>
                  <a:ext uri="{FF2B5EF4-FFF2-40B4-BE49-F238E27FC236}">
                    <a16:creationId xmlns:a16="http://schemas.microsoft.com/office/drawing/2014/main" id="{F9427CCF-996F-4D5B-BE65-F4127F1B12EB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4F44A426-B5DB-4238-8051-3187D84F499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E6323D83-DC0A-4BE0-98BB-82984276CE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24EB5FDC-B4C3-488B-9C90-4C9D357625F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B64E5895-74CB-480A-BE46-B75888BAFFC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26" name="Grafik 25">
              <a:extLst>
                <a:ext uri="{FF2B5EF4-FFF2-40B4-BE49-F238E27FC236}">
                  <a16:creationId xmlns:a16="http://schemas.microsoft.com/office/drawing/2014/main" id="{726AFA81-088C-4B5F-93AC-86E263E4EA2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pic>
        <p:nvPicPr>
          <p:cNvPr id="5122" name="Picture 2">
            <a:extLst>
              <a:ext uri="{FF2B5EF4-FFF2-40B4-BE49-F238E27FC236}">
                <a16:creationId xmlns:a16="http://schemas.microsoft.com/office/drawing/2014/main" id="{178367B7-A3AD-4935-8B47-E690D9A8BD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01"/>
          <a:stretch/>
        </p:blipFill>
        <p:spPr bwMode="auto">
          <a:xfrm>
            <a:off x="44535" y="1534297"/>
            <a:ext cx="4410000" cy="4414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8B74D82B-5748-44C8-9473-A1CBCF697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Results</a:t>
            </a:r>
            <a:b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Coefficients</a:t>
            </a:r>
            <a:endParaRPr lang="de-DE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89E79D5-16EF-4287-9E42-55DB13761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pPr/>
              <a:t>24</a:t>
            </a:fld>
            <a:endParaRPr lang="pt-BR" dirty="0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20364AFB-CB6B-4443-AB12-90A34359514C}"/>
              </a:ext>
            </a:extLst>
          </p:cNvPr>
          <p:cNvSpPr txBox="1"/>
          <p:nvPr/>
        </p:nvSpPr>
        <p:spPr>
          <a:xfrm>
            <a:off x="1008702" y="1509663"/>
            <a:ext cx="3560334" cy="4001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de-DE" sz="2000" dirty="0" err="1"/>
              <a:t>Coefficients</a:t>
            </a:r>
            <a:r>
              <a:rPr lang="de-DE" sz="2000" dirty="0"/>
              <a:t> - </a:t>
            </a:r>
            <a:r>
              <a:rPr lang="de-DE" sz="2000" dirty="0" err="1"/>
              <a:t>moContamination</a:t>
            </a:r>
            <a:endParaRPr lang="de-DE" sz="2000" dirty="0"/>
          </a:p>
        </p:txBody>
      </p:sp>
      <p:sp>
        <p:nvSpPr>
          <p:cNvPr id="9" name="Espaço Reservado para Conteúdo 31">
            <a:extLst>
              <a:ext uri="{FF2B5EF4-FFF2-40B4-BE49-F238E27FC236}">
                <a16:creationId xmlns:a16="http://schemas.microsoft.com/office/drawing/2014/main" id="{EA93755D-F916-4249-A458-4E06A3DA131F}"/>
              </a:ext>
            </a:extLst>
          </p:cNvPr>
          <p:cNvSpPr txBox="1">
            <a:spLocks/>
          </p:cNvSpPr>
          <p:nvPr/>
        </p:nvSpPr>
        <p:spPr>
          <a:xfrm>
            <a:off x="4689467" y="1772816"/>
            <a:ext cx="4275021" cy="403244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Monotonic effects are adopted for ordered (not continuous) variables.</a:t>
            </a:r>
          </a:p>
          <a:p>
            <a:pPr algn="just"/>
            <a:r>
              <a:rPr lang="en-GB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 step between levels may not be linear, but they are monotonic (either positive or negative).</a:t>
            </a:r>
          </a:p>
          <a:p>
            <a:pPr algn="just"/>
            <a:r>
              <a:rPr lang="en-GB" sz="1800" dirty="0">
                <a:solidFill>
                  <a:srgbClr val="0331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For contamination, the effect is positive to loss ratio.</a:t>
            </a:r>
          </a:p>
        </p:txBody>
      </p:sp>
      <p:pic>
        <p:nvPicPr>
          <p:cNvPr id="19" name="Grafik 18">
            <a:extLst>
              <a:ext uri="{FF2B5EF4-FFF2-40B4-BE49-F238E27FC236}">
                <a16:creationId xmlns:a16="http://schemas.microsoft.com/office/drawing/2014/main" id="{6B54F19C-84BD-4D45-9311-243E19D3F02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5147" y="5952591"/>
            <a:ext cx="3932837" cy="428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5175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0573388D-ED05-49EF-B8BC-6389D6F67012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22" name="Gruppieren 21">
              <a:extLst>
                <a:ext uri="{FF2B5EF4-FFF2-40B4-BE49-F238E27FC236}">
                  <a16:creationId xmlns:a16="http://schemas.microsoft.com/office/drawing/2014/main" id="{734E6537-C38F-4315-AAE3-FE05A80F98AF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28" name="Rechteck 27">
                <a:extLst>
                  <a:ext uri="{FF2B5EF4-FFF2-40B4-BE49-F238E27FC236}">
                    <a16:creationId xmlns:a16="http://schemas.microsoft.com/office/drawing/2014/main" id="{24BC4C8E-A897-47FC-97F3-4A27AF8AFD74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9" name="Ellipse 28">
                <a:extLst>
                  <a:ext uri="{FF2B5EF4-FFF2-40B4-BE49-F238E27FC236}">
                    <a16:creationId xmlns:a16="http://schemas.microsoft.com/office/drawing/2014/main" id="{63B4B177-C871-496F-A53E-BB47FBA2F407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0" name="Ellipse 29">
                <a:extLst>
                  <a:ext uri="{FF2B5EF4-FFF2-40B4-BE49-F238E27FC236}">
                    <a16:creationId xmlns:a16="http://schemas.microsoft.com/office/drawing/2014/main" id="{009309E2-BF5D-48CE-A737-6C14BFB46AD5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1" name="Rechteck 30">
                <a:extLst>
                  <a:ext uri="{FF2B5EF4-FFF2-40B4-BE49-F238E27FC236}">
                    <a16:creationId xmlns:a16="http://schemas.microsoft.com/office/drawing/2014/main" id="{A6A04CE6-2AB8-48E7-878C-5978018ACF95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528F4484-154E-4756-965C-04B5A345CC6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701915C-713A-4C1F-B97D-EDE6F83504F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101DFC21-DF98-4154-8E7E-ECB8FD905D9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26" name="Grafik 25">
              <a:extLst>
                <a:ext uri="{FF2B5EF4-FFF2-40B4-BE49-F238E27FC236}">
                  <a16:creationId xmlns:a16="http://schemas.microsoft.com/office/drawing/2014/main" id="{6F8EBFE1-E48B-4189-A4C2-61E0E2E977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27" name="Grafik 26">
              <a:extLst>
                <a:ext uri="{FF2B5EF4-FFF2-40B4-BE49-F238E27FC236}">
                  <a16:creationId xmlns:a16="http://schemas.microsoft.com/office/drawing/2014/main" id="{D653A416-16AF-4A31-A9DC-F22B83DD20B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8B74D82B-5748-44C8-9473-A1CBCF697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Results</a:t>
            </a:r>
            <a:b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Coefficients</a:t>
            </a:r>
            <a:endParaRPr lang="de-DE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89E79D5-16EF-4287-9E42-55DB13761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pPr/>
              <a:t>25</a:t>
            </a:fld>
            <a:endParaRPr lang="pt-BR" dirty="0"/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AFC43612-DB88-473E-B9CC-3AE95EEAA9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01"/>
          <a:stretch/>
        </p:blipFill>
        <p:spPr bwMode="auto">
          <a:xfrm>
            <a:off x="179512" y="1462289"/>
            <a:ext cx="4410000" cy="4414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D4BAC4FD-EEC1-4C96-BEF8-74B3B4512B9F}"/>
              </a:ext>
            </a:extLst>
          </p:cNvPr>
          <p:cNvSpPr txBox="1"/>
          <p:nvPr/>
        </p:nvSpPr>
        <p:spPr>
          <a:xfrm>
            <a:off x="856244" y="1509663"/>
            <a:ext cx="3742307" cy="4001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de-DE" sz="2000" dirty="0" err="1"/>
              <a:t>Coefficients</a:t>
            </a:r>
            <a:r>
              <a:rPr lang="de-DE" sz="2000" dirty="0"/>
              <a:t> - </a:t>
            </a:r>
            <a:r>
              <a:rPr lang="de-DE" sz="2000" dirty="0" err="1"/>
              <a:t>moFloodExperience</a:t>
            </a:r>
            <a:endParaRPr lang="de-DE" sz="2000" dirty="0"/>
          </a:p>
        </p:txBody>
      </p:sp>
      <p:sp>
        <p:nvSpPr>
          <p:cNvPr id="9" name="Espaço Reservado para Conteúdo 31">
            <a:extLst>
              <a:ext uri="{FF2B5EF4-FFF2-40B4-BE49-F238E27FC236}">
                <a16:creationId xmlns:a16="http://schemas.microsoft.com/office/drawing/2014/main" id="{85009FAF-8FAE-4D6A-AE5D-61551FD8AD6A}"/>
              </a:ext>
            </a:extLst>
          </p:cNvPr>
          <p:cNvSpPr txBox="1">
            <a:spLocks/>
          </p:cNvSpPr>
          <p:nvPr/>
        </p:nvSpPr>
        <p:spPr>
          <a:xfrm>
            <a:off x="4598551" y="1772816"/>
            <a:ext cx="4365937" cy="424847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 variable indicates whether the household had experienced a previous flood before the surveyed flooding event.</a:t>
            </a:r>
          </a:p>
          <a:p>
            <a:pPr algn="just"/>
            <a:r>
              <a:rPr lang="en-GB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By levee breaches  and river floods the effect is negative, meaning that previous experience led to a lower loss ratio.</a:t>
            </a:r>
          </a:p>
          <a:p>
            <a:pPr algn="just"/>
            <a:r>
              <a:rPr lang="en-GB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By groundwater floods, flash floods and urban floods the effect is close to zero, indicating that previous experience had no effect.</a:t>
            </a:r>
          </a:p>
          <a:p>
            <a:pPr algn="just"/>
            <a:endParaRPr lang="en-GB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506E47B5-F570-46F8-B75C-002BB05B015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5147" y="5952591"/>
            <a:ext cx="3932837" cy="428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7896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uppieren 19">
            <a:extLst>
              <a:ext uri="{FF2B5EF4-FFF2-40B4-BE49-F238E27FC236}">
                <a16:creationId xmlns:a16="http://schemas.microsoft.com/office/drawing/2014/main" id="{FB714694-ADC0-4686-BEE0-50E4CF650732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21" name="Gruppieren 20">
              <a:extLst>
                <a:ext uri="{FF2B5EF4-FFF2-40B4-BE49-F238E27FC236}">
                  <a16:creationId xmlns:a16="http://schemas.microsoft.com/office/drawing/2014/main" id="{7567AF1B-DE4A-4A83-8F36-3248A99657DB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27" name="Rechteck 26">
                <a:extLst>
                  <a:ext uri="{FF2B5EF4-FFF2-40B4-BE49-F238E27FC236}">
                    <a16:creationId xmlns:a16="http://schemas.microsoft.com/office/drawing/2014/main" id="{B3D789C5-BD7D-459E-A934-46353B9C35F5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8" name="Ellipse 27">
                <a:extLst>
                  <a:ext uri="{FF2B5EF4-FFF2-40B4-BE49-F238E27FC236}">
                    <a16:creationId xmlns:a16="http://schemas.microsoft.com/office/drawing/2014/main" id="{7E6E4CF9-6E51-4C11-B977-7B6192861F62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9" name="Ellipse 28">
                <a:extLst>
                  <a:ext uri="{FF2B5EF4-FFF2-40B4-BE49-F238E27FC236}">
                    <a16:creationId xmlns:a16="http://schemas.microsoft.com/office/drawing/2014/main" id="{930ADE70-2EB3-48D0-83D1-B83974112E42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0" name="Rechteck 29">
                <a:extLst>
                  <a:ext uri="{FF2B5EF4-FFF2-40B4-BE49-F238E27FC236}">
                    <a16:creationId xmlns:a16="http://schemas.microsoft.com/office/drawing/2014/main" id="{D959D003-B9C0-41AA-B362-291567C3202E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D3280E69-1C13-4524-98F8-78A887BEDFB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699CFC79-0173-44E6-B328-726A6E3A252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24" name="Grafik 23">
              <a:hlinkClick r:id="rId4" action="ppaction://hlinksldjump"/>
              <a:extLst>
                <a:ext uri="{FF2B5EF4-FFF2-40B4-BE49-F238E27FC236}">
                  <a16:creationId xmlns:a16="http://schemas.microsoft.com/office/drawing/2014/main" id="{A63E0D48-DD4A-409B-A3C5-5CEAA75E132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761413F3-E188-4D87-9AC9-E2EBAB13905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26" name="Grafik 25">
              <a:extLst>
                <a:ext uri="{FF2B5EF4-FFF2-40B4-BE49-F238E27FC236}">
                  <a16:creationId xmlns:a16="http://schemas.microsoft.com/office/drawing/2014/main" id="{E18CDE00-F747-4209-8086-AF8D51ABB32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8B74D82B-5748-44C8-9473-A1CBCF697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Results</a:t>
            </a:r>
            <a:b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Coefficients</a:t>
            </a:r>
            <a:endParaRPr lang="de-DE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89E79D5-16EF-4287-9E42-55DB13761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pPr/>
              <a:t>26</a:t>
            </a:fld>
            <a:endParaRPr lang="pt-BR" dirty="0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3DC43725-3AD9-4783-AA14-73D126A310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48"/>
          <a:stretch/>
        </p:blipFill>
        <p:spPr bwMode="auto">
          <a:xfrm>
            <a:off x="40593" y="1556792"/>
            <a:ext cx="4410000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Espaço Reservado para Conteúdo 31">
            <a:extLst>
              <a:ext uri="{FF2B5EF4-FFF2-40B4-BE49-F238E27FC236}">
                <a16:creationId xmlns:a16="http://schemas.microsoft.com/office/drawing/2014/main" id="{0C959FF1-4EBF-4FD4-8E25-7D2477D042A4}"/>
              </a:ext>
            </a:extLst>
          </p:cNvPr>
          <p:cNvSpPr txBox="1">
            <a:spLocks/>
          </p:cNvSpPr>
          <p:nvPr/>
        </p:nvSpPr>
        <p:spPr>
          <a:xfrm>
            <a:off x="4598551" y="1772816"/>
            <a:ext cx="4365937" cy="424847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 Private-Level Precautionary Measures is a score of permanent precautionary measures implemented before the flooding event.</a:t>
            </a:r>
          </a:p>
          <a:p>
            <a:pPr algn="just"/>
            <a:r>
              <a:rPr lang="en-GB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Despite some estimates crossing zero, the effect signal is negative, meaning those measures could reduce the loss ratio.</a:t>
            </a:r>
          </a:p>
          <a:p>
            <a:pPr algn="just"/>
            <a:r>
              <a:rPr lang="en-GB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Despite a large overlap across flood pathways, the estimate is slightly stronger by river floods, meaning the measures were in general more effective in reducing loss ratio to those cases.</a:t>
            </a:r>
          </a:p>
          <a:p>
            <a:pPr algn="just"/>
            <a:endParaRPr lang="en-GB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AA1964A7-2FDE-46A6-817C-102E484E466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5147" y="5952591"/>
            <a:ext cx="3932837" cy="428737"/>
          </a:xfrm>
          <a:prstGeom prst="rect">
            <a:avLst/>
          </a:prstGeom>
        </p:spPr>
      </p:pic>
      <p:sp>
        <p:nvSpPr>
          <p:cNvPr id="19" name="Textfeld 18">
            <a:extLst>
              <a:ext uri="{FF2B5EF4-FFF2-40B4-BE49-F238E27FC236}">
                <a16:creationId xmlns:a16="http://schemas.microsoft.com/office/drawing/2014/main" id="{5F7FAA58-FFA9-425E-A042-BA53F99ACF45}"/>
              </a:ext>
            </a:extLst>
          </p:cNvPr>
          <p:cNvSpPr txBox="1"/>
          <p:nvPr/>
        </p:nvSpPr>
        <p:spPr>
          <a:xfrm>
            <a:off x="5960830" y="5829571"/>
            <a:ext cx="12156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Back to   &gt; </a:t>
            </a:r>
            <a:r>
              <a:rPr lang="de-DE" sz="16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summary</a:t>
            </a:r>
            <a:endParaRPr lang="de-DE" sz="1600" dirty="0">
              <a:solidFill>
                <a:schemeClr val="tx1">
                  <a:lumMod val="50000"/>
                  <a:lumOff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27196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pieren 15">
            <a:extLst>
              <a:ext uri="{FF2B5EF4-FFF2-40B4-BE49-F238E27FC236}">
                <a16:creationId xmlns:a16="http://schemas.microsoft.com/office/drawing/2014/main" id="{75CE6E4E-56C6-446B-A9CA-1A9AD0853F8D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17" name="Gruppieren 16">
              <a:extLst>
                <a:ext uri="{FF2B5EF4-FFF2-40B4-BE49-F238E27FC236}">
                  <a16:creationId xmlns:a16="http://schemas.microsoft.com/office/drawing/2014/main" id="{9F558CA6-81D7-4333-861C-2E4A37302179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24" name="Rechteck 23">
                <a:extLst>
                  <a:ext uri="{FF2B5EF4-FFF2-40B4-BE49-F238E27FC236}">
                    <a16:creationId xmlns:a16="http://schemas.microsoft.com/office/drawing/2014/main" id="{8E5CE4F5-5657-4B5B-B5A9-06DEE57D8800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5" name="Ellipse 24">
                <a:extLst>
                  <a:ext uri="{FF2B5EF4-FFF2-40B4-BE49-F238E27FC236}">
                    <a16:creationId xmlns:a16="http://schemas.microsoft.com/office/drawing/2014/main" id="{9F9D75C4-8622-4FC8-9340-8F52567BD3D1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6" name="Ellipse 25">
                <a:extLst>
                  <a:ext uri="{FF2B5EF4-FFF2-40B4-BE49-F238E27FC236}">
                    <a16:creationId xmlns:a16="http://schemas.microsoft.com/office/drawing/2014/main" id="{6ABDB2B1-2A58-483D-A78A-4A0AA8380C04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7" name="Rechteck 26">
                <a:extLst>
                  <a:ext uri="{FF2B5EF4-FFF2-40B4-BE49-F238E27FC236}">
                    <a16:creationId xmlns:a16="http://schemas.microsoft.com/office/drawing/2014/main" id="{D83A743F-2DEC-44A7-B81A-356541319308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87DBE268-C288-4921-B52B-F33B4AEF2C7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57B3849D-C8C8-4710-A276-682B3ED048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44AEDBEC-B31C-405A-8A59-D21C86A68A3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59111953-B634-4B43-9C51-1C7D5AC695C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8059B1BC-7C30-4189-9862-D225047AA17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8B74D82B-5748-44C8-9473-A1CBCF697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Discussion</a:t>
            </a:r>
            <a:endParaRPr lang="de-DE" b="1" strike="sngStrike" dirty="0">
              <a:solidFill>
                <a:srgbClr val="FF660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094BACC-6B1D-4865-BB34-95E04861D1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697788"/>
            <a:ext cx="7886700" cy="4791649"/>
          </a:xfrm>
        </p:spPr>
        <p:txBody>
          <a:bodyPr>
            <a:normAutofit/>
          </a:bodyPr>
          <a:lstStyle/>
          <a:p>
            <a:pPr algn="just">
              <a:buFont typeface="Courier New" panose="02070309020205020404" pitchFamily="49" charset="0"/>
              <a:buChar char="o"/>
            </a:pPr>
            <a:r>
              <a:rPr lang="en-US" sz="1800" b="0" i="0" u="none" strike="noStrike" baseline="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 a few cases the multi-membership model variants led to non-credible parameter estimates (includes zero). In other cases, the opposite was observed.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Using Leave-One-Out Cross Validation, which gives an estimate of the predictive accuracy for unobserved data, there are no significant gains (difference in </a:t>
            </a:r>
            <a:r>
              <a:rPr lang="en-US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elpd</a:t>
            </a: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&lt; standard error of the difference) by using a multi-pathway model.</a:t>
            </a:r>
          </a:p>
          <a:p>
            <a:pPr algn="just">
              <a:buFont typeface="Courier New" panose="02070309020205020404" pitchFamily="49" charset="0"/>
              <a:buChar char="o"/>
            </a:pPr>
            <a:endParaRPr lang="en-US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just">
              <a:buFont typeface="Courier New" panose="02070309020205020404" pitchFamily="49" charset="0"/>
              <a:buChar char="o"/>
            </a:pPr>
            <a:endParaRPr lang="en-US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just">
              <a:buFont typeface="Courier New" panose="02070309020205020404" pitchFamily="49" charset="0"/>
              <a:buChar char="o"/>
            </a:pPr>
            <a:endParaRPr lang="en-US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just">
              <a:buFont typeface="Courier New" panose="02070309020205020404" pitchFamily="49" charset="0"/>
              <a:buChar char="o"/>
            </a:pP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Indicators of performance (root means square error of the central estimates) and the R² coefficient of determination adapted for Bayesian models (Bayes R</a:t>
            </a:r>
            <a:r>
              <a:rPr lang="en-US" sz="1800" baseline="300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2</a:t>
            </a: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 also show little difference across the three model variants</a:t>
            </a:r>
          </a:p>
          <a:p>
            <a:pPr algn="just">
              <a:buFont typeface="Courier New" panose="02070309020205020404" pitchFamily="49" charset="0"/>
              <a:buChar char="o"/>
            </a:pPr>
            <a:endParaRPr lang="en-US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just">
              <a:buFont typeface="Courier New" panose="02070309020205020404" pitchFamily="49" charset="0"/>
              <a:buChar char="o"/>
            </a:pPr>
            <a:endParaRPr lang="en-US" sz="1800" b="0" i="0" u="none" strike="noStrike" baseline="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just">
              <a:buFont typeface="Courier New" panose="02070309020205020404" pitchFamily="49" charset="0"/>
              <a:buChar char="o"/>
            </a:pPr>
            <a:endParaRPr lang="en-US" sz="1800" b="0" i="0" u="none" strike="noStrike" baseline="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just">
              <a:buFont typeface="Courier New" panose="02070309020205020404" pitchFamily="49" charset="0"/>
              <a:buChar char="o"/>
            </a:pPr>
            <a:endParaRPr lang="en-US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just">
              <a:buFont typeface="Courier New" panose="02070309020205020404" pitchFamily="49" charset="0"/>
              <a:buChar char="o"/>
            </a:pPr>
            <a:endParaRPr lang="en-US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just">
              <a:buFont typeface="Courier New" panose="02070309020205020404" pitchFamily="49" charset="0"/>
              <a:buChar char="o"/>
            </a:pPr>
            <a:endParaRPr lang="en-US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just">
              <a:buFont typeface="Courier New" panose="02070309020205020404" pitchFamily="49" charset="0"/>
              <a:buChar char="o"/>
            </a:pPr>
            <a:endParaRPr lang="en-US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89E79D5-16EF-4287-9E42-55DB13761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pPr/>
              <a:t>27</a:t>
            </a:fld>
            <a:endParaRPr lang="pt-BR" dirty="0"/>
          </a:p>
        </p:txBody>
      </p:sp>
      <p:graphicFrame>
        <p:nvGraphicFramePr>
          <p:cNvPr id="23" name="Tabelle 22">
            <a:extLst>
              <a:ext uri="{FF2B5EF4-FFF2-40B4-BE49-F238E27FC236}">
                <a16:creationId xmlns:a16="http://schemas.microsoft.com/office/drawing/2014/main" id="{0B7B4776-63EF-406A-BCE9-21E877EA19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4417108"/>
              </p:ext>
            </p:extLst>
          </p:nvPr>
        </p:nvGraphicFramePr>
        <p:xfrm>
          <a:off x="913371" y="3628628"/>
          <a:ext cx="7619069" cy="952500"/>
        </p:xfrm>
        <a:graphic>
          <a:graphicData uri="http://schemas.openxmlformats.org/drawingml/2006/table">
            <a:tbl>
              <a:tblPr/>
              <a:tblGrid>
                <a:gridCol w="2237782">
                  <a:extLst>
                    <a:ext uri="{9D8B030D-6E8A-4147-A177-3AD203B41FA5}">
                      <a16:colId xmlns:a16="http://schemas.microsoft.com/office/drawing/2014/main" val="2606727698"/>
                    </a:ext>
                  </a:extLst>
                </a:gridCol>
                <a:gridCol w="1002578">
                  <a:extLst>
                    <a:ext uri="{9D8B030D-6E8A-4147-A177-3AD203B41FA5}">
                      <a16:colId xmlns:a16="http://schemas.microsoft.com/office/drawing/2014/main" val="2455082126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364521467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4257481847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1371242807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917111306"/>
                    </a:ext>
                  </a:extLst>
                </a:gridCol>
                <a:gridCol w="922325">
                  <a:extLst>
                    <a:ext uri="{9D8B030D-6E8A-4147-A177-3AD203B41FA5}">
                      <a16:colId xmlns:a16="http://schemas.microsoft.com/office/drawing/2014/main" val="847119176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de-DE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elpd</a:t>
                      </a:r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 </a:t>
                      </a:r>
                      <a:r>
                        <a:rPr lang="de-DE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difference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de-DE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std</a:t>
                      </a:r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 </a:t>
                      </a:r>
                      <a:r>
                        <a:rPr lang="de-DE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error</a:t>
                      </a:r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 </a:t>
                      </a:r>
                      <a:r>
                        <a:rPr lang="de-DE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of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  <a:p>
                      <a:pPr algn="ctr" fontAlgn="b"/>
                      <a:r>
                        <a:rPr lang="de-DE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elpd_diff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Training </a:t>
                      </a:r>
                      <a:r>
                        <a:rPr lang="de-DE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data</a:t>
                      </a:r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 (2010-2016)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Test </a:t>
                      </a:r>
                      <a:r>
                        <a:rPr lang="de-DE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data</a:t>
                      </a:r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 (2002-2006)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268922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algn="l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  RMSE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 Bayes R²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  RMSE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 Bayes R²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2601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Base </a:t>
                      </a:r>
                      <a:r>
                        <a:rPr lang="de-DE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model</a:t>
                      </a:r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 (</a:t>
                      </a:r>
                      <a:r>
                        <a:rPr lang="de-DE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single</a:t>
                      </a:r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 </a:t>
                      </a:r>
                      <a:r>
                        <a:rPr lang="de-DE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pathway</a:t>
                      </a:r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)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0 (</a:t>
                      </a:r>
                      <a:r>
                        <a:rPr lang="de-DE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reference</a:t>
                      </a:r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)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0.105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0.311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0.114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0.355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41725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Multi-</a:t>
                      </a:r>
                      <a:r>
                        <a:rPr lang="de-DE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pathway</a:t>
                      </a:r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 (</a:t>
                      </a:r>
                      <a:r>
                        <a:rPr lang="de-DE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equal</a:t>
                      </a:r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 </a:t>
                      </a:r>
                      <a:r>
                        <a:rPr lang="de-DE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weights</a:t>
                      </a:r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)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-4.6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5.4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0.105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0.314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0.114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0.302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887617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Multi-</a:t>
                      </a:r>
                      <a:r>
                        <a:rPr lang="de-DE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pathway</a:t>
                      </a:r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 (</a:t>
                      </a:r>
                      <a:r>
                        <a:rPr lang="de-DE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prior</a:t>
                      </a:r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- </a:t>
                      </a:r>
                      <a:r>
                        <a:rPr lang="de-DE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weights</a:t>
                      </a:r>
                      <a:r>
                        <a:rPr lang="de-DE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)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-3.4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5.0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0.105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0.315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0.114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</a:rPr>
                        <a:t>0.309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073248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93228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uppieren 14">
            <a:extLst>
              <a:ext uri="{FF2B5EF4-FFF2-40B4-BE49-F238E27FC236}">
                <a16:creationId xmlns:a16="http://schemas.microsoft.com/office/drawing/2014/main" id="{5E11DEED-378A-4BEA-9313-94CCA4F1C8A5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16" name="Gruppieren 15">
              <a:extLst>
                <a:ext uri="{FF2B5EF4-FFF2-40B4-BE49-F238E27FC236}">
                  <a16:creationId xmlns:a16="http://schemas.microsoft.com/office/drawing/2014/main" id="{C241818A-D03F-4BED-9788-7EE8C84790B0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22" name="Rechteck 21">
                <a:extLst>
                  <a:ext uri="{FF2B5EF4-FFF2-40B4-BE49-F238E27FC236}">
                    <a16:creationId xmlns:a16="http://schemas.microsoft.com/office/drawing/2014/main" id="{AAA5918F-7B5F-4F76-90A4-9C0E880C3256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3" name="Ellipse 22">
                <a:extLst>
                  <a:ext uri="{FF2B5EF4-FFF2-40B4-BE49-F238E27FC236}">
                    <a16:creationId xmlns:a16="http://schemas.microsoft.com/office/drawing/2014/main" id="{051E30B3-20B7-4A4D-97CC-34F047AAE186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4" name="Ellipse 23">
                <a:extLst>
                  <a:ext uri="{FF2B5EF4-FFF2-40B4-BE49-F238E27FC236}">
                    <a16:creationId xmlns:a16="http://schemas.microsoft.com/office/drawing/2014/main" id="{A649828C-ECA1-469A-A006-A6DBBB72D33C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5" name="Rechteck 24">
                <a:extLst>
                  <a:ext uri="{FF2B5EF4-FFF2-40B4-BE49-F238E27FC236}">
                    <a16:creationId xmlns:a16="http://schemas.microsoft.com/office/drawing/2014/main" id="{F37F8A82-0258-4637-AFBC-503F8BD8387E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17" name="Grafik 16">
              <a:extLst>
                <a:ext uri="{FF2B5EF4-FFF2-40B4-BE49-F238E27FC236}">
                  <a16:creationId xmlns:a16="http://schemas.microsoft.com/office/drawing/2014/main" id="{7F6739D8-FC3A-41AA-8442-AE984FE797E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95C264E7-2B3F-4F8C-875E-C57392C638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39CA41A3-D9D1-41D4-B951-2AE5F062AEF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EB711EEF-0D18-44A7-A0EF-E37CA4ACABB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4974359D-EDF5-4AEE-9F9D-DAC0C0524B1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8B74D82B-5748-44C8-9473-A1CBCF697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Discussion</a:t>
            </a:r>
            <a:endParaRPr lang="de-DE" b="1" strike="sngStrike" dirty="0">
              <a:solidFill>
                <a:srgbClr val="FF660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094BACC-6B1D-4865-BB34-95E04861D1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697788"/>
            <a:ext cx="7886700" cy="4791649"/>
          </a:xfrm>
        </p:spPr>
        <p:txBody>
          <a:bodyPr>
            <a:normAutofit/>
          </a:bodyPr>
          <a:lstStyle/>
          <a:p>
            <a:pPr algn="just">
              <a:buFont typeface="Courier New" panose="02070309020205020404" pitchFamily="49" charset="0"/>
              <a:buChar char="o"/>
            </a:pP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There is little or no gain from the use of a multi-pathway model.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 result suggests that there are no credible differences across flood pathways. 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Or our procedure for the pre-determination of weights is not representative.</a:t>
            </a:r>
          </a:p>
          <a:p>
            <a:pPr algn="just">
              <a:buFont typeface="Courier New" panose="02070309020205020404" pitchFamily="49" charset="0"/>
              <a:buChar char="o"/>
            </a:pPr>
            <a:endParaRPr lang="en-US" sz="1800" b="0" i="0" u="none" strike="noStrike" baseline="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just">
              <a:buFontTx/>
              <a:buChar char="-"/>
            </a:pP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If an adjustment of the weights could improve modelling, </a:t>
            </a:r>
          </a:p>
          <a:p>
            <a:pPr marL="0" indent="0" algn="just">
              <a:buNone/>
            </a:pPr>
            <a:r>
              <a:rPr lang="en-US" sz="1800" b="1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   </a:t>
            </a:r>
            <a:r>
              <a:rPr lang="en-US" sz="1800" b="1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how to improve the weights estimation?</a:t>
            </a:r>
          </a:p>
          <a:p>
            <a:pPr marL="0" indent="0" algn="just">
              <a:buNone/>
            </a:pPr>
            <a:endParaRPr lang="en-US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ctr">
              <a:buNone/>
            </a:pP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would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like to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discuss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this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with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you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!</a:t>
            </a:r>
          </a:p>
          <a:p>
            <a:pPr marL="0" indent="0" algn="just">
              <a:buNone/>
            </a:pPr>
            <a:endParaRPr lang="en-US" sz="1800" b="1" dirty="0">
              <a:solidFill>
                <a:schemeClr val="accent2">
                  <a:lumMod val="75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89E79D5-16EF-4287-9E42-55DB13761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pPr/>
              <a:t>28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805783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pieren 15">
            <a:extLst>
              <a:ext uri="{FF2B5EF4-FFF2-40B4-BE49-F238E27FC236}">
                <a16:creationId xmlns:a16="http://schemas.microsoft.com/office/drawing/2014/main" id="{7318C7CB-7E71-44D8-A48D-D90C655B705C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17" name="Gruppieren 16">
              <a:extLst>
                <a:ext uri="{FF2B5EF4-FFF2-40B4-BE49-F238E27FC236}">
                  <a16:creationId xmlns:a16="http://schemas.microsoft.com/office/drawing/2014/main" id="{9C5DA561-476D-42E7-91E7-51C407967C42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23" name="Rechteck 22">
                <a:extLst>
                  <a:ext uri="{FF2B5EF4-FFF2-40B4-BE49-F238E27FC236}">
                    <a16:creationId xmlns:a16="http://schemas.microsoft.com/office/drawing/2014/main" id="{C6C79314-C5D2-4079-816C-BABB9143BF3A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4" name="Ellipse 23">
                <a:extLst>
                  <a:ext uri="{FF2B5EF4-FFF2-40B4-BE49-F238E27FC236}">
                    <a16:creationId xmlns:a16="http://schemas.microsoft.com/office/drawing/2014/main" id="{79F5DE33-2907-46E7-83F3-4296BBEF3A1F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5" name="Ellipse 24">
                <a:extLst>
                  <a:ext uri="{FF2B5EF4-FFF2-40B4-BE49-F238E27FC236}">
                    <a16:creationId xmlns:a16="http://schemas.microsoft.com/office/drawing/2014/main" id="{BF0203D7-AE5C-491B-8AE7-6E790F915EB4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6" name="Rechteck 25">
                <a:extLst>
                  <a:ext uri="{FF2B5EF4-FFF2-40B4-BE49-F238E27FC236}">
                    <a16:creationId xmlns:a16="http://schemas.microsoft.com/office/drawing/2014/main" id="{F437BE31-7DEE-4A68-B86F-31E44E906AD2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18" name="Grafik 17">
              <a:hlinkClick r:id="rId2" action="ppaction://hlinksldjump"/>
              <a:extLst>
                <a:ext uri="{FF2B5EF4-FFF2-40B4-BE49-F238E27FC236}">
                  <a16:creationId xmlns:a16="http://schemas.microsoft.com/office/drawing/2014/main" id="{C2020511-DCDB-4D7E-8A21-096C6A2C902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104A53E2-FD5D-48B9-B133-42E8EF2C30E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65395264-56A4-48A3-9AE4-122BFB08A5F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9FCCB89F-092D-4BA5-A82B-9AF68D50E22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AC0EB956-6227-4095-AF3E-01C47053DF9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8B74D82B-5748-44C8-9473-A1CBCF697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Discussion</a:t>
            </a:r>
            <a:endParaRPr lang="de-DE" b="1" strike="sngStrike" dirty="0">
              <a:solidFill>
                <a:srgbClr val="FF660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094BACC-6B1D-4865-BB34-95E04861D1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697788"/>
            <a:ext cx="7886700" cy="461153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 precision parameter phi </a:t>
            </a:r>
            <a:r>
              <a:rPr lang="en-US" sz="1800" b="1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𝜑 </a:t>
            </a: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of the reparametrized Beta (see slide 8), is currently uninformed. </a:t>
            </a:r>
          </a:p>
          <a:p>
            <a:pPr marL="0" indent="0" algn="just">
              <a:buNone/>
            </a:pPr>
            <a:endParaRPr lang="en-US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just">
              <a:buNone/>
            </a:pP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It is possible that a more informed modelling of this parameter could increase model performance greatly.  </a:t>
            </a:r>
            <a:r>
              <a:rPr lang="en-US" sz="1800" i="1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[ongoing work]</a:t>
            </a:r>
          </a:p>
          <a:p>
            <a:pPr marL="0" indent="0" algn="just">
              <a:buNone/>
            </a:pPr>
            <a:endParaRPr lang="en-US" sz="1800" i="1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just">
              <a:buNone/>
            </a:pPr>
            <a:r>
              <a:rPr lang="en-US" sz="1800" b="1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As water depth is the most important controlling variable, larger water depths should mean larger uncertainty in loss estimates</a:t>
            </a:r>
          </a:p>
          <a:p>
            <a:pPr algn="just">
              <a:buFontTx/>
              <a:buChar char="-"/>
            </a:pPr>
            <a:r>
              <a:rPr lang="en-US" sz="1800" b="1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is 𝜑 ~ f(</a:t>
            </a:r>
            <a:r>
              <a:rPr lang="en-US" sz="1800" b="1" dirty="0" err="1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WaterDepth</a:t>
            </a:r>
            <a:r>
              <a:rPr lang="en-US" sz="1800" b="1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 reasonable?</a:t>
            </a:r>
          </a:p>
          <a:p>
            <a:pPr algn="just">
              <a:buFontTx/>
              <a:buChar char="-"/>
            </a:pPr>
            <a:endParaRPr lang="en-US" sz="1800" b="1" dirty="0">
              <a:solidFill>
                <a:schemeClr val="accent2">
                  <a:lumMod val="75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ctr">
              <a:buNone/>
            </a:pP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would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like to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discuss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this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with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de-DE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you</a:t>
            </a:r>
            <a:r>
              <a:rPr lang="de-DE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!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89E79D5-16EF-4287-9E42-55DB13761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CECB-433E-4CF7-A651-5B172B595950}" type="slidenum">
              <a:rPr lang="pt-BR" smtClean="0"/>
              <a:pPr/>
              <a:t>29</a:t>
            </a:fld>
            <a:endParaRPr lang="pt-BR" dirty="0"/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0DA4956B-6980-4725-A616-4CE1EACF2FEA}"/>
              </a:ext>
            </a:extLst>
          </p:cNvPr>
          <p:cNvSpPr txBox="1"/>
          <p:nvPr/>
        </p:nvSpPr>
        <p:spPr>
          <a:xfrm>
            <a:off x="5960830" y="5829571"/>
            <a:ext cx="12156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Back to   &gt; </a:t>
            </a:r>
            <a:r>
              <a:rPr lang="de-DE" sz="16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summary</a:t>
            </a:r>
            <a:endParaRPr lang="de-DE" sz="1600" dirty="0">
              <a:solidFill>
                <a:schemeClr val="tx1">
                  <a:lumMod val="50000"/>
                  <a:lumOff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4889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uppieren 14">
            <a:extLst>
              <a:ext uri="{FF2B5EF4-FFF2-40B4-BE49-F238E27FC236}">
                <a16:creationId xmlns:a16="http://schemas.microsoft.com/office/drawing/2014/main" id="{CD933694-DF55-4E56-9080-143B27E5C935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16" name="Gruppieren 15">
              <a:extLst>
                <a:ext uri="{FF2B5EF4-FFF2-40B4-BE49-F238E27FC236}">
                  <a16:creationId xmlns:a16="http://schemas.microsoft.com/office/drawing/2014/main" id="{60DE5CF5-8455-4229-905A-57373210BE91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22" name="Rechteck 21">
                <a:extLst>
                  <a:ext uri="{FF2B5EF4-FFF2-40B4-BE49-F238E27FC236}">
                    <a16:creationId xmlns:a16="http://schemas.microsoft.com/office/drawing/2014/main" id="{5C407D5D-EF66-4068-B4F3-58F04F4DB085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3" name="Ellipse 22">
                <a:extLst>
                  <a:ext uri="{FF2B5EF4-FFF2-40B4-BE49-F238E27FC236}">
                    <a16:creationId xmlns:a16="http://schemas.microsoft.com/office/drawing/2014/main" id="{7170A2C7-905C-4CE1-82F7-BC7909D3FC8A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4" name="Ellipse 23">
                <a:extLst>
                  <a:ext uri="{FF2B5EF4-FFF2-40B4-BE49-F238E27FC236}">
                    <a16:creationId xmlns:a16="http://schemas.microsoft.com/office/drawing/2014/main" id="{C75D9CA2-A474-4E96-B4E2-F20E6E9D4794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5" name="Rechteck 24">
                <a:extLst>
                  <a:ext uri="{FF2B5EF4-FFF2-40B4-BE49-F238E27FC236}">
                    <a16:creationId xmlns:a16="http://schemas.microsoft.com/office/drawing/2014/main" id="{08271913-B7B2-463B-ADCD-B7BB963915F4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17" name="Grafik 16">
              <a:extLst>
                <a:ext uri="{FF2B5EF4-FFF2-40B4-BE49-F238E27FC236}">
                  <a16:creationId xmlns:a16="http://schemas.microsoft.com/office/drawing/2014/main" id="{1CBC49D1-5EFF-4977-A38F-F049C3688BA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58971F21-E66B-41DC-A2EA-74CCC6C33B5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F988F2E4-DD6D-4A68-8F27-E454D8C76B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5E999A38-946E-497E-B0E5-6B75C135231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D459712D-6D3C-41DA-B7DC-48044EF6433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sp>
        <p:nvSpPr>
          <p:cNvPr id="3" name="Inhaltsplatzhalter 4"/>
          <p:cNvSpPr txBox="1">
            <a:spLocks/>
          </p:cNvSpPr>
          <p:nvPr/>
        </p:nvSpPr>
        <p:spPr>
          <a:xfrm>
            <a:off x="457200" y="1340768"/>
            <a:ext cx="8507288" cy="482453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1800"/>
              </a:spcAft>
            </a:pPr>
            <a:r>
              <a:rPr lang="en-US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Bürkner</a:t>
            </a: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P.-C. (2018): Advanced Bayesian Multilevel Modeling with the R Package brms, The R Journal, 10, 395–411.</a:t>
            </a:r>
          </a:p>
          <a:p>
            <a:pPr algn="just">
              <a:spcBef>
                <a:spcPts val="0"/>
              </a:spcBef>
              <a:spcAft>
                <a:spcPts val="1800"/>
              </a:spcAft>
            </a:pP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Mohor, G.S., P. Hudson, A.H. Thieken (2020): A comparison of factors driving flood losses in households affected by different flood types. </a:t>
            </a:r>
            <a:r>
              <a:rPr lang="en-US" sz="1800" i="1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Water Resources Research </a:t>
            </a: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54(6), p. 1-20, doi:</a:t>
            </a: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  <a:hlinkClick r:id="rId7"/>
              </a:rPr>
              <a:t>10.1029/2019WR025943</a:t>
            </a:r>
            <a:endParaRPr lang="en-US" sz="1800" dirty="0">
              <a:solidFill>
                <a:schemeClr val="accent1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1800"/>
              </a:spcAft>
            </a:pP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Mohor, G.S., A.H. Thieken , O. Korup (</a:t>
            </a: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  <a:hlinkClick r:id="rId8"/>
              </a:rPr>
              <a:t>accepted to NHESS</a:t>
            </a: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): Bayesian multilevel modelling to improve the transferability of residential flood losses model.</a:t>
            </a:r>
          </a:p>
          <a:p>
            <a:pPr algn="just">
              <a:spcBef>
                <a:spcPts val="0"/>
              </a:spcBef>
              <a:spcAft>
                <a:spcPts val="1800"/>
              </a:spcAft>
            </a:pP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Surminski, S., &amp; Thieken, A. H. (2017). Promoting flood risk reduction: The role of insurance in Germany and England. Earth's Future, 5, 979–1001. doi:10.1002/2017EF000587</a:t>
            </a:r>
          </a:p>
          <a:p>
            <a:pPr algn="just">
              <a:spcBef>
                <a:spcPts val="0"/>
              </a:spcBef>
              <a:spcAft>
                <a:spcPts val="1800"/>
              </a:spcAft>
            </a:pP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Zscheischler, J., O. Martius, S. </a:t>
            </a:r>
            <a:r>
              <a:rPr lang="en-US" sz="1800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Westra</a:t>
            </a: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et al. (2020): A typology of compound weather and climate events, Nature Reviews Earth &amp; Environment, 1, 333–347, doi:10.1038/s43017-020-0060-z</a:t>
            </a: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E11EF37B-470D-4501-A291-0B37C9805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0" y="1"/>
            <a:ext cx="4267208" cy="1127762"/>
          </a:xfrm>
        </p:spPr>
        <p:txBody>
          <a:bodyPr>
            <a:normAutofit/>
          </a:bodyPr>
          <a:lstStyle/>
          <a:p>
            <a:r>
              <a:rPr lang="de-DE" b="1" dirty="0">
                <a:latin typeface="Helvetica" panose="020B0604020202020204" pitchFamily="34" charset="0"/>
                <a:cs typeface="Helvetica" panose="020B0604020202020204" pitchFamily="34" charset="0"/>
              </a:rPr>
              <a:t>References</a:t>
            </a:r>
            <a:endParaRPr lang="pt-BR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85593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 txBox="1">
            <a:spLocks/>
          </p:cNvSpPr>
          <p:nvPr/>
        </p:nvSpPr>
        <p:spPr>
          <a:xfrm>
            <a:off x="685800" y="1550035"/>
            <a:ext cx="7772400" cy="205041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algn="ctr"/>
            <a:endParaRPr lang="en-GB" spc="80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ctr"/>
            <a:endParaRPr lang="en-GB" spc="80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ctr"/>
            <a:r>
              <a:rPr lang="en-GB" spc="80" dirty="0">
                <a:latin typeface="Helvetica" panose="020B0604020202020204" pitchFamily="34" charset="0"/>
                <a:cs typeface="Helvetica" panose="020B0604020202020204" pitchFamily="34" charset="0"/>
              </a:rPr>
              <a:t>I look forward to the live chat and comments</a:t>
            </a:r>
          </a:p>
        </p:txBody>
      </p:sp>
      <p:sp>
        <p:nvSpPr>
          <p:cNvPr id="5" name="Untertitel 4"/>
          <p:cNvSpPr txBox="1">
            <a:spLocks/>
          </p:cNvSpPr>
          <p:nvPr/>
        </p:nvSpPr>
        <p:spPr>
          <a:xfrm>
            <a:off x="1371600" y="3068960"/>
            <a:ext cx="6400800" cy="17526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DE" spc="80" dirty="0">
                <a:latin typeface="Helvetica" panose="020B0604020202020204" pitchFamily="34" charset="0"/>
                <a:cs typeface="Helvetica" panose="020B0604020202020204" pitchFamily="34" charset="0"/>
              </a:rPr>
              <a:t>M. Sc. Guilherme S. Mohor, </a:t>
            </a:r>
          </a:p>
          <a:p>
            <a:pPr algn="ctr"/>
            <a:r>
              <a:rPr lang="de-DE" spc="80" dirty="0">
                <a:latin typeface="Helvetica" panose="020B0604020202020204" pitchFamily="34" charset="0"/>
                <a:cs typeface="Helvetica" panose="020B0604020202020204" pitchFamily="34" charset="0"/>
                <a:hlinkClick r:id="rId2"/>
              </a:rPr>
              <a:t>samprognamoh@uni-potsdam.de</a:t>
            </a:r>
            <a:endParaRPr lang="de-DE" spc="80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ctr"/>
            <a:endParaRPr lang="de-DE" spc="80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ctr"/>
            <a:endParaRPr lang="de-DE" spc="80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ctr"/>
            <a:r>
              <a:rPr lang="en-US" spc="80" dirty="0">
                <a:latin typeface="Helvetica" panose="020B0604020202020204" pitchFamily="34" charset="0"/>
                <a:cs typeface="Helvetica" panose="020B0604020202020204" pitchFamily="34" charset="0"/>
              </a:rPr>
              <a:t>Prof. Dr. Oliver Korup, Prof. Dr. Annegret Thieken</a:t>
            </a:r>
          </a:p>
          <a:p>
            <a:pPr algn="ctr"/>
            <a:endParaRPr lang="en-US" spc="80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ctr"/>
            <a:endParaRPr lang="de-DE" spc="8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3" name="Grafik 2">
            <a:hlinkClick r:id="rId3"/>
            <a:extLst>
              <a:ext uri="{FF2B5EF4-FFF2-40B4-BE49-F238E27FC236}">
                <a16:creationId xmlns:a16="http://schemas.microsoft.com/office/drawing/2014/main" id="{8D695D2B-8D5B-4420-AF84-F41C75F2EC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5395689"/>
            <a:ext cx="504825" cy="409575"/>
          </a:xfrm>
          <a:prstGeom prst="rect">
            <a:avLst/>
          </a:prstGeom>
        </p:spPr>
      </p:pic>
      <p:sp>
        <p:nvSpPr>
          <p:cNvPr id="6" name="Textfeld 5">
            <a:hlinkClick r:id="rId3"/>
            <a:extLst>
              <a:ext uri="{FF2B5EF4-FFF2-40B4-BE49-F238E27FC236}">
                <a16:creationId xmlns:a16="http://schemas.microsoft.com/office/drawing/2014/main" id="{C40E3467-27F9-43D4-9BBC-7E245937F244}"/>
              </a:ext>
            </a:extLst>
          </p:cNvPr>
          <p:cNvSpPr txBox="1"/>
          <p:nvPr/>
        </p:nvSpPr>
        <p:spPr>
          <a:xfrm>
            <a:off x="3851920" y="5395689"/>
            <a:ext cx="20165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b="1" dirty="0">
                <a:solidFill>
                  <a:srgbClr val="00B0F0"/>
                </a:solidFill>
              </a:rPr>
              <a:t>@NatRiskChange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534FFBC6-DD89-46F1-A2F0-BCE07C625E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860032" y="89129"/>
            <a:ext cx="3233936" cy="1107623"/>
          </a:xfrm>
          <a:prstGeom prst="rect">
            <a:avLst/>
          </a:prstGeom>
        </p:spPr>
      </p:pic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41DDA51B-E7AF-4165-8983-A9B313C5A8E1}"/>
              </a:ext>
            </a:extLst>
          </p:cNvPr>
          <p:cNvGrpSpPr/>
          <p:nvPr/>
        </p:nvGrpSpPr>
        <p:grpSpPr>
          <a:xfrm>
            <a:off x="6012160" y="5187672"/>
            <a:ext cx="3150585" cy="1670328"/>
            <a:chOff x="6012160" y="5187672"/>
            <a:chExt cx="3150585" cy="1670328"/>
          </a:xfrm>
        </p:grpSpPr>
        <p:grpSp>
          <p:nvGrpSpPr>
            <p:cNvPr id="18" name="Gruppieren 17">
              <a:extLst>
                <a:ext uri="{FF2B5EF4-FFF2-40B4-BE49-F238E27FC236}">
                  <a16:creationId xmlns:a16="http://schemas.microsoft.com/office/drawing/2014/main" id="{1BCA8909-32E3-4B75-9AC9-9A3DACFDBD46}"/>
                </a:ext>
              </a:extLst>
            </p:cNvPr>
            <p:cNvGrpSpPr/>
            <p:nvPr/>
          </p:nvGrpSpPr>
          <p:grpSpPr>
            <a:xfrm>
              <a:off x="6012160" y="5187672"/>
              <a:ext cx="3150585" cy="1670328"/>
              <a:chOff x="5993415" y="5187672"/>
              <a:chExt cx="3150585" cy="1670328"/>
            </a:xfrm>
          </p:grpSpPr>
          <p:sp>
            <p:nvSpPr>
              <p:cNvPr id="34" name="Rechteck 33">
                <a:extLst>
                  <a:ext uri="{FF2B5EF4-FFF2-40B4-BE49-F238E27FC236}">
                    <a16:creationId xmlns:a16="http://schemas.microsoft.com/office/drawing/2014/main" id="{5F7AEEF6-B205-4810-9978-5A33132F1D86}"/>
                  </a:ext>
                </a:extLst>
              </p:cNvPr>
              <p:cNvSpPr/>
              <p:nvPr/>
            </p:nvSpPr>
            <p:spPr>
              <a:xfrm>
                <a:off x="6588224" y="6093296"/>
                <a:ext cx="2555133" cy="748177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5" name="Ellipse 34">
                <a:extLst>
                  <a:ext uri="{FF2B5EF4-FFF2-40B4-BE49-F238E27FC236}">
                    <a16:creationId xmlns:a16="http://schemas.microsoft.com/office/drawing/2014/main" id="{E05F9D5B-EC27-40AC-B383-45D268BD08D6}"/>
                  </a:ext>
                </a:extLst>
              </p:cNvPr>
              <p:cNvSpPr/>
              <p:nvPr/>
            </p:nvSpPr>
            <p:spPr>
              <a:xfrm>
                <a:off x="5993415" y="5187672"/>
                <a:ext cx="1115552" cy="13017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6" name="Ellipse 35">
                <a:extLst>
                  <a:ext uri="{FF2B5EF4-FFF2-40B4-BE49-F238E27FC236}">
                    <a16:creationId xmlns:a16="http://schemas.microsoft.com/office/drawing/2014/main" id="{D9C80616-B63B-432B-AB2C-430DE86BE3CC}"/>
                  </a:ext>
                </a:extLst>
              </p:cNvPr>
              <p:cNvSpPr/>
              <p:nvPr/>
            </p:nvSpPr>
            <p:spPr>
              <a:xfrm>
                <a:off x="7043512" y="5616625"/>
                <a:ext cx="1560936" cy="1241375"/>
              </a:xfrm>
              <a:prstGeom prst="ellipse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7" name="Rechteck 36">
                <a:extLst>
                  <a:ext uri="{FF2B5EF4-FFF2-40B4-BE49-F238E27FC236}">
                    <a16:creationId xmlns:a16="http://schemas.microsoft.com/office/drawing/2014/main" id="{35D0C43D-4EBC-4A13-A35C-4A125D8903AC}"/>
                  </a:ext>
                </a:extLst>
              </p:cNvPr>
              <p:cNvSpPr/>
              <p:nvPr/>
            </p:nvSpPr>
            <p:spPr>
              <a:xfrm>
                <a:off x="7740352" y="5616625"/>
                <a:ext cx="1403648" cy="1196751"/>
              </a:xfrm>
              <a:prstGeom prst="rect">
                <a:avLst/>
              </a:prstGeom>
              <a:solidFill>
                <a:srgbClr val="008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5046DC79-CC95-4F64-AF19-6D2354FA71A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1748" y="6261533"/>
              <a:ext cx="616846" cy="5400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878B2B28-C8B5-43A9-9460-53E4C250D8F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409" y="6261533"/>
              <a:ext cx="616846" cy="5400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37DDD099-D289-4D57-9817-6496554E76B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7737" y="6261533"/>
              <a:ext cx="616846" cy="5400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1F123976-630B-4AF8-AC7F-81E32D91492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509" y="5733256"/>
              <a:ext cx="616846" cy="5400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D8966C23-2982-4E44-B148-C9E531C0260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duotone>
                <a:prstClr val="black"/>
                <a:srgbClr val="0081B1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6581" y="5733256"/>
              <a:ext cx="616846" cy="540000"/>
            </a:xfrm>
            <a:prstGeom prst="rect">
              <a:avLst/>
            </a:prstGeom>
          </p:spPr>
        </p:pic>
      </p:grpSp>
      <p:grpSp>
        <p:nvGrpSpPr>
          <p:cNvPr id="9" name="Gruppieren 8">
            <a:extLst>
              <a:ext uri="{FF2B5EF4-FFF2-40B4-BE49-F238E27FC236}">
                <a16:creationId xmlns:a16="http://schemas.microsoft.com/office/drawing/2014/main" id="{615E5F4E-C3F1-4451-ACE4-BC265EEF023D}"/>
              </a:ext>
            </a:extLst>
          </p:cNvPr>
          <p:cNvGrpSpPr/>
          <p:nvPr/>
        </p:nvGrpSpPr>
        <p:grpSpPr>
          <a:xfrm>
            <a:off x="4023668" y="3995005"/>
            <a:ext cx="1096664" cy="434075"/>
            <a:chOff x="3708544" y="3995005"/>
            <a:chExt cx="1096664" cy="434075"/>
          </a:xfrm>
        </p:grpSpPr>
        <p:pic>
          <p:nvPicPr>
            <p:cNvPr id="1026" name="Picture 2" descr="Researchgate">
              <a:hlinkClick r:id="rId12"/>
              <a:extLst>
                <a:ext uri="{FF2B5EF4-FFF2-40B4-BE49-F238E27FC236}">
                  <a16:creationId xmlns:a16="http://schemas.microsoft.com/office/drawing/2014/main" id="{2B256D9E-0FBE-4BF2-B853-3FBC131E9E1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8544" y="3995005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Bildergebnis für linkedin">
              <a:hlinkClick r:id="rId14"/>
              <a:extLst>
                <a:ext uri="{FF2B5EF4-FFF2-40B4-BE49-F238E27FC236}">
                  <a16:creationId xmlns:a16="http://schemas.microsoft.com/office/drawing/2014/main" id="{D551D463-8891-4C21-AA2C-FF36D04E6E5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05848" y="3997080"/>
              <a:ext cx="39936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74241672"/>
      </p:ext>
    </p:extLst>
  </p:cSld>
  <p:clrMapOvr>
    <a:masterClrMapping/>
  </p:clrMapOvr>
</p:sld>
</file>

<file path=ppt/theme/theme1.xml><?xml version="1.0" encoding="utf-8"?>
<a:theme xmlns:a="http://schemas.openxmlformats.org/drawingml/2006/main" name="Personalizar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3119</Words>
  <Application>Microsoft Office PowerPoint</Application>
  <PresentationFormat>Bildschirmpräsentation (4:3)</PresentationFormat>
  <Paragraphs>429</Paragraphs>
  <Slides>31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9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31</vt:i4>
      </vt:variant>
    </vt:vector>
  </HeadingPairs>
  <TitlesOfParts>
    <vt:vector size="41" baseType="lpstr">
      <vt:lpstr>Arial</vt:lpstr>
      <vt:lpstr>Calibri</vt:lpstr>
      <vt:lpstr>Cambria Math</vt:lpstr>
      <vt:lpstr>Courier New</vt:lpstr>
      <vt:lpstr>DejaVu Sans Light</vt:lpstr>
      <vt:lpstr>Helvetica</vt:lpstr>
      <vt:lpstr>Symbol</vt:lpstr>
      <vt:lpstr>Times</vt:lpstr>
      <vt:lpstr>Verdana</vt:lpstr>
      <vt:lpstr>Personalizar design</vt:lpstr>
      <vt:lpstr>PowerPoint-Präsentation</vt:lpstr>
      <vt:lpstr>Summary</vt:lpstr>
      <vt:lpstr>Background</vt:lpstr>
      <vt:lpstr>Flood Pathways</vt:lpstr>
      <vt:lpstr>Data summary</vt:lpstr>
      <vt:lpstr>Method summary</vt:lpstr>
      <vt:lpstr>Weights setting summary</vt:lpstr>
      <vt:lpstr>Fitted model  summary</vt:lpstr>
      <vt:lpstr>Discussion summary</vt:lpstr>
      <vt:lpstr>PowerPoint-Präsentation</vt:lpstr>
      <vt:lpstr>Survey Data  from Germany</vt:lpstr>
      <vt:lpstr>Selected  Predictor Variables</vt:lpstr>
      <vt:lpstr>Bayesian Model</vt:lpstr>
      <vt:lpstr>Bayesian Multilevel Model</vt:lpstr>
      <vt:lpstr>Stan – R – brms lme4 syntax</vt:lpstr>
      <vt:lpstr>Stan – R – brms Multi-membership</vt:lpstr>
      <vt:lpstr>Stan – R – brms Multi-membership</vt:lpstr>
      <vt:lpstr>Setting a prior for the weights</vt:lpstr>
      <vt:lpstr>Setting a prior for the weights</vt:lpstr>
      <vt:lpstr>Results Coefficients</vt:lpstr>
      <vt:lpstr>Results Coefficients</vt:lpstr>
      <vt:lpstr>Results Coefficients</vt:lpstr>
      <vt:lpstr>Results Coefficients</vt:lpstr>
      <vt:lpstr>Results Coefficients</vt:lpstr>
      <vt:lpstr>Results Coefficients</vt:lpstr>
      <vt:lpstr>Results Coefficients</vt:lpstr>
      <vt:lpstr>Discussion</vt:lpstr>
      <vt:lpstr>Discussion</vt:lpstr>
      <vt:lpstr>Discussion</vt:lpstr>
      <vt:lpstr>References</vt:lpstr>
      <vt:lpstr>PowerPoint-Präsentation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faust</dc:creator>
  <cp:lastModifiedBy>Guilherme Samprogna Mohor</cp:lastModifiedBy>
  <cp:revision>285</cp:revision>
  <dcterms:created xsi:type="dcterms:W3CDTF">2014-03-17T13:14:48Z</dcterms:created>
  <dcterms:modified xsi:type="dcterms:W3CDTF">2021-04-22T11:02:15Z</dcterms:modified>
  <cp:contentStatus>Endgültig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