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80" r:id="rId3"/>
    <p:sldId id="269" r:id="rId4"/>
    <p:sldId id="282" r:id="rId5"/>
    <p:sldId id="262" r:id="rId6"/>
    <p:sldId id="259" r:id="rId7"/>
    <p:sldId id="276" r:id="rId8"/>
    <p:sldId id="274" r:id="rId9"/>
    <p:sldId id="261" r:id="rId10"/>
    <p:sldId id="263" r:id="rId11"/>
    <p:sldId id="281" r:id="rId12"/>
    <p:sldId id="264" r:id="rId13"/>
    <p:sldId id="277" r:id="rId14"/>
    <p:sldId id="267" r:id="rId15"/>
    <p:sldId id="271" r:id="rId16"/>
    <p:sldId id="257" r:id="rId17"/>
    <p:sldId id="258" r:id="rId18"/>
    <p:sldId id="260" r:id="rId19"/>
    <p:sldId id="278" r:id="rId20"/>
    <p:sldId id="266" r:id="rId21"/>
    <p:sldId id="265" r:id="rId22"/>
    <p:sldId id="273" r:id="rId23"/>
    <p:sldId id="272" r:id="rId24"/>
    <p:sldId id="268" r:id="rId25"/>
    <p:sldId id="270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028"/>
    <a:srgbClr val="FFFDF7"/>
    <a:srgbClr val="B22222"/>
    <a:srgbClr val="ED7D31"/>
    <a:srgbClr val="A22E37"/>
    <a:srgbClr val="B3B21D"/>
    <a:srgbClr val="8C3D36"/>
    <a:srgbClr val="A9D18E"/>
    <a:srgbClr val="003153"/>
    <a:srgbClr val="73C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1231" autoAdjust="0"/>
  </p:normalViewPr>
  <p:slideViewPr>
    <p:cSldViewPr snapToGrid="0">
      <p:cViewPr varScale="1">
        <p:scale>
          <a:sx n="61" d="100"/>
          <a:sy n="61" d="100"/>
        </p:scale>
        <p:origin x="1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dus\Desktop\pigmenti\pigmenti_storici\Terra_Rossa_4\TERRA_ROSSA_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us\Desktop\pigmenti\pigmenti_storici\Terra_Rossa_4\TERRA_ROSSA_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us\Desktop\pigmenti\pigmen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us\Desktop\pigmenti\pigmen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us\Desktop\pigmenti\pigmen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us\Desktop\pigmenti\pigmenti_storici\pigmenti_storici.bulk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dus\Desktop\pigmenti\pigmenti_storici\Terra_Rossa_4\TERRA_ROSSA_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dus\Desktop\pigmenti\pigmenti_storici\Terra_Rossa_4\TERRA_ROSSA_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spPr>
            <a:ln w="19050">
              <a:noFill/>
            </a:ln>
          </c:spPr>
          <c:marker>
            <c:symbol val="circle"/>
            <c:size val="6"/>
          </c:marker>
          <c:xVal>
            <c:numRef>
              <c:f>TERRA_ROSSA_4!$A$2:$A$360</c:f>
              <c:numCache>
                <c:formatCode>General</c:formatCode>
                <c:ptCount val="359"/>
                <c:pt idx="0">
                  <c:v>-193.1</c:v>
                </c:pt>
                <c:pt idx="1">
                  <c:v>-191.4</c:v>
                </c:pt>
                <c:pt idx="2">
                  <c:v>-189.3</c:v>
                </c:pt>
                <c:pt idx="3">
                  <c:v>-187</c:v>
                </c:pt>
                <c:pt idx="4">
                  <c:v>-184.6</c:v>
                </c:pt>
                <c:pt idx="5">
                  <c:v>-182.3</c:v>
                </c:pt>
                <c:pt idx="6">
                  <c:v>-179.6</c:v>
                </c:pt>
                <c:pt idx="7">
                  <c:v>-177.2</c:v>
                </c:pt>
                <c:pt idx="8">
                  <c:v>-174.7</c:v>
                </c:pt>
                <c:pt idx="9">
                  <c:v>-172.3</c:v>
                </c:pt>
                <c:pt idx="10">
                  <c:v>-169.8</c:v>
                </c:pt>
                <c:pt idx="11">
                  <c:v>-167.4</c:v>
                </c:pt>
                <c:pt idx="12">
                  <c:v>-165</c:v>
                </c:pt>
                <c:pt idx="13">
                  <c:v>-162.5</c:v>
                </c:pt>
                <c:pt idx="14">
                  <c:v>-160.1</c:v>
                </c:pt>
                <c:pt idx="15">
                  <c:v>-157.80000000000001</c:v>
                </c:pt>
                <c:pt idx="16">
                  <c:v>-155.4</c:v>
                </c:pt>
                <c:pt idx="17">
                  <c:v>-153</c:v>
                </c:pt>
                <c:pt idx="18">
                  <c:v>-150.9</c:v>
                </c:pt>
                <c:pt idx="19">
                  <c:v>-148.5</c:v>
                </c:pt>
                <c:pt idx="20">
                  <c:v>-146.1</c:v>
                </c:pt>
                <c:pt idx="21">
                  <c:v>-143.80000000000001</c:v>
                </c:pt>
                <c:pt idx="22">
                  <c:v>-141.9</c:v>
                </c:pt>
                <c:pt idx="23">
                  <c:v>-139.6</c:v>
                </c:pt>
                <c:pt idx="24">
                  <c:v>-137.1</c:v>
                </c:pt>
                <c:pt idx="25">
                  <c:v>-135.19999999999999</c:v>
                </c:pt>
                <c:pt idx="26">
                  <c:v>-133</c:v>
                </c:pt>
                <c:pt idx="27">
                  <c:v>-131</c:v>
                </c:pt>
                <c:pt idx="28">
                  <c:v>-128.9</c:v>
                </c:pt>
                <c:pt idx="29">
                  <c:v>-126.8</c:v>
                </c:pt>
                <c:pt idx="30">
                  <c:v>-124.9</c:v>
                </c:pt>
                <c:pt idx="31">
                  <c:v>-122.8</c:v>
                </c:pt>
                <c:pt idx="32">
                  <c:v>-120.7</c:v>
                </c:pt>
                <c:pt idx="33">
                  <c:v>-118.9</c:v>
                </c:pt>
                <c:pt idx="34">
                  <c:v>-117</c:v>
                </c:pt>
                <c:pt idx="35">
                  <c:v>-115.2</c:v>
                </c:pt>
                <c:pt idx="36">
                  <c:v>-113.3</c:v>
                </c:pt>
                <c:pt idx="37">
                  <c:v>-111.6</c:v>
                </c:pt>
                <c:pt idx="38">
                  <c:v>-109.9</c:v>
                </c:pt>
                <c:pt idx="39">
                  <c:v>-108.1</c:v>
                </c:pt>
                <c:pt idx="40">
                  <c:v>-106.4</c:v>
                </c:pt>
                <c:pt idx="41">
                  <c:v>-104.6</c:v>
                </c:pt>
                <c:pt idx="42">
                  <c:v>-102.8</c:v>
                </c:pt>
                <c:pt idx="43">
                  <c:v>-101.2</c:v>
                </c:pt>
                <c:pt idx="44">
                  <c:v>-99.4</c:v>
                </c:pt>
                <c:pt idx="45">
                  <c:v>-97.9</c:v>
                </c:pt>
                <c:pt idx="46">
                  <c:v>-96.4</c:v>
                </c:pt>
                <c:pt idx="47">
                  <c:v>-94.9</c:v>
                </c:pt>
                <c:pt idx="48">
                  <c:v>-93.1</c:v>
                </c:pt>
                <c:pt idx="49">
                  <c:v>-91.6</c:v>
                </c:pt>
                <c:pt idx="50">
                  <c:v>-90.2</c:v>
                </c:pt>
                <c:pt idx="51">
                  <c:v>-88.6</c:v>
                </c:pt>
                <c:pt idx="52">
                  <c:v>-87</c:v>
                </c:pt>
                <c:pt idx="53">
                  <c:v>-85.9</c:v>
                </c:pt>
                <c:pt idx="54">
                  <c:v>-84.3</c:v>
                </c:pt>
                <c:pt idx="55">
                  <c:v>-83</c:v>
                </c:pt>
                <c:pt idx="56">
                  <c:v>-81.599999999999994</c:v>
                </c:pt>
                <c:pt idx="57">
                  <c:v>-80.3</c:v>
                </c:pt>
                <c:pt idx="58">
                  <c:v>-78.8</c:v>
                </c:pt>
                <c:pt idx="59">
                  <c:v>-77.599999999999994</c:v>
                </c:pt>
                <c:pt idx="60">
                  <c:v>-76.099999999999994</c:v>
                </c:pt>
                <c:pt idx="61">
                  <c:v>-75</c:v>
                </c:pt>
                <c:pt idx="62">
                  <c:v>-73.7</c:v>
                </c:pt>
                <c:pt idx="63">
                  <c:v>-72.5</c:v>
                </c:pt>
                <c:pt idx="64">
                  <c:v>-71.099999999999994</c:v>
                </c:pt>
                <c:pt idx="65">
                  <c:v>-69.8</c:v>
                </c:pt>
                <c:pt idx="66">
                  <c:v>-68.7</c:v>
                </c:pt>
                <c:pt idx="67">
                  <c:v>-67.599999999999994</c:v>
                </c:pt>
                <c:pt idx="68">
                  <c:v>-66.2</c:v>
                </c:pt>
                <c:pt idx="69">
                  <c:v>-65.3</c:v>
                </c:pt>
                <c:pt idx="70">
                  <c:v>-64.099999999999994</c:v>
                </c:pt>
                <c:pt idx="71">
                  <c:v>-62.8</c:v>
                </c:pt>
                <c:pt idx="72">
                  <c:v>-61.8</c:v>
                </c:pt>
                <c:pt idx="73">
                  <c:v>-60.7</c:v>
                </c:pt>
                <c:pt idx="74">
                  <c:v>-59.6</c:v>
                </c:pt>
                <c:pt idx="75">
                  <c:v>-58.6</c:v>
                </c:pt>
                <c:pt idx="76">
                  <c:v>-57.3</c:v>
                </c:pt>
                <c:pt idx="77">
                  <c:v>-56.4</c:v>
                </c:pt>
                <c:pt idx="78">
                  <c:v>-55.6</c:v>
                </c:pt>
                <c:pt idx="79">
                  <c:v>-54.3</c:v>
                </c:pt>
                <c:pt idx="80">
                  <c:v>-53.4</c:v>
                </c:pt>
                <c:pt idx="81">
                  <c:v>-52.4</c:v>
                </c:pt>
                <c:pt idx="82">
                  <c:v>-51.5</c:v>
                </c:pt>
                <c:pt idx="83">
                  <c:v>-50.6</c:v>
                </c:pt>
                <c:pt idx="84">
                  <c:v>-49.5</c:v>
                </c:pt>
                <c:pt idx="85">
                  <c:v>-48.6</c:v>
                </c:pt>
                <c:pt idx="86">
                  <c:v>-47.6</c:v>
                </c:pt>
                <c:pt idx="87">
                  <c:v>-46.9</c:v>
                </c:pt>
                <c:pt idx="88">
                  <c:v>-46</c:v>
                </c:pt>
                <c:pt idx="89">
                  <c:v>-45.1</c:v>
                </c:pt>
                <c:pt idx="90">
                  <c:v>-44.1</c:v>
                </c:pt>
                <c:pt idx="91">
                  <c:v>-43.2</c:v>
                </c:pt>
                <c:pt idx="92">
                  <c:v>-42.3</c:v>
                </c:pt>
                <c:pt idx="93">
                  <c:v>-41.6</c:v>
                </c:pt>
                <c:pt idx="94">
                  <c:v>-40.799999999999997</c:v>
                </c:pt>
                <c:pt idx="95">
                  <c:v>-39.799999999999997</c:v>
                </c:pt>
                <c:pt idx="96">
                  <c:v>-39.200000000000003</c:v>
                </c:pt>
                <c:pt idx="97">
                  <c:v>-38.5</c:v>
                </c:pt>
                <c:pt idx="98">
                  <c:v>-37.5</c:v>
                </c:pt>
                <c:pt idx="99">
                  <c:v>-36.799999999999997</c:v>
                </c:pt>
                <c:pt idx="100">
                  <c:v>-36</c:v>
                </c:pt>
                <c:pt idx="101">
                  <c:v>-35.200000000000003</c:v>
                </c:pt>
                <c:pt idx="102">
                  <c:v>-34.5</c:v>
                </c:pt>
                <c:pt idx="103">
                  <c:v>-33.700000000000003</c:v>
                </c:pt>
                <c:pt idx="104">
                  <c:v>-33.1</c:v>
                </c:pt>
                <c:pt idx="105">
                  <c:v>-32.200000000000003</c:v>
                </c:pt>
                <c:pt idx="106">
                  <c:v>-31.5</c:v>
                </c:pt>
                <c:pt idx="107">
                  <c:v>-30.9</c:v>
                </c:pt>
                <c:pt idx="108">
                  <c:v>-30.3</c:v>
                </c:pt>
                <c:pt idx="109">
                  <c:v>-29.7</c:v>
                </c:pt>
                <c:pt idx="110">
                  <c:v>-29</c:v>
                </c:pt>
                <c:pt idx="111">
                  <c:v>-28.2</c:v>
                </c:pt>
                <c:pt idx="112">
                  <c:v>-27.6</c:v>
                </c:pt>
                <c:pt idx="113">
                  <c:v>-27</c:v>
                </c:pt>
                <c:pt idx="114">
                  <c:v>-26.4</c:v>
                </c:pt>
                <c:pt idx="115">
                  <c:v>-25.7</c:v>
                </c:pt>
                <c:pt idx="116">
                  <c:v>-25.1</c:v>
                </c:pt>
                <c:pt idx="117">
                  <c:v>-24.6</c:v>
                </c:pt>
                <c:pt idx="118">
                  <c:v>-23.8</c:v>
                </c:pt>
                <c:pt idx="119">
                  <c:v>-23.5</c:v>
                </c:pt>
                <c:pt idx="120">
                  <c:v>-22.6</c:v>
                </c:pt>
                <c:pt idx="121">
                  <c:v>-22.2</c:v>
                </c:pt>
                <c:pt idx="122">
                  <c:v>-21.8</c:v>
                </c:pt>
                <c:pt idx="123">
                  <c:v>-21</c:v>
                </c:pt>
                <c:pt idx="124">
                  <c:v>-20.5</c:v>
                </c:pt>
                <c:pt idx="125">
                  <c:v>-19.8</c:v>
                </c:pt>
                <c:pt idx="126">
                  <c:v>-19.5</c:v>
                </c:pt>
                <c:pt idx="127">
                  <c:v>-19</c:v>
                </c:pt>
                <c:pt idx="128">
                  <c:v>-18.2</c:v>
                </c:pt>
                <c:pt idx="129">
                  <c:v>-17.7</c:v>
                </c:pt>
                <c:pt idx="130">
                  <c:v>-17.5</c:v>
                </c:pt>
                <c:pt idx="131">
                  <c:v>-17</c:v>
                </c:pt>
                <c:pt idx="132">
                  <c:v>-16.5</c:v>
                </c:pt>
                <c:pt idx="133">
                  <c:v>-15.8</c:v>
                </c:pt>
                <c:pt idx="134">
                  <c:v>-15.4</c:v>
                </c:pt>
                <c:pt idx="135">
                  <c:v>-14.9</c:v>
                </c:pt>
                <c:pt idx="136">
                  <c:v>-14.7</c:v>
                </c:pt>
                <c:pt idx="137">
                  <c:v>-13.9</c:v>
                </c:pt>
                <c:pt idx="138">
                  <c:v>-13.7</c:v>
                </c:pt>
                <c:pt idx="139">
                  <c:v>-13</c:v>
                </c:pt>
                <c:pt idx="140">
                  <c:v>-12.6</c:v>
                </c:pt>
                <c:pt idx="141">
                  <c:v>-12.3</c:v>
                </c:pt>
                <c:pt idx="142">
                  <c:v>-11.9</c:v>
                </c:pt>
                <c:pt idx="143">
                  <c:v>-11.2</c:v>
                </c:pt>
                <c:pt idx="144">
                  <c:v>-10.9</c:v>
                </c:pt>
                <c:pt idx="145">
                  <c:v>-10.6</c:v>
                </c:pt>
                <c:pt idx="146">
                  <c:v>-10.199999999999999</c:v>
                </c:pt>
                <c:pt idx="147">
                  <c:v>-9.8000000000000007</c:v>
                </c:pt>
                <c:pt idx="148">
                  <c:v>-9.3000000000000007</c:v>
                </c:pt>
                <c:pt idx="149">
                  <c:v>-9.1</c:v>
                </c:pt>
                <c:pt idx="150">
                  <c:v>-8.6999999999999993</c:v>
                </c:pt>
                <c:pt idx="151">
                  <c:v>-8.1</c:v>
                </c:pt>
                <c:pt idx="152">
                  <c:v>-7.9</c:v>
                </c:pt>
                <c:pt idx="153">
                  <c:v>-7.4</c:v>
                </c:pt>
                <c:pt idx="154">
                  <c:v>-7</c:v>
                </c:pt>
                <c:pt idx="155">
                  <c:v>-6.8</c:v>
                </c:pt>
                <c:pt idx="156">
                  <c:v>-6.4</c:v>
                </c:pt>
                <c:pt idx="157">
                  <c:v>-6.1</c:v>
                </c:pt>
                <c:pt idx="158">
                  <c:v>-5.5</c:v>
                </c:pt>
                <c:pt idx="159">
                  <c:v>-5.2</c:v>
                </c:pt>
                <c:pt idx="160">
                  <c:v>-5</c:v>
                </c:pt>
                <c:pt idx="161">
                  <c:v>-4.5999999999999996</c:v>
                </c:pt>
                <c:pt idx="162">
                  <c:v>-4.2</c:v>
                </c:pt>
                <c:pt idx="163">
                  <c:v>-4</c:v>
                </c:pt>
                <c:pt idx="164">
                  <c:v>-3.7</c:v>
                </c:pt>
                <c:pt idx="165">
                  <c:v>-3.5</c:v>
                </c:pt>
                <c:pt idx="166">
                  <c:v>-3.1</c:v>
                </c:pt>
                <c:pt idx="167">
                  <c:v>-2.7</c:v>
                </c:pt>
                <c:pt idx="168">
                  <c:v>-2.4</c:v>
                </c:pt>
                <c:pt idx="169">
                  <c:v>-2.2000000000000002</c:v>
                </c:pt>
                <c:pt idx="170">
                  <c:v>-1.8</c:v>
                </c:pt>
                <c:pt idx="171">
                  <c:v>-1.4</c:v>
                </c:pt>
                <c:pt idx="172">
                  <c:v>-1.2</c:v>
                </c:pt>
                <c:pt idx="173">
                  <c:v>-0.9</c:v>
                </c:pt>
                <c:pt idx="174">
                  <c:v>-0.8</c:v>
                </c:pt>
                <c:pt idx="175">
                  <c:v>-0.5</c:v>
                </c:pt>
                <c:pt idx="176">
                  <c:v>0</c:v>
                </c:pt>
                <c:pt idx="177">
                  <c:v>0.1</c:v>
                </c:pt>
                <c:pt idx="178">
                  <c:v>0.5</c:v>
                </c:pt>
                <c:pt idx="179">
                  <c:v>0.6</c:v>
                </c:pt>
                <c:pt idx="180">
                  <c:v>0.8</c:v>
                </c:pt>
                <c:pt idx="181">
                  <c:v>1.3</c:v>
                </c:pt>
                <c:pt idx="182">
                  <c:v>1.5</c:v>
                </c:pt>
                <c:pt idx="183">
                  <c:v>1.7</c:v>
                </c:pt>
                <c:pt idx="184">
                  <c:v>2</c:v>
                </c:pt>
                <c:pt idx="185">
                  <c:v>2.2000000000000002</c:v>
                </c:pt>
                <c:pt idx="186">
                  <c:v>2.2999999999999998</c:v>
                </c:pt>
                <c:pt idx="187">
                  <c:v>2.8</c:v>
                </c:pt>
                <c:pt idx="188">
                  <c:v>2.8</c:v>
                </c:pt>
                <c:pt idx="189">
                  <c:v>3.2</c:v>
                </c:pt>
                <c:pt idx="190">
                  <c:v>3.3</c:v>
                </c:pt>
                <c:pt idx="191">
                  <c:v>3.6</c:v>
                </c:pt>
                <c:pt idx="192">
                  <c:v>3.7</c:v>
                </c:pt>
                <c:pt idx="193">
                  <c:v>3.8</c:v>
                </c:pt>
                <c:pt idx="194">
                  <c:v>4.4000000000000004</c:v>
                </c:pt>
                <c:pt idx="195">
                  <c:v>4.5</c:v>
                </c:pt>
                <c:pt idx="196">
                  <c:v>4.5999999999999996</c:v>
                </c:pt>
                <c:pt idx="197">
                  <c:v>4.9000000000000004</c:v>
                </c:pt>
                <c:pt idx="198">
                  <c:v>5</c:v>
                </c:pt>
                <c:pt idx="199">
                  <c:v>5.0999999999999996</c:v>
                </c:pt>
                <c:pt idx="200">
                  <c:v>5.4</c:v>
                </c:pt>
                <c:pt idx="201">
                  <c:v>5.6</c:v>
                </c:pt>
                <c:pt idx="202">
                  <c:v>5.9</c:v>
                </c:pt>
                <c:pt idx="203">
                  <c:v>6.1</c:v>
                </c:pt>
                <c:pt idx="204">
                  <c:v>6.1</c:v>
                </c:pt>
                <c:pt idx="205">
                  <c:v>6.3</c:v>
                </c:pt>
                <c:pt idx="206">
                  <c:v>6.5</c:v>
                </c:pt>
                <c:pt idx="207">
                  <c:v>6.7</c:v>
                </c:pt>
                <c:pt idx="208">
                  <c:v>6.9</c:v>
                </c:pt>
                <c:pt idx="209">
                  <c:v>7.2</c:v>
                </c:pt>
                <c:pt idx="210">
                  <c:v>7.3</c:v>
                </c:pt>
                <c:pt idx="211">
                  <c:v>7.4</c:v>
                </c:pt>
                <c:pt idx="212">
                  <c:v>7.6</c:v>
                </c:pt>
                <c:pt idx="213">
                  <c:v>7.8</c:v>
                </c:pt>
                <c:pt idx="214">
                  <c:v>7.9</c:v>
                </c:pt>
                <c:pt idx="215">
                  <c:v>8.1999999999999993</c:v>
                </c:pt>
                <c:pt idx="216">
                  <c:v>8.5</c:v>
                </c:pt>
                <c:pt idx="217">
                  <c:v>8.6</c:v>
                </c:pt>
                <c:pt idx="218">
                  <c:v>8.6999999999999993</c:v>
                </c:pt>
                <c:pt idx="219">
                  <c:v>8.6999999999999993</c:v>
                </c:pt>
                <c:pt idx="220">
                  <c:v>9</c:v>
                </c:pt>
                <c:pt idx="221">
                  <c:v>9</c:v>
                </c:pt>
                <c:pt idx="222">
                  <c:v>9.1</c:v>
                </c:pt>
                <c:pt idx="223">
                  <c:v>9.1999999999999993</c:v>
                </c:pt>
                <c:pt idx="224">
                  <c:v>9.5</c:v>
                </c:pt>
                <c:pt idx="225">
                  <c:v>9.5</c:v>
                </c:pt>
                <c:pt idx="226">
                  <c:v>9.6999999999999993</c:v>
                </c:pt>
                <c:pt idx="227">
                  <c:v>10</c:v>
                </c:pt>
                <c:pt idx="228">
                  <c:v>10.1</c:v>
                </c:pt>
                <c:pt idx="229">
                  <c:v>10.1</c:v>
                </c:pt>
                <c:pt idx="230">
                  <c:v>10.4</c:v>
                </c:pt>
                <c:pt idx="231">
                  <c:v>10.5</c:v>
                </c:pt>
                <c:pt idx="232">
                  <c:v>10.5</c:v>
                </c:pt>
                <c:pt idx="233">
                  <c:v>10.6</c:v>
                </c:pt>
                <c:pt idx="234">
                  <c:v>10.8</c:v>
                </c:pt>
                <c:pt idx="235">
                  <c:v>11</c:v>
                </c:pt>
                <c:pt idx="236">
                  <c:v>11</c:v>
                </c:pt>
                <c:pt idx="237">
                  <c:v>11.3</c:v>
                </c:pt>
                <c:pt idx="238">
                  <c:v>11.3</c:v>
                </c:pt>
                <c:pt idx="239">
                  <c:v>11.5</c:v>
                </c:pt>
                <c:pt idx="240">
                  <c:v>11.5</c:v>
                </c:pt>
                <c:pt idx="241">
                  <c:v>11.7</c:v>
                </c:pt>
                <c:pt idx="242">
                  <c:v>11.8</c:v>
                </c:pt>
                <c:pt idx="243">
                  <c:v>11.8</c:v>
                </c:pt>
                <c:pt idx="244">
                  <c:v>12</c:v>
                </c:pt>
                <c:pt idx="245">
                  <c:v>12</c:v>
                </c:pt>
                <c:pt idx="246">
                  <c:v>12</c:v>
                </c:pt>
                <c:pt idx="247">
                  <c:v>12</c:v>
                </c:pt>
                <c:pt idx="248">
                  <c:v>12.3</c:v>
                </c:pt>
                <c:pt idx="249">
                  <c:v>12.3</c:v>
                </c:pt>
                <c:pt idx="250">
                  <c:v>12.6</c:v>
                </c:pt>
                <c:pt idx="251">
                  <c:v>12.6</c:v>
                </c:pt>
                <c:pt idx="252">
                  <c:v>12.8</c:v>
                </c:pt>
                <c:pt idx="253">
                  <c:v>12.9</c:v>
                </c:pt>
                <c:pt idx="254">
                  <c:v>12.9</c:v>
                </c:pt>
                <c:pt idx="255">
                  <c:v>13.1</c:v>
                </c:pt>
                <c:pt idx="256">
                  <c:v>13.1</c:v>
                </c:pt>
                <c:pt idx="257">
                  <c:v>13.3</c:v>
                </c:pt>
                <c:pt idx="258">
                  <c:v>13.3</c:v>
                </c:pt>
                <c:pt idx="259">
                  <c:v>13.3</c:v>
                </c:pt>
                <c:pt idx="260">
                  <c:v>13.5</c:v>
                </c:pt>
                <c:pt idx="261">
                  <c:v>13.6</c:v>
                </c:pt>
                <c:pt idx="262">
                  <c:v>13.6</c:v>
                </c:pt>
                <c:pt idx="263">
                  <c:v>13.6</c:v>
                </c:pt>
                <c:pt idx="264">
                  <c:v>13.6</c:v>
                </c:pt>
                <c:pt idx="265">
                  <c:v>14.1</c:v>
                </c:pt>
                <c:pt idx="266">
                  <c:v>14.1</c:v>
                </c:pt>
                <c:pt idx="267">
                  <c:v>14.1</c:v>
                </c:pt>
                <c:pt idx="268">
                  <c:v>14.4</c:v>
                </c:pt>
                <c:pt idx="269">
                  <c:v>14.2</c:v>
                </c:pt>
                <c:pt idx="270">
                  <c:v>14.4</c:v>
                </c:pt>
                <c:pt idx="271">
                  <c:v>14.4</c:v>
                </c:pt>
                <c:pt idx="272">
                  <c:v>14.4</c:v>
                </c:pt>
                <c:pt idx="273">
                  <c:v>14.6</c:v>
                </c:pt>
                <c:pt idx="274">
                  <c:v>14.6</c:v>
                </c:pt>
                <c:pt idx="275">
                  <c:v>14.6</c:v>
                </c:pt>
                <c:pt idx="276">
                  <c:v>14.6</c:v>
                </c:pt>
                <c:pt idx="277">
                  <c:v>14.7</c:v>
                </c:pt>
                <c:pt idx="278">
                  <c:v>14.7</c:v>
                </c:pt>
                <c:pt idx="279">
                  <c:v>14.9</c:v>
                </c:pt>
                <c:pt idx="280">
                  <c:v>14.9</c:v>
                </c:pt>
                <c:pt idx="281">
                  <c:v>15</c:v>
                </c:pt>
                <c:pt idx="282">
                  <c:v>14.9</c:v>
                </c:pt>
                <c:pt idx="283">
                  <c:v>15.1</c:v>
                </c:pt>
                <c:pt idx="284">
                  <c:v>15.1</c:v>
                </c:pt>
                <c:pt idx="285">
                  <c:v>15.1</c:v>
                </c:pt>
                <c:pt idx="286">
                  <c:v>15.1</c:v>
                </c:pt>
                <c:pt idx="287">
                  <c:v>15.4</c:v>
                </c:pt>
                <c:pt idx="288">
                  <c:v>15.6</c:v>
                </c:pt>
                <c:pt idx="289">
                  <c:v>15.6</c:v>
                </c:pt>
                <c:pt idx="290">
                  <c:v>15.6</c:v>
                </c:pt>
                <c:pt idx="291">
                  <c:v>15.6</c:v>
                </c:pt>
                <c:pt idx="292">
                  <c:v>15.9</c:v>
                </c:pt>
                <c:pt idx="293">
                  <c:v>15.8</c:v>
                </c:pt>
                <c:pt idx="294">
                  <c:v>15.9</c:v>
                </c:pt>
                <c:pt idx="295">
                  <c:v>15.9</c:v>
                </c:pt>
                <c:pt idx="296">
                  <c:v>15.9</c:v>
                </c:pt>
                <c:pt idx="297">
                  <c:v>15.9</c:v>
                </c:pt>
                <c:pt idx="298">
                  <c:v>16</c:v>
                </c:pt>
                <c:pt idx="299">
                  <c:v>16.2</c:v>
                </c:pt>
                <c:pt idx="300">
                  <c:v>16.2</c:v>
                </c:pt>
                <c:pt idx="301">
                  <c:v>16.2</c:v>
                </c:pt>
                <c:pt idx="302">
                  <c:v>16.2</c:v>
                </c:pt>
                <c:pt idx="303">
                  <c:v>16.2</c:v>
                </c:pt>
                <c:pt idx="304">
                  <c:v>16.399999999999999</c:v>
                </c:pt>
                <c:pt idx="305">
                  <c:v>16.399999999999999</c:v>
                </c:pt>
                <c:pt idx="306">
                  <c:v>16.399999999999999</c:v>
                </c:pt>
                <c:pt idx="307">
                  <c:v>16.399999999999999</c:v>
                </c:pt>
                <c:pt idx="308">
                  <c:v>16.399999999999999</c:v>
                </c:pt>
                <c:pt idx="309">
                  <c:v>16.399999999999999</c:v>
                </c:pt>
                <c:pt idx="310">
                  <c:v>16.399999999999999</c:v>
                </c:pt>
                <c:pt idx="311">
                  <c:v>16.399999999999999</c:v>
                </c:pt>
                <c:pt idx="312">
                  <c:v>16.7</c:v>
                </c:pt>
                <c:pt idx="313">
                  <c:v>16.899999999999999</c:v>
                </c:pt>
                <c:pt idx="314">
                  <c:v>16.899999999999999</c:v>
                </c:pt>
                <c:pt idx="315">
                  <c:v>16.899999999999999</c:v>
                </c:pt>
                <c:pt idx="316">
                  <c:v>16.899999999999999</c:v>
                </c:pt>
                <c:pt idx="317">
                  <c:v>16.899999999999999</c:v>
                </c:pt>
                <c:pt idx="318">
                  <c:v>16.899999999999999</c:v>
                </c:pt>
                <c:pt idx="319">
                  <c:v>17.2</c:v>
                </c:pt>
                <c:pt idx="320">
                  <c:v>17.100000000000001</c:v>
                </c:pt>
                <c:pt idx="321">
                  <c:v>17.2</c:v>
                </c:pt>
                <c:pt idx="322">
                  <c:v>17.2</c:v>
                </c:pt>
                <c:pt idx="323">
                  <c:v>17.2</c:v>
                </c:pt>
                <c:pt idx="324">
                  <c:v>17.2</c:v>
                </c:pt>
                <c:pt idx="325">
                  <c:v>17.2</c:v>
                </c:pt>
                <c:pt idx="326">
                  <c:v>17.2</c:v>
                </c:pt>
                <c:pt idx="327">
                  <c:v>17.2</c:v>
                </c:pt>
                <c:pt idx="328">
                  <c:v>17.3</c:v>
                </c:pt>
                <c:pt idx="329">
                  <c:v>17.399999999999999</c:v>
                </c:pt>
                <c:pt idx="330">
                  <c:v>17.399999999999999</c:v>
                </c:pt>
                <c:pt idx="331">
                  <c:v>17.399999999999999</c:v>
                </c:pt>
                <c:pt idx="332">
                  <c:v>17.399999999999999</c:v>
                </c:pt>
                <c:pt idx="333">
                  <c:v>17.399999999999999</c:v>
                </c:pt>
                <c:pt idx="334">
                  <c:v>17.399999999999999</c:v>
                </c:pt>
                <c:pt idx="335">
                  <c:v>17.399999999999999</c:v>
                </c:pt>
                <c:pt idx="336">
                  <c:v>17.399999999999999</c:v>
                </c:pt>
                <c:pt idx="337">
                  <c:v>17.600000000000001</c:v>
                </c:pt>
                <c:pt idx="338">
                  <c:v>17.600000000000001</c:v>
                </c:pt>
                <c:pt idx="339">
                  <c:v>17.7</c:v>
                </c:pt>
                <c:pt idx="340">
                  <c:v>17.7</c:v>
                </c:pt>
                <c:pt idx="341">
                  <c:v>17.7</c:v>
                </c:pt>
                <c:pt idx="342">
                  <c:v>17.7</c:v>
                </c:pt>
                <c:pt idx="343">
                  <c:v>17.7</c:v>
                </c:pt>
                <c:pt idx="344">
                  <c:v>17.7</c:v>
                </c:pt>
                <c:pt idx="345">
                  <c:v>17.7</c:v>
                </c:pt>
                <c:pt idx="346">
                  <c:v>17.7</c:v>
                </c:pt>
                <c:pt idx="347">
                  <c:v>17.8</c:v>
                </c:pt>
                <c:pt idx="348">
                  <c:v>17.7</c:v>
                </c:pt>
                <c:pt idx="349">
                  <c:v>18</c:v>
                </c:pt>
                <c:pt idx="350">
                  <c:v>18</c:v>
                </c:pt>
                <c:pt idx="351">
                  <c:v>18</c:v>
                </c:pt>
                <c:pt idx="352">
                  <c:v>18</c:v>
                </c:pt>
                <c:pt idx="353">
                  <c:v>18</c:v>
                </c:pt>
                <c:pt idx="354">
                  <c:v>18</c:v>
                </c:pt>
                <c:pt idx="355">
                  <c:v>18</c:v>
                </c:pt>
                <c:pt idx="356">
                  <c:v>18</c:v>
                </c:pt>
                <c:pt idx="357">
                  <c:v>18</c:v>
                </c:pt>
                <c:pt idx="358">
                  <c:v>18</c:v>
                </c:pt>
              </c:numCache>
            </c:numRef>
          </c:xVal>
          <c:yVal>
            <c:numRef>
              <c:f>TERRA_ROSSA_4!$B$2:$B$360</c:f>
              <c:numCache>
                <c:formatCode>General</c:formatCode>
                <c:ptCount val="359"/>
                <c:pt idx="0">
                  <c:v>104</c:v>
                </c:pt>
                <c:pt idx="1">
                  <c:v>105.88</c:v>
                </c:pt>
                <c:pt idx="2">
                  <c:v>107.56</c:v>
                </c:pt>
                <c:pt idx="3">
                  <c:v>108.72</c:v>
                </c:pt>
                <c:pt idx="4">
                  <c:v>109.48</c:v>
                </c:pt>
                <c:pt idx="5">
                  <c:v>109.65</c:v>
                </c:pt>
                <c:pt idx="6">
                  <c:v>109.8</c:v>
                </c:pt>
                <c:pt idx="7">
                  <c:v>109.79</c:v>
                </c:pt>
                <c:pt idx="8">
                  <c:v>109.7</c:v>
                </c:pt>
                <c:pt idx="9">
                  <c:v>109.57</c:v>
                </c:pt>
                <c:pt idx="10">
                  <c:v>109.42</c:v>
                </c:pt>
                <c:pt idx="11">
                  <c:v>109.4</c:v>
                </c:pt>
                <c:pt idx="12">
                  <c:v>109.34</c:v>
                </c:pt>
                <c:pt idx="13">
                  <c:v>109.28</c:v>
                </c:pt>
                <c:pt idx="14">
                  <c:v>109.2</c:v>
                </c:pt>
                <c:pt idx="15">
                  <c:v>109.12</c:v>
                </c:pt>
                <c:pt idx="16">
                  <c:v>109.18</c:v>
                </c:pt>
                <c:pt idx="17">
                  <c:v>109.02</c:v>
                </c:pt>
                <c:pt idx="18">
                  <c:v>109.02</c:v>
                </c:pt>
                <c:pt idx="19">
                  <c:v>109</c:v>
                </c:pt>
                <c:pt idx="20">
                  <c:v>108.97</c:v>
                </c:pt>
                <c:pt idx="21">
                  <c:v>109.01</c:v>
                </c:pt>
                <c:pt idx="22">
                  <c:v>108.88</c:v>
                </c:pt>
                <c:pt idx="23">
                  <c:v>108.95</c:v>
                </c:pt>
                <c:pt idx="24">
                  <c:v>108.89</c:v>
                </c:pt>
                <c:pt idx="25">
                  <c:v>108.89</c:v>
                </c:pt>
                <c:pt idx="26">
                  <c:v>108.95</c:v>
                </c:pt>
                <c:pt idx="27">
                  <c:v>108.89</c:v>
                </c:pt>
                <c:pt idx="28">
                  <c:v>108.88</c:v>
                </c:pt>
                <c:pt idx="29">
                  <c:v>108.88</c:v>
                </c:pt>
                <c:pt idx="30">
                  <c:v>108.88</c:v>
                </c:pt>
                <c:pt idx="31">
                  <c:v>108.91</c:v>
                </c:pt>
                <c:pt idx="32">
                  <c:v>108.9</c:v>
                </c:pt>
                <c:pt idx="33">
                  <c:v>108.9</c:v>
                </c:pt>
                <c:pt idx="34">
                  <c:v>109.03</c:v>
                </c:pt>
                <c:pt idx="35">
                  <c:v>109.05</c:v>
                </c:pt>
                <c:pt idx="36">
                  <c:v>109.14</c:v>
                </c:pt>
                <c:pt idx="37">
                  <c:v>109.17</c:v>
                </c:pt>
                <c:pt idx="38">
                  <c:v>109.28</c:v>
                </c:pt>
                <c:pt idx="39">
                  <c:v>109.28</c:v>
                </c:pt>
                <c:pt idx="40">
                  <c:v>109.28</c:v>
                </c:pt>
                <c:pt idx="41">
                  <c:v>109.3</c:v>
                </c:pt>
                <c:pt idx="42">
                  <c:v>109.4</c:v>
                </c:pt>
                <c:pt idx="43">
                  <c:v>109.4</c:v>
                </c:pt>
                <c:pt idx="44">
                  <c:v>109.4</c:v>
                </c:pt>
                <c:pt idx="45">
                  <c:v>109.5</c:v>
                </c:pt>
                <c:pt idx="46">
                  <c:v>109.52</c:v>
                </c:pt>
                <c:pt idx="47">
                  <c:v>109.62</c:v>
                </c:pt>
                <c:pt idx="48">
                  <c:v>109.62</c:v>
                </c:pt>
                <c:pt idx="49">
                  <c:v>109.74</c:v>
                </c:pt>
                <c:pt idx="50">
                  <c:v>109.76</c:v>
                </c:pt>
                <c:pt idx="51">
                  <c:v>109.88</c:v>
                </c:pt>
                <c:pt idx="52">
                  <c:v>109.88</c:v>
                </c:pt>
                <c:pt idx="53">
                  <c:v>109.99</c:v>
                </c:pt>
                <c:pt idx="54">
                  <c:v>110.02</c:v>
                </c:pt>
                <c:pt idx="55">
                  <c:v>110</c:v>
                </c:pt>
                <c:pt idx="56">
                  <c:v>110.1</c:v>
                </c:pt>
                <c:pt idx="57">
                  <c:v>110.2</c:v>
                </c:pt>
                <c:pt idx="58">
                  <c:v>110.2</c:v>
                </c:pt>
                <c:pt idx="59">
                  <c:v>110.3</c:v>
                </c:pt>
                <c:pt idx="60">
                  <c:v>110.3</c:v>
                </c:pt>
                <c:pt idx="61">
                  <c:v>110.4</c:v>
                </c:pt>
                <c:pt idx="62">
                  <c:v>110.33</c:v>
                </c:pt>
                <c:pt idx="63">
                  <c:v>110.42</c:v>
                </c:pt>
                <c:pt idx="64">
                  <c:v>110.55</c:v>
                </c:pt>
                <c:pt idx="65">
                  <c:v>110.54</c:v>
                </c:pt>
                <c:pt idx="66">
                  <c:v>110.57</c:v>
                </c:pt>
                <c:pt idx="67">
                  <c:v>110.63</c:v>
                </c:pt>
                <c:pt idx="68">
                  <c:v>110.77</c:v>
                </c:pt>
                <c:pt idx="69">
                  <c:v>110.76</c:v>
                </c:pt>
                <c:pt idx="70">
                  <c:v>110.89</c:v>
                </c:pt>
                <c:pt idx="71">
                  <c:v>110.88</c:v>
                </c:pt>
                <c:pt idx="72">
                  <c:v>110.91</c:v>
                </c:pt>
                <c:pt idx="73">
                  <c:v>111</c:v>
                </c:pt>
                <c:pt idx="74">
                  <c:v>111.1</c:v>
                </c:pt>
                <c:pt idx="75">
                  <c:v>111.1</c:v>
                </c:pt>
                <c:pt idx="76">
                  <c:v>111.1</c:v>
                </c:pt>
                <c:pt idx="77">
                  <c:v>111.2</c:v>
                </c:pt>
                <c:pt idx="78">
                  <c:v>111.22</c:v>
                </c:pt>
                <c:pt idx="79">
                  <c:v>111.35</c:v>
                </c:pt>
                <c:pt idx="80">
                  <c:v>111.37</c:v>
                </c:pt>
                <c:pt idx="81">
                  <c:v>111.48</c:v>
                </c:pt>
                <c:pt idx="82">
                  <c:v>111.48</c:v>
                </c:pt>
                <c:pt idx="83">
                  <c:v>111.48</c:v>
                </c:pt>
                <c:pt idx="84">
                  <c:v>111.58</c:v>
                </c:pt>
                <c:pt idx="85">
                  <c:v>111.58</c:v>
                </c:pt>
                <c:pt idx="86">
                  <c:v>111.58</c:v>
                </c:pt>
                <c:pt idx="87">
                  <c:v>111.68</c:v>
                </c:pt>
                <c:pt idx="88">
                  <c:v>111.72</c:v>
                </c:pt>
                <c:pt idx="89">
                  <c:v>111.7</c:v>
                </c:pt>
                <c:pt idx="90">
                  <c:v>111.8</c:v>
                </c:pt>
                <c:pt idx="91">
                  <c:v>111.82</c:v>
                </c:pt>
                <c:pt idx="92">
                  <c:v>111.92</c:v>
                </c:pt>
                <c:pt idx="93">
                  <c:v>111.92</c:v>
                </c:pt>
                <c:pt idx="94">
                  <c:v>111.95</c:v>
                </c:pt>
                <c:pt idx="95">
                  <c:v>112.08</c:v>
                </c:pt>
                <c:pt idx="96">
                  <c:v>112.09</c:v>
                </c:pt>
                <c:pt idx="97">
                  <c:v>112.08</c:v>
                </c:pt>
                <c:pt idx="98">
                  <c:v>112.22</c:v>
                </c:pt>
                <c:pt idx="99">
                  <c:v>112.2</c:v>
                </c:pt>
                <c:pt idx="100">
                  <c:v>112.3</c:v>
                </c:pt>
                <c:pt idx="101">
                  <c:v>112.3</c:v>
                </c:pt>
                <c:pt idx="102">
                  <c:v>112.3</c:v>
                </c:pt>
                <c:pt idx="103">
                  <c:v>112.3</c:v>
                </c:pt>
                <c:pt idx="104">
                  <c:v>112.4</c:v>
                </c:pt>
                <c:pt idx="105">
                  <c:v>112.5</c:v>
                </c:pt>
                <c:pt idx="106">
                  <c:v>112.53</c:v>
                </c:pt>
                <c:pt idx="107">
                  <c:v>112.52</c:v>
                </c:pt>
                <c:pt idx="108">
                  <c:v>112.62</c:v>
                </c:pt>
                <c:pt idx="109">
                  <c:v>112.64</c:v>
                </c:pt>
                <c:pt idx="110">
                  <c:v>112.77</c:v>
                </c:pt>
                <c:pt idx="111">
                  <c:v>112.76</c:v>
                </c:pt>
                <c:pt idx="112">
                  <c:v>112.89</c:v>
                </c:pt>
                <c:pt idx="113">
                  <c:v>113.01</c:v>
                </c:pt>
                <c:pt idx="114">
                  <c:v>113</c:v>
                </c:pt>
                <c:pt idx="115">
                  <c:v>113.1</c:v>
                </c:pt>
                <c:pt idx="116">
                  <c:v>113.2</c:v>
                </c:pt>
                <c:pt idx="117">
                  <c:v>113.2</c:v>
                </c:pt>
                <c:pt idx="118">
                  <c:v>113.3</c:v>
                </c:pt>
                <c:pt idx="119">
                  <c:v>113.4</c:v>
                </c:pt>
                <c:pt idx="120">
                  <c:v>113.4</c:v>
                </c:pt>
                <c:pt idx="121">
                  <c:v>113.52</c:v>
                </c:pt>
                <c:pt idx="122">
                  <c:v>113.54</c:v>
                </c:pt>
                <c:pt idx="123">
                  <c:v>113.66</c:v>
                </c:pt>
                <c:pt idx="124">
                  <c:v>113.69</c:v>
                </c:pt>
                <c:pt idx="125">
                  <c:v>113.81</c:v>
                </c:pt>
                <c:pt idx="126">
                  <c:v>113.8</c:v>
                </c:pt>
                <c:pt idx="127">
                  <c:v>113.9</c:v>
                </c:pt>
                <c:pt idx="128">
                  <c:v>113.93</c:v>
                </c:pt>
                <c:pt idx="129">
                  <c:v>113.92</c:v>
                </c:pt>
                <c:pt idx="130">
                  <c:v>113.92</c:v>
                </c:pt>
                <c:pt idx="131">
                  <c:v>114.04</c:v>
                </c:pt>
                <c:pt idx="132">
                  <c:v>113.96</c:v>
                </c:pt>
                <c:pt idx="133">
                  <c:v>114.03</c:v>
                </c:pt>
                <c:pt idx="134">
                  <c:v>114.06</c:v>
                </c:pt>
                <c:pt idx="135">
                  <c:v>114.08</c:v>
                </c:pt>
                <c:pt idx="136">
                  <c:v>114.08</c:v>
                </c:pt>
                <c:pt idx="137">
                  <c:v>114.08</c:v>
                </c:pt>
                <c:pt idx="138">
                  <c:v>114.08</c:v>
                </c:pt>
                <c:pt idx="139">
                  <c:v>114.2</c:v>
                </c:pt>
                <c:pt idx="140">
                  <c:v>114.1</c:v>
                </c:pt>
                <c:pt idx="141">
                  <c:v>114.2</c:v>
                </c:pt>
                <c:pt idx="142">
                  <c:v>114.2</c:v>
                </c:pt>
                <c:pt idx="143">
                  <c:v>114.2</c:v>
                </c:pt>
                <c:pt idx="144">
                  <c:v>114.22</c:v>
                </c:pt>
                <c:pt idx="145">
                  <c:v>114.24</c:v>
                </c:pt>
                <c:pt idx="146">
                  <c:v>114.25</c:v>
                </c:pt>
                <c:pt idx="147">
                  <c:v>114.26</c:v>
                </c:pt>
                <c:pt idx="148">
                  <c:v>114.4</c:v>
                </c:pt>
                <c:pt idx="149">
                  <c:v>114.41</c:v>
                </c:pt>
                <c:pt idx="150">
                  <c:v>114.4</c:v>
                </c:pt>
                <c:pt idx="151">
                  <c:v>114.4</c:v>
                </c:pt>
                <c:pt idx="152">
                  <c:v>114.4</c:v>
                </c:pt>
                <c:pt idx="153">
                  <c:v>114.4</c:v>
                </c:pt>
                <c:pt idx="154">
                  <c:v>114.4</c:v>
                </c:pt>
                <c:pt idx="155">
                  <c:v>114.4</c:v>
                </c:pt>
                <c:pt idx="156">
                  <c:v>114.4</c:v>
                </c:pt>
                <c:pt idx="157">
                  <c:v>114.43</c:v>
                </c:pt>
                <c:pt idx="158">
                  <c:v>114.44</c:v>
                </c:pt>
                <c:pt idx="159">
                  <c:v>114.46</c:v>
                </c:pt>
                <c:pt idx="160">
                  <c:v>114.48</c:v>
                </c:pt>
                <c:pt idx="161">
                  <c:v>114.59</c:v>
                </c:pt>
                <c:pt idx="162">
                  <c:v>114.58</c:v>
                </c:pt>
                <c:pt idx="163">
                  <c:v>114.61</c:v>
                </c:pt>
                <c:pt idx="164">
                  <c:v>114.62</c:v>
                </c:pt>
                <c:pt idx="165">
                  <c:v>114.62</c:v>
                </c:pt>
                <c:pt idx="166">
                  <c:v>114.62</c:v>
                </c:pt>
                <c:pt idx="167">
                  <c:v>114.62</c:v>
                </c:pt>
                <c:pt idx="168">
                  <c:v>114.62</c:v>
                </c:pt>
                <c:pt idx="169">
                  <c:v>114.62</c:v>
                </c:pt>
                <c:pt idx="170">
                  <c:v>114.62</c:v>
                </c:pt>
                <c:pt idx="171">
                  <c:v>114.64</c:v>
                </c:pt>
                <c:pt idx="172">
                  <c:v>114.76</c:v>
                </c:pt>
                <c:pt idx="173">
                  <c:v>114.66</c:v>
                </c:pt>
                <c:pt idx="174">
                  <c:v>114.76</c:v>
                </c:pt>
                <c:pt idx="175">
                  <c:v>114.79</c:v>
                </c:pt>
                <c:pt idx="176">
                  <c:v>114.82</c:v>
                </c:pt>
                <c:pt idx="177">
                  <c:v>114.8</c:v>
                </c:pt>
                <c:pt idx="178">
                  <c:v>114.8</c:v>
                </c:pt>
                <c:pt idx="179">
                  <c:v>114.8</c:v>
                </c:pt>
                <c:pt idx="180">
                  <c:v>114.8</c:v>
                </c:pt>
                <c:pt idx="181">
                  <c:v>114.8</c:v>
                </c:pt>
                <c:pt idx="182">
                  <c:v>114.8</c:v>
                </c:pt>
                <c:pt idx="183">
                  <c:v>114.8</c:v>
                </c:pt>
                <c:pt idx="184">
                  <c:v>114.92</c:v>
                </c:pt>
                <c:pt idx="185">
                  <c:v>114.92</c:v>
                </c:pt>
                <c:pt idx="186">
                  <c:v>114.82</c:v>
                </c:pt>
                <c:pt idx="187">
                  <c:v>114.94</c:v>
                </c:pt>
                <c:pt idx="188">
                  <c:v>114.94</c:v>
                </c:pt>
                <c:pt idx="189">
                  <c:v>114.94</c:v>
                </c:pt>
                <c:pt idx="190">
                  <c:v>114.94</c:v>
                </c:pt>
                <c:pt idx="191">
                  <c:v>114.96</c:v>
                </c:pt>
                <c:pt idx="192">
                  <c:v>114.98</c:v>
                </c:pt>
                <c:pt idx="193">
                  <c:v>114.99</c:v>
                </c:pt>
                <c:pt idx="194">
                  <c:v>114.96</c:v>
                </c:pt>
                <c:pt idx="195">
                  <c:v>114.96</c:v>
                </c:pt>
                <c:pt idx="196">
                  <c:v>115.06</c:v>
                </c:pt>
                <c:pt idx="197">
                  <c:v>115.06</c:v>
                </c:pt>
                <c:pt idx="198">
                  <c:v>115.06</c:v>
                </c:pt>
                <c:pt idx="199">
                  <c:v>114.96</c:v>
                </c:pt>
                <c:pt idx="200">
                  <c:v>115</c:v>
                </c:pt>
                <c:pt idx="201">
                  <c:v>115.1</c:v>
                </c:pt>
                <c:pt idx="202">
                  <c:v>115.1</c:v>
                </c:pt>
                <c:pt idx="203">
                  <c:v>115.1</c:v>
                </c:pt>
                <c:pt idx="204">
                  <c:v>115.1</c:v>
                </c:pt>
                <c:pt idx="205">
                  <c:v>115.1</c:v>
                </c:pt>
                <c:pt idx="206">
                  <c:v>115.1</c:v>
                </c:pt>
                <c:pt idx="207">
                  <c:v>115.1</c:v>
                </c:pt>
                <c:pt idx="208">
                  <c:v>115.1</c:v>
                </c:pt>
                <c:pt idx="209">
                  <c:v>115.1</c:v>
                </c:pt>
                <c:pt idx="210">
                  <c:v>115.12</c:v>
                </c:pt>
                <c:pt idx="211">
                  <c:v>115.14</c:v>
                </c:pt>
                <c:pt idx="212">
                  <c:v>115.16</c:v>
                </c:pt>
                <c:pt idx="213">
                  <c:v>115.2</c:v>
                </c:pt>
                <c:pt idx="214">
                  <c:v>115.18</c:v>
                </c:pt>
                <c:pt idx="215">
                  <c:v>115.18</c:v>
                </c:pt>
                <c:pt idx="216">
                  <c:v>115.28</c:v>
                </c:pt>
                <c:pt idx="217">
                  <c:v>115.18</c:v>
                </c:pt>
                <c:pt idx="218">
                  <c:v>115.18</c:v>
                </c:pt>
                <c:pt idx="219">
                  <c:v>115.18</c:v>
                </c:pt>
                <c:pt idx="220">
                  <c:v>115.2</c:v>
                </c:pt>
                <c:pt idx="221">
                  <c:v>115.2</c:v>
                </c:pt>
                <c:pt idx="222">
                  <c:v>115.2</c:v>
                </c:pt>
                <c:pt idx="223">
                  <c:v>115.2</c:v>
                </c:pt>
                <c:pt idx="224">
                  <c:v>115.3</c:v>
                </c:pt>
                <c:pt idx="225">
                  <c:v>115.3</c:v>
                </c:pt>
                <c:pt idx="226">
                  <c:v>115.3</c:v>
                </c:pt>
                <c:pt idx="227">
                  <c:v>115.32</c:v>
                </c:pt>
                <c:pt idx="228">
                  <c:v>115.32</c:v>
                </c:pt>
                <c:pt idx="229">
                  <c:v>115.32</c:v>
                </c:pt>
                <c:pt idx="230">
                  <c:v>115.24</c:v>
                </c:pt>
                <c:pt idx="231">
                  <c:v>115.32</c:v>
                </c:pt>
                <c:pt idx="232">
                  <c:v>115.32</c:v>
                </c:pt>
                <c:pt idx="233">
                  <c:v>115.34</c:v>
                </c:pt>
                <c:pt idx="234">
                  <c:v>115.34</c:v>
                </c:pt>
                <c:pt idx="235">
                  <c:v>115.35</c:v>
                </c:pt>
                <c:pt idx="236">
                  <c:v>115.35</c:v>
                </c:pt>
                <c:pt idx="237">
                  <c:v>115.38</c:v>
                </c:pt>
                <c:pt idx="238">
                  <c:v>115.38</c:v>
                </c:pt>
                <c:pt idx="239">
                  <c:v>115.4</c:v>
                </c:pt>
                <c:pt idx="240">
                  <c:v>115.4</c:v>
                </c:pt>
                <c:pt idx="241">
                  <c:v>115.4</c:v>
                </c:pt>
                <c:pt idx="242">
                  <c:v>115.36</c:v>
                </c:pt>
                <c:pt idx="243">
                  <c:v>115.36</c:v>
                </c:pt>
                <c:pt idx="244">
                  <c:v>115.36</c:v>
                </c:pt>
                <c:pt idx="245">
                  <c:v>115.36</c:v>
                </c:pt>
                <c:pt idx="246">
                  <c:v>115.36</c:v>
                </c:pt>
                <c:pt idx="247">
                  <c:v>115.36</c:v>
                </c:pt>
                <c:pt idx="248">
                  <c:v>115.36</c:v>
                </c:pt>
                <c:pt idx="249">
                  <c:v>115.36</c:v>
                </c:pt>
                <c:pt idx="250">
                  <c:v>115.36</c:v>
                </c:pt>
                <c:pt idx="251">
                  <c:v>115.36</c:v>
                </c:pt>
                <c:pt idx="252">
                  <c:v>115.36</c:v>
                </c:pt>
                <c:pt idx="253">
                  <c:v>115.36</c:v>
                </c:pt>
                <c:pt idx="254">
                  <c:v>115.36</c:v>
                </c:pt>
                <c:pt idx="255">
                  <c:v>115.36</c:v>
                </c:pt>
                <c:pt idx="256">
                  <c:v>115.36</c:v>
                </c:pt>
                <c:pt idx="257">
                  <c:v>115.36</c:v>
                </c:pt>
                <c:pt idx="258">
                  <c:v>115.36</c:v>
                </c:pt>
                <c:pt idx="259">
                  <c:v>115.26</c:v>
                </c:pt>
                <c:pt idx="260">
                  <c:v>115.36</c:v>
                </c:pt>
                <c:pt idx="261">
                  <c:v>115.36</c:v>
                </c:pt>
                <c:pt idx="262">
                  <c:v>115.36</c:v>
                </c:pt>
                <c:pt idx="263">
                  <c:v>115.36</c:v>
                </c:pt>
                <c:pt idx="264">
                  <c:v>115.36</c:v>
                </c:pt>
                <c:pt idx="265">
                  <c:v>115.36</c:v>
                </c:pt>
                <c:pt idx="266">
                  <c:v>115.36</c:v>
                </c:pt>
                <c:pt idx="267">
                  <c:v>115.26</c:v>
                </c:pt>
                <c:pt idx="268">
                  <c:v>115.36</c:v>
                </c:pt>
                <c:pt idx="269">
                  <c:v>115.36</c:v>
                </c:pt>
                <c:pt idx="270">
                  <c:v>115.26</c:v>
                </c:pt>
                <c:pt idx="271">
                  <c:v>115.36</c:v>
                </c:pt>
                <c:pt idx="272">
                  <c:v>115.26</c:v>
                </c:pt>
                <c:pt idx="273">
                  <c:v>115.36</c:v>
                </c:pt>
                <c:pt idx="274">
                  <c:v>115.26</c:v>
                </c:pt>
                <c:pt idx="275">
                  <c:v>115.26</c:v>
                </c:pt>
                <c:pt idx="276">
                  <c:v>115.26</c:v>
                </c:pt>
                <c:pt idx="277">
                  <c:v>115.36</c:v>
                </c:pt>
                <c:pt idx="278">
                  <c:v>115.36</c:v>
                </c:pt>
                <c:pt idx="279">
                  <c:v>115.36</c:v>
                </c:pt>
                <c:pt idx="280">
                  <c:v>115.36</c:v>
                </c:pt>
                <c:pt idx="281">
                  <c:v>115.36</c:v>
                </c:pt>
                <c:pt idx="282">
                  <c:v>115.36</c:v>
                </c:pt>
                <c:pt idx="283">
                  <c:v>115.36</c:v>
                </c:pt>
                <c:pt idx="284">
                  <c:v>115.36</c:v>
                </c:pt>
                <c:pt idx="285">
                  <c:v>115.36</c:v>
                </c:pt>
                <c:pt idx="286">
                  <c:v>115.36</c:v>
                </c:pt>
                <c:pt idx="287">
                  <c:v>115.36</c:v>
                </c:pt>
                <c:pt idx="288">
                  <c:v>115.36</c:v>
                </c:pt>
                <c:pt idx="289">
                  <c:v>115.36</c:v>
                </c:pt>
                <c:pt idx="290">
                  <c:v>115.36</c:v>
                </c:pt>
                <c:pt idx="291">
                  <c:v>115.36</c:v>
                </c:pt>
                <c:pt idx="292">
                  <c:v>115.36</c:v>
                </c:pt>
                <c:pt idx="293">
                  <c:v>115.36</c:v>
                </c:pt>
                <c:pt idx="294">
                  <c:v>115.36</c:v>
                </c:pt>
                <c:pt idx="295">
                  <c:v>115.36</c:v>
                </c:pt>
                <c:pt idx="296">
                  <c:v>115.36</c:v>
                </c:pt>
                <c:pt idx="297">
                  <c:v>115.36</c:v>
                </c:pt>
                <c:pt idx="298">
                  <c:v>115.36</c:v>
                </c:pt>
                <c:pt idx="299">
                  <c:v>115.36</c:v>
                </c:pt>
                <c:pt idx="300">
                  <c:v>115.36</c:v>
                </c:pt>
                <c:pt idx="301">
                  <c:v>115.36</c:v>
                </c:pt>
                <c:pt idx="302">
                  <c:v>115.36</c:v>
                </c:pt>
                <c:pt idx="303">
                  <c:v>115.36</c:v>
                </c:pt>
                <c:pt idx="304">
                  <c:v>115.36</c:v>
                </c:pt>
                <c:pt idx="305">
                  <c:v>115.36</c:v>
                </c:pt>
                <c:pt idx="306">
                  <c:v>115.36</c:v>
                </c:pt>
                <c:pt idx="307">
                  <c:v>115.36</c:v>
                </c:pt>
                <c:pt idx="308">
                  <c:v>115.36</c:v>
                </c:pt>
                <c:pt idx="309">
                  <c:v>115.36</c:v>
                </c:pt>
                <c:pt idx="310">
                  <c:v>115.36</c:v>
                </c:pt>
                <c:pt idx="311">
                  <c:v>115.36</c:v>
                </c:pt>
                <c:pt idx="312">
                  <c:v>115.36</c:v>
                </c:pt>
                <c:pt idx="313">
                  <c:v>115.36</c:v>
                </c:pt>
                <c:pt idx="314">
                  <c:v>115.36</c:v>
                </c:pt>
                <c:pt idx="315">
                  <c:v>115.36</c:v>
                </c:pt>
                <c:pt idx="316">
                  <c:v>115.36</c:v>
                </c:pt>
                <c:pt idx="317">
                  <c:v>115.36</c:v>
                </c:pt>
                <c:pt idx="318">
                  <c:v>115.36</c:v>
                </c:pt>
                <c:pt idx="319">
                  <c:v>115.36</c:v>
                </c:pt>
                <c:pt idx="320">
                  <c:v>115.36</c:v>
                </c:pt>
                <c:pt idx="321">
                  <c:v>115.36</c:v>
                </c:pt>
                <c:pt idx="322">
                  <c:v>115.36</c:v>
                </c:pt>
                <c:pt idx="323">
                  <c:v>115.36</c:v>
                </c:pt>
                <c:pt idx="324">
                  <c:v>115.36</c:v>
                </c:pt>
                <c:pt idx="325">
                  <c:v>115.36</c:v>
                </c:pt>
                <c:pt idx="326">
                  <c:v>115.36</c:v>
                </c:pt>
                <c:pt idx="327">
                  <c:v>115.36</c:v>
                </c:pt>
                <c:pt idx="328">
                  <c:v>115.36</c:v>
                </c:pt>
                <c:pt idx="329">
                  <c:v>115.36</c:v>
                </c:pt>
                <c:pt idx="330">
                  <c:v>115.36</c:v>
                </c:pt>
                <c:pt idx="331">
                  <c:v>115.36</c:v>
                </c:pt>
                <c:pt idx="332">
                  <c:v>115.36</c:v>
                </c:pt>
                <c:pt idx="333">
                  <c:v>115.36</c:v>
                </c:pt>
                <c:pt idx="334">
                  <c:v>115.36</c:v>
                </c:pt>
                <c:pt idx="335">
                  <c:v>115.36</c:v>
                </c:pt>
                <c:pt idx="336">
                  <c:v>115.36</c:v>
                </c:pt>
                <c:pt idx="337">
                  <c:v>115.36</c:v>
                </c:pt>
                <c:pt idx="338">
                  <c:v>115.36</c:v>
                </c:pt>
                <c:pt idx="339">
                  <c:v>115.36</c:v>
                </c:pt>
                <c:pt idx="340">
                  <c:v>115.36</c:v>
                </c:pt>
                <c:pt idx="341">
                  <c:v>115.36</c:v>
                </c:pt>
                <c:pt idx="342">
                  <c:v>115.36</c:v>
                </c:pt>
                <c:pt idx="343">
                  <c:v>115.36</c:v>
                </c:pt>
                <c:pt idx="344">
                  <c:v>115.36</c:v>
                </c:pt>
                <c:pt idx="345">
                  <c:v>115.36</c:v>
                </c:pt>
                <c:pt idx="346">
                  <c:v>115.36</c:v>
                </c:pt>
                <c:pt idx="347">
                  <c:v>115.36</c:v>
                </c:pt>
                <c:pt idx="348">
                  <c:v>115.36</c:v>
                </c:pt>
                <c:pt idx="349">
                  <c:v>115.36</c:v>
                </c:pt>
                <c:pt idx="350">
                  <c:v>115.36</c:v>
                </c:pt>
                <c:pt idx="351">
                  <c:v>115.36</c:v>
                </c:pt>
                <c:pt idx="352">
                  <c:v>115.36</c:v>
                </c:pt>
                <c:pt idx="353">
                  <c:v>115.36</c:v>
                </c:pt>
                <c:pt idx="354">
                  <c:v>115.36</c:v>
                </c:pt>
                <c:pt idx="355">
                  <c:v>115.36</c:v>
                </c:pt>
                <c:pt idx="356">
                  <c:v>115.36</c:v>
                </c:pt>
                <c:pt idx="357">
                  <c:v>115.36</c:v>
                </c:pt>
                <c:pt idx="358">
                  <c:v>115.36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4F3-4650-B5F7-4A87F3D433EC}"/>
            </c:ext>
          </c:extLst>
        </c:ser>
        <c:ser>
          <c:idx val="1"/>
          <c:order val="1"/>
          <c:spPr>
            <a:ln w="190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TERRA_ROSSA_4!$A$361:$A$498</c:f>
              <c:numCache>
                <c:formatCode>General</c:formatCode>
                <c:ptCount val="138"/>
                <c:pt idx="0">
                  <c:v>18.3</c:v>
                </c:pt>
                <c:pt idx="1">
                  <c:v>22.1</c:v>
                </c:pt>
                <c:pt idx="2">
                  <c:v>28.8</c:v>
                </c:pt>
                <c:pt idx="3">
                  <c:v>35.799999999999997</c:v>
                </c:pt>
                <c:pt idx="4">
                  <c:v>42.5</c:v>
                </c:pt>
                <c:pt idx="5">
                  <c:v>48.7</c:v>
                </c:pt>
                <c:pt idx="6">
                  <c:v>54.4</c:v>
                </c:pt>
                <c:pt idx="7">
                  <c:v>60.2</c:v>
                </c:pt>
                <c:pt idx="8">
                  <c:v>65.2</c:v>
                </c:pt>
                <c:pt idx="9">
                  <c:v>70.2</c:v>
                </c:pt>
                <c:pt idx="10">
                  <c:v>75</c:v>
                </c:pt>
                <c:pt idx="11">
                  <c:v>79.5</c:v>
                </c:pt>
                <c:pt idx="12">
                  <c:v>84.2</c:v>
                </c:pt>
                <c:pt idx="13">
                  <c:v>88.5</c:v>
                </c:pt>
                <c:pt idx="14">
                  <c:v>93</c:v>
                </c:pt>
                <c:pt idx="15">
                  <c:v>97.5</c:v>
                </c:pt>
                <c:pt idx="16">
                  <c:v>102.1</c:v>
                </c:pt>
                <c:pt idx="17">
                  <c:v>106.7</c:v>
                </c:pt>
                <c:pt idx="18">
                  <c:v>111.6</c:v>
                </c:pt>
                <c:pt idx="19">
                  <c:v>116.7</c:v>
                </c:pt>
                <c:pt idx="20">
                  <c:v>121.6</c:v>
                </c:pt>
                <c:pt idx="21">
                  <c:v>126.3</c:v>
                </c:pt>
                <c:pt idx="22">
                  <c:v>131.4</c:v>
                </c:pt>
                <c:pt idx="23">
                  <c:v>136.1</c:v>
                </c:pt>
                <c:pt idx="24">
                  <c:v>140.9</c:v>
                </c:pt>
                <c:pt idx="25">
                  <c:v>145.4</c:v>
                </c:pt>
                <c:pt idx="26">
                  <c:v>150.1</c:v>
                </c:pt>
                <c:pt idx="27">
                  <c:v>155.19999999999999</c:v>
                </c:pt>
                <c:pt idx="28">
                  <c:v>160</c:v>
                </c:pt>
                <c:pt idx="29">
                  <c:v>164.9</c:v>
                </c:pt>
                <c:pt idx="30">
                  <c:v>170.1</c:v>
                </c:pt>
                <c:pt idx="31">
                  <c:v>174.7</c:v>
                </c:pt>
                <c:pt idx="32">
                  <c:v>179.7</c:v>
                </c:pt>
                <c:pt idx="33">
                  <c:v>184.8</c:v>
                </c:pt>
                <c:pt idx="34">
                  <c:v>190</c:v>
                </c:pt>
                <c:pt idx="35">
                  <c:v>195.1</c:v>
                </c:pt>
                <c:pt idx="36">
                  <c:v>200.6</c:v>
                </c:pt>
                <c:pt idx="37">
                  <c:v>206</c:v>
                </c:pt>
                <c:pt idx="38">
                  <c:v>210.9</c:v>
                </c:pt>
                <c:pt idx="39">
                  <c:v>216.4</c:v>
                </c:pt>
                <c:pt idx="40">
                  <c:v>221.2</c:v>
                </c:pt>
                <c:pt idx="41">
                  <c:v>226.4</c:v>
                </c:pt>
                <c:pt idx="42">
                  <c:v>231.6</c:v>
                </c:pt>
                <c:pt idx="43">
                  <c:v>236.3</c:v>
                </c:pt>
                <c:pt idx="44">
                  <c:v>241.5</c:v>
                </c:pt>
                <c:pt idx="45">
                  <c:v>247.3</c:v>
                </c:pt>
                <c:pt idx="46">
                  <c:v>252.3</c:v>
                </c:pt>
                <c:pt idx="47">
                  <c:v>257.7</c:v>
                </c:pt>
                <c:pt idx="48">
                  <c:v>263</c:v>
                </c:pt>
                <c:pt idx="49">
                  <c:v>268</c:v>
                </c:pt>
                <c:pt idx="50">
                  <c:v>273.10000000000002</c:v>
                </c:pt>
                <c:pt idx="51">
                  <c:v>277.8</c:v>
                </c:pt>
                <c:pt idx="52">
                  <c:v>283</c:v>
                </c:pt>
                <c:pt idx="53">
                  <c:v>287.8</c:v>
                </c:pt>
                <c:pt idx="54">
                  <c:v>292.8</c:v>
                </c:pt>
                <c:pt idx="55">
                  <c:v>297.60000000000002</c:v>
                </c:pt>
                <c:pt idx="56">
                  <c:v>302.60000000000002</c:v>
                </c:pt>
                <c:pt idx="57">
                  <c:v>307.10000000000002</c:v>
                </c:pt>
                <c:pt idx="58">
                  <c:v>311.8</c:v>
                </c:pt>
                <c:pt idx="59">
                  <c:v>316.8</c:v>
                </c:pt>
                <c:pt idx="60">
                  <c:v>321.7</c:v>
                </c:pt>
                <c:pt idx="61">
                  <c:v>327.5</c:v>
                </c:pt>
                <c:pt idx="62">
                  <c:v>332.3</c:v>
                </c:pt>
                <c:pt idx="63">
                  <c:v>337.4</c:v>
                </c:pt>
                <c:pt idx="64">
                  <c:v>342.8</c:v>
                </c:pt>
                <c:pt idx="65">
                  <c:v>347.5</c:v>
                </c:pt>
                <c:pt idx="66">
                  <c:v>352.6</c:v>
                </c:pt>
                <c:pt idx="67">
                  <c:v>357.7</c:v>
                </c:pt>
                <c:pt idx="68">
                  <c:v>362.5</c:v>
                </c:pt>
                <c:pt idx="69">
                  <c:v>368</c:v>
                </c:pt>
                <c:pt idx="70">
                  <c:v>373</c:v>
                </c:pt>
                <c:pt idx="71">
                  <c:v>377.9</c:v>
                </c:pt>
                <c:pt idx="72">
                  <c:v>383.1</c:v>
                </c:pt>
                <c:pt idx="73">
                  <c:v>387.9</c:v>
                </c:pt>
                <c:pt idx="74">
                  <c:v>392.6</c:v>
                </c:pt>
                <c:pt idx="75">
                  <c:v>397.6</c:v>
                </c:pt>
                <c:pt idx="76">
                  <c:v>401.8</c:v>
                </c:pt>
                <c:pt idx="77">
                  <c:v>406.7</c:v>
                </c:pt>
                <c:pt idx="78">
                  <c:v>411.5</c:v>
                </c:pt>
                <c:pt idx="79">
                  <c:v>416.3</c:v>
                </c:pt>
                <c:pt idx="80">
                  <c:v>421</c:v>
                </c:pt>
                <c:pt idx="81">
                  <c:v>426.1</c:v>
                </c:pt>
                <c:pt idx="82">
                  <c:v>431</c:v>
                </c:pt>
                <c:pt idx="83">
                  <c:v>436.3</c:v>
                </c:pt>
                <c:pt idx="84">
                  <c:v>441.6</c:v>
                </c:pt>
                <c:pt idx="85">
                  <c:v>446.4</c:v>
                </c:pt>
                <c:pt idx="86">
                  <c:v>451.1</c:v>
                </c:pt>
                <c:pt idx="87">
                  <c:v>455.7</c:v>
                </c:pt>
                <c:pt idx="88">
                  <c:v>460.8</c:v>
                </c:pt>
                <c:pt idx="89">
                  <c:v>466.4</c:v>
                </c:pt>
                <c:pt idx="90">
                  <c:v>471.3</c:v>
                </c:pt>
                <c:pt idx="91">
                  <c:v>476.1</c:v>
                </c:pt>
                <c:pt idx="92">
                  <c:v>481.1</c:v>
                </c:pt>
                <c:pt idx="93">
                  <c:v>485.6</c:v>
                </c:pt>
                <c:pt idx="94">
                  <c:v>490.6</c:v>
                </c:pt>
                <c:pt idx="95">
                  <c:v>495.4</c:v>
                </c:pt>
                <c:pt idx="96">
                  <c:v>500.3</c:v>
                </c:pt>
                <c:pt idx="97">
                  <c:v>504.8</c:v>
                </c:pt>
                <c:pt idx="98">
                  <c:v>509.5</c:v>
                </c:pt>
                <c:pt idx="99">
                  <c:v>514</c:v>
                </c:pt>
                <c:pt idx="100">
                  <c:v>518.70000000000005</c:v>
                </c:pt>
                <c:pt idx="101">
                  <c:v>523.9</c:v>
                </c:pt>
                <c:pt idx="102">
                  <c:v>528.70000000000005</c:v>
                </c:pt>
                <c:pt idx="103">
                  <c:v>534.29999999999995</c:v>
                </c:pt>
                <c:pt idx="104">
                  <c:v>538.9</c:v>
                </c:pt>
                <c:pt idx="105">
                  <c:v>543.9</c:v>
                </c:pt>
                <c:pt idx="106">
                  <c:v>548.79999999999995</c:v>
                </c:pt>
                <c:pt idx="107">
                  <c:v>553.70000000000005</c:v>
                </c:pt>
                <c:pt idx="108">
                  <c:v>558</c:v>
                </c:pt>
                <c:pt idx="109">
                  <c:v>564</c:v>
                </c:pt>
                <c:pt idx="110">
                  <c:v>568.9</c:v>
                </c:pt>
                <c:pt idx="111">
                  <c:v>573.5</c:v>
                </c:pt>
                <c:pt idx="112">
                  <c:v>578.79999999999995</c:v>
                </c:pt>
                <c:pt idx="113">
                  <c:v>583.6</c:v>
                </c:pt>
                <c:pt idx="114">
                  <c:v>588.20000000000005</c:v>
                </c:pt>
                <c:pt idx="115">
                  <c:v>592.70000000000005</c:v>
                </c:pt>
                <c:pt idx="116">
                  <c:v>597.4</c:v>
                </c:pt>
                <c:pt idx="117">
                  <c:v>602.4</c:v>
                </c:pt>
                <c:pt idx="118">
                  <c:v>607.5</c:v>
                </c:pt>
                <c:pt idx="119">
                  <c:v>613.1</c:v>
                </c:pt>
                <c:pt idx="120">
                  <c:v>618.9</c:v>
                </c:pt>
                <c:pt idx="121">
                  <c:v>623.6</c:v>
                </c:pt>
                <c:pt idx="122">
                  <c:v>629.1</c:v>
                </c:pt>
                <c:pt idx="123">
                  <c:v>634</c:v>
                </c:pt>
                <c:pt idx="124">
                  <c:v>638.9</c:v>
                </c:pt>
                <c:pt idx="125">
                  <c:v>644.4</c:v>
                </c:pt>
                <c:pt idx="126">
                  <c:v>649.5</c:v>
                </c:pt>
                <c:pt idx="127">
                  <c:v>655.5</c:v>
                </c:pt>
                <c:pt idx="128">
                  <c:v>661.3</c:v>
                </c:pt>
                <c:pt idx="129">
                  <c:v>666.5</c:v>
                </c:pt>
                <c:pt idx="130">
                  <c:v>671.8</c:v>
                </c:pt>
                <c:pt idx="131">
                  <c:v>677.1</c:v>
                </c:pt>
                <c:pt idx="132">
                  <c:v>682.2</c:v>
                </c:pt>
                <c:pt idx="133">
                  <c:v>687.5</c:v>
                </c:pt>
                <c:pt idx="134">
                  <c:v>692.8</c:v>
                </c:pt>
                <c:pt idx="135">
                  <c:v>698.1</c:v>
                </c:pt>
                <c:pt idx="136">
                  <c:v>701.8</c:v>
                </c:pt>
                <c:pt idx="137">
                  <c:v>703.5</c:v>
                </c:pt>
              </c:numCache>
            </c:numRef>
          </c:xVal>
          <c:yVal>
            <c:numRef>
              <c:f>TERRA_ROSSA_4!$B$361:$B$498</c:f>
              <c:numCache>
                <c:formatCode>General</c:formatCode>
                <c:ptCount val="138"/>
                <c:pt idx="0">
                  <c:v>115</c:v>
                </c:pt>
                <c:pt idx="1">
                  <c:v>115.4</c:v>
                </c:pt>
                <c:pt idx="2">
                  <c:v>116.1</c:v>
                </c:pt>
                <c:pt idx="3">
                  <c:v>116.7</c:v>
                </c:pt>
                <c:pt idx="4">
                  <c:v>117.39</c:v>
                </c:pt>
                <c:pt idx="5">
                  <c:v>117.89</c:v>
                </c:pt>
                <c:pt idx="6">
                  <c:v>118.44</c:v>
                </c:pt>
                <c:pt idx="7">
                  <c:v>118.95</c:v>
                </c:pt>
                <c:pt idx="8">
                  <c:v>119.37</c:v>
                </c:pt>
                <c:pt idx="9">
                  <c:v>119.79</c:v>
                </c:pt>
                <c:pt idx="10">
                  <c:v>120.24</c:v>
                </c:pt>
                <c:pt idx="11">
                  <c:v>120.65</c:v>
                </c:pt>
                <c:pt idx="12">
                  <c:v>121.07</c:v>
                </c:pt>
                <c:pt idx="13">
                  <c:v>121.49</c:v>
                </c:pt>
                <c:pt idx="14">
                  <c:v>121.94</c:v>
                </c:pt>
                <c:pt idx="15">
                  <c:v>122.35</c:v>
                </c:pt>
                <c:pt idx="16">
                  <c:v>122.77</c:v>
                </c:pt>
                <c:pt idx="17">
                  <c:v>123.19</c:v>
                </c:pt>
                <c:pt idx="18">
                  <c:v>123.71</c:v>
                </c:pt>
                <c:pt idx="19">
                  <c:v>124.1</c:v>
                </c:pt>
                <c:pt idx="20">
                  <c:v>124.5</c:v>
                </c:pt>
                <c:pt idx="21">
                  <c:v>124.9</c:v>
                </c:pt>
                <c:pt idx="22">
                  <c:v>125.2</c:v>
                </c:pt>
                <c:pt idx="23">
                  <c:v>125.6</c:v>
                </c:pt>
                <c:pt idx="24">
                  <c:v>125.9</c:v>
                </c:pt>
                <c:pt idx="25">
                  <c:v>126.23</c:v>
                </c:pt>
                <c:pt idx="26">
                  <c:v>126.64</c:v>
                </c:pt>
                <c:pt idx="27">
                  <c:v>127.07</c:v>
                </c:pt>
                <c:pt idx="28">
                  <c:v>127.58</c:v>
                </c:pt>
                <c:pt idx="29">
                  <c:v>128.1</c:v>
                </c:pt>
                <c:pt idx="30">
                  <c:v>128.72999999999999</c:v>
                </c:pt>
                <c:pt idx="31">
                  <c:v>129.34</c:v>
                </c:pt>
                <c:pt idx="32">
                  <c:v>130.16</c:v>
                </c:pt>
                <c:pt idx="33">
                  <c:v>130.88</c:v>
                </c:pt>
                <c:pt idx="34">
                  <c:v>131.9</c:v>
                </c:pt>
                <c:pt idx="35">
                  <c:v>132.9</c:v>
                </c:pt>
                <c:pt idx="36">
                  <c:v>134</c:v>
                </c:pt>
                <c:pt idx="37">
                  <c:v>135.02000000000001</c:v>
                </c:pt>
                <c:pt idx="38">
                  <c:v>136.13999999999999</c:v>
                </c:pt>
                <c:pt idx="39">
                  <c:v>137.16</c:v>
                </c:pt>
                <c:pt idx="40">
                  <c:v>138.18</c:v>
                </c:pt>
                <c:pt idx="41">
                  <c:v>139.19999999999999</c:v>
                </c:pt>
                <c:pt idx="42">
                  <c:v>140.1</c:v>
                </c:pt>
                <c:pt idx="43">
                  <c:v>140.9</c:v>
                </c:pt>
                <c:pt idx="44">
                  <c:v>141.80000000000001</c:v>
                </c:pt>
                <c:pt idx="45">
                  <c:v>142.6</c:v>
                </c:pt>
                <c:pt idx="46">
                  <c:v>143.34</c:v>
                </c:pt>
                <c:pt idx="47">
                  <c:v>144.06</c:v>
                </c:pt>
                <c:pt idx="48">
                  <c:v>144.68</c:v>
                </c:pt>
                <c:pt idx="49">
                  <c:v>145.30000000000001</c:v>
                </c:pt>
                <c:pt idx="50">
                  <c:v>145.82</c:v>
                </c:pt>
                <c:pt idx="51">
                  <c:v>146.30000000000001</c:v>
                </c:pt>
                <c:pt idx="52">
                  <c:v>146.80000000000001</c:v>
                </c:pt>
                <c:pt idx="53">
                  <c:v>147.19999999999999</c:v>
                </c:pt>
                <c:pt idx="54">
                  <c:v>147.6</c:v>
                </c:pt>
                <c:pt idx="55">
                  <c:v>147.9</c:v>
                </c:pt>
                <c:pt idx="56">
                  <c:v>147.94</c:v>
                </c:pt>
                <c:pt idx="57">
                  <c:v>147.96</c:v>
                </c:pt>
                <c:pt idx="58">
                  <c:v>147.68</c:v>
                </c:pt>
                <c:pt idx="59">
                  <c:v>147.38999999999999</c:v>
                </c:pt>
                <c:pt idx="60">
                  <c:v>147.25</c:v>
                </c:pt>
                <c:pt idx="61">
                  <c:v>146.94999999999999</c:v>
                </c:pt>
                <c:pt idx="62">
                  <c:v>146.87</c:v>
                </c:pt>
                <c:pt idx="63">
                  <c:v>146.69</c:v>
                </c:pt>
                <c:pt idx="64">
                  <c:v>146.71</c:v>
                </c:pt>
                <c:pt idx="65">
                  <c:v>146.93</c:v>
                </c:pt>
                <c:pt idx="66">
                  <c:v>147.15</c:v>
                </c:pt>
                <c:pt idx="67">
                  <c:v>147.37</c:v>
                </c:pt>
                <c:pt idx="68">
                  <c:v>147.59</c:v>
                </c:pt>
                <c:pt idx="69">
                  <c:v>147.94999999999999</c:v>
                </c:pt>
                <c:pt idx="70">
                  <c:v>148.05000000000001</c:v>
                </c:pt>
                <c:pt idx="71">
                  <c:v>148.27000000000001</c:v>
                </c:pt>
                <c:pt idx="72">
                  <c:v>148.38999999999999</c:v>
                </c:pt>
                <c:pt idx="73">
                  <c:v>148.74</c:v>
                </c:pt>
                <c:pt idx="74">
                  <c:v>150.65</c:v>
                </c:pt>
                <c:pt idx="75">
                  <c:v>157.57</c:v>
                </c:pt>
                <c:pt idx="76">
                  <c:v>172.59</c:v>
                </c:pt>
                <c:pt idx="77">
                  <c:v>196.64</c:v>
                </c:pt>
                <c:pt idx="78">
                  <c:v>227.35</c:v>
                </c:pt>
                <c:pt idx="79">
                  <c:v>261.27</c:v>
                </c:pt>
                <c:pt idx="80">
                  <c:v>295.19</c:v>
                </c:pt>
                <c:pt idx="81">
                  <c:v>327.71</c:v>
                </c:pt>
                <c:pt idx="82">
                  <c:v>358.93</c:v>
                </c:pt>
                <c:pt idx="83">
                  <c:v>388.85</c:v>
                </c:pt>
                <c:pt idx="84">
                  <c:v>416.17</c:v>
                </c:pt>
                <c:pt idx="85">
                  <c:v>440.33</c:v>
                </c:pt>
                <c:pt idx="86">
                  <c:v>461.36</c:v>
                </c:pt>
                <c:pt idx="87">
                  <c:v>479.57</c:v>
                </c:pt>
                <c:pt idx="88">
                  <c:v>495.81</c:v>
                </c:pt>
                <c:pt idx="89">
                  <c:v>511.46</c:v>
                </c:pt>
                <c:pt idx="90">
                  <c:v>526.16999999999996</c:v>
                </c:pt>
                <c:pt idx="91">
                  <c:v>540.12</c:v>
                </c:pt>
                <c:pt idx="92">
                  <c:v>553.66999999999996</c:v>
                </c:pt>
                <c:pt idx="93">
                  <c:v>567.20000000000005</c:v>
                </c:pt>
                <c:pt idx="94">
                  <c:v>581.24</c:v>
                </c:pt>
                <c:pt idx="95">
                  <c:v>595.66999999999996</c:v>
                </c:pt>
                <c:pt idx="96">
                  <c:v>610.79</c:v>
                </c:pt>
                <c:pt idx="97">
                  <c:v>626.80999999999995</c:v>
                </c:pt>
                <c:pt idx="98">
                  <c:v>643.73</c:v>
                </c:pt>
                <c:pt idx="99">
                  <c:v>662.15</c:v>
                </c:pt>
                <c:pt idx="100">
                  <c:v>682.79</c:v>
                </c:pt>
                <c:pt idx="101">
                  <c:v>708.23</c:v>
                </c:pt>
                <c:pt idx="102">
                  <c:v>736.38</c:v>
                </c:pt>
                <c:pt idx="103">
                  <c:v>767.33</c:v>
                </c:pt>
                <c:pt idx="104">
                  <c:v>803.16</c:v>
                </c:pt>
                <c:pt idx="105">
                  <c:v>845.37</c:v>
                </c:pt>
                <c:pt idx="106">
                  <c:v>897.53</c:v>
                </c:pt>
                <c:pt idx="107">
                  <c:v>963.87</c:v>
                </c:pt>
                <c:pt idx="108">
                  <c:v>1053.47</c:v>
                </c:pt>
                <c:pt idx="109">
                  <c:v>1186.1300000000001</c:v>
                </c:pt>
                <c:pt idx="110">
                  <c:v>1362.77</c:v>
                </c:pt>
                <c:pt idx="111">
                  <c:v>1496.31</c:v>
                </c:pt>
                <c:pt idx="112">
                  <c:v>1479.75</c:v>
                </c:pt>
                <c:pt idx="113">
                  <c:v>1343.62</c:v>
                </c:pt>
                <c:pt idx="114">
                  <c:v>794.75</c:v>
                </c:pt>
                <c:pt idx="115">
                  <c:v>253.89</c:v>
                </c:pt>
                <c:pt idx="116">
                  <c:v>83.42</c:v>
                </c:pt>
                <c:pt idx="117">
                  <c:v>27.99</c:v>
                </c:pt>
                <c:pt idx="118">
                  <c:v>13.92</c:v>
                </c:pt>
                <c:pt idx="119">
                  <c:v>10.27</c:v>
                </c:pt>
                <c:pt idx="120">
                  <c:v>8.9499999999999993</c:v>
                </c:pt>
                <c:pt idx="121">
                  <c:v>8.67</c:v>
                </c:pt>
                <c:pt idx="122">
                  <c:v>8.92</c:v>
                </c:pt>
                <c:pt idx="123">
                  <c:v>9.48</c:v>
                </c:pt>
                <c:pt idx="124">
                  <c:v>10.14</c:v>
                </c:pt>
                <c:pt idx="125">
                  <c:v>10.84</c:v>
                </c:pt>
                <c:pt idx="126">
                  <c:v>11.76</c:v>
                </c:pt>
                <c:pt idx="127">
                  <c:v>12.71</c:v>
                </c:pt>
                <c:pt idx="128">
                  <c:v>13.83</c:v>
                </c:pt>
                <c:pt idx="129">
                  <c:v>14.98</c:v>
                </c:pt>
                <c:pt idx="130">
                  <c:v>16.02</c:v>
                </c:pt>
                <c:pt idx="131">
                  <c:v>16.66</c:v>
                </c:pt>
                <c:pt idx="132">
                  <c:v>16.37</c:v>
                </c:pt>
                <c:pt idx="133">
                  <c:v>14.42</c:v>
                </c:pt>
                <c:pt idx="134">
                  <c:v>10.76</c:v>
                </c:pt>
                <c:pt idx="135">
                  <c:v>6.57</c:v>
                </c:pt>
                <c:pt idx="136">
                  <c:v>3.79</c:v>
                </c:pt>
                <c:pt idx="137">
                  <c:v>3.59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4F3-4650-B5F7-4A87F3D433EC}"/>
            </c:ext>
          </c:extLst>
        </c:ser>
        <c:ser>
          <c:idx val="0"/>
          <c:order val="2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TERRA_ROSSA_4!$A$499:$A$642</c:f>
              <c:numCache>
                <c:formatCode>General</c:formatCode>
                <c:ptCount val="144"/>
                <c:pt idx="0">
                  <c:v>702</c:v>
                </c:pt>
                <c:pt idx="1">
                  <c:v>699.7</c:v>
                </c:pt>
                <c:pt idx="2">
                  <c:v>696.7</c:v>
                </c:pt>
                <c:pt idx="3">
                  <c:v>693.1</c:v>
                </c:pt>
                <c:pt idx="4">
                  <c:v>690.2</c:v>
                </c:pt>
                <c:pt idx="5">
                  <c:v>686.5</c:v>
                </c:pt>
                <c:pt idx="6">
                  <c:v>682.4</c:v>
                </c:pt>
                <c:pt idx="7">
                  <c:v>678</c:v>
                </c:pt>
                <c:pt idx="8">
                  <c:v>673.9</c:v>
                </c:pt>
                <c:pt idx="9">
                  <c:v>669.2</c:v>
                </c:pt>
                <c:pt idx="10">
                  <c:v>665.7</c:v>
                </c:pt>
                <c:pt idx="11">
                  <c:v>661.6</c:v>
                </c:pt>
                <c:pt idx="12">
                  <c:v>657.9</c:v>
                </c:pt>
                <c:pt idx="13">
                  <c:v>653.5</c:v>
                </c:pt>
                <c:pt idx="14">
                  <c:v>650.1</c:v>
                </c:pt>
                <c:pt idx="15">
                  <c:v>646.20000000000005</c:v>
                </c:pt>
                <c:pt idx="16">
                  <c:v>641.70000000000005</c:v>
                </c:pt>
                <c:pt idx="17">
                  <c:v>637.79999999999995</c:v>
                </c:pt>
                <c:pt idx="18">
                  <c:v>634.20000000000005</c:v>
                </c:pt>
                <c:pt idx="19">
                  <c:v>630.4</c:v>
                </c:pt>
                <c:pt idx="20">
                  <c:v>626.29999999999995</c:v>
                </c:pt>
                <c:pt idx="21">
                  <c:v>623</c:v>
                </c:pt>
                <c:pt idx="22">
                  <c:v>618.6</c:v>
                </c:pt>
                <c:pt idx="23">
                  <c:v>614.70000000000005</c:v>
                </c:pt>
                <c:pt idx="24">
                  <c:v>610.20000000000005</c:v>
                </c:pt>
                <c:pt idx="25">
                  <c:v>606.1</c:v>
                </c:pt>
                <c:pt idx="26">
                  <c:v>601.29999999999995</c:v>
                </c:pt>
                <c:pt idx="27">
                  <c:v>597.5</c:v>
                </c:pt>
                <c:pt idx="28">
                  <c:v>593.6</c:v>
                </c:pt>
                <c:pt idx="29">
                  <c:v>589.6</c:v>
                </c:pt>
                <c:pt idx="30">
                  <c:v>585.4</c:v>
                </c:pt>
                <c:pt idx="31">
                  <c:v>581.20000000000005</c:v>
                </c:pt>
                <c:pt idx="32">
                  <c:v>577.1</c:v>
                </c:pt>
                <c:pt idx="33">
                  <c:v>572</c:v>
                </c:pt>
                <c:pt idx="34">
                  <c:v>567.5</c:v>
                </c:pt>
                <c:pt idx="35">
                  <c:v>562.79999999999995</c:v>
                </c:pt>
                <c:pt idx="36">
                  <c:v>558.5</c:v>
                </c:pt>
                <c:pt idx="37">
                  <c:v>554.20000000000005</c:v>
                </c:pt>
                <c:pt idx="38">
                  <c:v>550</c:v>
                </c:pt>
                <c:pt idx="39">
                  <c:v>545.79999999999995</c:v>
                </c:pt>
                <c:pt idx="40">
                  <c:v>541.29999999999995</c:v>
                </c:pt>
                <c:pt idx="41">
                  <c:v>536.79999999999995</c:v>
                </c:pt>
                <c:pt idx="42">
                  <c:v>532.79999999999995</c:v>
                </c:pt>
                <c:pt idx="43">
                  <c:v>527.9</c:v>
                </c:pt>
                <c:pt idx="44">
                  <c:v>522.9</c:v>
                </c:pt>
                <c:pt idx="45">
                  <c:v>517.79999999999995</c:v>
                </c:pt>
                <c:pt idx="46">
                  <c:v>513.6</c:v>
                </c:pt>
                <c:pt idx="47">
                  <c:v>508.7</c:v>
                </c:pt>
                <c:pt idx="48">
                  <c:v>504.1</c:v>
                </c:pt>
                <c:pt idx="49">
                  <c:v>499.7</c:v>
                </c:pt>
                <c:pt idx="50">
                  <c:v>495.2</c:v>
                </c:pt>
                <c:pt idx="51">
                  <c:v>490.6</c:v>
                </c:pt>
                <c:pt idx="52">
                  <c:v>485.6</c:v>
                </c:pt>
                <c:pt idx="53">
                  <c:v>480.4</c:v>
                </c:pt>
                <c:pt idx="54">
                  <c:v>475.3</c:v>
                </c:pt>
                <c:pt idx="55">
                  <c:v>470.6</c:v>
                </c:pt>
                <c:pt idx="56">
                  <c:v>465.8</c:v>
                </c:pt>
                <c:pt idx="57">
                  <c:v>460.9</c:v>
                </c:pt>
                <c:pt idx="58">
                  <c:v>456.3</c:v>
                </c:pt>
                <c:pt idx="59">
                  <c:v>451.4</c:v>
                </c:pt>
                <c:pt idx="60">
                  <c:v>446.7</c:v>
                </c:pt>
                <c:pt idx="61">
                  <c:v>441.9</c:v>
                </c:pt>
                <c:pt idx="62">
                  <c:v>437.4</c:v>
                </c:pt>
                <c:pt idx="63">
                  <c:v>432.2</c:v>
                </c:pt>
                <c:pt idx="64">
                  <c:v>427.2</c:v>
                </c:pt>
                <c:pt idx="65">
                  <c:v>422</c:v>
                </c:pt>
                <c:pt idx="66">
                  <c:v>417.2</c:v>
                </c:pt>
                <c:pt idx="67">
                  <c:v>411.7</c:v>
                </c:pt>
                <c:pt idx="68">
                  <c:v>406.4</c:v>
                </c:pt>
                <c:pt idx="69">
                  <c:v>400.9</c:v>
                </c:pt>
                <c:pt idx="70">
                  <c:v>395.7</c:v>
                </c:pt>
                <c:pt idx="71">
                  <c:v>390.9</c:v>
                </c:pt>
                <c:pt idx="72">
                  <c:v>385.8</c:v>
                </c:pt>
                <c:pt idx="73">
                  <c:v>380.9</c:v>
                </c:pt>
                <c:pt idx="74">
                  <c:v>375.2</c:v>
                </c:pt>
                <c:pt idx="75">
                  <c:v>369.6</c:v>
                </c:pt>
                <c:pt idx="76">
                  <c:v>364.1</c:v>
                </c:pt>
                <c:pt idx="77">
                  <c:v>358.2</c:v>
                </c:pt>
                <c:pt idx="78">
                  <c:v>353.5</c:v>
                </c:pt>
                <c:pt idx="79">
                  <c:v>347.9</c:v>
                </c:pt>
                <c:pt idx="80">
                  <c:v>343.4</c:v>
                </c:pt>
                <c:pt idx="81">
                  <c:v>337.7</c:v>
                </c:pt>
                <c:pt idx="82">
                  <c:v>332.7</c:v>
                </c:pt>
                <c:pt idx="83">
                  <c:v>327.3</c:v>
                </c:pt>
                <c:pt idx="84">
                  <c:v>321.89999999999998</c:v>
                </c:pt>
                <c:pt idx="85">
                  <c:v>316.8</c:v>
                </c:pt>
                <c:pt idx="86">
                  <c:v>312.10000000000002</c:v>
                </c:pt>
                <c:pt idx="87">
                  <c:v>306.3</c:v>
                </c:pt>
                <c:pt idx="88">
                  <c:v>301.10000000000002</c:v>
                </c:pt>
                <c:pt idx="89">
                  <c:v>294.8</c:v>
                </c:pt>
                <c:pt idx="90">
                  <c:v>289.3</c:v>
                </c:pt>
                <c:pt idx="91">
                  <c:v>284.10000000000002</c:v>
                </c:pt>
                <c:pt idx="92">
                  <c:v>278.3</c:v>
                </c:pt>
                <c:pt idx="93">
                  <c:v>273.2</c:v>
                </c:pt>
                <c:pt idx="94">
                  <c:v>268.2</c:v>
                </c:pt>
                <c:pt idx="95">
                  <c:v>262.39999999999998</c:v>
                </c:pt>
                <c:pt idx="96">
                  <c:v>256.7</c:v>
                </c:pt>
                <c:pt idx="97">
                  <c:v>251.5</c:v>
                </c:pt>
                <c:pt idx="98">
                  <c:v>245.5</c:v>
                </c:pt>
                <c:pt idx="99">
                  <c:v>240.3</c:v>
                </c:pt>
                <c:pt idx="100">
                  <c:v>234.9</c:v>
                </c:pt>
                <c:pt idx="101">
                  <c:v>229.5</c:v>
                </c:pt>
                <c:pt idx="102">
                  <c:v>224.5</c:v>
                </c:pt>
                <c:pt idx="103">
                  <c:v>219</c:v>
                </c:pt>
                <c:pt idx="104">
                  <c:v>213.9</c:v>
                </c:pt>
                <c:pt idx="105">
                  <c:v>208.7</c:v>
                </c:pt>
                <c:pt idx="106">
                  <c:v>203.6</c:v>
                </c:pt>
                <c:pt idx="107">
                  <c:v>198.7</c:v>
                </c:pt>
                <c:pt idx="108">
                  <c:v>193.1</c:v>
                </c:pt>
                <c:pt idx="109">
                  <c:v>187.9</c:v>
                </c:pt>
                <c:pt idx="110">
                  <c:v>182.5</c:v>
                </c:pt>
                <c:pt idx="111">
                  <c:v>177.3</c:v>
                </c:pt>
                <c:pt idx="112">
                  <c:v>172</c:v>
                </c:pt>
                <c:pt idx="113">
                  <c:v>166.9</c:v>
                </c:pt>
                <c:pt idx="114">
                  <c:v>161.5</c:v>
                </c:pt>
                <c:pt idx="115">
                  <c:v>156.69999999999999</c:v>
                </c:pt>
                <c:pt idx="116">
                  <c:v>151.4</c:v>
                </c:pt>
                <c:pt idx="117">
                  <c:v>146.5</c:v>
                </c:pt>
                <c:pt idx="118">
                  <c:v>141.30000000000001</c:v>
                </c:pt>
                <c:pt idx="119">
                  <c:v>136.19999999999999</c:v>
                </c:pt>
                <c:pt idx="120">
                  <c:v>131.1</c:v>
                </c:pt>
                <c:pt idx="121">
                  <c:v>126.2</c:v>
                </c:pt>
                <c:pt idx="122">
                  <c:v>121.6</c:v>
                </c:pt>
                <c:pt idx="123">
                  <c:v>117.1</c:v>
                </c:pt>
                <c:pt idx="124">
                  <c:v>112.6</c:v>
                </c:pt>
                <c:pt idx="125">
                  <c:v>107.9</c:v>
                </c:pt>
                <c:pt idx="126">
                  <c:v>103.6</c:v>
                </c:pt>
                <c:pt idx="127">
                  <c:v>99.2</c:v>
                </c:pt>
                <c:pt idx="128">
                  <c:v>94.9</c:v>
                </c:pt>
                <c:pt idx="129">
                  <c:v>90.7</c:v>
                </c:pt>
                <c:pt idx="130">
                  <c:v>86.6</c:v>
                </c:pt>
                <c:pt idx="131">
                  <c:v>82.5</c:v>
                </c:pt>
                <c:pt idx="132">
                  <c:v>78.3</c:v>
                </c:pt>
                <c:pt idx="133">
                  <c:v>74.5</c:v>
                </c:pt>
                <c:pt idx="134">
                  <c:v>70.3</c:v>
                </c:pt>
                <c:pt idx="135">
                  <c:v>66.400000000000006</c:v>
                </c:pt>
                <c:pt idx="136">
                  <c:v>62.8</c:v>
                </c:pt>
                <c:pt idx="137">
                  <c:v>59</c:v>
                </c:pt>
                <c:pt idx="138">
                  <c:v>55.9</c:v>
                </c:pt>
                <c:pt idx="139">
                  <c:v>52.5</c:v>
                </c:pt>
                <c:pt idx="140">
                  <c:v>49.4</c:v>
                </c:pt>
                <c:pt idx="141">
                  <c:v>46</c:v>
                </c:pt>
                <c:pt idx="142">
                  <c:v>42.7</c:v>
                </c:pt>
                <c:pt idx="143">
                  <c:v>38.9</c:v>
                </c:pt>
              </c:numCache>
            </c:numRef>
          </c:xVal>
          <c:yVal>
            <c:numRef>
              <c:f>TERRA_ROSSA_4!$B$499:$B$642</c:f>
              <c:numCache>
                <c:formatCode>General</c:formatCode>
                <c:ptCount val="144"/>
                <c:pt idx="0">
                  <c:v>4.2300000000000004</c:v>
                </c:pt>
                <c:pt idx="1">
                  <c:v>5.52</c:v>
                </c:pt>
                <c:pt idx="2">
                  <c:v>7.28</c:v>
                </c:pt>
                <c:pt idx="3">
                  <c:v>9.36</c:v>
                </c:pt>
                <c:pt idx="4">
                  <c:v>11.44</c:v>
                </c:pt>
                <c:pt idx="5">
                  <c:v>13.3</c:v>
                </c:pt>
                <c:pt idx="6">
                  <c:v>14.86</c:v>
                </c:pt>
                <c:pt idx="7">
                  <c:v>16.34</c:v>
                </c:pt>
                <c:pt idx="8">
                  <c:v>17.29</c:v>
                </c:pt>
                <c:pt idx="9">
                  <c:v>17.850000000000001</c:v>
                </c:pt>
                <c:pt idx="10">
                  <c:v>18.34</c:v>
                </c:pt>
                <c:pt idx="11">
                  <c:v>18.600000000000001</c:v>
                </c:pt>
                <c:pt idx="12">
                  <c:v>18.66</c:v>
                </c:pt>
                <c:pt idx="13">
                  <c:v>18.72</c:v>
                </c:pt>
                <c:pt idx="14">
                  <c:v>18.62</c:v>
                </c:pt>
                <c:pt idx="15">
                  <c:v>18.5</c:v>
                </c:pt>
                <c:pt idx="16">
                  <c:v>18.38</c:v>
                </c:pt>
                <c:pt idx="17">
                  <c:v>18.16</c:v>
                </c:pt>
                <c:pt idx="18">
                  <c:v>17.940000000000001</c:v>
                </c:pt>
                <c:pt idx="19">
                  <c:v>17.829999999999998</c:v>
                </c:pt>
                <c:pt idx="20">
                  <c:v>17.670000000000002</c:v>
                </c:pt>
                <c:pt idx="21">
                  <c:v>18.04</c:v>
                </c:pt>
                <c:pt idx="22">
                  <c:v>20.53</c:v>
                </c:pt>
                <c:pt idx="23">
                  <c:v>26.48</c:v>
                </c:pt>
                <c:pt idx="24">
                  <c:v>36.53</c:v>
                </c:pt>
                <c:pt idx="25">
                  <c:v>50.43</c:v>
                </c:pt>
                <c:pt idx="26">
                  <c:v>70.069999999999993</c:v>
                </c:pt>
                <c:pt idx="27">
                  <c:v>108.53</c:v>
                </c:pt>
                <c:pt idx="28">
                  <c:v>196.23</c:v>
                </c:pt>
                <c:pt idx="29">
                  <c:v>370.91</c:v>
                </c:pt>
                <c:pt idx="30">
                  <c:v>700.45</c:v>
                </c:pt>
                <c:pt idx="31">
                  <c:v>1136.75</c:v>
                </c:pt>
                <c:pt idx="32">
                  <c:v>1480.6</c:v>
                </c:pt>
                <c:pt idx="33">
                  <c:v>1595.84</c:v>
                </c:pt>
                <c:pt idx="34">
                  <c:v>1488.01</c:v>
                </c:pt>
                <c:pt idx="35">
                  <c:v>1327.16</c:v>
                </c:pt>
                <c:pt idx="36">
                  <c:v>1200.03</c:v>
                </c:pt>
                <c:pt idx="37">
                  <c:v>1110.53</c:v>
                </c:pt>
                <c:pt idx="38">
                  <c:v>1044.51</c:v>
                </c:pt>
                <c:pt idx="39">
                  <c:v>994.49</c:v>
                </c:pt>
                <c:pt idx="40">
                  <c:v>954.87</c:v>
                </c:pt>
                <c:pt idx="41">
                  <c:v>923.65</c:v>
                </c:pt>
                <c:pt idx="42">
                  <c:v>897.13</c:v>
                </c:pt>
                <c:pt idx="43">
                  <c:v>872.78</c:v>
                </c:pt>
                <c:pt idx="44">
                  <c:v>854.03</c:v>
                </c:pt>
                <c:pt idx="45">
                  <c:v>839.62</c:v>
                </c:pt>
                <c:pt idx="46">
                  <c:v>828.11</c:v>
                </c:pt>
                <c:pt idx="47">
                  <c:v>818.55</c:v>
                </c:pt>
                <c:pt idx="48">
                  <c:v>810.85</c:v>
                </c:pt>
                <c:pt idx="49">
                  <c:v>804.53</c:v>
                </c:pt>
                <c:pt idx="50">
                  <c:v>799.41</c:v>
                </c:pt>
                <c:pt idx="51">
                  <c:v>795.19</c:v>
                </c:pt>
                <c:pt idx="52">
                  <c:v>791.1</c:v>
                </c:pt>
                <c:pt idx="53">
                  <c:v>788.37</c:v>
                </c:pt>
                <c:pt idx="54">
                  <c:v>786.85</c:v>
                </c:pt>
                <c:pt idx="55">
                  <c:v>786.23</c:v>
                </c:pt>
                <c:pt idx="56">
                  <c:v>786.41</c:v>
                </c:pt>
                <c:pt idx="57">
                  <c:v>787.38</c:v>
                </c:pt>
                <c:pt idx="58">
                  <c:v>789.07</c:v>
                </c:pt>
                <c:pt idx="59">
                  <c:v>791.55</c:v>
                </c:pt>
                <c:pt idx="60">
                  <c:v>795.13</c:v>
                </c:pt>
                <c:pt idx="61">
                  <c:v>799.47</c:v>
                </c:pt>
                <c:pt idx="62">
                  <c:v>804.84</c:v>
                </c:pt>
                <c:pt idx="63">
                  <c:v>811.03</c:v>
                </c:pt>
                <c:pt idx="64">
                  <c:v>817.98</c:v>
                </c:pt>
                <c:pt idx="65">
                  <c:v>825.64</c:v>
                </c:pt>
                <c:pt idx="66">
                  <c:v>833.73</c:v>
                </c:pt>
                <c:pt idx="67">
                  <c:v>842.51</c:v>
                </c:pt>
                <c:pt idx="68">
                  <c:v>851.59</c:v>
                </c:pt>
                <c:pt idx="69">
                  <c:v>860.97</c:v>
                </c:pt>
                <c:pt idx="70">
                  <c:v>870.45</c:v>
                </c:pt>
                <c:pt idx="71">
                  <c:v>880.03</c:v>
                </c:pt>
                <c:pt idx="72">
                  <c:v>889.41</c:v>
                </c:pt>
                <c:pt idx="73">
                  <c:v>898.06</c:v>
                </c:pt>
                <c:pt idx="74">
                  <c:v>906.05</c:v>
                </c:pt>
                <c:pt idx="75">
                  <c:v>913.63</c:v>
                </c:pt>
                <c:pt idx="76">
                  <c:v>920.81</c:v>
                </c:pt>
                <c:pt idx="77">
                  <c:v>927.76</c:v>
                </c:pt>
                <c:pt idx="78">
                  <c:v>934.35</c:v>
                </c:pt>
                <c:pt idx="79">
                  <c:v>940.53</c:v>
                </c:pt>
                <c:pt idx="80">
                  <c:v>946.91</c:v>
                </c:pt>
                <c:pt idx="81">
                  <c:v>952.89</c:v>
                </c:pt>
                <c:pt idx="82">
                  <c:v>957.7</c:v>
                </c:pt>
                <c:pt idx="83">
                  <c:v>960.97</c:v>
                </c:pt>
                <c:pt idx="84">
                  <c:v>963.35</c:v>
                </c:pt>
                <c:pt idx="85">
                  <c:v>964.83</c:v>
                </c:pt>
                <c:pt idx="86">
                  <c:v>965.01</c:v>
                </c:pt>
                <c:pt idx="87">
                  <c:v>963.59</c:v>
                </c:pt>
                <c:pt idx="88">
                  <c:v>961.47</c:v>
                </c:pt>
                <c:pt idx="89">
                  <c:v>958.85</c:v>
                </c:pt>
                <c:pt idx="90">
                  <c:v>956.13</c:v>
                </c:pt>
                <c:pt idx="91">
                  <c:v>953.31</c:v>
                </c:pt>
                <c:pt idx="92">
                  <c:v>950.36</c:v>
                </c:pt>
                <c:pt idx="93">
                  <c:v>947.45</c:v>
                </c:pt>
                <c:pt idx="94">
                  <c:v>944.53</c:v>
                </c:pt>
                <c:pt idx="95">
                  <c:v>941.29</c:v>
                </c:pt>
                <c:pt idx="96">
                  <c:v>937.94</c:v>
                </c:pt>
                <c:pt idx="97">
                  <c:v>934.73</c:v>
                </c:pt>
                <c:pt idx="98">
                  <c:v>931.41</c:v>
                </c:pt>
                <c:pt idx="99">
                  <c:v>928.26</c:v>
                </c:pt>
                <c:pt idx="100">
                  <c:v>925.05</c:v>
                </c:pt>
                <c:pt idx="101">
                  <c:v>921.83</c:v>
                </c:pt>
                <c:pt idx="102">
                  <c:v>918.62</c:v>
                </c:pt>
                <c:pt idx="103">
                  <c:v>915.47</c:v>
                </c:pt>
                <c:pt idx="104">
                  <c:v>912.06</c:v>
                </c:pt>
                <c:pt idx="105">
                  <c:v>909.04</c:v>
                </c:pt>
                <c:pt idx="106">
                  <c:v>905.52</c:v>
                </c:pt>
                <c:pt idx="107">
                  <c:v>902.18</c:v>
                </c:pt>
                <c:pt idx="108">
                  <c:v>898.66</c:v>
                </c:pt>
                <c:pt idx="109">
                  <c:v>894.93</c:v>
                </c:pt>
                <c:pt idx="110">
                  <c:v>891.11</c:v>
                </c:pt>
                <c:pt idx="111">
                  <c:v>887.29</c:v>
                </c:pt>
                <c:pt idx="112">
                  <c:v>883.67</c:v>
                </c:pt>
                <c:pt idx="113">
                  <c:v>879.85</c:v>
                </c:pt>
                <c:pt idx="114">
                  <c:v>876.03</c:v>
                </c:pt>
                <c:pt idx="115">
                  <c:v>872.41</c:v>
                </c:pt>
                <c:pt idx="116">
                  <c:v>868.77</c:v>
                </c:pt>
                <c:pt idx="117">
                  <c:v>864.95</c:v>
                </c:pt>
                <c:pt idx="118">
                  <c:v>860.83</c:v>
                </c:pt>
                <c:pt idx="119">
                  <c:v>856.89</c:v>
                </c:pt>
                <c:pt idx="120">
                  <c:v>853.07</c:v>
                </c:pt>
                <c:pt idx="121">
                  <c:v>849.25</c:v>
                </c:pt>
                <c:pt idx="122">
                  <c:v>845.53</c:v>
                </c:pt>
                <c:pt idx="123">
                  <c:v>841.71</c:v>
                </c:pt>
                <c:pt idx="124">
                  <c:v>837.99</c:v>
                </c:pt>
                <c:pt idx="125">
                  <c:v>834.34</c:v>
                </c:pt>
                <c:pt idx="126">
                  <c:v>830.53</c:v>
                </c:pt>
                <c:pt idx="127">
                  <c:v>827.01</c:v>
                </c:pt>
                <c:pt idx="128">
                  <c:v>823.49</c:v>
                </c:pt>
                <c:pt idx="129">
                  <c:v>820.1</c:v>
                </c:pt>
                <c:pt idx="130">
                  <c:v>816.4</c:v>
                </c:pt>
                <c:pt idx="131">
                  <c:v>813</c:v>
                </c:pt>
                <c:pt idx="132">
                  <c:v>809.3</c:v>
                </c:pt>
                <c:pt idx="133">
                  <c:v>805.8</c:v>
                </c:pt>
                <c:pt idx="134">
                  <c:v>802.1</c:v>
                </c:pt>
                <c:pt idx="135">
                  <c:v>798.7</c:v>
                </c:pt>
                <c:pt idx="136">
                  <c:v>795.5</c:v>
                </c:pt>
                <c:pt idx="137">
                  <c:v>792.3</c:v>
                </c:pt>
                <c:pt idx="138">
                  <c:v>789.2</c:v>
                </c:pt>
                <c:pt idx="139">
                  <c:v>786.4</c:v>
                </c:pt>
                <c:pt idx="140">
                  <c:v>783.4</c:v>
                </c:pt>
                <c:pt idx="141">
                  <c:v>780.3</c:v>
                </c:pt>
                <c:pt idx="142">
                  <c:v>776.6</c:v>
                </c:pt>
                <c:pt idx="143">
                  <c:v>772.9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4F3-4650-B5F7-4A87F3D43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421200"/>
        <c:axId val="1085419952"/>
      </c:scatterChart>
      <c:valAx>
        <c:axId val="1085421200"/>
        <c:scaling>
          <c:orientation val="minMax"/>
          <c:min val="-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" panose="02020500000000000000"/>
                <a:ea typeface="+mn-ea"/>
                <a:cs typeface="+mn-cs"/>
              </a:defRPr>
            </a:pPr>
            <a:endParaRPr lang="it-IT"/>
          </a:p>
        </c:txPr>
        <c:crossAx val="1085419952"/>
        <c:crosses val="autoZero"/>
        <c:crossBetween val="midCat"/>
      </c:valAx>
      <c:valAx>
        <c:axId val="108541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" panose="02020500000000000000"/>
                <a:ea typeface="+mn-ea"/>
                <a:cs typeface="+mn-cs"/>
              </a:defRPr>
            </a:pPr>
            <a:endParaRPr lang="it-IT"/>
          </a:p>
        </c:txPr>
        <c:crossAx val="1085421200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xVal>
            <c:numRef>
              <c:f>TERRA_ROSSA_4!$A$2:$A$360</c:f>
              <c:numCache>
                <c:formatCode>General</c:formatCode>
                <c:ptCount val="359"/>
                <c:pt idx="0">
                  <c:v>-193.1</c:v>
                </c:pt>
                <c:pt idx="1">
                  <c:v>-191.4</c:v>
                </c:pt>
                <c:pt idx="2">
                  <c:v>-189.3</c:v>
                </c:pt>
                <c:pt idx="3">
                  <c:v>-187</c:v>
                </c:pt>
                <c:pt idx="4">
                  <c:v>-184.6</c:v>
                </c:pt>
                <c:pt idx="5">
                  <c:v>-182.3</c:v>
                </c:pt>
                <c:pt idx="6">
                  <c:v>-179.6</c:v>
                </c:pt>
                <c:pt idx="7">
                  <c:v>-177.2</c:v>
                </c:pt>
                <c:pt idx="8">
                  <c:v>-174.7</c:v>
                </c:pt>
                <c:pt idx="9">
                  <c:v>-172.3</c:v>
                </c:pt>
                <c:pt idx="10">
                  <c:v>-169.8</c:v>
                </c:pt>
                <c:pt idx="11">
                  <c:v>-167.4</c:v>
                </c:pt>
                <c:pt idx="12">
                  <c:v>-165</c:v>
                </c:pt>
                <c:pt idx="13">
                  <c:v>-162.5</c:v>
                </c:pt>
                <c:pt idx="14">
                  <c:v>-160.1</c:v>
                </c:pt>
                <c:pt idx="15">
                  <c:v>-157.80000000000001</c:v>
                </c:pt>
                <c:pt idx="16">
                  <c:v>-155.4</c:v>
                </c:pt>
                <c:pt idx="17">
                  <c:v>-153</c:v>
                </c:pt>
                <c:pt idx="18">
                  <c:v>-150.9</c:v>
                </c:pt>
                <c:pt idx="19">
                  <c:v>-148.5</c:v>
                </c:pt>
                <c:pt idx="20">
                  <c:v>-146.1</c:v>
                </c:pt>
                <c:pt idx="21">
                  <c:v>-143.80000000000001</c:v>
                </c:pt>
                <c:pt idx="22">
                  <c:v>-141.9</c:v>
                </c:pt>
                <c:pt idx="23">
                  <c:v>-139.6</c:v>
                </c:pt>
                <c:pt idx="24">
                  <c:v>-137.1</c:v>
                </c:pt>
                <c:pt idx="25">
                  <c:v>-135.19999999999999</c:v>
                </c:pt>
                <c:pt idx="26">
                  <c:v>-133</c:v>
                </c:pt>
                <c:pt idx="27">
                  <c:v>-131</c:v>
                </c:pt>
                <c:pt idx="28">
                  <c:v>-128.9</c:v>
                </c:pt>
                <c:pt idx="29">
                  <c:v>-126.8</c:v>
                </c:pt>
                <c:pt idx="30">
                  <c:v>-124.9</c:v>
                </c:pt>
                <c:pt idx="31">
                  <c:v>-122.8</c:v>
                </c:pt>
                <c:pt idx="32">
                  <c:v>-120.7</c:v>
                </c:pt>
                <c:pt idx="33">
                  <c:v>-118.9</c:v>
                </c:pt>
                <c:pt idx="34">
                  <c:v>-117</c:v>
                </c:pt>
                <c:pt idx="35">
                  <c:v>-115.2</c:v>
                </c:pt>
                <c:pt idx="36">
                  <c:v>-113.3</c:v>
                </c:pt>
                <c:pt idx="37">
                  <c:v>-111.6</c:v>
                </c:pt>
                <c:pt idx="38">
                  <c:v>-109.9</c:v>
                </c:pt>
                <c:pt idx="39">
                  <c:v>-108.1</c:v>
                </c:pt>
                <c:pt idx="40">
                  <c:v>-106.4</c:v>
                </c:pt>
                <c:pt idx="41">
                  <c:v>-104.6</c:v>
                </c:pt>
                <c:pt idx="42">
                  <c:v>-102.8</c:v>
                </c:pt>
                <c:pt idx="43">
                  <c:v>-101.2</c:v>
                </c:pt>
                <c:pt idx="44">
                  <c:v>-99.4</c:v>
                </c:pt>
                <c:pt idx="45">
                  <c:v>-97.9</c:v>
                </c:pt>
                <c:pt idx="46">
                  <c:v>-96.4</c:v>
                </c:pt>
                <c:pt idx="47">
                  <c:v>-94.9</c:v>
                </c:pt>
                <c:pt idx="48">
                  <c:v>-93.1</c:v>
                </c:pt>
                <c:pt idx="49">
                  <c:v>-91.6</c:v>
                </c:pt>
                <c:pt idx="50">
                  <c:v>-90.2</c:v>
                </c:pt>
                <c:pt idx="51">
                  <c:v>-88.6</c:v>
                </c:pt>
                <c:pt idx="52">
                  <c:v>-87</c:v>
                </c:pt>
                <c:pt idx="53">
                  <c:v>-85.9</c:v>
                </c:pt>
                <c:pt idx="54">
                  <c:v>-84.3</c:v>
                </c:pt>
                <c:pt idx="55">
                  <c:v>-83</c:v>
                </c:pt>
                <c:pt idx="56">
                  <c:v>-81.599999999999994</c:v>
                </c:pt>
                <c:pt idx="57">
                  <c:v>-80.3</c:v>
                </c:pt>
                <c:pt idx="58">
                  <c:v>-78.8</c:v>
                </c:pt>
                <c:pt idx="59">
                  <c:v>-77.599999999999994</c:v>
                </c:pt>
                <c:pt idx="60">
                  <c:v>-76.099999999999994</c:v>
                </c:pt>
                <c:pt idx="61">
                  <c:v>-75</c:v>
                </c:pt>
                <c:pt idx="62">
                  <c:v>-73.7</c:v>
                </c:pt>
                <c:pt idx="63">
                  <c:v>-72.5</c:v>
                </c:pt>
                <c:pt idx="64">
                  <c:v>-71.099999999999994</c:v>
                </c:pt>
                <c:pt idx="65">
                  <c:v>-69.8</c:v>
                </c:pt>
                <c:pt idx="66">
                  <c:v>-68.7</c:v>
                </c:pt>
                <c:pt idx="67">
                  <c:v>-67.599999999999994</c:v>
                </c:pt>
                <c:pt idx="68">
                  <c:v>-66.2</c:v>
                </c:pt>
                <c:pt idx="69">
                  <c:v>-65.3</c:v>
                </c:pt>
                <c:pt idx="70">
                  <c:v>-64.099999999999994</c:v>
                </c:pt>
                <c:pt idx="71">
                  <c:v>-62.8</c:v>
                </c:pt>
                <c:pt idx="72">
                  <c:v>-61.8</c:v>
                </c:pt>
                <c:pt idx="73">
                  <c:v>-60.7</c:v>
                </c:pt>
                <c:pt idx="74">
                  <c:v>-59.6</c:v>
                </c:pt>
                <c:pt idx="75">
                  <c:v>-58.6</c:v>
                </c:pt>
                <c:pt idx="76">
                  <c:v>-57.3</c:v>
                </c:pt>
                <c:pt idx="77">
                  <c:v>-56.4</c:v>
                </c:pt>
                <c:pt idx="78">
                  <c:v>-55.6</c:v>
                </c:pt>
                <c:pt idx="79">
                  <c:v>-54.3</c:v>
                </c:pt>
                <c:pt idx="80">
                  <c:v>-53.4</c:v>
                </c:pt>
                <c:pt idx="81">
                  <c:v>-52.4</c:v>
                </c:pt>
                <c:pt idx="82">
                  <c:v>-51.5</c:v>
                </c:pt>
                <c:pt idx="83">
                  <c:v>-50.6</c:v>
                </c:pt>
                <c:pt idx="84">
                  <c:v>-49.5</c:v>
                </c:pt>
                <c:pt idx="85">
                  <c:v>-48.6</c:v>
                </c:pt>
                <c:pt idx="86">
                  <c:v>-47.6</c:v>
                </c:pt>
                <c:pt idx="87">
                  <c:v>-46.9</c:v>
                </c:pt>
                <c:pt idx="88">
                  <c:v>-46</c:v>
                </c:pt>
                <c:pt idx="89">
                  <c:v>-45.1</c:v>
                </c:pt>
                <c:pt idx="90">
                  <c:v>-44.1</c:v>
                </c:pt>
                <c:pt idx="91">
                  <c:v>-43.2</c:v>
                </c:pt>
                <c:pt idx="92">
                  <c:v>-42.3</c:v>
                </c:pt>
                <c:pt idx="93">
                  <c:v>-41.6</c:v>
                </c:pt>
                <c:pt idx="94">
                  <c:v>-40.799999999999997</c:v>
                </c:pt>
                <c:pt idx="95">
                  <c:v>-39.799999999999997</c:v>
                </c:pt>
                <c:pt idx="96">
                  <c:v>-39.200000000000003</c:v>
                </c:pt>
                <c:pt idx="97">
                  <c:v>-38.5</c:v>
                </c:pt>
                <c:pt idx="98">
                  <c:v>-37.5</c:v>
                </c:pt>
                <c:pt idx="99">
                  <c:v>-36.799999999999997</c:v>
                </c:pt>
                <c:pt idx="100">
                  <c:v>-36</c:v>
                </c:pt>
                <c:pt idx="101">
                  <c:v>-35.200000000000003</c:v>
                </c:pt>
                <c:pt idx="102">
                  <c:v>-34.5</c:v>
                </c:pt>
                <c:pt idx="103">
                  <c:v>-33.700000000000003</c:v>
                </c:pt>
                <c:pt idx="104">
                  <c:v>-33.1</c:v>
                </c:pt>
                <c:pt idx="105">
                  <c:v>-32.200000000000003</c:v>
                </c:pt>
                <c:pt idx="106">
                  <c:v>-31.5</c:v>
                </c:pt>
                <c:pt idx="107">
                  <c:v>-30.9</c:v>
                </c:pt>
                <c:pt idx="108">
                  <c:v>-30.3</c:v>
                </c:pt>
                <c:pt idx="109">
                  <c:v>-29.7</c:v>
                </c:pt>
                <c:pt idx="110">
                  <c:v>-29</c:v>
                </c:pt>
                <c:pt idx="111">
                  <c:v>-28.2</c:v>
                </c:pt>
                <c:pt idx="112">
                  <c:v>-27.6</c:v>
                </c:pt>
                <c:pt idx="113">
                  <c:v>-27</c:v>
                </c:pt>
                <c:pt idx="114">
                  <c:v>-26.4</c:v>
                </c:pt>
                <c:pt idx="115">
                  <c:v>-25.7</c:v>
                </c:pt>
                <c:pt idx="116">
                  <c:v>-25.1</c:v>
                </c:pt>
                <c:pt idx="117">
                  <c:v>-24.6</c:v>
                </c:pt>
                <c:pt idx="118">
                  <c:v>-23.8</c:v>
                </c:pt>
                <c:pt idx="119">
                  <c:v>-23.5</c:v>
                </c:pt>
                <c:pt idx="120">
                  <c:v>-22.6</c:v>
                </c:pt>
                <c:pt idx="121">
                  <c:v>-22.2</c:v>
                </c:pt>
                <c:pt idx="122">
                  <c:v>-21.8</c:v>
                </c:pt>
                <c:pt idx="123">
                  <c:v>-21</c:v>
                </c:pt>
                <c:pt idx="124">
                  <c:v>-20.5</c:v>
                </c:pt>
                <c:pt idx="125">
                  <c:v>-19.8</c:v>
                </c:pt>
                <c:pt idx="126">
                  <c:v>-19.5</c:v>
                </c:pt>
                <c:pt idx="127">
                  <c:v>-19</c:v>
                </c:pt>
                <c:pt idx="128">
                  <c:v>-18.2</c:v>
                </c:pt>
                <c:pt idx="129">
                  <c:v>-17.7</c:v>
                </c:pt>
                <c:pt idx="130">
                  <c:v>-17.5</c:v>
                </c:pt>
                <c:pt idx="131">
                  <c:v>-17</c:v>
                </c:pt>
                <c:pt idx="132">
                  <c:v>-16.5</c:v>
                </c:pt>
                <c:pt idx="133">
                  <c:v>-15.8</c:v>
                </c:pt>
                <c:pt idx="134">
                  <c:v>-15.4</c:v>
                </c:pt>
                <c:pt idx="135">
                  <c:v>-14.9</c:v>
                </c:pt>
                <c:pt idx="136">
                  <c:v>-14.7</c:v>
                </c:pt>
                <c:pt idx="137">
                  <c:v>-13.9</c:v>
                </c:pt>
                <c:pt idx="138">
                  <c:v>-13.7</c:v>
                </c:pt>
                <c:pt idx="139">
                  <c:v>-13</c:v>
                </c:pt>
                <c:pt idx="140">
                  <c:v>-12.6</c:v>
                </c:pt>
                <c:pt idx="141">
                  <c:v>-12.3</c:v>
                </c:pt>
                <c:pt idx="142">
                  <c:v>-11.9</c:v>
                </c:pt>
                <c:pt idx="143">
                  <c:v>-11.2</c:v>
                </c:pt>
                <c:pt idx="144">
                  <c:v>-10.9</c:v>
                </c:pt>
                <c:pt idx="145">
                  <c:v>-10.6</c:v>
                </c:pt>
                <c:pt idx="146">
                  <c:v>-10.199999999999999</c:v>
                </c:pt>
                <c:pt idx="147">
                  <c:v>-9.8000000000000007</c:v>
                </c:pt>
                <c:pt idx="148">
                  <c:v>-9.3000000000000007</c:v>
                </c:pt>
                <c:pt idx="149">
                  <c:v>-9.1</c:v>
                </c:pt>
                <c:pt idx="150">
                  <c:v>-8.6999999999999993</c:v>
                </c:pt>
                <c:pt idx="151">
                  <c:v>-8.1</c:v>
                </c:pt>
                <c:pt idx="152">
                  <c:v>-7.9</c:v>
                </c:pt>
                <c:pt idx="153">
                  <c:v>-7.4</c:v>
                </c:pt>
                <c:pt idx="154">
                  <c:v>-7</c:v>
                </c:pt>
                <c:pt idx="155">
                  <c:v>-6.8</c:v>
                </c:pt>
                <c:pt idx="156">
                  <c:v>-6.4</c:v>
                </c:pt>
                <c:pt idx="157">
                  <c:v>-6.1</c:v>
                </c:pt>
                <c:pt idx="158">
                  <c:v>-5.5</c:v>
                </c:pt>
                <c:pt idx="159">
                  <c:v>-5.2</c:v>
                </c:pt>
                <c:pt idx="160">
                  <c:v>-5</c:v>
                </c:pt>
                <c:pt idx="161">
                  <c:v>-4.5999999999999996</c:v>
                </c:pt>
                <c:pt idx="162">
                  <c:v>-4.2</c:v>
                </c:pt>
                <c:pt idx="163">
                  <c:v>-4</c:v>
                </c:pt>
                <c:pt idx="164">
                  <c:v>-3.7</c:v>
                </c:pt>
                <c:pt idx="165">
                  <c:v>-3.5</c:v>
                </c:pt>
                <c:pt idx="166">
                  <c:v>-3.1</c:v>
                </c:pt>
                <c:pt idx="167">
                  <c:v>-2.7</c:v>
                </c:pt>
                <c:pt idx="168">
                  <c:v>-2.4</c:v>
                </c:pt>
                <c:pt idx="169">
                  <c:v>-2.2000000000000002</c:v>
                </c:pt>
                <c:pt idx="170">
                  <c:v>-1.8</c:v>
                </c:pt>
                <c:pt idx="171">
                  <c:v>-1.4</c:v>
                </c:pt>
                <c:pt idx="172">
                  <c:v>-1.2</c:v>
                </c:pt>
                <c:pt idx="173">
                  <c:v>-0.9</c:v>
                </c:pt>
                <c:pt idx="174">
                  <c:v>-0.8</c:v>
                </c:pt>
                <c:pt idx="175">
                  <c:v>-0.5</c:v>
                </c:pt>
                <c:pt idx="176">
                  <c:v>0</c:v>
                </c:pt>
                <c:pt idx="177">
                  <c:v>0.1</c:v>
                </c:pt>
                <c:pt idx="178">
                  <c:v>0.5</c:v>
                </c:pt>
                <c:pt idx="179">
                  <c:v>0.6</c:v>
                </c:pt>
                <c:pt idx="180">
                  <c:v>0.8</c:v>
                </c:pt>
                <c:pt idx="181">
                  <c:v>1.3</c:v>
                </c:pt>
                <c:pt idx="182">
                  <c:v>1.5</c:v>
                </c:pt>
                <c:pt idx="183">
                  <c:v>1.7</c:v>
                </c:pt>
                <c:pt idx="184">
                  <c:v>2</c:v>
                </c:pt>
                <c:pt idx="185">
                  <c:v>2.2000000000000002</c:v>
                </c:pt>
                <c:pt idx="186">
                  <c:v>2.2999999999999998</c:v>
                </c:pt>
                <c:pt idx="187">
                  <c:v>2.8</c:v>
                </c:pt>
                <c:pt idx="188">
                  <c:v>2.8</c:v>
                </c:pt>
                <c:pt idx="189">
                  <c:v>3.2</c:v>
                </c:pt>
                <c:pt idx="190">
                  <c:v>3.3</c:v>
                </c:pt>
                <c:pt idx="191">
                  <c:v>3.6</c:v>
                </c:pt>
                <c:pt idx="192">
                  <c:v>3.7</c:v>
                </c:pt>
                <c:pt idx="193">
                  <c:v>3.8</c:v>
                </c:pt>
                <c:pt idx="194">
                  <c:v>4.4000000000000004</c:v>
                </c:pt>
                <c:pt idx="195">
                  <c:v>4.5</c:v>
                </c:pt>
                <c:pt idx="196">
                  <c:v>4.5999999999999996</c:v>
                </c:pt>
                <c:pt idx="197">
                  <c:v>4.9000000000000004</c:v>
                </c:pt>
                <c:pt idx="198">
                  <c:v>5</c:v>
                </c:pt>
                <c:pt idx="199">
                  <c:v>5.0999999999999996</c:v>
                </c:pt>
                <c:pt idx="200">
                  <c:v>5.4</c:v>
                </c:pt>
                <c:pt idx="201">
                  <c:v>5.6</c:v>
                </c:pt>
                <c:pt idx="202">
                  <c:v>5.9</c:v>
                </c:pt>
                <c:pt idx="203">
                  <c:v>6.1</c:v>
                </c:pt>
                <c:pt idx="204">
                  <c:v>6.1</c:v>
                </c:pt>
                <c:pt idx="205">
                  <c:v>6.3</c:v>
                </c:pt>
                <c:pt idx="206">
                  <c:v>6.5</c:v>
                </c:pt>
                <c:pt idx="207">
                  <c:v>6.7</c:v>
                </c:pt>
                <c:pt idx="208">
                  <c:v>6.9</c:v>
                </c:pt>
                <c:pt idx="209">
                  <c:v>7.2</c:v>
                </c:pt>
                <c:pt idx="210">
                  <c:v>7.3</c:v>
                </c:pt>
                <c:pt idx="211">
                  <c:v>7.4</c:v>
                </c:pt>
                <c:pt idx="212">
                  <c:v>7.6</c:v>
                </c:pt>
                <c:pt idx="213">
                  <c:v>7.8</c:v>
                </c:pt>
                <c:pt idx="214">
                  <c:v>7.9</c:v>
                </c:pt>
                <c:pt idx="215">
                  <c:v>8.1999999999999993</c:v>
                </c:pt>
                <c:pt idx="216">
                  <c:v>8.5</c:v>
                </c:pt>
                <c:pt idx="217">
                  <c:v>8.6</c:v>
                </c:pt>
                <c:pt idx="218">
                  <c:v>8.6999999999999993</c:v>
                </c:pt>
                <c:pt idx="219">
                  <c:v>8.6999999999999993</c:v>
                </c:pt>
                <c:pt idx="220">
                  <c:v>9</c:v>
                </c:pt>
                <c:pt idx="221">
                  <c:v>9</c:v>
                </c:pt>
                <c:pt idx="222">
                  <c:v>9.1</c:v>
                </c:pt>
                <c:pt idx="223">
                  <c:v>9.1999999999999993</c:v>
                </c:pt>
                <c:pt idx="224">
                  <c:v>9.5</c:v>
                </c:pt>
                <c:pt idx="225">
                  <c:v>9.5</c:v>
                </c:pt>
                <c:pt idx="226">
                  <c:v>9.6999999999999993</c:v>
                </c:pt>
                <c:pt idx="227">
                  <c:v>10</c:v>
                </c:pt>
                <c:pt idx="228">
                  <c:v>10.1</c:v>
                </c:pt>
                <c:pt idx="229">
                  <c:v>10.1</c:v>
                </c:pt>
                <c:pt idx="230">
                  <c:v>10.4</c:v>
                </c:pt>
                <c:pt idx="231">
                  <c:v>10.5</c:v>
                </c:pt>
                <c:pt idx="232">
                  <c:v>10.5</c:v>
                </c:pt>
                <c:pt idx="233">
                  <c:v>10.6</c:v>
                </c:pt>
                <c:pt idx="234">
                  <c:v>10.8</c:v>
                </c:pt>
                <c:pt idx="235">
                  <c:v>11</c:v>
                </c:pt>
                <c:pt idx="236">
                  <c:v>11</c:v>
                </c:pt>
                <c:pt idx="237">
                  <c:v>11.3</c:v>
                </c:pt>
                <c:pt idx="238">
                  <c:v>11.3</c:v>
                </c:pt>
                <c:pt idx="239">
                  <c:v>11.5</c:v>
                </c:pt>
                <c:pt idx="240">
                  <c:v>11.5</c:v>
                </c:pt>
                <c:pt idx="241">
                  <c:v>11.7</c:v>
                </c:pt>
                <c:pt idx="242">
                  <c:v>11.8</c:v>
                </c:pt>
                <c:pt idx="243">
                  <c:v>11.8</c:v>
                </c:pt>
                <c:pt idx="244">
                  <c:v>12</c:v>
                </c:pt>
                <c:pt idx="245">
                  <c:v>12</c:v>
                </c:pt>
                <c:pt idx="246">
                  <c:v>12</c:v>
                </c:pt>
                <c:pt idx="247">
                  <c:v>12</c:v>
                </c:pt>
                <c:pt idx="248">
                  <c:v>12.3</c:v>
                </c:pt>
                <c:pt idx="249">
                  <c:v>12.3</c:v>
                </c:pt>
                <c:pt idx="250">
                  <c:v>12.6</c:v>
                </c:pt>
                <c:pt idx="251">
                  <c:v>12.6</c:v>
                </c:pt>
                <c:pt idx="252">
                  <c:v>12.8</c:v>
                </c:pt>
                <c:pt idx="253">
                  <c:v>12.9</c:v>
                </c:pt>
                <c:pt idx="254">
                  <c:v>12.9</c:v>
                </c:pt>
                <c:pt idx="255">
                  <c:v>13.1</c:v>
                </c:pt>
                <c:pt idx="256">
                  <c:v>13.1</c:v>
                </c:pt>
                <c:pt idx="257">
                  <c:v>13.3</c:v>
                </c:pt>
                <c:pt idx="258">
                  <c:v>13.3</c:v>
                </c:pt>
                <c:pt idx="259">
                  <c:v>13.3</c:v>
                </c:pt>
                <c:pt idx="260">
                  <c:v>13.5</c:v>
                </c:pt>
                <c:pt idx="261">
                  <c:v>13.6</c:v>
                </c:pt>
                <c:pt idx="262">
                  <c:v>13.6</c:v>
                </c:pt>
                <c:pt idx="263">
                  <c:v>13.6</c:v>
                </c:pt>
                <c:pt idx="264">
                  <c:v>13.6</c:v>
                </c:pt>
                <c:pt idx="265">
                  <c:v>14.1</c:v>
                </c:pt>
                <c:pt idx="266">
                  <c:v>14.1</c:v>
                </c:pt>
                <c:pt idx="267">
                  <c:v>14.1</c:v>
                </c:pt>
                <c:pt idx="268">
                  <c:v>14.4</c:v>
                </c:pt>
                <c:pt idx="269">
                  <c:v>14.2</c:v>
                </c:pt>
                <c:pt idx="270">
                  <c:v>14.4</c:v>
                </c:pt>
                <c:pt idx="271">
                  <c:v>14.4</c:v>
                </c:pt>
                <c:pt idx="272">
                  <c:v>14.4</c:v>
                </c:pt>
                <c:pt idx="273">
                  <c:v>14.6</c:v>
                </c:pt>
                <c:pt idx="274">
                  <c:v>14.6</c:v>
                </c:pt>
                <c:pt idx="275">
                  <c:v>14.6</c:v>
                </c:pt>
                <c:pt idx="276">
                  <c:v>14.6</c:v>
                </c:pt>
                <c:pt idx="277">
                  <c:v>14.7</c:v>
                </c:pt>
                <c:pt idx="278">
                  <c:v>14.7</c:v>
                </c:pt>
                <c:pt idx="279">
                  <c:v>14.9</c:v>
                </c:pt>
                <c:pt idx="280">
                  <c:v>14.9</c:v>
                </c:pt>
                <c:pt idx="281">
                  <c:v>15</c:v>
                </c:pt>
                <c:pt idx="282">
                  <c:v>14.9</c:v>
                </c:pt>
                <c:pt idx="283">
                  <c:v>15.1</c:v>
                </c:pt>
                <c:pt idx="284">
                  <c:v>15.1</c:v>
                </c:pt>
                <c:pt idx="285">
                  <c:v>15.1</c:v>
                </c:pt>
                <c:pt idx="286">
                  <c:v>15.1</c:v>
                </c:pt>
                <c:pt idx="287">
                  <c:v>15.4</c:v>
                </c:pt>
                <c:pt idx="288">
                  <c:v>15.6</c:v>
                </c:pt>
                <c:pt idx="289">
                  <c:v>15.6</c:v>
                </c:pt>
                <c:pt idx="290">
                  <c:v>15.6</c:v>
                </c:pt>
                <c:pt idx="291">
                  <c:v>15.6</c:v>
                </c:pt>
                <c:pt idx="292">
                  <c:v>15.9</c:v>
                </c:pt>
                <c:pt idx="293">
                  <c:v>15.8</c:v>
                </c:pt>
                <c:pt idx="294">
                  <c:v>15.9</c:v>
                </c:pt>
                <c:pt idx="295">
                  <c:v>15.9</c:v>
                </c:pt>
                <c:pt idx="296">
                  <c:v>15.9</c:v>
                </c:pt>
                <c:pt idx="297">
                  <c:v>15.9</c:v>
                </c:pt>
                <c:pt idx="298">
                  <c:v>16</c:v>
                </c:pt>
                <c:pt idx="299">
                  <c:v>16.2</c:v>
                </c:pt>
                <c:pt idx="300">
                  <c:v>16.2</c:v>
                </c:pt>
                <c:pt idx="301">
                  <c:v>16.2</c:v>
                </c:pt>
                <c:pt idx="302">
                  <c:v>16.2</c:v>
                </c:pt>
                <c:pt idx="303">
                  <c:v>16.2</c:v>
                </c:pt>
                <c:pt idx="304">
                  <c:v>16.399999999999999</c:v>
                </c:pt>
                <c:pt idx="305">
                  <c:v>16.399999999999999</c:v>
                </c:pt>
                <c:pt idx="306">
                  <c:v>16.399999999999999</c:v>
                </c:pt>
                <c:pt idx="307">
                  <c:v>16.399999999999999</c:v>
                </c:pt>
                <c:pt idx="308">
                  <c:v>16.399999999999999</c:v>
                </c:pt>
                <c:pt idx="309">
                  <c:v>16.399999999999999</c:v>
                </c:pt>
                <c:pt idx="310">
                  <c:v>16.399999999999999</c:v>
                </c:pt>
                <c:pt idx="311">
                  <c:v>16.399999999999999</c:v>
                </c:pt>
                <c:pt idx="312">
                  <c:v>16.7</c:v>
                </c:pt>
                <c:pt idx="313">
                  <c:v>16.899999999999999</c:v>
                </c:pt>
                <c:pt idx="314">
                  <c:v>16.899999999999999</c:v>
                </c:pt>
                <c:pt idx="315">
                  <c:v>16.899999999999999</c:v>
                </c:pt>
                <c:pt idx="316">
                  <c:v>16.899999999999999</c:v>
                </c:pt>
                <c:pt idx="317">
                  <c:v>16.899999999999999</c:v>
                </c:pt>
                <c:pt idx="318">
                  <c:v>16.899999999999999</c:v>
                </c:pt>
                <c:pt idx="319">
                  <c:v>17.2</c:v>
                </c:pt>
                <c:pt idx="320">
                  <c:v>17.100000000000001</c:v>
                </c:pt>
                <c:pt idx="321">
                  <c:v>17.2</c:v>
                </c:pt>
                <c:pt idx="322">
                  <c:v>17.2</c:v>
                </c:pt>
                <c:pt idx="323">
                  <c:v>17.2</c:v>
                </c:pt>
                <c:pt idx="324">
                  <c:v>17.2</c:v>
                </c:pt>
                <c:pt idx="325">
                  <c:v>17.2</c:v>
                </c:pt>
                <c:pt idx="326">
                  <c:v>17.2</c:v>
                </c:pt>
                <c:pt idx="327">
                  <c:v>17.2</c:v>
                </c:pt>
                <c:pt idx="328">
                  <c:v>17.3</c:v>
                </c:pt>
                <c:pt idx="329">
                  <c:v>17.399999999999999</c:v>
                </c:pt>
                <c:pt idx="330">
                  <c:v>17.399999999999999</c:v>
                </c:pt>
                <c:pt idx="331">
                  <c:v>17.399999999999999</c:v>
                </c:pt>
                <c:pt idx="332">
                  <c:v>17.399999999999999</c:v>
                </c:pt>
                <c:pt idx="333">
                  <c:v>17.399999999999999</c:v>
                </c:pt>
                <c:pt idx="334">
                  <c:v>17.399999999999999</c:v>
                </c:pt>
                <c:pt idx="335">
                  <c:v>17.399999999999999</c:v>
                </c:pt>
                <c:pt idx="336">
                  <c:v>17.399999999999999</c:v>
                </c:pt>
                <c:pt idx="337">
                  <c:v>17.600000000000001</c:v>
                </c:pt>
                <c:pt idx="338">
                  <c:v>17.600000000000001</c:v>
                </c:pt>
                <c:pt idx="339">
                  <c:v>17.7</c:v>
                </c:pt>
                <c:pt idx="340">
                  <c:v>17.7</c:v>
                </c:pt>
                <c:pt idx="341">
                  <c:v>17.7</c:v>
                </c:pt>
                <c:pt idx="342">
                  <c:v>17.7</c:v>
                </c:pt>
                <c:pt idx="343">
                  <c:v>17.7</c:v>
                </c:pt>
                <c:pt idx="344">
                  <c:v>17.7</c:v>
                </c:pt>
                <c:pt idx="345">
                  <c:v>17.7</c:v>
                </c:pt>
                <c:pt idx="346">
                  <c:v>17.7</c:v>
                </c:pt>
                <c:pt idx="347">
                  <c:v>17.8</c:v>
                </c:pt>
                <c:pt idx="348">
                  <c:v>17.7</c:v>
                </c:pt>
                <c:pt idx="349">
                  <c:v>18</c:v>
                </c:pt>
                <c:pt idx="350">
                  <c:v>18</c:v>
                </c:pt>
                <c:pt idx="351">
                  <c:v>18</c:v>
                </c:pt>
                <c:pt idx="352">
                  <c:v>18</c:v>
                </c:pt>
                <c:pt idx="353">
                  <c:v>18</c:v>
                </c:pt>
                <c:pt idx="354">
                  <c:v>18</c:v>
                </c:pt>
                <c:pt idx="355">
                  <c:v>18</c:v>
                </c:pt>
                <c:pt idx="356">
                  <c:v>18</c:v>
                </c:pt>
                <c:pt idx="357">
                  <c:v>18</c:v>
                </c:pt>
                <c:pt idx="358">
                  <c:v>18</c:v>
                </c:pt>
              </c:numCache>
            </c:numRef>
          </c:xVal>
          <c:yVal>
            <c:numRef>
              <c:f>TERRA_ROSSA_4!$B$2:$B$360</c:f>
              <c:numCache>
                <c:formatCode>General</c:formatCode>
                <c:ptCount val="359"/>
                <c:pt idx="0">
                  <c:v>104</c:v>
                </c:pt>
                <c:pt idx="1">
                  <c:v>105.88</c:v>
                </c:pt>
                <c:pt idx="2">
                  <c:v>107.56</c:v>
                </c:pt>
                <c:pt idx="3">
                  <c:v>108.72</c:v>
                </c:pt>
                <c:pt idx="4">
                  <c:v>109.48</c:v>
                </c:pt>
                <c:pt idx="5">
                  <c:v>109.65</c:v>
                </c:pt>
                <c:pt idx="6">
                  <c:v>109.8</c:v>
                </c:pt>
                <c:pt idx="7">
                  <c:v>109.79</c:v>
                </c:pt>
                <c:pt idx="8">
                  <c:v>109.7</c:v>
                </c:pt>
                <c:pt idx="9">
                  <c:v>109.57</c:v>
                </c:pt>
                <c:pt idx="10">
                  <c:v>109.42</c:v>
                </c:pt>
                <c:pt idx="11">
                  <c:v>109.4</c:v>
                </c:pt>
                <c:pt idx="12">
                  <c:v>109.34</c:v>
                </c:pt>
                <c:pt idx="13">
                  <c:v>109.28</c:v>
                </c:pt>
                <c:pt idx="14">
                  <c:v>109.2</c:v>
                </c:pt>
                <c:pt idx="15">
                  <c:v>109.12</c:v>
                </c:pt>
                <c:pt idx="16">
                  <c:v>109.18</c:v>
                </c:pt>
                <c:pt idx="17">
                  <c:v>109.02</c:v>
                </c:pt>
                <c:pt idx="18">
                  <c:v>109.02</c:v>
                </c:pt>
                <c:pt idx="19">
                  <c:v>109</c:v>
                </c:pt>
                <c:pt idx="20">
                  <c:v>108.97</c:v>
                </c:pt>
                <c:pt idx="21">
                  <c:v>109.01</c:v>
                </c:pt>
                <c:pt idx="22">
                  <c:v>108.88</c:v>
                </c:pt>
                <c:pt idx="23">
                  <c:v>108.95</c:v>
                </c:pt>
                <c:pt idx="24">
                  <c:v>108.89</c:v>
                </c:pt>
                <c:pt idx="25">
                  <c:v>108.89</c:v>
                </c:pt>
                <c:pt idx="26">
                  <c:v>108.95</c:v>
                </c:pt>
                <c:pt idx="27">
                  <c:v>108.89</c:v>
                </c:pt>
                <c:pt idx="28">
                  <c:v>108.88</c:v>
                </c:pt>
                <c:pt idx="29">
                  <c:v>108.88</c:v>
                </c:pt>
                <c:pt idx="30">
                  <c:v>108.88</c:v>
                </c:pt>
                <c:pt idx="31">
                  <c:v>108.91</c:v>
                </c:pt>
                <c:pt idx="32">
                  <c:v>108.9</c:v>
                </c:pt>
                <c:pt idx="33">
                  <c:v>108.9</c:v>
                </c:pt>
                <c:pt idx="34">
                  <c:v>109.03</c:v>
                </c:pt>
                <c:pt idx="35">
                  <c:v>109.05</c:v>
                </c:pt>
                <c:pt idx="36">
                  <c:v>109.14</c:v>
                </c:pt>
                <c:pt idx="37">
                  <c:v>109.17</c:v>
                </c:pt>
                <c:pt idx="38">
                  <c:v>109.28</c:v>
                </c:pt>
                <c:pt idx="39">
                  <c:v>109.28</c:v>
                </c:pt>
                <c:pt idx="40">
                  <c:v>109.28</c:v>
                </c:pt>
                <c:pt idx="41">
                  <c:v>109.3</c:v>
                </c:pt>
                <c:pt idx="42">
                  <c:v>109.4</c:v>
                </c:pt>
                <c:pt idx="43">
                  <c:v>109.4</c:v>
                </c:pt>
                <c:pt idx="44">
                  <c:v>109.4</c:v>
                </c:pt>
                <c:pt idx="45">
                  <c:v>109.5</c:v>
                </c:pt>
                <c:pt idx="46">
                  <c:v>109.52</c:v>
                </c:pt>
                <c:pt idx="47">
                  <c:v>109.62</c:v>
                </c:pt>
                <c:pt idx="48">
                  <c:v>109.62</c:v>
                </c:pt>
                <c:pt idx="49">
                  <c:v>109.74</c:v>
                </c:pt>
                <c:pt idx="50">
                  <c:v>109.76</c:v>
                </c:pt>
                <c:pt idx="51">
                  <c:v>109.88</c:v>
                </c:pt>
                <c:pt idx="52">
                  <c:v>109.88</c:v>
                </c:pt>
                <c:pt idx="53">
                  <c:v>109.99</c:v>
                </c:pt>
                <c:pt idx="54">
                  <c:v>110.02</c:v>
                </c:pt>
                <c:pt idx="55">
                  <c:v>110</c:v>
                </c:pt>
                <c:pt idx="56">
                  <c:v>110.1</c:v>
                </c:pt>
                <c:pt idx="57">
                  <c:v>110.2</c:v>
                </c:pt>
                <c:pt idx="58">
                  <c:v>110.2</c:v>
                </c:pt>
                <c:pt idx="59">
                  <c:v>110.3</c:v>
                </c:pt>
                <c:pt idx="60">
                  <c:v>110.3</c:v>
                </c:pt>
                <c:pt idx="61">
                  <c:v>110.4</c:v>
                </c:pt>
                <c:pt idx="62">
                  <c:v>110.33</c:v>
                </c:pt>
                <c:pt idx="63">
                  <c:v>110.42</c:v>
                </c:pt>
                <c:pt idx="64">
                  <c:v>110.55</c:v>
                </c:pt>
                <c:pt idx="65">
                  <c:v>110.54</c:v>
                </c:pt>
                <c:pt idx="66">
                  <c:v>110.57</c:v>
                </c:pt>
                <c:pt idx="67">
                  <c:v>110.63</c:v>
                </c:pt>
                <c:pt idx="68">
                  <c:v>110.77</c:v>
                </c:pt>
                <c:pt idx="69">
                  <c:v>110.76</c:v>
                </c:pt>
                <c:pt idx="70">
                  <c:v>110.89</c:v>
                </c:pt>
                <c:pt idx="71">
                  <c:v>110.88</c:v>
                </c:pt>
                <c:pt idx="72">
                  <c:v>110.91</c:v>
                </c:pt>
                <c:pt idx="73">
                  <c:v>111</c:v>
                </c:pt>
                <c:pt idx="74">
                  <c:v>111.1</c:v>
                </c:pt>
                <c:pt idx="75">
                  <c:v>111.1</c:v>
                </c:pt>
                <c:pt idx="76">
                  <c:v>111.1</c:v>
                </c:pt>
                <c:pt idx="77">
                  <c:v>111.2</c:v>
                </c:pt>
                <c:pt idx="78">
                  <c:v>111.22</c:v>
                </c:pt>
                <c:pt idx="79">
                  <c:v>111.35</c:v>
                </c:pt>
                <c:pt idx="80">
                  <c:v>111.37</c:v>
                </c:pt>
                <c:pt idx="81">
                  <c:v>111.48</c:v>
                </c:pt>
                <c:pt idx="82">
                  <c:v>111.48</c:v>
                </c:pt>
                <c:pt idx="83">
                  <c:v>111.48</c:v>
                </c:pt>
                <c:pt idx="84">
                  <c:v>111.58</c:v>
                </c:pt>
                <c:pt idx="85">
                  <c:v>111.58</c:v>
                </c:pt>
                <c:pt idx="86">
                  <c:v>111.58</c:v>
                </c:pt>
                <c:pt idx="87">
                  <c:v>111.68</c:v>
                </c:pt>
                <c:pt idx="88">
                  <c:v>111.72</c:v>
                </c:pt>
                <c:pt idx="89">
                  <c:v>111.7</c:v>
                </c:pt>
                <c:pt idx="90">
                  <c:v>111.8</c:v>
                </c:pt>
                <c:pt idx="91">
                  <c:v>111.82</c:v>
                </c:pt>
                <c:pt idx="92">
                  <c:v>111.92</c:v>
                </c:pt>
                <c:pt idx="93">
                  <c:v>111.92</c:v>
                </c:pt>
                <c:pt idx="94">
                  <c:v>111.95</c:v>
                </c:pt>
                <c:pt idx="95">
                  <c:v>112.08</c:v>
                </c:pt>
                <c:pt idx="96">
                  <c:v>112.09</c:v>
                </c:pt>
                <c:pt idx="97">
                  <c:v>112.08</c:v>
                </c:pt>
                <c:pt idx="98">
                  <c:v>112.22</c:v>
                </c:pt>
                <c:pt idx="99">
                  <c:v>112.2</c:v>
                </c:pt>
                <c:pt idx="100">
                  <c:v>112.3</c:v>
                </c:pt>
                <c:pt idx="101">
                  <c:v>112.3</c:v>
                </c:pt>
                <c:pt idx="102">
                  <c:v>112.3</c:v>
                </c:pt>
                <c:pt idx="103">
                  <c:v>112.3</c:v>
                </c:pt>
                <c:pt idx="104">
                  <c:v>112.4</c:v>
                </c:pt>
                <c:pt idx="105">
                  <c:v>112.5</c:v>
                </c:pt>
                <c:pt idx="106">
                  <c:v>112.53</c:v>
                </c:pt>
                <c:pt idx="107">
                  <c:v>112.52</c:v>
                </c:pt>
                <c:pt idx="108">
                  <c:v>112.62</c:v>
                </c:pt>
                <c:pt idx="109">
                  <c:v>112.64</c:v>
                </c:pt>
                <c:pt idx="110">
                  <c:v>112.77</c:v>
                </c:pt>
                <c:pt idx="111">
                  <c:v>112.76</c:v>
                </c:pt>
                <c:pt idx="112">
                  <c:v>112.89</c:v>
                </c:pt>
                <c:pt idx="113">
                  <c:v>113.01</c:v>
                </c:pt>
                <c:pt idx="114">
                  <c:v>113</c:v>
                </c:pt>
                <c:pt idx="115">
                  <c:v>113.1</c:v>
                </c:pt>
                <c:pt idx="116">
                  <c:v>113.2</c:v>
                </c:pt>
                <c:pt idx="117">
                  <c:v>113.2</c:v>
                </c:pt>
                <c:pt idx="118">
                  <c:v>113.3</c:v>
                </c:pt>
                <c:pt idx="119">
                  <c:v>113.4</c:v>
                </c:pt>
                <c:pt idx="120">
                  <c:v>113.4</c:v>
                </c:pt>
                <c:pt idx="121">
                  <c:v>113.52</c:v>
                </c:pt>
                <c:pt idx="122">
                  <c:v>113.54</c:v>
                </c:pt>
                <c:pt idx="123">
                  <c:v>113.66</c:v>
                </c:pt>
                <c:pt idx="124">
                  <c:v>113.69</c:v>
                </c:pt>
                <c:pt idx="125">
                  <c:v>113.81</c:v>
                </c:pt>
                <c:pt idx="126">
                  <c:v>113.8</c:v>
                </c:pt>
                <c:pt idx="127">
                  <c:v>113.9</c:v>
                </c:pt>
                <c:pt idx="128">
                  <c:v>113.93</c:v>
                </c:pt>
                <c:pt idx="129">
                  <c:v>113.92</c:v>
                </c:pt>
                <c:pt idx="130">
                  <c:v>113.92</c:v>
                </c:pt>
                <c:pt idx="131">
                  <c:v>114.04</c:v>
                </c:pt>
                <c:pt idx="132">
                  <c:v>113.96</c:v>
                </c:pt>
                <c:pt idx="133">
                  <c:v>114.03</c:v>
                </c:pt>
                <c:pt idx="134">
                  <c:v>114.06</c:v>
                </c:pt>
                <c:pt idx="135">
                  <c:v>114.08</c:v>
                </c:pt>
                <c:pt idx="136">
                  <c:v>114.08</c:v>
                </c:pt>
                <c:pt idx="137">
                  <c:v>114.08</c:v>
                </c:pt>
                <c:pt idx="138">
                  <c:v>114.08</c:v>
                </c:pt>
                <c:pt idx="139">
                  <c:v>114.2</c:v>
                </c:pt>
                <c:pt idx="140">
                  <c:v>114.1</c:v>
                </c:pt>
                <c:pt idx="141">
                  <c:v>114.2</c:v>
                </c:pt>
                <c:pt idx="142">
                  <c:v>114.2</c:v>
                </c:pt>
                <c:pt idx="143">
                  <c:v>114.2</c:v>
                </c:pt>
                <c:pt idx="144">
                  <c:v>114.22</c:v>
                </c:pt>
                <c:pt idx="145">
                  <c:v>114.24</c:v>
                </c:pt>
                <c:pt idx="146">
                  <c:v>114.25</c:v>
                </c:pt>
                <c:pt idx="147">
                  <c:v>114.26</c:v>
                </c:pt>
                <c:pt idx="148">
                  <c:v>114.4</c:v>
                </c:pt>
                <c:pt idx="149">
                  <c:v>114.41</c:v>
                </c:pt>
                <c:pt idx="150">
                  <c:v>114.4</c:v>
                </c:pt>
                <c:pt idx="151">
                  <c:v>114.4</c:v>
                </c:pt>
                <c:pt idx="152">
                  <c:v>114.4</c:v>
                </c:pt>
                <c:pt idx="153">
                  <c:v>114.4</c:v>
                </c:pt>
                <c:pt idx="154">
                  <c:v>114.4</c:v>
                </c:pt>
                <c:pt idx="155">
                  <c:v>114.4</c:v>
                </c:pt>
                <c:pt idx="156">
                  <c:v>114.4</c:v>
                </c:pt>
                <c:pt idx="157">
                  <c:v>114.43</c:v>
                </c:pt>
                <c:pt idx="158">
                  <c:v>114.44</c:v>
                </c:pt>
                <c:pt idx="159">
                  <c:v>114.46</c:v>
                </c:pt>
                <c:pt idx="160">
                  <c:v>114.48</c:v>
                </c:pt>
                <c:pt idx="161">
                  <c:v>114.59</c:v>
                </c:pt>
                <c:pt idx="162">
                  <c:v>114.58</c:v>
                </c:pt>
                <c:pt idx="163">
                  <c:v>114.61</c:v>
                </c:pt>
                <c:pt idx="164">
                  <c:v>114.62</c:v>
                </c:pt>
                <c:pt idx="165">
                  <c:v>114.62</c:v>
                </c:pt>
                <c:pt idx="166">
                  <c:v>114.62</c:v>
                </c:pt>
                <c:pt idx="167">
                  <c:v>114.62</c:v>
                </c:pt>
                <c:pt idx="168">
                  <c:v>114.62</c:v>
                </c:pt>
                <c:pt idx="169">
                  <c:v>114.62</c:v>
                </c:pt>
                <c:pt idx="170">
                  <c:v>114.62</c:v>
                </c:pt>
                <c:pt idx="171">
                  <c:v>114.64</c:v>
                </c:pt>
                <c:pt idx="172">
                  <c:v>114.76</c:v>
                </c:pt>
                <c:pt idx="173">
                  <c:v>114.66</c:v>
                </c:pt>
                <c:pt idx="174">
                  <c:v>114.76</c:v>
                </c:pt>
                <c:pt idx="175">
                  <c:v>114.79</c:v>
                </c:pt>
                <c:pt idx="176">
                  <c:v>114.82</c:v>
                </c:pt>
                <c:pt idx="177">
                  <c:v>114.8</c:v>
                </c:pt>
                <c:pt idx="178">
                  <c:v>114.8</c:v>
                </c:pt>
                <c:pt idx="179">
                  <c:v>114.8</c:v>
                </c:pt>
                <c:pt idx="180">
                  <c:v>114.8</c:v>
                </c:pt>
                <c:pt idx="181">
                  <c:v>114.8</c:v>
                </c:pt>
                <c:pt idx="182">
                  <c:v>114.8</c:v>
                </c:pt>
                <c:pt idx="183">
                  <c:v>114.8</c:v>
                </c:pt>
                <c:pt idx="184">
                  <c:v>114.92</c:v>
                </c:pt>
                <c:pt idx="185">
                  <c:v>114.92</c:v>
                </c:pt>
                <c:pt idx="186">
                  <c:v>114.82</c:v>
                </c:pt>
                <c:pt idx="187">
                  <c:v>114.94</c:v>
                </c:pt>
                <c:pt idx="188">
                  <c:v>114.94</c:v>
                </c:pt>
                <c:pt idx="189">
                  <c:v>114.94</c:v>
                </c:pt>
                <c:pt idx="190">
                  <c:v>114.94</c:v>
                </c:pt>
                <c:pt idx="191">
                  <c:v>114.96</c:v>
                </c:pt>
                <c:pt idx="192">
                  <c:v>114.98</c:v>
                </c:pt>
                <c:pt idx="193">
                  <c:v>114.99</c:v>
                </c:pt>
                <c:pt idx="194">
                  <c:v>114.96</c:v>
                </c:pt>
                <c:pt idx="195">
                  <c:v>114.96</c:v>
                </c:pt>
                <c:pt idx="196">
                  <c:v>115.06</c:v>
                </c:pt>
                <c:pt idx="197">
                  <c:v>115.06</c:v>
                </c:pt>
                <c:pt idx="198">
                  <c:v>115.06</c:v>
                </c:pt>
                <c:pt idx="199">
                  <c:v>114.96</c:v>
                </c:pt>
                <c:pt idx="200">
                  <c:v>115</c:v>
                </c:pt>
                <c:pt idx="201">
                  <c:v>115.1</c:v>
                </c:pt>
                <c:pt idx="202">
                  <c:v>115.1</c:v>
                </c:pt>
                <c:pt idx="203">
                  <c:v>115.1</c:v>
                </c:pt>
                <c:pt idx="204">
                  <c:v>115.1</c:v>
                </c:pt>
                <c:pt idx="205">
                  <c:v>115.1</c:v>
                </c:pt>
                <c:pt idx="206">
                  <c:v>115.1</c:v>
                </c:pt>
                <c:pt idx="207">
                  <c:v>115.1</c:v>
                </c:pt>
                <c:pt idx="208">
                  <c:v>115.1</c:v>
                </c:pt>
                <c:pt idx="209">
                  <c:v>115.1</c:v>
                </c:pt>
                <c:pt idx="210">
                  <c:v>115.12</c:v>
                </c:pt>
                <c:pt idx="211">
                  <c:v>115.14</c:v>
                </c:pt>
                <c:pt idx="212">
                  <c:v>115.16</c:v>
                </c:pt>
                <c:pt idx="213">
                  <c:v>115.2</c:v>
                </c:pt>
                <c:pt idx="214">
                  <c:v>115.18</c:v>
                </c:pt>
                <c:pt idx="215">
                  <c:v>115.18</c:v>
                </c:pt>
                <c:pt idx="216">
                  <c:v>115.28</c:v>
                </c:pt>
                <c:pt idx="217">
                  <c:v>115.18</c:v>
                </c:pt>
                <c:pt idx="218">
                  <c:v>115.18</c:v>
                </c:pt>
                <c:pt idx="219">
                  <c:v>115.18</c:v>
                </c:pt>
                <c:pt idx="220">
                  <c:v>115.2</c:v>
                </c:pt>
                <c:pt idx="221">
                  <c:v>115.2</c:v>
                </c:pt>
                <c:pt idx="222">
                  <c:v>115.2</c:v>
                </c:pt>
                <c:pt idx="223">
                  <c:v>115.2</c:v>
                </c:pt>
                <c:pt idx="224">
                  <c:v>115.3</c:v>
                </c:pt>
                <c:pt idx="225">
                  <c:v>115.3</c:v>
                </c:pt>
                <c:pt idx="226">
                  <c:v>115.3</c:v>
                </c:pt>
                <c:pt idx="227">
                  <c:v>115.32</c:v>
                </c:pt>
                <c:pt idx="228">
                  <c:v>115.32</c:v>
                </c:pt>
                <c:pt idx="229">
                  <c:v>115.32</c:v>
                </c:pt>
                <c:pt idx="230">
                  <c:v>115.24</c:v>
                </c:pt>
                <c:pt idx="231">
                  <c:v>115.32</c:v>
                </c:pt>
                <c:pt idx="232">
                  <c:v>115.32</c:v>
                </c:pt>
                <c:pt idx="233">
                  <c:v>115.34</c:v>
                </c:pt>
                <c:pt idx="234">
                  <c:v>115.34</c:v>
                </c:pt>
                <c:pt idx="235">
                  <c:v>115.35</c:v>
                </c:pt>
                <c:pt idx="236">
                  <c:v>115.35</c:v>
                </c:pt>
                <c:pt idx="237">
                  <c:v>115.38</c:v>
                </c:pt>
                <c:pt idx="238">
                  <c:v>115.38</c:v>
                </c:pt>
                <c:pt idx="239">
                  <c:v>115.4</c:v>
                </c:pt>
                <c:pt idx="240">
                  <c:v>115.4</c:v>
                </c:pt>
                <c:pt idx="241">
                  <c:v>115.4</c:v>
                </c:pt>
                <c:pt idx="242">
                  <c:v>115.36</c:v>
                </c:pt>
                <c:pt idx="243">
                  <c:v>115.36</c:v>
                </c:pt>
                <c:pt idx="244">
                  <c:v>115.36</c:v>
                </c:pt>
                <c:pt idx="245">
                  <c:v>115.36</c:v>
                </c:pt>
                <c:pt idx="246">
                  <c:v>115.36</c:v>
                </c:pt>
                <c:pt idx="247">
                  <c:v>115.36</c:v>
                </c:pt>
                <c:pt idx="248">
                  <c:v>115.36</c:v>
                </c:pt>
                <c:pt idx="249">
                  <c:v>115.36</c:v>
                </c:pt>
                <c:pt idx="250">
                  <c:v>115.36</c:v>
                </c:pt>
                <c:pt idx="251">
                  <c:v>115.36</c:v>
                </c:pt>
                <c:pt idx="252">
                  <c:v>115.36</c:v>
                </c:pt>
                <c:pt idx="253">
                  <c:v>115.36</c:v>
                </c:pt>
                <c:pt idx="254">
                  <c:v>115.36</c:v>
                </c:pt>
                <c:pt idx="255">
                  <c:v>115.36</c:v>
                </c:pt>
                <c:pt idx="256">
                  <c:v>115.36</c:v>
                </c:pt>
                <c:pt idx="257">
                  <c:v>115.36</c:v>
                </c:pt>
                <c:pt idx="258">
                  <c:v>115.36</c:v>
                </c:pt>
                <c:pt idx="259">
                  <c:v>115.26</c:v>
                </c:pt>
                <c:pt idx="260">
                  <c:v>115.36</c:v>
                </c:pt>
                <c:pt idx="261">
                  <c:v>115.36</c:v>
                </c:pt>
                <c:pt idx="262">
                  <c:v>115.36</c:v>
                </c:pt>
                <c:pt idx="263">
                  <c:v>115.36</c:v>
                </c:pt>
                <c:pt idx="264">
                  <c:v>115.36</c:v>
                </c:pt>
                <c:pt idx="265">
                  <c:v>115.36</c:v>
                </c:pt>
                <c:pt idx="266">
                  <c:v>115.36</c:v>
                </c:pt>
                <c:pt idx="267">
                  <c:v>115.26</c:v>
                </c:pt>
                <c:pt idx="268">
                  <c:v>115.36</c:v>
                </c:pt>
                <c:pt idx="269">
                  <c:v>115.36</c:v>
                </c:pt>
                <c:pt idx="270">
                  <c:v>115.26</c:v>
                </c:pt>
                <c:pt idx="271">
                  <c:v>115.36</c:v>
                </c:pt>
                <c:pt idx="272">
                  <c:v>115.26</c:v>
                </c:pt>
                <c:pt idx="273">
                  <c:v>115.36</c:v>
                </c:pt>
                <c:pt idx="274">
                  <c:v>115.26</c:v>
                </c:pt>
                <c:pt idx="275">
                  <c:v>115.26</c:v>
                </c:pt>
                <c:pt idx="276">
                  <c:v>115.26</c:v>
                </c:pt>
                <c:pt idx="277">
                  <c:v>115.36</c:v>
                </c:pt>
                <c:pt idx="278">
                  <c:v>115.36</c:v>
                </c:pt>
                <c:pt idx="279">
                  <c:v>115.36</c:v>
                </c:pt>
                <c:pt idx="280">
                  <c:v>115.36</c:v>
                </c:pt>
                <c:pt idx="281">
                  <c:v>115.36</c:v>
                </c:pt>
                <c:pt idx="282">
                  <c:v>115.36</c:v>
                </c:pt>
                <c:pt idx="283">
                  <c:v>115.36</c:v>
                </c:pt>
                <c:pt idx="284">
                  <c:v>115.36</c:v>
                </c:pt>
                <c:pt idx="285">
                  <c:v>115.36</c:v>
                </c:pt>
                <c:pt idx="286">
                  <c:v>115.36</c:v>
                </c:pt>
                <c:pt idx="287">
                  <c:v>115.36</c:v>
                </c:pt>
                <c:pt idx="288">
                  <c:v>115.36</c:v>
                </c:pt>
                <c:pt idx="289">
                  <c:v>115.36</c:v>
                </c:pt>
                <c:pt idx="290">
                  <c:v>115.36</c:v>
                </c:pt>
                <c:pt idx="291">
                  <c:v>115.36</c:v>
                </c:pt>
                <c:pt idx="292">
                  <c:v>115.36</c:v>
                </c:pt>
                <c:pt idx="293">
                  <c:v>115.36</c:v>
                </c:pt>
                <c:pt idx="294">
                  <c:v>115.36</c:v>
                </c:pt>
                <c:pt idx="295">
                  <c:v>115.36</c:v>
                </c:pt>
                <c:pt idx="296">
                  <c:v>115.36</c:v>
                </c:pt>
                <c:pt idx="297">
                  <c:v>115.36</c:v>
                </c:pt>
                <c:pt idx="298">
                  <c:v>115.36</c:v>
                </c:pt>
                <c:pt idx="299">
                  <c:v>115.36</c:v>
                </c:pt>
                <c:pt idx="300">
                  <c:v>115.36</c:v>
                </c:pt>
                <c:pt idx="301">
                  <c:v>115.36</c:v>
                </c:pt>
                <c:pt idx="302">
                  <c:v>115.36</c:v>
                </c:pt>
                <c:pt idx="303">
                  <c:v>115.36</c:v>
                </c:pt>
                <c:pt idx="304">
                  <c:v>115.36</c:v>
                </c:pt>
                <c:pt idx="305">
                  <c:v>115.36</c:v>
                </c:pt>
                <c:pt idx="306">
                  <c:v>115.36</c:v>
                </c:pt>
                <c:pt idx="307">
                  <c:v>115.36</c:v>
                </c:pt>
                <c:pt idx="308">
                  <c:v>115.36</c:v>
                </c:pt>
                <c:pt idx="309">
                  <c:v>115.36</c:v>
                </c:pt>
                <c:pt idx="310">
                  <c:v>115.36</c:v>
                </c:pt>
                <c:pt idx="311">
                  <c:v>115.36</c:v>
                </c:pt>
                <c:pt idx="312">
                  <c:v>115.36</c:v>
                </c:pt>
                <c:pt idx="313">
                  <c:v>115.36</c:v>
                </c:pt>
                <c:pt idx="314">
                  <c:v>115.36</c:v>
                </c:pt>
                <c:pt idx="315">
                  <c:v>115.36</c:v>
                </c:pt>
                <c:pt idx="316">
                  <c:v>115.36</c:v>
                </c:pt>
                <c:pt idx="317">
                  <c:v>115.36</c:v>
                </c:pt>
                <c:pt idx="318">
                  <c:v>115.36</c:v>
                </c:pt>
                <c:pt idx="319">
                  <c:v>115.36</c:v>
                </c:pt>
                <c:pt idx="320">
                  <c:v>115.36</c:v>
                </c:pt>
                <c:pt idx="321">
                  <c:v>115.36</c:v>
                </c:pt>
                <c:pt idx="322">
                  <c:v>115.36</c:v>
                </c:pt>
                <c:pt idx="323">
                  <c:v>115.36</c:v>
                </c:pt>
                <c:pt idx="324">
                  <c:v>115.36</c:v>
                </c:pt>
                <c:pt idx="325">
                  <c:v>115.36</c:v>
                </c:pt>
                <c:pt idx="326">
                  <c:v>115.36</c:v>
                </c:pt>
                <c:pt idx="327">
                  <c:v>115.36</c:v>
                </c:pt>
                <c:pt idx="328">
                  <c:v>115.36</c:v>
                </c:pt>
                <c:pt idx="329">
                  <c:v>115.36</c:v>
                </c:pt>
                <c:pt idx="330">
                  <c:v>115.36</c:v>
                </c:pt>
                <c:pt idx="331">
                  <c:v>115.36</c:v>
                </c:pt>
                <c:pt idx="332">
                  <c:v>115.36</c:v>
                </c:pt>
                <c:pt idx="333">
                  <c:v>115.36</c:v>
                </c:pt>
                <c:pt idx="334">
                  <c:v>115.36</c:v>
                </c:pt>
                <c:pt idx="335">
                  <c:v>115.36</c:v>
                </c:pt>
                <c:pt idx="336">
                  <c:v>115.36</c:v>
                </c:pt>
                <c:pt idx="337">
                  <c:v>115.36</c:v>
                </c:pt>
                <c:pt idx="338">
                  <c:v>115.36</c:v>
                </c:pt>
                <c:pt idx="339">
                  <c:v>115.36</c:v>
                </c:pt>
                <c:pt idx="340">
                  <c:v>115.36</c:v>
                </c:pt>
                <c:pt idx="341">
                  <c:v>115.36</c:v>
                </c:pt>
                <c:pt idx="342">
                  <c:v>115.36</c:v>
                </c:pt>
                <c:pt idx="343">
                  <c:v>115.36</c:v>
                </c:pt>
                <c:pt idx="344">
                  <c:v>115.36</c:v>
                </c:pt>
                <c:pt idx="345">
                  <c:v>115.36</c:v>
                </c:pt>
                <c:pt idx="346">
                  <c:v>115.36</c:v>
                </c:pt>
                <c:pt idx="347">
                  <c:v>115.36</c:v>
                </c:pt>
                <c:pt idx="348">
                  <c:v>115.36</c:v>
                </c:pt>
                <c:pt idx="349">
                  <c:v>115.36</c:v>
                </c:pt>
                <c:pt idx="350">
                  <c:v>115.36</c:v>
                </c:pt>
                <c:pt idx="351">
                  <c:v>115.36</c:v>
                </c:pt>
                <c:pt idx="352">
                  <c:v>115.36</c:v>
                </c:pt>
                <c:pt idx="353">
                  <c:v>115.36</c:v>
                </c:pt>
                <c:pt idx="354">
                  <c:v>115.36</c:v>
                </c:pt>
                <c:pt idx="355">
                  <c:v>115.36</c:v>
                </c:pt>
                <c:pt idx="356">
                  <c:v>115.36</c:v>
                </c:pt>
                <c:pt idx="357">
                  <c:v>115.36</c:v>
                </c:pt>
                <c:pt idx="358">
                  <c:v>115.36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6B-4357-9107-005E8633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375184"/>
        <c:axId val="1025378928"/>
      </c:scatterChart>
      <c:valAx>
        <c:axId val="1025375184"/>
        <c:scaling>
          <c:orientation val="minMax"/>
          <c:min val="-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" panose="02020500000000000000"/>
                <a:ea typeface="+mn-ea"/>
                <a:cs typeface="+mn-cs"/>
              </a:defRPr>
            </a:pPr>
            <a:endParaRPr lang="it-IT"/>
          </a:p>
        </c:txPr>
        <c:crossAx val="1025378928"/>
        <c:crosses val="autoZero"/>
        <c:crossBetween val="midCat"/>
      </c:valAx>
      <c:valAx>
        <c:axId val="1025378928"/>
        <c:scaling>
          <c:orientation val="minMax"/>
          <c:max val="118"/>
          <c:min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" panose="02020500000000000000"/>
                <a:ea typeface="+mn-ea"/>
                <a:cs typeface="+mn-cs"/>
              </a:defRPr>
            </a:pPr>
            <a:endParaRPr lang="it-IT"/>
          </a:p>
        </c:txPr>
        <c:crossAx val="1025375184"/>
        <c:crosses val="autoZero"/>
        <c:crossBetween val="midCat"/>
      </c:valAx>
      <c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sz="1200" dirty="0">
                <a:latin typeface="Palatino Linotype" panose="02040502050505030304" pitchFamily="18" charset="0"/>
              </a:rPr>
              <a:t>Modern Pigments (m</a:t>
            </a:r>
            <a:r>
              <a:rPr lang="en-US" sz="1200" baseline="30000" dirty="0">
                <a:latin typeface="Palatino Linotype" panose="02040502050505030304" pitchFamily="18" charset="0"/>
              </a:rPr>
              <a:t>3</a:t>
            </a:r>
            <a:r>
              <a:rPr lang="en-US" sz="1200" dirty="0">
                <a:latin typeface="Palatino Linotype" panose="02040502050505030304" pitchFamily="18" charset="0"/>
              </a:rPr>
              <a:t>/kg)</a:t>
            </a:r>
          </a:p>
        </c:rich>
      </c:tx>
      <c:layout>
        <c:manualLayout>
          <c:xMode val="edge"/>
          <c:yMode val="edge"/>
          <c:x val="0.10847346818745013"/>
          <c:y val="0.11940298507462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DD7EE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95-4B82-A536-CCC61FDA56C0}"/>
              </c:ext>
            </c:extLst>
          </c:dPt>
          <c:dPt>
            <c:idx val="1"/>
            <c:invertIfNegative val="0"/>
            <c:bubble3D val="0"/>
            <c:spPr>
              <a:solidFill>
                <a:srgbClr val="73C2FB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95-4B82-A536-CCC61FDA56C0}"/>
              </c:ext>
            </c:extLst>
          </c:dPt>
          <c:dPt>
            <c:idx val="3"/>
            <c:invertIfNegative val="0"/>
            <c:bubble3D val="0"/>
            <c:spPr>
              <a:solidFill>
                <a:srgbClr val="003153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95-4B82-A536-CCC61FDA56C0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95-4B82-A536-CCC61FDA56C0}"/>
              </c:ext>
            </c:extLst>
          </c:dPt>
          <c:dPt>
            <c:idx val="5"/>
            <c:invertIfNegative val="0"/>
            <c:bubble3D val="0"/>
            <c:spPr>
              <a:solidFill>
                <a:srgbClr val="A9D18E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295-4B82-A536-CCC61FDA56C0}"/>
              </c:ext>
            </c:extLst>
          </c:dPt>
          <c:dPt>
            <c:idx val="7"/>
            <c:invertIfNegative val="0"/>
            <c:bubble3D val="0"/>
            <c:spPr>
              <a:solidFill>
                <a:srgbClr val="ED7D31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95-4B82-A536-CCC61FDA56C0}"/>
              </c:ext>
            </c:extLst>
          </c:dPt>
          <c:dPt>
            <c:idx val="8"/>
            <c:invertIfNegative val="0"/>
            <c:bubble3D val="0"/>
            <c:spPr>
              <a:solidFill>
                <a:srgbClr val="B3B21D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295-4B82-A536-CCC61FDA56C0}"/>
              </c:ext>
            </c:extLst>
          </c:dPt>
          <c:dPt>
            <c:idx val="9"/>
            <c:invertIfNegative val="0"/>
            <c:bubble3D val="0"/>
            <c:spPr>
              <a:solidFill>
                <a:srgbClr val="683028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295-4B82-A536-CCC61FDA56C0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295-4B82-A536-CCC61FDA56C0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95-4B82-A536-CCC61FDA56C0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295-4B82-A536-CCC61FDA56C0}"/>
              </c:ext>
            </c:extLst>
          </c:dPt>
          <c:cat>
            <c:strRef>
              <c:f>Foglio1!$A$1:$A$14</c:f>
              <c:strCache>
                <c:ptCount val="14"/>
                <c:pt idx="0">
                  <c:v>1_VIVIANITE</c:v>
                </c:pt>
                <c:pt idx="1">
                  <c:v>2_BLU_MAYA</c:v>
                </c:pt>
                <c:pt idx="2">
                  <c:v>3_TALCO</c:v>
                </c:pt>
                <c:pt idx="3">
                  <c:v>4_BLU_PRUSSIA</c:v>
                </c:pt>
                <c:pt idx="4">
                  <c:v>5_EMATITE</c:v>
                </c:pt>
                <c:pt idx="5">
                  <c:v>6_TERRA_VERDE</c:v>
                </c:pt>
                <c:pt idx="6">
                  <c:v>7_COLLA_CONIGLIO</c:v>
                </c:pt>
                <c:pt idx="7">
                  <c:v>8_OCRA_ROSSA</c:v>
                </c:pt>
                <c:pt idx="8">
                  <c:v>9_OCRA_GIALLA</c:v>
                </c:pt>
                <c:pt idx="9">
                  <c:v>10_CAPUT_MORTUM</c:v>
                </c:pt>
                <c:pt idx="10">
                  <c:v>11_VINAVIL</c:v>
                </c:pt>
                <c:pt idx="11">
                  <c:v>P_07_ROSSO</c:v>
                </c:pt>
                <c:pt idx="12">
                  <c:v>P_08</c:v>
                </c:pt>
                <c:pt idx="13">
                  <c:v>P_09</c:v>
                </c:pt>
              </c:strCache>
            </c:strRef>
          </c:cat>
          <c:val>
            <c:numRef>
              <c:f>Foglio1!$B$1:$B$14</c:f>
              <c:numCache>
                <c:formatCode>0.00E+00</c:formatCode>
                <c:ptCount val="14"/>
                <c:pt idx="0">
                  <c:v>7.9292600000000015E-7</c:v>
                </c:pt>
                <c:pt idx="1">
                  <c:v>5.3950999999999991E-8</c:v>
                </c:pt>
                <c:pt idx="2">
                  <c:v>4.2273499999999998E-8</c:v>
                </c:pt>
                <c:pt idx="3">
                  <c:v>5.4178999999999998E-7</c:v>
                </c:pt>
                <c:pt idx="4">
                  <c:v>1.34859E-4</c:v>
                </c:pt>
                <c:pt idx="5">
                  <c:v>5.0733200000000008E-6</c:v>
                </c:pt>
                <c:pt idx="6">
                  <c:v>-1.0171979999999999E-9</c:v>
                </c:pt>
                <c:pt idx="7">
                  <c:v>9.1694900000000002E-5</c:v>
                </c:pt>
                <c:pt idx="8">
                  <c:v>6.5467699999999998E-8</c:v>
                </c:pt>
                <c:pt idx="9">
                  <c:v>5.3149099999999996E-5</c:v>
                </c:pt>
                <c:pt idx="10">
                  <c:v>-1.4899090000000002E-8</c:v>
                </c:pt>
                <c:pt idx="11" formatCode="General">
                  <c:v>2.969042857142857E-6</c:v>
                </c:pt>
                <c:pt idx="12" formatCode="General">
                  <c:v>8.4755428571428567E-6</c:v>
                </c:pt>
                <c:pt idx="13" formatCode="General">
                  <c:v>1.4222142857142857E-6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9-4D4B-B0E0-C43C78948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6729088"/>
        <c:axId val="-1216735072"/>
      </c:barChart>
      <c:catAx>
        <c:axId val="-12167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-1216735072"/>
        <c:crosses val="autoZero"/>
        <c:auto val="1"/>
        <c:lblAlgn val="ctr"/>
        <c:lblOffset val="100"/>
        <c:noMultiLvlLbl val="0"/>
      </c:catAx>
      <c:valAx>
        <c:axId val="-1216735072"/>
        <c:scaling>
          <c:orientation val="minMax"/>
          <c:max val="1.4000000000000004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-121672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sz="1200" dirty="0">
                <a:latin typeface="Palatino Linotype" panose="02040502050505030304" pitchFamily="18" charset="0"/>
              </a:rPr>
              <a:t>Low susceptibility samples (m</a:t>
            </a:r>
            <a:r>
              <a:rPr lang="en-US" sz="1200" baseline="30000" dirty="0">
                <a:latin typeface="Palatino Linotype" panose="02040502050505030304" pitchFamily="18" charset="0"/>
              </a:rPr>
              <a:t>3</a:t>
            </a:r>
            <a:r>
              <a:rPr lang="en-US" sz="1200" dirty="0">
                <a:latin typeface="Palatino Linotype" panose="02040502050505030304" pitchFamily="18" charset="0"/>
              </a:rPr>
              <a:t>/kg)</a:t>
            </a:r>
          </a:p>
        </c:rich>
      </c:tx>
      <c:layout>
        <c:manualLayout>
          <c:xMode val="edge"/>
          <c:yMode val="edge"/>
          <c:x val="0.31552295050506812"/>
          <c:y val="6.1647954391305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DD7EE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1C4-492D-9020-55E5DCCA8534}"/>
              </c:ext>
            </c:extLst>
          </c:dPt>
          <c:dPt>
            <c:idx val="1"/>
            <c:invertIfNegative val="0"/>
            <c:bubble3D val="0"/>
            <c:spPr>
              <a:solidFill>
                <a:srgbClr val="73C2FB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C4-492D-9020-55E5DCCA8534}"/>
              </c:ext>
            </c:extLst>
          </c:dPt>
          <c:dPt>
            <c:idx val="3"/>
            <c:invertIfNegative val="0"/>
            <c:bubble3D val="0"/>
            <c:spPr>
              <a:solidFill>
                <a:srgbClr val="003153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1C4-492D-9020-55E5DCCA8534}"/>
              </c:ext>
            </c:extLst>
          </c:dPt>
          <c:dPt>
            <c:idx val="4"/>
            <c:invertIfNegative val="0"/>
            <c:bubble3D val="0"/>
            <c:spPr>
              <a:solidFill>
                <a:srgbClr val="A9D18E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C4-492D-9020-55E5DCCA8534}"/>
              </c:ext>
            </c:extLst>
          </c:dPt>
          <c:dPt>
            <c:idx val="5"/>
            <c:invertIfNegative val="0"/>
            <c:bubble3D val="0"/>
            <c:spPr>
              <a:solidFill>
                <a:srgbClr val="A9D18E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1C4-492D-9020-55E5DCCA8534}"/>
              </c:ext>
            </c:extLst>
          </c:dPt>
          <c:cat>
            <c:strRef>
              <c:f>(Foglio1!$A$1:$A$4,Foglio1!$A$6,Foglio1!$A$9)</c:f>
              <c:strCache>
                <c:ptCount val="6"/>
                <c:pt idx="0">
                  <c:v>1_VIVIANITE</c:v>
                </c:pt>
                <c:pt idx="1">
                  <c:v>2_BLU_MAYA</c:v>
                </c:pt>
                <c:pt idx="2">
                  <c:v>3_TALCO</c:v>
                </c:pt>
                <c:pt idx="3">
                  <c:v>4_BLU_PRUSSIA</c:v>
                </c:pt>
                <c:pt idx="4">
                  <c:v>6_TERRA_VERDE</c:v>
                </c:pt>
                <c:pt idx="5">
                  <c:v>9_OCRA_GIALLA</c:v>
                </c:pt>
              </c:strCache>
            </c:strRef>
          </c:cat>
          <c:val>
            <c:numRef>
              <c:f>(Foglio1!$B$1:$B$4,Foglio1!$B$6,Foglio1!$B$9)</c:f>
              <c:numCache>
                <c:formatCode>0.00E+00</c:formatCode>
                <c:ptCount val="6"/>
                <c:pt idx="0">
                  <c:v>7.9292600000000015E-7</c:v>
                </c:pt>
                <c:pt idx="1">
                  <c:v>5.3950999999999991E-8</c:v>
                </c:pt>
                <c:pt idx="2">
                  <c:v>4.2273499999999998E-8</c:v>
                </c:pt>
                <c:pt idx="3">
                  <c:v>5.4178999999999998E-7</c:v>
                </c:pt>
                <c:pt idx="4">
                  <c:v>5.0733200000000008E-6</c:v>
                </c:pt>
                <c:pt idx="5">
                  <c:v>6.5467699999999998E-8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9-4DF8-8A6D-E9CB878B5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216737792"/>
        <c:axId val="-1216742688"/>
      </c:barChart>
      <c:catAx>
        <c:axId val="-12167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-1216742688"/>
        <c:crosses val="autoZero"/>
        <c:auto val="1"/>
        <c:lblAlgn val="ctr"/>
        <c:lblOffset val="100"/>
        <c:noMultiLvlLbl val="0"/>
      </c:catAx>
      <c:valAx>
        <c:axId val="-121674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-12167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defRPr>
            </a:pPr>
            <a:r>
              <a:rPr lang="it-IT" sz="1200" b="0" i="0" u="none" strike="noStrike" baseline="0" dirty="0" err="1">
                <a:effectLst/>
              </a:rPr>
              <a:t>Thermae</a:t>
            </a:r>
            <a:r>
              <a:rPr lang="it-IT" sz="1200" b="0" i="0" u="none" strike="noStrike" baseline="0" dirty="0">
                <a:effectLst/>
              </a:rPr>
              <a:t> </a:t>
            </a:r>
            <a:r>
              <a:rPr lang="it-IT" sz="1200" b="0" i="0" u="none" strike="noStrike" baseline="0" dirty="0" err="1">
                <a:effectLst/>
              </a:rPr>
              <a:t>Traianae</a:t>
            </a:r>
            <a:r>
              <a:rPr lang="it-IT" sz="1200" b="0" i="0" u="none" strike="noStrike" baseline="0" dirty="0">
                <a:effectLst/>
              </a:rPr>
              <a:t> (</a:t>
            </a:r>
            <a:r>
              <a:rPr lang="en-US" sz="1200" b="0" i="0" baseline="0" dirty="0"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</a:t>
            </a:r>
            <a:r>
              <a:rPr lang="en-US" sz="1200" b="0" i="0" baseline="30000" dirty="0"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1200" b="0" i="0" baseline="0" dirty="0"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/kg)</a:t>
            </a:r>
            <a:endParaRPr lang="it-IT" sz="1200" dirty="0">
              <a:effectLst/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c:rich>
      </c:tx>
      <c:layout>
        <c:manualLayout>
          <c:xMode val="edge"/>
          <c:yMode val="edge"/>
          <c:x val="0.35012373453318335"/>
          <c:y val="4.6094750320102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F7-4EED-8E05-C634981AF84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7-4EED-8E05-C634981AF84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F7-4EED-8E05-C634981AF84B}"/>
              </c:ext>
            </c:extLst>
          </c:dPt>
          <c:cat>
            <c:strRef>
              <c:f>Foglio1!$A$12:$A$14</c:f>
              <c:strCache>
                <c:ptCount val="3"/>
                <c:pt idx="0">
                  <c:v>P_07_ROSSO</c:v>
                </c:pt>
                <c:pt idx="1">
                  <c:v>P_08</c:v>
                </c:pt>
                <c:pt idx="2">
                  <c:v>P_09</c:v>
                </c:pt>
              </c:strCache>
            </c:strRef>
          </c:cat>
          <c:val>
            <c:numRef>
              <c:f>Foglio1!$B$12:$B$14</c:f>
              <c:numCache>
                <c:formatCode>General</c:formatCode>
                <c:ptCount val="3"/>
                <c:pt idx="0">
                  <c:v>2.969042857142857E-6</c:v>
                </c:pt>
                <c:pt idx="1">
                  <c:v>8.4755428571428567E-6</c:v>
                </c:pt>
                <c:pt idx="2">
                  <c:v>1.4222142857142857E-6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F-4995-9F51-010640CB8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6738336"/>
        <c:axId val="-1216738880"/>
      </c:barChart>
      <c:catAx>
        <c:axId val="-12167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defRPr>
            </a:pPr>
            <a:endParaRPr lang="it-IT"/>
          </a:p>
        </c:txPr>
        <c:crossAx val="-1216738880"/>
        <c:crosses val="autoZero"/>
        <c:auto val="1"/>
        <c:lblAlgn val="ctr"/>
        <c:lblOffset val="100"/>
        <c:noMultiLvlLbl val="0"/>
      </c:catAx>
      <c:valAx>
        <c:axId val="-12167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defRPr>
            </a:pPr>
            <a:endParaRPr lang="it-IT"/>
          </a:p>
        </c:txPr>
        <c:crossAx val="-121673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it-IT" sz="1200" dirty="0">
                <a:latin typeface="Palatino Linotype" panose="02040502050505030304" pitchFamily="18" charset="0"/>
              </a:rPr>
              <a:t>Ancient </a:t>
            </a:r>
            <a:r>
              <a:rPr lang="it-IT" sz="1200" dirty="0" err="1">
                <a:latin typeface="Palatino Linotype" panose="02040502050505030304" pitchFamily="18" charset="0"/>
              </a:rPr>
              <a:t>Pigments</a:t>
            </a:r>
            <a:r>
              <a:rPr lang="it-IT" sz="1200" dirty="0">
                <a:latin typeface="Palatino Linotype" panose="02040502050505030304" pitchFamily="18" charset="0"/>
              </a:rPr>
              <a:t> (m</a:t>
            </a:r>
            <a:r>
              <a:rPr lang="it-IT" sz="1200" baseline="30000" dirty="0">
                <a:latin typeface="Palatino Linotype" panose="02040502050505030304" pitchFamily="18" charset="0"/>
              </a:rPr>
              <a:t>3</a:t>
            </a:r>
            <a:r>
              <a:rPr lang="it-IT" sz="1200" dirty="0">
                <a:latin typeface="Palatino Linotype" panose="02040502050505030304" pitchFamily="18" charset="0"/>
              </a:rPr>
              <a:t>/kg)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C3D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D20-4BEC-AA85-E11E9A6E8F77}"/>
              </c:ext>
            </c:extLst>
          </c:dPt>
          <c:dPt>
            <c:idx val="1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D20-4BEC-AA85-E11E9A6E8F77}"/>
              </c:ext>
            </c:extLst>
          </c:dPt>
          <c:dPt>
            <c:idx val="2"/>
            <c:invertIfNegative val="0"/>
            <c:bubble3D val="0"/>
            <c:spPr>
              <a:solidFill>
                <a:srgbClr val="8C3D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20-4BEC-AA85-E11E9A6E8F77}"/>
              </c:ext>
            </c:extLst>
          </c:dPt>
          <c:dPt>
            <c:idx val="3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20-4BEC-AA85-E11E9A6E8F77}"/>
              </c:ext>
            </c:extLst>
          </c:dPt>
          <c:dPt>
            <c:idx val="4"/>
            <c:invertIfNegative val="0"/>
            <c:bubble3D val="0"/>
            <c:spPr>
              <a:solidFill>
                <a:srgbClr val="8C3D3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D20-4BEC-AA85-E11E9A6E8F77}"/>
              </c:ext>
            </c:extLst>
          </c:dPt>
          <c:cat>
            <c:strRef>
              <c:f>Foglio1!$A$1:$A$5</c:f>
              <c:strCache>
                <c:ptCount val="5"/>
                <c:pt idx="0">
                  <c:v>TERRA_ROSSA_4</c:v>
                </c:pt>
                <c:pt idx="1">
                  <c:v>TERRA_GIALLA_3</c:v>
                </c:pt>
                <c:pt idx="2">
                  <c:v>TERRA_ROSSA_1</c:v>
                </c:pt>
                <c:pt idx="3">
                  <c:v>TERRA_VERDE_5</c:v>
                </c:pt>
                <c:pt idx="4">
                  <c:v>TERRA_ROSSA_2</c:v>
                </c:pt>
              </c:strCache>
            </c:strRef>
          </c:cat>
          <c:val>
            <c:numRef>
              <c:f>Foglio1!$B$1:$B$5</c:f>
              <c:numCache>
                <c:formatCode>0.00E+00</c:formatCode>
                <c:ptCount val="5"/>
                <c:pt idx="0">
                  <c:v>1.1317666666666667E-5</c:v>
                </c:pt>
                <c:pt idx="1">
                  <c:v>2.2622333333333332E-7</c:v>
                </c:pt>
                <c:pt idx="2">
                  <c:v>1.4734333333333334E-6</c:v>
                </c:pt>
                <c:pt idx="3">
                  <c:v>9.3176666666666672E-7</c:v>
                </c:pt>
                <c:pt idx="4">
                  <c:v>1.6534333333333335E-5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0-4BEC-AA85-E11E9A6E8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786255"/>
        <c:axId val="555786671"/>
      </c:barChart>
      <c:catAx>
        <c:axId val="55578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786671"/>
        <c:crosses val="autoZero"/>
        <c:auto val="1"/>
        <c:lblAlgn val="ctr"/>
        <c:lblOffset val="100"/>
        <c:noMultiLvlLbl val="0"/>
      </c:catAx>
      <c:valAx>
        <c:axId val="55578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555786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spPr>
            <a:ln w="19050">
              <a:noFill/>
            </a:ln>
          </c:spPr>
          <c:marker>
            <c:symbol val="circle"/>
            <c:size val="6"/>
          </c:marker>
          <c:xVal>
            <c:numRef>
              <c:f>TERRA_ROSSA_4!$A$2:$A$360</c:f>
              <c:numCache>
                <c:formatCode>General</c:formatCode>
                <c:ptCount val="359"/>
                <c:pt idx="0">
                  <c:v>-193.1</c:v>
                </c:pt>
                <c:pt idx="1">
                  <c:v>-191.4</c:v>
                </c:pt>
                <c:pt idx="2">
                  <c:v>-189.3</c:v>
                </c:pt>
                <c:pt idx="3">
                  <c:v>-187</c:v>
                </c:pt>
                <c:pt idx="4">
                  <c:v>-184.6</c:v>
                </c:pt>
                <c:pt idx="5">
                  <c:v>-182.3</c:v>
                </c:pt>
                <c:pt idx="6">
                  <c:v>-179.6</c:v>
                </c:pt>
                <c:pt idx="7">
                  <c:v>-177.2</c:v>
                </c:pt>
                <c:pt idx="8">
                  <c:v>-174.7</c:v>
                </c:pt>
                <c:pt idx="9">
                  <c:v>-172.3</c:v>
                </c:pt>
                <c:pt idx="10">
                  <c:v>-169.8</c:v>
                </c:pt>
                <c:pt idx="11">
                  <c:v>-167.4</c:v>
                </c:pt>
                <c:pt idx="12">
                  <c:v>-165</c:v>
                </c:pt>
                <c:pt idx="13">
                  <c:v>-162.5</c:v>
                </c:pt>
                <c:pt idx="14">
                  <c:v>-160.1</c:v>
                </c:pt>
                <c:pt idx="15">
                  <c:v>-157.80000000000001</c:v>
                </c:pt>
                <c:pt idx="16">
                  <c:v>-155.4</c:v>
                </c:pt>
                <c:pt idx="17">
                  <c:v>-153</c:v>
                </c:pt>
                <c:pt idx="18">
                  <c:v>-150.9</c:v>
                </c:pt>
                <c:pt idx="19">
                  <c:v>-148.5</c:v>
                </c:pt>
                <c:pt idx="20">
                  <c:v>-146.1</c:v>
                </c:pt>
                <c:pt idx="21">
                  <c:v>-143.80000000000001</c:v>
                </c:pt>
                <c:pt idx="22">
                  <c:v>-141.9</c:v>
                </c:pt>
                <c:pt idx="23">
                  <c:v>-139.6</c:v>
                </c:pt>
                <c:pt idx="24">
                  <c:v>-137.1</c:v>
                </c:pt>
                <c:pt idx="25">
                  <c:v>-135.19999999999999</c:v>
                </c:pt>
                <c:pt idx="26">
                  <c:v>-133</c:v>
                </c:pt>
                <c:pt idx="27">
                  <c:v>-131</c:v>
                </c:pt>
                <c:pt idx="28">
                  <c:v>-128.9</c:v>
                </c:pt>
                <c:pt idx="29">
                  <c:v>-126.8</c:v>
                </c:pt>
                <c:pt idx="30">
                  <c:v>-124.9</c:v>
                </c:pt>
                <c:pt idx="31">
                  <c:v>-122.8</c:v>
                </c:pt>
                <c:pt idx="32">
                  <c:v>-120.7</c:v>
                </c:pt>
                <c:pt idx="33">
                  <c:v>-118.9</c:v>
                </c:pt>
                <c:pt idx="34">
                  <c:v>-117</c:v>
                </c:pt>
                <c:pt idx="35">
                  <c:v>-115.2</c:v>
                </c:pt>
                <c:pt idx="36">
                  <c:v>-113.3</c:v>
                </c:pt>
                <c:pt idx="37">
                  <c:v>-111.6</c:v>
                </c:pt>
                <c:pt idx="38">
                  <c:v>-109.9</c:v>
                </c:pt>
                <c:pt idx="39">
                  <c:v>-108.1</c:v>
                </c:pt>
                <c:pt idx="40">
                  <c:v>-106.4</c:v>
                </c:pt>
                <c:pt idx="41">
                  <c:v>-104.6</c:v>
                </c:pt>
                <c:pt idx="42">
                  <c:v>-102.8</c:v>
                </c:pt>
                <c:pt idx="43">
                  <c:v>-101.2</c:v>
                </c:pt>
                <c:pt idx="44">
                  <c:v>-99.4</c:v>
                </c:pt>
                <c:pt idx="45">
                  <c:v>-97.9</c:v>
                </c:pt>
                <c:pt idx="46">
                  <c:v>-96.4</c:v>
                </c:pt>
                <c:pt idx="47">
                  <c:v>-94.9</c:v>
                </c:pt>
                <c:pt idx="48">
                  <c:v>-93.1</c:v>
                </c:pt>
                <c:pt idx="49">
                  <c:v>-91.6</c:v>
                </c:pt>
                <c:pt idx="50">
                  <c:v>-90.2</c:v>
                </c:pt>
                <c:pt idx="51">
                  <c:v>-88.6</c:v>
                </c:pt>
                <c:pt idx="52">
                  <c:v>-87</c:v>
                </c:pt>
                <c:pt idx="53">
                  <c:v>-85.9</c:v>
                </c:pt>
                <c:pt idx="54">
                  <c:v>-84.3</c:v>
                </c:pt>
                <c:pt idx="55">
                  <c:v>-83</c:v>
                </c:pt>
                <c:pt idx="56">
                  <c:v>-81.599999999999994</c:v>
                </c:pt>
                <c:pt idx="57">
                  <c:v>-80.3</c:v>
                </c:pt>
                <c:pt idx="58">
                  <c:v>-78.8</c:v>
                </c:pt>
                <c:pt idx="59">
                  <c:v>-77.599999999999994</c:v>
                </c:pt>
                <c:pt idx="60">
                  <c:v>-76.099999999999994</c:v>
                </c:pt>
                <c:pt idx="61">
                  <c:v>-75</c:v>
                </c:pt>
                <c:pt idx="62">
                  <c:v>-73.7</c:v>
                </c:pt>
                <c:pt idx="63">
                  <c:v>-72.5</c:v>
                </c:pt>
                <c:pt idx="64">
                  <c:v>-71.099999999999994</c:v>
                </c:pt>
                <c:pt idx="65">
                  <c:v>-69.8</c:v>
                </c:pt>
                <c:pt idx="66">
                  <c:v>-68.7</c:v>
                </c:pt>
                <c:pt idx="67">
                  <c:v>-67.599999999999994</c:v>
                </c:pt>
                <c:pt idx="68">
                  <c:v>-66.2</c:v>
                </c:pt>
                <c:pt idx="69">
                  <c:v>-65.3</c:v>
                </c:pt>
                <c:pt idx="70">
                  <c:v>-64.099999999999994</c:v>
                </c:pt>
                <c:pt idx="71">
                  <c:v>-62.8</c:v>
                </c:pt>
                <c:pt idx="72">
                  <c:v>-61.8</c:v>
                </c:pt>
                <c:pt idx="73">
                  <c:v>-60.7</c:v>
                </c:pt>
                <c:pt idx="74">
                  <c:v>-59.6</c:v>
                </c:pt>
                <c:pt idx="75">
                  <c:v>-58.6</c:v>
                </c:pt>
                <c:pt idx="76">
                  <c:v>-57.3</c:v>
                </c:pt>
                <c:pt idx="77">
                  <c:v>-56.4</c:v>
                </c:pt>
                <c:pt idx="78">
                  <c:v>-55.6</c:v>
                </c:pt>
                <c:pt idx="79">
                  <c:v>-54.3</c:v>
                </c:pt>
                <c:pt idx="80">
                  <c:v>-53.4</c:v>
                </c:pt>
                <c:pt idx="81">
                  <c:v>-52.4</c:v>
                </c:pt>
                <c:pt idx="82">
                  <c:v>-51.5</c:v>
                </c:pt>
                <c:pt idx="83">
                  <c:v>-50.6</c:v>
                </c:pt>
                <c:pt idx="84">
                  <c:v>-49.5</c:v>
                </c:pt>
                <c:pt idx="85">
                  <c:v>-48.6</c:v>
                </c:pt>
                <c:pt idx="86">
                  <c:v>-47.6</c:v>
                </c:pt>
                <c:pt idx="87">
                  <c:v>-46.9</c:v>
                </c:pt>
                <c:pt idx="88">
                  <c:v>-46</c:v>
                </c:pt>
                <c:pt idx="89">
                  <c:v>-45.1</c:v>
                </c:pt>
                <c:pt idx="90">
                  <c:v>-44.1</c:v>
                </c:pt>
                <c:pt idx="91">
                  <c:v>-43.2</c:v>
                </c:pt>
                <c:pt idx="92">
                  <c:v>-42.3</c:v>
                </c:pt>
                <c:pt idx="93">
                  <c:v>-41.6</c:v>
                </c:pt>
                <c:pt idx="94">
                  <c:v>-40.799999999999997</c:v>
                </c:pt>
                <c:pt idx="95">
                  <c:v>-39.799999999999997</c:v>
                </c:pt>
                <c:pt idx="96">
                  <c:v>-39.200000000000003</c:v>
                </c:pt>
                <c:pt idx="97">
                  <c:v>-38.5</c:v>
                </c:pt>
                <c:pt idx="98">
                  <c:v>-37.5</c:v>
                </c:pt>
                <c:pt idx="99">
                  <c:v>-36.799999999999997</c:v>
                </c:pt>
                <c:pt idx="100">
                  <c:v>-36</c:v>
                </c:pt>
                <c:pt idx="101">
                  <c:v>-35.200000000000003</c:v>
                </c:pt>
                <c:pt idx="102">
                  <c:v>-34.5</c:v>
                </c:pt>
                <c:pt idx="103">
                  <c:v>-33.700000000000003</c:v>
                </c:pt>
                <c:pt idx="104">
                  <c:v>-33.1</c:v>
                </c:pt>
                <c:pt idx="105">
                  <c:v>-32.200000000000003</c:v>
                </c:pt>
                <c:pt idx="106">
                  <c:v>-31.5</c:v>
                </c:pt>
                <c:pt idx="107">
                  <c:v>-30.9</c:v>
                </c:pt>
                <c:pt idx="108">
                  <c:v>-30.3</c:v>
                </c:pt>
                <c:pt idx="109">
                  <c:v>-29.7</c:v>
                </c:pt>
                <c:pt idx="110">
                  <c:v>-29</c:v>
                </c:pt>
                <c:pt idx="111">
                  <c:v>-28.2</c:v>
                </c:pt>
                <c:pt idx="112">
                  <c:v>-27.6</c:v>
                </c:pt>
                <c:pt idx="113">
                  <c:v>-27</c:v>
                </c:pt>
                <c:pt idx="114">
                  <c:v>-26.4</c:v>
                </c:pt>
                <c:pt idx="115">
                  <c:v>-25.7</c:v>
                </c:pt>
                <c:pt idx="116">
                  <c:v>-25.1</c:v>
                </c:pt>
                <c:pt idx="117">
                  <c:v>-24.6</c:v>
                </c:pt>
                <c:pt idx="118">
                  <c:v>-23.8</c:v>
                </c:pt>
                <c:pt idx="119">
                  <c:v>-23.5</c:v>
                </c:pt>
                <c:pt idx="120">
                  <c:v>-22.6</c:v>
                </c:pt>
                <c:pt idx="121">
                  <c:v>-22.2</c:v>
                </c:pt>
                <c:pt idx="122">
                  <c:v>-21.8</c:v>
                </c:pt>
                <c:pt idx="123">
                  <c:v>-21</c:v>
                </c:pt>
                <c:pt idx="124">
                  <c:v>-20.5</c:v>
                </c:pt>
                <c:pt idx="125">
                  <c:v>-19.8</c:v>
                </c:pt>
                <c:pt idx="126">
                  <c:v>-19.5</c:v>
                </c:pt>
                <c:pt idx="127">
                  <c:v>-19</c:v>
                </c:pt>
                <c:pt idx="128">
                  <c:v>-18.2</c:v>
                </c:pt>
                <c:pt idx="129">
                  <c:v>-17.7</c:v>
                </c:pt>
                <c:pt idx="130">
                  <c:v>-17.5</c:v>
                </c:pt>
                <c:pt idx="131">
                  <c:v>-17</c:v>
                </c:pt>
                <c:pt idx="132">
                  <c:v>-16.5</c:v>
                </c:pt>
                <c:pt idx="133">
                  <c:v>-15.8</c:v>
                </c:pt>
                <c:pt idx="134">
                  <c:v>-15.4</c:v>
                </c:pt>
                <c:pt idx="135">
                  <c:v>-14.9</c:v>
                </c:pt>
                <c:pt idx="136">
                  <c:v>-14.7</c:v>
                </c:pt>
                <c:pt idx="137">
                  <c:v>-13.9</c:v>
                </c:pt>
                <c:pt idx="138">
                  <c:v>-13.7</c:v>
                </c:pt>
                <c:pt idx="139">
                  <c:v>-13</c:v>
                </c:pt>
                <c:pt idx="140">
                  <c:v>-12.6</c:v>
                </c:pt>
                <c:pt idx="141">
                  <c:v>-12.3</c:v>
                </c:pt>
                <c:pt idx="142">
                  <c:v>-11.9</c:v>
                </c:pt>
                <c:pt idx="143">
                  <c:v>-11.2</c:v>
                </c:pt>
                <c:pt idx="144">
                  <c:v>-10.9</c:v>
                </c:pt>
                <c:pt idx="145">
                  <c:v>-10.6</c:v>
                </c:pt>
                <c:pt idx="146">
                  <c:v>-10.199999999999999</c:v>
                </c:pt>
                <c:pt idx="147">
                  <c:v>-9.8000000000000007</c:v>
                </c:pt>
                <c:pt idx="148">
                  <c:v>-9.3000000000000007</c:v>
                </c:pt>
                <c:pt idx="149">
                  <c:v>-9.1</c:v>
                </c:pt>
                <c:pt idx="150">
                  <c:v>-8.6999999999999993</c:v>
                </c:pt>
                <c:pt idx="151">
                  <c:v>-8.1</c:v>
                </c:pt>
                <c:pt idx="152">
                  <c:v>-7.9</c:v>
                </c:pt>
                <c:pt idx="153">
                  <c:v>-7.4</c:v>
                </c:pt>
                <c:pt idx="154">
                  <c:v>-7</c:v>
                </c:pt>
                <c:pt idx="155">
                  <c:v>-6.8</c:v>
                </c:pt>
                <c:pt idx="156">
                  <c:v>-6.4</c:v>
                </c:pt>
                <c:pt idx="157">
                  <c:v>-6.1</c:v>
                </c:pt>
                <c:pt idx="158">
                  <c:v>-5.5</c:v>
                </c:pt>
                <c:pt idx="159">
                  <c:v>-5.2</c:v>
                </c:pt>
                <c:pt idx="160">
                  <c:v>-5</c:v>
                </c:pt>
                <c:pt idx="161">
                  <c:v>-4.5999999999999996</c:v>
                </c:pt>
                <c:pt idx="162">
                  <c:v>-4.2</c:v>
                </c:pt>
                <c:pt idx="163">
                  <c:v>-4</c:v>
                </c:pt>
                <c:pt idx="164">
                  <c:v>-3.7</c:v>
                </c:pt>
                <c:pt idx="165">
                  <c:v>-3.5</c:v>
                </c:pt>
                <c:pt idx="166">
                  <c:v>-3.1</c:v>
                </c:pt>
                <c:pt idx="167">
                  <c:v>-2.7</c:v>
                </c:pt>
                <c:pt idx="168">
                  <c:v>-2.4</c:v>
                </c:pt>
                <c:pt idx="169">
                  <c:v>-2.2000000000000002</c:v>
                </c:pt>
                <c:pt idx="170">
                  <c:v>-1.8</c:v>
                </c:pt>
                <c:pt idx="171">
                  <c:v>-1.4</c:v>
                </c:pt>
                <c:pt idx="172">
                  <c:v>-1.2</c:v>
                </c:pt>
                <c:pt idx="173">
                  <c:v>-0.9</c:v>
                </c:pt>
                <c:pt idx="174">
                  <c:v>-0.8</c:v>
                </c:pt>
                <c:pt idx="175">
                  <c:v>-0.5</c:v>
                </c:pt>
                <c:pt idx="176">
                  <c:v>0</c:v>
                </c:pt>
                <c:pt idx="177">
                  <c:v>0.1</c:v>
                </c:pt>
                <c:pt idx="178">
                  <c:v>0.5</c:v>
                </c:pt>
                <c:pt idx="179">
                  <c:v>0.6</c:v>
                </c:pt>
                <c:pt idx="180">
                  <c:v>0.8</c:v>
                </c:pt>
                <c:pt idx="181">
                  <c:v>1.3</c:v>
                </c:pt>
                <c:pt idx="182">
                  <c:v>1.5</c:v>
                </c:pt>
                <c:pt idx="183">
                  <c:v>1.7</c:v>
                </c:pt>
                <c:pt idx="184">
                  <c:v>2</c:v>
                </c:pt>
                <c:pt idx="185">
                  <c:v>2.2000000000000002</c:v>
                </c:pt>
                <c:pt idx="186">
                  <c:v>2.2999999999999998</c:v>
                </c:pt>
                <c:pt idx="187">
                  <c:v>2.8</c:v>
                </c:pt>
                <c:pt idx="188">
                  <c:v>2.8</c:v>
                </c:pt>
                <c:pt idx="189">
                  <c:v>3.2</c:v>
                </c:pt>
                <c:pt idx="190">
                  <c:v>3.3</c:v>
                </c:pt>
                <c:pt idx="191">
                  <c:v>3.6</c:v>
                </c:pt>
                <c:pt idx="192">
                  <c:v>3.7</c:v>
                </c:pt>
                <c:pt idx="193">
                  <c:v>3.8</c:v>
                </c:pt>
                <c:pt idx="194">
                  <c:v>4.4000000000000004</c:v>
                </c:pt>
                <c:pt idx="195">
                  <c:v>4.5</c:v>
                </c:pt>
                <c:pt idx="196">
                  <c:v>4.5999999999999996</c:v>
                </c:pt>
                <c:pt idx="197">
                  <c:v>4.9000000000000004</c:v>
                </c:pt>
                <c:pt idx="198">
                  <c:v>5</c:v>
                </c:pt>
                <c:pt idx="199">
                  <c:v>5.0999999999999996</c:v>
                </c:pt>
                <c:pt idx="200">
                  <c:v>5.4</c:v>
                </c:pt>
                <c:pt idx="201">
                  <c:v>5.6</c:v>
                </c:pt>
                <c:pt idx="202">
                  <c:v>5.9</c:v>
                </c:pt>
                <c:pt idx="203">
                  <c:v>6.1</c:v>
                </c:pt>
                <c:pt idx="204">
                  <c:v>6.1</c:v>
                </c:pt>
                <c:pt idx="205">
                  <c:v>6.3</c:v>
                </c:pt>
                <c:pt idx="206">
                  <c:v>6.5</c:v>
                </c:pt>
                <c:pt idx="207">
                  <c:v>6.7</c:v>
                </c:pt>
                <c:pt idx="208">
                  <c:v>6.9</c:v>
                </c:pt>
                <c:pt idx="209">
                  <c:v>7.2</c:v>
                </c:pt>
                <c:pt idx="210">
                  <c:v>7.3</c:v>
                </c:pt>
                <c:pt idx="211">
                  <c:v>7.4</c:v>
                </c:pt>
                <c:pt idx="212">
                  <c:v>7.6</c:v>
                </c:pt>
                <c:pt idx="213">
                  <c:v>7.8</c:v>
                </c:pt>
                <c:pt idx="214">
                  <c:v>7.9</c:v>
                </c:pt>
                <c:pt idx="215">
                  <c:v>8.1999999999999993</c:v>
                </c:pt>
                <c:pt idx="216">
                  <c:v>8.5</c:v>
                </c:pt>
                <c:pt idx="217">
                  <c:v>8.6</c:v>
                </c:pt>
                <c:pt idx="218">
                  <c:v>8.6999999999999993</c:v>
                </c:pt>
                <c:pt idx="219">
                  <c:v>8.6999999999999993</c:v>
                </c:pt>
                <c:pt idx="220">
                  <c:v>9</c:v>
                </c:pt>
                <c:pt idx="221">
                  <c:v>9</c:v>
                </c:pt>
                <c:pt idx="222">
                  <c:v>9.1</c:v>
                </c:pt>
                <c:pt idx="223">
                  <c:v>9.1999999999999993</c:v>
                </c:pt>
                <c:pt idx="224">
                  <c:v>9.5</c:v>
                </c:pt>
                <c:pt idx="225">
                  <c:v>9.5</c:v>
                </c:pt>
                <c:pt idx="226">
                  <c:v>9.6999999999999993</c:v>
                </c:pt>
                <c:pt idx="227">
                  <c:v>10</c:v>
                </c:pt>
                <c:pt idx="228">
                  <c:v>10.1</c:v>
                </c:pt>
                <c:pt idx="229">
                  <c:v>10.1</c:v>
                </c:pt>
                <c:pt idx="230">
                  <c:v>10.4</c:v>
                </c:pt>
                <c:pt idx="231">
                  <c:v>10.5</c:v>
                </c:pt>
                <c:pt idx="232">
                  <c:v>10.5</c:v>
                </c:pt>
                <c:pt idx="233">
                  <c:v>10.6</c:v>
                </c:pt>
                <c:pt idx="234">
                  <c:v>10.8</c:v>
                </c:pt>
                <c:pt idx="235">
                  <c:v>11</c:v>
                </c:pt>
                <c:pt idx="236">
                  <c:v>11</c:v>
                </c:pt>
                <c:pt idx="237">
                  <c:v>11.3</c:v>
                </c:pt>
                <c:pt idx="238">
                  <c:v>11.3</c:v>
                </c:pt>
                <c:pt idx="239">
                  <c:v>11.5</c:v>
                </c:pt>
                <c:pt idx="240">
                  <c:v>11.5</c:v>
                </c:pt>
                <c:pt idx="241">
                  <c:v>11.7</c:v>
                </c:pt>
                <c:pt idx="242">
                  <c:v>11.8</c:v>
                </c:pt>
                <c:pt idx="243">
                  <c:v>11.8</c:v>
                </c:pt>
                <c:pt idx="244">
                  <c:v>12</c:v>
                </c:pt>
                <c:pt idx="245">
                  <c:v>12</c:v>
                </c:pt>
                <c:pt idx="246">
                  <c:v>12</c:v>
                </c:pt>
                <c:pt idx="247">
                  <c:v>12</c:v>
                </c:pt>
                <c:pt idx="248">
                  <c:v>12.3</c:v>
                </c:pt>
                <c:pt idx="249">
                  <c:v>12.3</c:v>
                </c:pt>
                <c:pt idx="250">
                  <c:v>12.6</c:v>
                </c:pt>
                <c:pt idx="251">
                  <c:v>12.6</c:v>
                </c:pt>
                <c:pt idx="252">
                  <c:v>12.8</c:v>
                </c:pt>
                <c:pt idx="253">
                  <c:v>12.9</c:v>
                </c:pt>
                <c:pt idx="254">
                  <c:v>12.9</c:v>
                </c:pt>
                <c:pt idx="255">
                  <c:v>13.1</c:v>
                </c:pt>
                <c:pt idx="256">
                  <c:v>13.1</c:v>
                </c:pt>
                <c:pt idx="257">
                  <c:v>13.3</c:v>
                </c:pt>
                <c:pt idx="258">
                  <c:v>13.3</c:v>
                </c:pt>
                <c:pt idx="259">
                  <c:v>13.3</c:v>
                </c:pt>
                <c:pt idx="260">
                  <c:v>13.5</c:v>
                </c:pt>
                <c:pt idx="261">
                  <c:v>13.6</c:v>
                </c:pt>
                <c:pt idx="262">
                  <c:v>13.6</c:v>
                </c:pt>
                <c:pt idx="263">
                  <c:v>13.6</c:v>
                </c:pt>
                <c:pt idx="264">
                  <c:v>13.6</c:v>
                </c:pt>
                <c:pt idx="265">
                  <c:v>14.1</c:v>
                </c:pt>
                <c:pt idx="266">
                  <c:v>14.1</c:v>
                </c:pt>
                <c:pt idx="267">
                  <c:v>14.1</c:v>
                </c:pt>
                <c:pt idx="268">
                  <c:v>14.4</c:v>
                </c:pt>
                <c:pt idx="269">
                  <c:v>14.2</c:v>
                </c:pt>
                <c:pt idx="270">
                  <c:v>14.4</c:v>
                </c:pt>
                <c:pt idx="271">
                  <c:v>14.4</c:v>
                </c:pt>
                <c:pt idx="272">
                  <c:v>14.4</c:v>
                </c:pt>
                <c:pt idx="273">
                  <c:v>14.6</c:v>
                </c:pt>
                <c:pt idx="274">
                  <c:v>14.6</c:v>
                </c:pt>
                <c:pt idx="275">
                  <c:v>14.6</c:v>
                </c:pt>
                <c:pt idx="276">
                  <c:v>14.6</c:v>
                </c:pt>
                <c:pt idx="277">
                  <c:v>14.7</c:v>
                </c:pt>
                <c:pt idx="278">
                  <c:v>14.7</c:v>
                </c:pt>
                <c:pt idx="279">
                  <c:v>14.9</c:v>
                </c:pt>
                <c:pt idx="280">
                  <c:v>14.9</c:v>
                </c:pt>
                <c:pt idx="281">
                  <c:v>15</c:v>
                </c:pt>
                <c:pt idx="282">
                  <c:v>14.9</c:v>
                </c:pt>
                <c:pt idx="283">
                  <c:v>15.1</c:v>
                </c:pt>
                <c:pt idx="284">
                  <c:v>15.1</c:v>
                </c:pt>
                <c:pt idx="285">
                  <c:v>15.1</c:v>
                </c:pt>
                <c:pt idx="286">
                  <c:v>15.1</c:v>
                </c:pt>
                <c:pt idx="287">
                  <c:v>15.4</c:v>
                </c:pt>
                <c:pt idx="288">
                  <c:v>15.6</c:v>
                </c:pt>
                <c:pt idx="289">
                  <c:v>15.6</c:v>
                </c:pt>
                <c:pt idx="290">
                  <c:v>15.6</c:v>
                </c:pt>
                <c:pt idx="291">
                  <c:v>15.6</c:v>
                </c:pt>
                <c:pt idx="292">
                  <c:v>15.9</c:v>
                </c:pt>
                <c:pt idx="293">
                  <c:v>15.8</c:v>
                </c:pt>
                <c:pt idx="294">
                  <c:v>15.9</c:v>
                </c:pt>
                <c:pt idx="295">
                  <c:v>15.9</c:v>
                </c:pt>
                <c:pt idx="296">
                  <c:v>15.9</c:v>
                </c:pt>
                <c:pt idx="297">
                  <c:v>15.9</c:v>
                </c:pt>
                <c:pt idx="298">
                  <c:v>16</c:v>
                </c:pt>
                <c:pt idx="299">
                  <c:v>16.2</c:v>
                </c:pt>
                <c:pt idx="300">
                  <c:v>16.2</c:v>
                </c:pt>
                <c:pt idx="301">
                  <c:v>16.2</c:v>
                </c:pt>
                <c:pt idx="302">
                  <c:v>16.2</c:v>
                </c:pt>
                <c:pt idx="303">
                  <c:v>16.2</c:v>
                </c:pt>
                <c:pt idx="304">
                  <c:v>16.399999999999999</c:v>
                </c:pt>
                <c:pt idx="305">
                  <c:v>16.399999999999999</c:v>
                </c:pt>
                <c:pt idx="306">
                  <c:v>16.399999999999999</c:v>
                </c:pt>
                <c:pt idx="307">
                  <c:v>16.399999999999999</c:v>
                </c:pt>
                <c:pt idx="308">
                  <c:v>16.399999999999999</c:v>
                </c:pt>
                <c:pt idx="309">
                  <c:v>16.399999999999999</c:v>
                </c:pt>
                <c:pt idx="310">
                  <c:v>16.399999999999999</c:v>
                </c:pt>
                <c:pt idx="311">
                  <c:v>16.399999999999999</c:v>
                </c:pt>
                <c:pt idx="312">
                  <c:v>16.7</c:v>
                </c:pt>
                <c:pt idx="313">
                  <c:v>16.899999999999999</c:v>
                </c:pt>
                <c:pt idx="314">
                  <c:v>16.899999999999999</c:v>
                </c:pt>
                <c:pt idx="315">
                  <c:v>16.899999999999999</c:v>
                </c:pt>
                <c:pt idx="316">
                  <c:v>16.899999999999999</c:v>
                </c:pt>
                <c:pt idx="317">
                  <c:v>16.899999999999999</c:v>
                </c:pt>
                <c:pt idx="318">
                  <c:v>16.899999999999999</c:v>
                </c:pt>
                <c:pt idx="319">
                  <c:v>17.2</c:v>
                </c:pt>
                <c:pt idx="320">
                  <c:v>17.100000000000001</c:v>
                </c:pt>
                <c:pt idx="321">
                  <c:v>17.2</c:v>
                </c:pt>
                <c:pt idx="322">
                  <c:v>17.2</c:v>
                </c:pt>
                <c:pt idx="323">
                  <c:v>17.2</c:v>
                </c:pt>
                <c:pt idx="324">
                  <c:v>17.2</c:v>
                </c:pt>
                <c:pt idx="325">
                  <c:v>17.2</c:v>
                </c:pt>
                <c:pt idx="326">
                  <c:v>17.2</c:v>
                </c:pt>
                <c:pt idx="327">
                  <c:v>17.2</c:v>
                </c:pt>
                <c:pt idx="328">
                  <c:v>17.3</c:v>
                </c:pt>
                <c:pt idx="329">
                  <c:v>17.399999999999999</c:v>
                </c:pt>
                <c:pt idx="330">
                  <c:v>17.399999999999999</c:v>
                </c:pt>
                <c:pt idx="331">
                  <c:v>17.399999999999999</c:v>
                </c:pt>
                <c:pt idx="332">
                  <c:v>17.399999999999999</c:v>
                </c:pt>
                <c:pt idx="333">
                  <c:v>17.399999999999999</c:v>
                </c:pt>
                <c:pt idx="334">
                  <c:v>17.399999999999999</c:v>
                </c:pt>
                <c:pt idx="335">
                  <c:v>17.399999999999999</c:v>
                </c:pt>
                <c:pt idx="336">
                  <c:v>17.399999999999999</c:v>
                </c:pt>
                <c:pt idx="337">
                  <c:v>17.600000000000001</c:v>
                </c:pt>
                <c:pt idx="338">
                  <c:v>17.600000000000001</c:v>
                </c:pt>
                <c:pt idx="339">
                  <c:v>17.7</c:v>
                </c:pt>
                <c:pt idx="340">
                  <c:v>17.7</c:v>
                </c:pt>
                <c:pt idx="341">
                  <c:v>17.7</c:v>
                </c:pt>
                <c:pt idx="342">
                  <c:v>17.7</c:v>
                </c:pt>
                <c:pt idx="343">
                  <c:v>17.7</c:v>
                </c:pt>
                <c:pt idx="344">
                  <c:v>17.7</c:v>
                </c:pt>
                <c:pt idx="345">
                  <c:v>17.7</c:v>
                </c:pt>
                <c:pt idx="346">
                  <c:v>17.7</c:v>
                </c:pt>
                <c:pt idx="347">
                  <c:v>17.8</c:v>
                </c:pt>
                <c:pt idx="348">
                  <c:v>17.7</c:v>
                </c:pt>
                <c:pt idx="349">
                  <c:v>18</c:v>
                </c:pt>
                <c:pt idx="350">
                  <c:v>18</c:v>
                </c:pt>
                <c:pt idx="351">
                  <c:v>18</c:v>
                </c:pt>
                <c:pt idx="352">
                  <c:v>18</c:v>
                </c:pt>
                <c:pt idx="353">
                  <c:v>18</c:v>
                </c:pt>
                <c:pt idx="354">
                  <c:v>18</c:v>
                </c:pt>
                <c:pt idx="355">
                  <c:v>18</c:v>
                </c:pt>
                <c:pt idx="356">
                  <c:v>18</c:v>
                </c:pt>
                <c:pt idx="357">
                  <c:v>18</c:v>
                </c:pt>
                <c:pt idx="358">
                  <c:v>18</c:v>
                </c:pt>
              </c:numCache>
            </c:numRef>
          </c:xVal>
          <c:yVal>
            <c:numRef>
              <c:f>TERRA_ROSSA_4!$B$2:$B$360</c:f>
              <c:numCache>
                <c:formatCode>General</c:formatCode>
                <c:ptCount val="359"/>
                <c:pt idx="0">
                  <c:v>104</c:v>
                </c:pt>
                <c:pt idx="1">
                  <c:v>105.88</c:v>
                </c:pt>
                <c:pt idx="2">
                  <c:v>107.56</c:v>
                </c:pt>
                <c:pt idx="3">
                  <c:v>108.72</c:v>
                </c:pt>
                <c:pt idx="4">
                  <c:v>109.48</c:v>
                </c:pt>
                <c:pt idx="5">
                  <c:v>109.65</c:v>
                </c:pt>
                <c:pt idx="6">
                  <c:v>109.8</c:v>
                </c:pt>
                <c:pt idx="7">
                  <c:v>109.79</c:v>
                </c:pt>
                <c:pt idx="8">
                  <c:v>109.7</c:v>
                </c:pt>
                <c:pt idx="9">
                  <c:v>109.57</c:v>
                </c:pt>
                <c:pt idx="10">
                  <c:v>109.42</c:v>
                </c:pt>
                <c:pt idx="11">
                  <c:v>109.4</c:v>
                </c:pt>
                <c:pt idx="12">
                  <c:v>109.34</c:v>
                </c:pt>
                <c:pt idx="13">
                  <c:v>109.28</c:v>
                </c:pt>
                <c:pt idx="14">
                  <c:v>109.2</c:v>
                </c:pt>
                <c:pt idx="15">
                  <c:v>109.12</c:v>
                </c:pt>
                <c:pt idx="16">
                  <c:v>109.18</c:v>
                </c:pt>
                <c:pt idx="17">
                  <c:v>109.02</c:v>
                </c:pt>
                <c:pt idx="18">
                  <c:v>109.02</c:v>
                </c:pt>
                <c:pt idx="19">
                  <c:v>109</c:v>
                </c:pt>
                <c:pt idx="20">
                  <c:v>108.97</c:v>
                </c:pt>
                <c:pt idx="21">
                  <c:v>109.01</c:v>
                </c:pt>
                <c:pt idx="22">
                  <c:v>108.88</c:v>
                </c:pt>
                <c:pt idx="23">
                  <c:v>108.95</c:v>
                </c:pt>
                <c:pt idx="24">
                  <c:v>108.89</c:v>
                </c:pt>
                <c:pt idx="25">
                  <c:v>108.89</c:v>
                </c:pt>
                <c:pt idx="26">
                  <c:v>108.95</c:v>
                </c:pt>
                <c:pt idx="27">
                  <c:v>108.89</c:v>
                </c:pt>
                <c:pt idx="28">
                  <c:v>108.88</c:v>
                </c:pt>
                <c:pt idx="29">
                  <c:v>108.88</c:v>
                </c:pt>
                <c:pt idx="30">
                  <c:v>108.88</c:v>
                </c:pt>
                <c:pt idx="31">
                  <c:v>108.91</c:v>
                </c:pt>
                <c:pt idx="32">
                  <c:v>108.9</c:v>
                </c:pt>
                <c:pt idx="33">
                  <c:v>108.9</c:v>
                </c:pt>
                <c:pt idx="34">
                  <c:v>109.03</c:v>
                </c:pt>
                <c:pt idx="35">
                  <c:v>109.05</c:v>
                </c:pt>
                <c:pt idx="36">
                  <c:v>109.14</c:v>
                </c:pt>
                <c:pt idx="37">
                  <c:v>109.17</c:v>
                </c:pt>
                <c:pt idx="38">
                  <c:v>109.28</c:v>
                </c:pt>
                <c:pt idx="39">
                  <c:v>109.28</c:v>
                </c:pt>
                <c:pt idx="40">
                  <c:v>109.28</c:v>
                </c:pt>
                <c:pt idx="41">
                  <c:v>109.3</c:v>
                </c:pt>
                <c:pt idx="42">
                  <c:v>109.4</c:v>
                </c:pt>
                <c:pt idx="43">
                  <c:v>109.4</c:v>
                </c:pt>
                <c:pt idx="44">
                  <c:v>109.4</c:v>
                </c:pt>
                <c:pt idx="45">
                  <c:v>109.5</c:v>
                </c:pt>
                <c:pt idx="46">
                  <c:v>109.52</c:v>
                </c:pt>
                <c:pt idx="47">
                  <c:v>109.62</c:v>
                </c:pt>
                <c:pt idx="48">
                  <c:v>109.62</c:v>
                </c:pt>
                <c:pt idx="49">
                  <c:v>109.74</c:v>
                </c:pt>
                <c:pt idx="50">
                  <c:v>109.76</c:v>
                </c:pt>
                <c:pt idx="51">
                  <c:v>109.88</c:v>
                </c:pt>
                <c:pt idx="52">
                  <c:v>109.88</c:v>
                </c:pt>
                <c:pt idx="53">
                  <c:v>109.99</c:v>
                </c:pt>
                <c:pt idx="54">
                  <c:v>110.02</c:v>
                </c:pt>
                <c:pt idx="55">
                  <c:v>110</c:v>
                </c:pt>
                <c:pt idx="56">
                  <c:v>110.1</c:v>
                </c:pt>
                <c:pt idx="57">
                  <c:v>110.2</c:v>
                </c:pt>
                <c:pt idx="58">
                  <c:v>110.2</c:v>
                </c:pt>
                <c:pt idx="59">
                  <c:v>110.3</c:v>
                </c:pt>
                <c:pt idx="60">
                  <c:v>110.3</c:v>
                </c:pt>
                <c:pt idx="61">
                  <c:v>110.4</c:v>
                </c:pt>
                <c:pt idx="62">
                  <c:v>110.33</c:v>
                </c:pt>
                <c:pt idx="63">
                  <c:v>110.42</c:v>
                </c:pt>
                <c:pt idx="64">
                  <c:v>110.55</c:v>
                </c:pt>
                <c:pt idx="65">
                  <c:v>110.54</c:v>
                </c:pt>
                <c:pt idx="66">
                  <c:v>110.57</c:v>
                </c:pt>
                <c:pt idx="67">
                  <c:v>110.63</c:v>
                </c:pt>
                <c:pt idx="68">
                  <c:v>110.77</c:v>
                </c:pt>
                <c:pt idx="69">
                  <c:v>110.76</c:v>
                </c:pt>
                <c:pt idx="70">
                  <c:v>110.89</c:v>
                </c:pt>
                <c:pt idx="71">
                  <c:v>110.88</c:v>
                </c:pt>
                <c:pt idx="72">
                  <c:v>110.91</c:v>
                </c:pt>
                <c:pt idx="73">
                  <c:v>111</c:v>
                </c:pt>
                <c:pt idx="74">
                  <c:v>111.1</c:v>
                </c:pt>
                <c:pt idx="75">
                  <c:v>111.1</c:v>
                </c:pt>
                <c:pt idx="76">
                  <c:v>111.1</c:v>
                </c:pt>
                <c:pt idx="77">
                  <c:v>111.2</c:v>
                </c:pt>
                <c:pt idx="78">
                  <c:v>111.22</c:v>
                </c:pt>
                <c:pt idx="79">
                  <c:v>111.35</c:v>
                </c:pt>
                <c:pt idx="80">
                  <c:v>111.37</c:v>
                </c:pt>
                <c:pt idx="81">
                  <c:v>111.48</c:v>
                </c:pt>
                <c:pt idx="82">
                  <c:v>111.48</c:v>
                </c:pt>
                <c:pt idx="83">
                  <c:v>111.48</c:v>
                </c:pt>
                <c:pt idx="84">
                  <c:v>111.58</c:v>
                </c:pt>
                <c:pt idx="85">
                  <c:v>111.58</c:v>
                </c:pt>
                <c:pt idx="86">
                  <c:v>111.58</c:v>
                </c:pt>
                <c:pt idx="87">
                  <c:v>111.68</c:v>
                </c:pt>
                <c:pt idx="88">
                  <c:v>111.72</c:v>
                </c:pt>
                <c:pt idx="89">
                  <c:v>111.7</c:v>
                </c:pt>
                <c:pt idx="90">
                  <c:v>111.8</c:v>
                </c:pt>
                <c:pt idx="91">
                  <c:v>111.82</c:v>
                </c:pt>
                <c:pt idx="92">
                  <c:v>111.92</c:v>
                </c:pt>
                <c:pt idx="93">
                  <c:v>111.92</c:v>
                </c:pt>
                <c:pt idx="94">
                  <c:v>111.95</c:v>
                </c:pt>
                <c:pt idx="95">
                  <c:v>112.08</c:v>
                </c:pt>
                <c:pt idx="96">
                  <c:v>112.09</c:v>
                </c:pt>
                <c:pt idx="97">
                  <c:v>112.08</c:v>
                </c:pt>
                <c:pt idx="98">
                  <c:v>112.22</c:v>
                </c:pt>
                <c:pt idx="99">
                  <c:v>112.2</c:v>
                </c:pt>
                <c:pt idx="100">
                  <c:v>112.3</c:v>
                </c:pt>
                <c:pt idx="101">
                  <c:v>112.3</c:v>
                </c:pt>
                <c:pt idx="102">
                  <c:v>112.3</c:v>
                </c:pt>
                <c:pt idx="103">
                  <c:v>112.3</c:v>
                </c:pt>
                <c:pt idx="104">
                  <c:v>112.4</c:v>
                </c:pt>
                <c:pt idx="105">
                  <c:v>112.5</c:v>
                </c:pt>
                <c:pt idx="106">
                  <c:v>112.53</c:v>
                </c:pt>
                <c:pt idx="107">
                  <c:v>112.52</c:v>
                </c:pt>
                <c:pt idx="108">
                  <c:v>112.62</c:v>
                </c:pt>
                <c:pt idx="109">
                  <c:v>112.64</c:v>
                </c:pt>
                <c:pt idx="110">
                  <c:v>112.77</c:v>
                </c:pt>
                <c:pt idx="111">
                  <c:v>112.76</c:v>
                </c:pt>
                <c:pt idx="112">
                  <c:v>112.89</c:v>
                </c:pt>
                <c:pt idx="113">
                  <c:v>113.01</c:v>
                </c:pt>
                <c:pt idx="114">
                  <c:v>113</c:v>
                </c:pt>
                <c:pt idx="115">
                  <c:v>113.1</c:v>
                </c:pt>
                <c:pt idx="116">
                  <c:v>113.2</c:v>
                </c:pt>
                <c:pt idx="117">
                  <c:v>113.2</c:v>
                </c:pt>
                <c:pt idx="118">
                  <c:v>113.3</c:v>
                </c:pt>
                <c:pt idx="119">
                  <c:v>113.4</c:v>
                </c:pt>
                <c:pt idx="120">
                  <c:v>113.4</c:v>
                </c:pt>
                <c:pt idx="121">
                  <c:v>113.52</c:v>
                </c:pt>
                <c:pt idx="122">
                  <c:v>113.54</c:v>
                </c:pt>
                <c:pt idx="123">
                  <c:v>113.66</c:v>
                </c:pt>
                <c:pt idx="124">
                  <c:v>113.69</c:v>
                </c:pt>
                <c:pt idx="125">
                  <c:v>113.81</c:v>
                </c:pt>
                <c:pt idx="126">
                  <c:v>113.8</c:v>
                </c:pt>
                <c:pt idx="127">
                  <c:v>113.9</c:v>
                </c:pt>
                <c:pt idx="128">
                  <c:v>113.93</c:v>
                </c:pt>
                <c:pt idx="129">
                  <c:v>113.92</c:v>
                </c:pt>
                <c:pt idx="130">
                  <c:v>113.92</c:v>
                </c:pt>
                <c:pt idx="131">
                  <c:v>114.04</c:v>
                </c:pt>
                <c:pt idx="132">
                  <c:v>113.96</c:v>
                </c:pt>
                <c:pt idx="133">
                  <c:v>114.03</c:v>
                </c:pt>
                <c:pt idx="134">
                  <c:v>114.06</c:v>
                </c:pt>
                <c:pt idx="135">
                  <c:v>114.08</c:v>
                </c:pt>
                <c:pt idx="136">
                  <c:v>114.08</c:v>
                </c:pt>
                <c:pt idx="137">
                  <c:v>114.08</c:v>
                </c:pt>
                <c:pt idx="138">
                  <c:v>114.08</c:v>
                </c:pt>
                <c:pt idx="139">
                  <c:v>114.2</c:v>
                </c:pt>
                <c:pt idx="140">
                  <c:v>114.1</c:v>
                </c:pt>
                <c:pt idx="141">
                  <c:v>114.2</c:v>
                </c:pt>
                <c:pt idx="142">
                  <c:v>114.2</c:v>
                </c:pt>
                <c:pt idx="143">
                  <c:v>114.2</c:v>
                </c:pt>
                <c:pt idx="144">
                  <c:v>114.22</c:v>
                </c:pt>
                <c:pt idx="145">
                  <c:v>114.24</c:v>
                </c:pt>
                <c:pt idx="146">
                  <c:v>114.25</c:v>
                </c:pt>
                <c:pt idx="147">
                  <c:v>114.26</c:v>
                </c:pt>
                <c:pt idx="148">
                  <c:v>114.4</c:v>
                </c:pt>
                <c:pt idx="149">
                  <c:v>114.41</c:v>
                </c:pt>
                <c:pt idx="150">
                  <c:v>114.4</c:v>
                </c:pt>
                <c:pt idx="151">
                  <c:v>114.4</c:v>
                </c:pt>
                <c:pt idx="152">
                  <c:v>114.4</c:v>
                </c:pt>
                <c:pt idx="153">
                  <c:v>114.4</c:v>
                </c:pt>
                <c:pt idx="154">
                  <c:v>114.4</c:v>
                </c:pt>
                <c:pt idx="155">
                  <c:v>114.4</c:v>
                </c:pt>
                <c:pt idx="156">
                  <c:v>114.4</c:v>
                </c:pt>
                <c:pt idx="157">
                  <c:v>114.43</c:v>
                </c:pt>
                <c:pt idx="158">
                  <c:v>114.44</c:v>
                </c:pt>
                <c:pt idx="159">
                  <c:v>114.46</c:v>
                </c:pt>
                <c:pt idx="160">
                  <c:v>114.48</c:v>
                </c:pt>
                <c:pt idx="161">
                  <c:v>114.59</c:v>
                </c:pt>
                <c:pt idx="162">
                  <c:v>114.58</c:v>
                </c:pt>
                <c:pt idx="163">
                  <c:v>114.61</c:v>
                </c:pt>
                <c:pt idx="164">
                  <c:v>114.62</c:v>
                </c:pt>
                <c:pt idx="165">
                  <c:v>114.62</c:v>
                </c:pt>
                <c:pt idx="166">
                  <c:v>114.62</c:v>
                </c:pt>
                <c:pt idx="167">
                  <c:v>114.62</c:v>
                </c:pt>
                <c:pt idx="168">
                  <c:v>114.62</c:v>
                </c:pt>
                <c:pt idx="169">
                  <c:v>114.62</c:v>
                </c:pt>
                <c:pt idx="170">
                  <c:v>114.62</c:v>
                </c:pt>
                <c:pt idx="171">
                  <c:v>114.64</c:v>
                </c:pt>
                <c:pt idx="172">
                  <c:v>114.76</c:v>
                </c:pt>
                <c:pt idx="173">
                  <c:v>114.66</c:v>
                </c:pt>
                <c:pt idx="174">
                  <c:v>114.76</c:v>
                </c:pt>
                <c:pt idx="175">
                  <c:v>114.79</c:v>
                </c:pt>
                <c:pt idx="176">
                  <c:v>114.82</c:v>
                </c:pt>
                <c:pt idx="177">
                  <c:v>114.8</c:v>
                </c:pt>
                <c:pt idx="178">
                  <c:v>114.8</c:v>
                </c:pt>
                <c:pt idx="179">
                  <c:v>114.8</c:v>
                </c:pt>
                <c:pt idx="180">
                  <c:v>114.8</c:v>
                </c:pt>
                <c:pt idx="181">
                  <c:v>114.8</c:v>
                </c:pt>
                <c:pt idx="182">
                  <c:v>114.8</c:v>
                </c:pt>
                <c:pt idx="183">
                  <c:v>114.8</c:v>
                </c:pt>
                <c:pt idx="184">
                  <c:v>114.92</c:v>
                </c:pt>
                <c:pt idx="185">
                  <c:v>114.92</c:v>
                </c:pt>
                <c:pt idx="186">
                  <c:v>114.82</c:v>
                </c:pt>
                <c:pt idx="187">
                  <c:v>114.94</c:v>
                </c:pt>
                <c:pt idx="188">
                  <c:v>114.94</c:v>
                </c:pt>
                <c:pt idx="189">
                  <c:v>114.94</c:v>
                </c:pt>
                <c:pt idx="190">
                  <c:v>114.94</c:v>
                </c:pt>
                <c:pt idx="191">
                  <c:v>114.96</c:v>
                </c:pt>
                <c:pt idx="192">
                  <c:v>114.98</c:v>
                </c:pt>
                <c:pt idx="193">
                  <c:v>114.99</c:v>
                </c:pt>
                <c:pt idx="194">
                  <c:v>114.96</c:v>
                </c:pt>
                <c:pt idx="195">
                  <c:v>114.96</c:v>
                </c:pt>
                <c:pt idx="196">
                  <c:v>115.06</c:v>
                </c:pt>
                <c:pt idx="197">
                  <c:v>115.06</c:v>
                </c:pt>
                <c:pt idx="198">
                  <c:v>115.06</c:v>
                </c:pt>
                <c:pt idx="199">
                  <c:v>114.96</c:v>
                </c:pt>
                <c:pt idx="200">
                  <c:v>115</c:v>
                </c:pt>
                <c:pt idx="201">
                  <c:v>115.1</c:v>
                </c:pt>
                <c:pt idx="202">
                  <c:v>115.1</c:v>
                </c:pt>
                <c:pt idx="203">
                  <c:v>115.1</c:v>
                </c:pt>
                <c:pt idx="204">
                  <c:v>115.1</c:v>
                </c:pt>
                <c:pt idx="205">
                  <c:v>115.1</c:v>
                </c:pt>
                <c:pt idx="206">
                  <c:v>115.1</c:v>
                </c:pt>
                <c:pt idx="207">
                  <c:v>115.1</c:v>
                </c:pt>
                <c:pt idx="208">
                  <c:v>115.1</c:v>
                </c:pt>
                <c:pt idx="209">
                  <c:v>115.1</c:v>
                </c:pt>
                <c:pt idx="210">
                  <c:v>115.12</c:v>
                </c:pt>
                <c:pt idx="211">
                  <c:v>115.14</c:v>
                </c:pt>
                <c:pt idx="212">
                  <c:v>115.16</c:v>
                </c:pt>
                <c:pt idx="213">
                  <c:v>115.2</c:v>
                </c:pt>
                <c:pt idx="214">
                  <c:v>115.18</c:v>
                </c:pt>
                <c:pt idx="215">
                  <c:v>115.18</c:v>
                </c:pt>
                <c:pt idx="216">
                  <c:v>115.28</c:v>
                </c:pt>
                <c:pt idx="217">
                  <c:v>115.18</c:v>
                </c:pt>
                <c:pt idx="218">
                  <c:v>115.18</c:v>
                </c:pt>
                <c:pt idx="219">
                  <c:v>115.18</c:v>
                </c:pt>
                <c:pt idx="220">
                  <c:v>115.2</c:v>
                </c:pt>
                <c:pt idx="221">
                  <c:v>115.2</c:v>
                </c:pt>
                <c:pt idx="222">
                  <c:v>115.2</c:v>
                </c:pt>
                <c:pt idx="223">
                  <c:v>115.2</c:v>
                </c:pt>
                <c:pt idx="224">
                  <c:v>115.3</c:v>
                </c:pt>
                <c:pt idx="225">
                  <c:v>115.3</c:v>
                </c:pt>
                <c:pt idx="226">
                  <c:v>115.3</c:v>
                </c:pt>
                <c:pt idx="227">
                  <c:v>115.32</c:v>
                </c:pt>
                <c:pt idx="228">
                  <c:v>115.32</c:v>
                </c:pt>
                <c:pt idx="229">
                  <c:v>115.32</c:v>
                </c:pt>
                <c:pt idx="230">
                  <c:v>115.24</c:v>
                </c:pt>
                <c:pt idx="231">
                  <c:v>115.32</c:v>
                </c:pt>
                <c:pt idx="232">
                  <c:v>115.32</c:v>
                </c:pt>
                <c:pt idx="233">
                  <c:v>115.34</c:v>
                </c:pt>
                <c:pt idx="234">
                  <c:v>115.34</c:v>
                </c:pt>
                <c:pt idx="235">
                  <c:v>115.35</c:v>
                </c:pt>
                <c:pt idx="236">
                  <c:v>115.35</c:v>
                </c:pt>
                <c:pt idx="237">
                  <c:v>115.38</c:v>
                </c:pt>
                <c:pt idx="238">
                  <c:v>115.38</c:v>
                </c:pt>
                <c:pt idx="239">
                  <c:v>115.4</c:v>
                </c:pt>
                <c:pt idx="240">
                  <c:v>115.4</c:v>
                </c:pt>
                <c:pt idx="241">
                  <c:v>115.4</c:v>
                </c:pt>
                <c:pt idx="242">
                  <c:v>115.36</c:v>
                </c:pt>
                <c:pt idx="243">
                  <c:v>115.36</c:v>
                </c:pt>
                <c:pt idx="244">
                  <c:v>115.36</c:v>
                </c:pt>
                <c:pt idx="245">
                  <c:v>115.36</c:v>
                </c:pt>
                <c:pt idx="246">
                  <c:v>115.36</c:v>
                </c:pt>
                <c:pt idx="247">
                  <c:v>115.36</c:v>
                </c:pt>
                <c:pt idx="248">
                  <c:v>115.36</c:v>
                </c:pt>
                <c:pt idx="249">
                  <c:v>115.36</c:v>
                </c:pt>
                <c:pt idx="250">
                  <c:v>115.36</c:v>
                </c:pt>
                <c:pt idx="251">
                  <c:v>115.36</c:v>
                </c:pt>
                <c:pt idx="252">
                  <c:v>115.36</c:v>
                </c:pt>
                <c:pt idx="253">
                  <c:v>115.36</c:v>
                </c:pt>
                <c:pt idx="254">
                  <c:v>115.36</c:v>
                </c:pt>
                <c:pt idx="255">
                  <c:v>115.36</c:v>
                </c:pt>
                <c:pt idx="256">
                  <c:v>115.36</c:v>
                </c:pt>
                <c:pt idx="257">
                  <c:v>115.36</c:v>
                </c:pt>
                <c:pt idx="258">
                  <c:v>115.36</c:v>
                </c:pt>
                <c:pt idx="259">
                  <c:v>115.26</c:v>
                </c:pt>
                <c:pt idx="260">
                  <c:v>115.36</c:v>
                </c:pt>
                <c:pt idx="261">
                  <c:v>115.36</c:v>
                </c:pt>
                <c:pt idx="262">
                  <c:v>115.36</c:v>
                </c:pt>
                <c:pt idx="263">
                  <c:v>115.36</c:v>
                </c:pt>
                <c:pt idx="264">
                  <c:v>115.36</c:v>
                </c:pt>
                <c:pt idx="265">
                  <c:v>115.36</c:v>
                </c:pt>
                <c:pt idx="266">
                  <c:v>115.36</c:v>
                </c:pt>
                <c:pt idx="267">
                  <c:v>115.26</c:v>
                </c:pt>
                <c:pt idx="268">
                  <c:v>115.36</c:v>
                </c:pt>
                <c:pt idx="269">
                  <c:v>115.36</c:v>
                </c:pt>
                <c:pt idx="270">
                  <c:v>115.26</c:v>
                </c:pt>
                <c:pt idx="271">
                  <c:v>115.36</c:v>
                </c:pt>
                <c:pt idx="272">
                  <c:v>115.26</c:v>
                </c:pt>
                <c:pt idx="273">
                  <c:v>115.36</c:v>
                </c:pt>
                <c:pt idx="274">
                  <c:v>115.26</c:v>
                </c:pt>
                <c:pt idx="275">
                  <c:v>115.26</c:v>
                </c:pt>
                <c:pt idx="276">
                  <c:v>115.26</c:v>
                </c:pt>
                <c:pt idx="277">
                  <c:v>115.36</c:v>
                </c:pt>
                <c:pt idx="278">
                  <c:v>115.36</c:v>
                </c:pt>
                <c:pt idx="279">
                  <c:v>115.36</c:v>
                </c:pt>
                <c:pt idx="280">
                  <c:v>115.36</c:v>
                </c:pt>
                <c:pt idx="281">
                  <c:v>115.36</c:v>
                </c:pt>
                <c:pt idx="282">
                  <c:v>115.36</c:v>
                </c:pt>
                <c:pt idx="283">
                  <c:v>115.36</c:v>
                </c:pt>
                <c:pt idx="284">
                  <c:v>115.36</c:v>
                </c:pt>
                <c:pt idx="285">
                  <c:v>115.36</c:v>
                </c:pt>
                <c:pt idx="286">
                  <c:v>115.36</c:v>
                </c:pt>
                <c:pt idx="287">
                  <c:v>115.36</c:v>
                </c:pt>
                <c:pt idx="288">
                  <c:v>115.36</c:v>
                </c:pt>
                <c:pt idx="289">
                  <c:v>115.36</c:v>
                </c:pt>
                <c:pt idx="290">
                  <c:v>115.36</c:v>
                </c:pt>
                <c:pt idx="291">
                  <c:v>115.36</c:v>
                </c:pt>
                <c:pt idx="292">
                  <c:v>115.36</c:v>
                </c:pt>
                <c:pt idx="293">
                  <c:v>115.36</c:v>
                </c:pt>
                <c:pt idx="294">
                  <c:v>115.36</c:v>
                </c:pt>
                <c:pt idx="295">
                  <c:v>115.36</c:v>
                </c:pt>
                <c:pt idx="296">
                  <c:v>115.36</c:v>
                </c:pt>
                <c:pt idx="297">
                  <c:v>115.36</c:v>
                </c:pt>
                <c:pt idx="298">
                  <c:v>115.36</c:v>
                </c:pt>
                <c:pt idx="299">
                  <c:v>115.36</c:v>
                </c:pt>
                <c:pt idx="300">
                  <c:v>115.36</c:v>
                </c:pt>
                <c:pt idx="301">
                  <c:v>115.36</c:v>
                </c:pt>
                <c:pt idx="302">
                  <c:v>115.36</c:v>
                </c:pt>
                <c:pt idx="303">
                  <c:v>115.36</c:v>
                </c:pt>
                <c:pt idx="304">
                  <c:v>115.36</c:v>
                </c:pt>
                <c:pt idx="305">
                  <c:v>115.36</c:v>
                </c:pt>
                <c:pt idx="306">
                  <c:v>115.36</c:v>
                </c:pt>
                <c:pt idx="307">
                  <c:v>115.36</c:v>
                </c:pt>
                <c:pt idx="308">
                  <c:v>115.36</c:v>
                </c:pt>
                <c:pt idx="309">
                  <c:v>115.36</c:v>
                </c:pt>
                <c:pt idx="310">
                  <c:v>115.36</c:v>
                </c:pt>
                <c:pt idx="311">
                  <c:v>115.36</c:v>
                </c:pt>
                <c:pt idx="312">
                  <c:v>115.36</c:v>
                </c:pt>
                <c:pt idx="313">
                  <c:v>115.36</c:v>
                </c:pt>
                <c:pt idx="314">
                  <c:v>115.36</c:v>
                </c:pt>
                <c:pt idx="315">
                  <c:v>115.36</c:v>
                </c:pt>
                <c:pt idx="316">
                  <c:v>115.36</c:v>
                </c:pt>
                <c:pt idx="317">
                  <c:v>115.36</c:v>
                </c:pt>
                <c:pt idx="318">
                  <c:v>115.36</c:v>
                </c:pt>
                <c:pt idx="319">
                  <c:v>115.36</c:v>
                </c:pt>
                <c:pt idx="320">
                  <c:v>115.36</c:v>
                </c:pt>
                <c:pt idx="321">
                  <c:v>115.36</c:v>
                </c:pt>
                <c:pt idx="322">
                  <c:v>115.36</c:v>
                </c:pt>
                <c:pt idx="323">
                  <c:v>115.36</c:v>
                </c:pt>
                <c:pt idx="324">
                  <c:v>115.36</c:v>
                </c:pt>
                <c:pt idx="325">
                  <c:v>115.36</c:v>
                </c:pt>
                <c:pt idx="326">
                  <c:v>115.36</c:v>
                </c:pt>
                <c:pt idx="327">
                  <c:v>115.36</c:v>
                </c:pt>
                <c:pt idx="328">
                  <c:v>115.36</c:v>
                </c:pt>
                <c:pt idx="329">
                  <c:v>115.36</c:v>
                </c:pt>
                <c:pt idx="330">
                  <c:v>115.36</c:v>
                </c:pt>
                <c:pt idx="331">
                  <c:v>115.36</c:v>
                </c:pt>
                <c:pt idx="332">
                  <c:v>115.36</c:v>
                </c:pt>
                <c:pt idx="333">
                  <c:v>115.36</c:v>
                </c:pt>
                <c:pt idx="334">
                  <c:v>115.36</c:v>
                </c:pt>
                <c:pt idx="335">
                  <c:v>115.36</c:v>
                </c:pt>
                <c:pt idx="336">
                  <c:v>115.36</c:v>
                </c:pt>
                <c:pt idx="337">
                  <c:v>115.36</c:v>
                </c:pt>
                <c:pt idx="338">
                  <c:v>115.36</c:v>
                </c:pt>
                <c:pt idx="339">
                  <c:v>115.36</c:v>
                </c:pt>
                <c:pt idx="340">
                  <c:v>115.36</c:v>
                </c:pt>
                <c:pt idx="341">
                  <c:v>115.36</c:v>
                </c:pt>
                <c:pt idx="342">
                  <c:v>115.36</c:v>
                </c:pt>
                <c:pt idx="343">
                  <c:v>115.36</c:v>
                </c:pt>
                <c:pt idx="344">
                  <c:v>115.36</c:v>
                </c:pt>
                <c:pt idx="345">
                  <c:v>115.36</c:v>
                </c:pt>
                <c:pt idx="346">
                  <c:v>115.36</c:v>
                </c:pt>
                <c:pt idx="347">
                  <c:v>115.36</c:v>
                </c:pt>
                <c:pt idx="348">
                  <c:v>115.36</c:v>
                </c:pt>
                <c:pt idx="349">
                  <c:v>115.36</c:v>
                </c:pt>
                <c:pt idx="350">
                  <c:v>115.36</c:v>
                </c:pt>
                <c:pt idx="351">
                  <c:v>115.36</c:v>
                </c:pt>
                <c:pt idx="352">
                  <c:v>115.36</c:v>
                </c:pt>
                <c:pt idx="353">
                  <c:v>115.36</c:v>
                </c:pt>
                <c:pt idx="354">
                  <c:v>115.36</c:v>
                </c:pt>
                <c:pt idx="355">
                  <c:v>115.36</c:v>
                </c:pt>
                <c:pt idx="356">
                  <c:v>115.36</c:v>
                </c:pt>
                <c:pt idx="357">
                  <c:v>115.36</c:v>
                </c:pt>
                <c:pt idx="358">
                  <c:v>115.36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42-40FF-AD19-F9860EA67EC3}"/>
            </c:ext>
          </c:extLst>
        </c:ser>
        <c:ser>
          <c:idx val="1"/>
          <c:order val="1"/>
          <c:spPr>
            <a:ln w="19050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TERRA_ROSSA_4!$A$361:$A$498</c:f>
              <c:numCache>
                <c:formatCode>General</c:formatCode>
                <c:ptCount val="138"/>
                <c:pt idx="0">
                  <c:v>18.3</c:v>
                </c:pt>
                <c:pt idx="1">
                  <c:v>22.1</c:v>
                </c:pt>
                <c:pt idx="2">
                  <c:v>28.8</c:v>
                </c:pt>
                <c:pt idx="3">
                  <c:v>35.799999999999997</c:v>
                </c:pt>
                <c:pt idx="4">
                  <c:v>42.5</c:v>
                </c:pt>
                <c:pt idx="5">
                  <c:v>48.7</c:v>
                </c:pt>
                <c:pt idx="6">
                  <c:v>54.4</c:v>
                </c:pt>
                <c:pt idx="7">
                  <c:v>60.2</c:v>
                </c:pt>
                <c:pt idx="8">
                  <c:v>65.2</c:v>
                </c:pt>
                <c:pt idx="9">
                  <c:v>70.2</c:v>
                </c:pt>
                <c:pt idx="10">
                  <c:v>75</c:v>
                </c:pt>
                <c:pt idx="11">
                  <c:v>79.5</c:v>
                </c:pt>
                <c:pt idx="12">
                  <c:v>84.2</c:v>
                </c:pt>
                <c:pt idx="13">
                  <c:v>88.5</c:v>
                </c:pt>
                <c:pt idx="14">
                  <c:v>93</c:v>
                </c:pt>
                <c:pt idx="15">
                  <c:v>97.5</c:v>
                </c:pt>
                <c:pt idx="16">
                  <c:v>102.1</c:v>
                </c:pt>
                <c:pt idx="17">
                  <c:v>106.7</c:v>
                </c:pt>
                <c:pt idx="18">
                  <c:v>111.6</c:v>
                </c:pt>
                <c:pt idx="19">
                  <c:v>116.7</c:v>
                </c:pt>
                <c:pt idx="20">
                  <c:v>121.6</c:v>
                </c:pt>
                <c:pt idx="21">
                  <c:v>126.3</c:v>
                </c:pt>
                <c:pt idx="22">
                  <c:v>131.4</c:v>
                </c:pt>
                <c:pt idx="23">
                  <c:v>136.1</c:v>
                </c:pt>
                <c:pt idx="24">
                  <c:v>140.9</c:v>
                </c:pt>
                <c:pt idx="25">
                  <c:v>145.4</c:v>
                </c:pt>
                <c:pt idx="26">
                  <c:v>150.1</c:v>
                </c:pt>
                <c:pt idx="27">
                  <c:v>155.19999999999999</c:v>
                </c:pt>
                <c:pt idx="28">
                  <c:v>160</c:v>
                </c:pt>
                <c:pt idx="29">
                  <c:v>164.9</c:v>
                </c:pt>
                <c:pt idx="30">
                  <c:v>170.1</c:v>
                </c:pt>
                <c:pt idx="31">
                  <c:v>174.7</c:v>
                </c:pt>
                <c:pt idx="32">
                  <c:v>179.7</c:v>
                </c:pt>
                <c:pt idx="33">
                  <c:v>184.8</c:v>
                </c:pt>
                <c:pt idx="34">
                  <c:v>190</c:v>
                </c:pt>
                <c:pt idx="35">
                  <c:v>195.1</c:v>
                </c:pt>
                <c:pt idx="36">
                  <c:v>200.6</c:v>
                </c:pt>
                <c:pt idx="37">
                  <c:v>206</c:v>
                </c:pt>
                <c:pt idx="38">
                  <c:v>210.9</c:v>
                </c:pt>
                <c:pt idx="39">
                  <c:v>216.4</c:v>
                </c:pt>
                <c:pt idx="40">
                  <c:v>221.2</c:v>
                </c:pt>
                <c:pt idx="41">
                  <c:v>226.4</c:v>
                </c:pt>
                <c:pt idx="42">
                  <c:v>231.6</c:v>
                </c:pt>
                <c:pt idx="43">
                  <c:v>236.3</c:v>
                </c:pt>
                <c:pt idx="44">
                  <c:v>241.5</c:v>
                </c:pt>
                <c:pt idx="45">
                  <c:v>247.3</c:v>
                </c:pt>
                <c:pt idx="46">
                  <c:v>252.3</c:v>
                </c:pt>
                <c:pt idx="47">
                  <c:v>257.7</c:v>
                </c:pt>
                <c:pt idx="48">
                  <c:v>263</c:v>
                </c:pt>
                <c:pt idx="49">
                  <c:v>268</c:v>
                </c:pt>
                <c:pt idx="50">
                  <c:v>273.10000000000002</c:v>
                </c:pt>
                <c:pt idx="51">
                  <c:v>277.8</c:v>
                </c:pt>
                <c:pt idx="52">
                  <c:v>283</c:v>
                </c:pt>
                <c:pt idx="53">
                  <c:v>287.8</c:v>
                </c:pt>
                <c:pt idx="54">
                  <c:v>292.8</c:v>
                </c:pt>
                <c:pt idx="55">
                  <c:v>297.60000000000002</c:v>
                </c:pt>
                <c:pt idx="56">
                  <c:v>302.60000000000002</c:v>
                </c:pt>
                <c:pt idx="57">
                  <c:v>307.10000000000002</c:v>
                </c:pt>
                <c:pt idx="58">
                  <c:v>311.8</c:v>
                </c:pt>
                <c:pt idx="59">
                  <c:v>316.8</c:v>
                </c:pt>
                <c:pt idx="60">
                  <c:v>321.7</c:v>
                </c:pt>
                <c:pt idx="61">
                  <c:v>327.5</c:v>
                </c:pt>
                <c:pt idx="62">
                  <c:v>332.3</c:v>
                </c:pt>
                <c:pt idx="63">
                  <c:v>337.4</c:v>
                </c:pt>
                <c:pt idx="64">
                  <c:v>342.8</c:v>
                </c:pt>
                <c:pt idx="65">
                  <c:v>347.5</c:v>
                </c:pt>
                <c:pt idx="66">
                  <c:v>352.6</c:v>
                </c:pt>
                <c:pt idx="67">
                  <c:v>357.7</c:v>
                </c:pt>
                <c:pt idx="68">
                  <c:v>362.5</c:v>
                </c:pt>
                <c:pt idx="69">
                  <c:v>368</c:v>
                </c:pt>
                <c:pt idx="70">
                  <c:v>373</c:v>
                </c:pt>
                <c:pt idx="71">
                  <c:v>377.9</c:v>
                </c:pt>
                <c:pt idx="72">
                  <c:v>383.1</c:v>
                </c:pt>
                <c:pt idx="73">
                  <c:v>387.9</c:v>
                </c:pt>
                <c:pt idx="74">
                  <c:v>392.6</c:v>
                </c:pt>
                <c:pt idx="75">
                  <c:v>397.6</c:v>
                </c:pt>
                <c:pt idx="76">
                  <c:v>401.8</c:v>
                </c:pt>
                <c:pt idx="77">
                  <c:v>406.7</c:v>
                </c:pt>
                <c:pt idx="78">
                  <c:v>411.5</c:v>
                </c:pt>
                <c:pt idx="79">
                  <c:v>416.3</c:v>
                </c:pt>
                <c:pt idx="80">
                  <c:v>421</c:v>
                </c:pt>
                <c:pt idx="81">
                  <c:v>426.1</c:v>
                </c:pt>
                <c:pt idx="82">
                  <c:v>431</c:v>
                </c:pt>
                <c:pt idx="83">
                  <c:v>436.3</c:v>
                </c:pt>
                <c:pt idx="84">
                  <c:v>441.6</c:v>
                </c:pt>
                <c:pt idx="85">
                  <c:v>446.4</c:v>
                </c:pt>
                <c:pt idx="86">
                  <c:v>451.1</c:v>
                </c:pt>
                <c:pt idx="87">
                  <c:v>455.7</c:v>
                </c:pt>
                <c:pt idx="88">
                  <c:v>460.8</c:v>
                </c:pt>
                <c:pt idx="89">
                  <c:v>466.4</c:v>
                </c:pt>
                <c:pt idx="90">
                  <c:v>471.3</c:v>
                </c:pt>
                <c:pt idx="91">
                  <c:v>476.1</c:v>
                </c:pt>
                <c:pt idx="92">
                  <c:v>481.1</c:v>
                </c:pt>
                <c:pt idx="93">
                  <c:v>485.6</c:v>
                </c:pt>
                <c:pt idx="94">
                  <c:v>490.6</c:v>
                </c:pt>
                <c:pt idx="95">
                  <c:v>495.4</c:v>
                </c:pt>
                <c:pt idx="96">
                  <c:v>500.3</c:v>
                </c:pt>
                <c:pt idx="97">
                  <c:v>504.8</c:v>
                </c:pt>
                <c:pt idx="98">
                  <c:v>509.5</c:v>
                </c:pt>
                <c:pt idx="99">
                  <c:v>514</c:v>
                </c:pt>
                <c:pt idx="100">
                  <c:v>518.70000000000005</c:v>
                </c:pt>
                <c:pt idx="101">
                  <c:v>523.9</c:v>
                </c:pt>
                <c:pt idx="102">
                  <c:v>528.70000000000005</c:v>
                </c:pt>
                <c:pt idx="103">
                  <c:v>534.29999999999995</c:v>
                </c:pt>
                <c:pt idx="104">
                  <c:v>538.9</c:v>
                </c:pt>
                <c:pt idx="105">
                  <c:v>543.9</c:v>
                </c:pt>
                <c:pt idx="106">
                  <c:v>548.79999999999995</c:v>
                </c:pt>
                <c:pt idx="107">
                  <c:v>553.70000000000005</c:v>
                </c:pt>
                <c:pt idx="108">
                  <c:v>558</c:v>
                </c:pt>
                <c:pt idx="109">
                  <c:v>564</c:v>
                </c:pt>
                <c:pt idx="110">
                  <c:v>568.9</c:v>
                </c:pt>
                <c:pt idx="111">
                  <c:v>573.5</c:v>
                </c:pt>
                <c:pt idx="112">
                  <c:v>578.79999999999995</c:v>
                </c:pt>
                <c:pt idx="113">
                  <c:v>583.6</c:v>
                </c:pt>
                <c:pt idx="114">
                  <c:v>588.20000000000005</c:v>
                </c:pt>
                <c:pt idx="115">
                  <c:v>592.70000000000005</c:v>
                </c:pt>
                <c:pt idx="116">
                  <c:v>597.4</c:v>
                </c:pt>
                <c:pt idx="117">
                  <c:v>602.4</c:v>
                </c:pt>
                <c:pt idx="118">
                  <c:v>607.5</c:v>
                </c:pt>
                <c:pt idx="119">
                  <c:v>613.1</c:v>
                </c:pt>
                <c:pt idx="120">
                  <c:v>618.9</c:v>
                </c:pt>
                <c:pt idx="121">
                  <c:v>623.6</c:v>
                </c:pt>
                <c:pt idx="122">
                  <c:v>629.1</c:v>
                </c:pt>
                <c:pt idx="123">
                  <c:v>634</c:v>
                </c:pt>
                <c:pt idx="124">
                  <c:v>638.9</c:v>
                </c:pt>
                <c:pt idx="125">
                  <c:v>644.4</c:v>
                </c:pt>
                <c:pt idx="126">
                  <c:v>649.5</c:v>
                </c:pt>
                <c:pt idx="127">
                  <c:v>655.5</c:v>
                </c:pt>
                <c:pt idx="128">
                  <c:v>661.3</c:v>
                </c:pt>
                <c:pt idx="129">
                  <c:v>666.5</c:v>
                </c:pt>
                <c:pt idx="130">
                  <c:v>671.8</c:v>
                </c:pt>
                <c:pt idx="131">
                  <c:v>677.1</c:v>
                </c:pt>
                <c:pt idx="132">
                  <c:v>682.2</c:v>
                </c:pt>
                <c:pt idx="133">
                  <c:v>687.5</c:v>
                </c:pt>
                <c:pt idx="134">
                  <c:v>692.8</c:v>
                </c:pt>
                <c:pt idx="135">
                  <c:v>698.1</c:v>
                </c:pt>
                <c:pt idx="136">
                  <c:v>701.8</c:v>
                </c:pt>
                <c:pt idx="137">
                  <c:v>703.5</c:v>
                </c:pt>
              </c:numCache>
            </c:numRef>
          </c:xVal>
          <c:yVal>
            <c:numRef>
              <c:f>TERRA_ROSSA_4!$B$361:$B$498</c:f>
              <c:numCache>
                <c:formatCode>General</c:formatCode>
                <c:ptCount val="138"/>
                <c:pt idx="0">
                  <c:v>115</c:v>
                </c:pt>
                <c:pt idx="1">
                  <c:v>115.4</c:v>
                </c:pt>
                <c:pt idx="2">
                  <c:v>116.1</c:v>
                </c:pt>
                <c:pt idx="3">
                  <c:v>116.7</c:v>
                </c:pt>
                <c:pt idx="4">
                  <c:v>117.39</c:v>
                </c:pt>
                <c:pt idx="5">
                  <c:v>117.89</c:v>
                </c:pt>
                <c:pt idx="6">
                  <c:v>118.44</c:v>
                </c:pt>
                <c:pt idx="7">
                  <c:v>118.95</c:v>
                </c:pt>
                <c:pt idx="8">
                  <c:v>119.37</c:v>
                </c:pt>
                <c:pt idx="9">
                  <c:v>119.79</c:v>
                </c:pt>
                <c:pt idx="10">
                  <c:v>120.24</c:v>
                </c:pt>
                <c:pt idx="11">
                  <c:v>120.65</c:v>
                </c:pt>
                <c:pt idx="12">
                  <c:v>121.07</c:v>
                </c:pt>
                <c:pt idx="13">
                  <c:v>121.49</c:v>
                </c:pt>
                <c:pt idx="14">
                  <c:v>121.94</c:v>
                </c:pt>
                <c:pt idx="15">
                  <c:v>122.35</c:v>
                </c:pt>
                <c:pt idx="16">
                  <c:v>122.77</c:v>
                </c:pt>
                <c:pt idx="17">
                  <c:v>123.19</c:v>
                </c:pt>
                <c:pt idx="18">
                  <c:v>123.71</c:v>
                </c:pt>
                <c:pt idx="19">
                  <c:v>124.1</c:v>
                </c:pt>
                <c:pt idx="20">
                  <c:v>124.5</c:v>
                </c:pt>
                <c:pt idx="21">
                  <c:v>124.9</c:v>
                </c:pt>
                <c:pt idx="22">
                  <c:v>125.2</c:v>
                </c:pt>
                <c:pt idx="23">
                  <c:v>125.6</c:v>
                </c:pt>
                <c:pt idx="24">
                  <c:v>125.9</c:v>
                </c:pt>
                <c:pt idx="25">
                  <c:v>126.23</c:v>
                </c:pt>
                <c:pt idx="26">
                  <c:v>126.64</c:v>
                </c:pt>
                <c:pt idx="27">
                  <c:v>127.07</c:v>
                </c:pt>
                <c:pt idx="28">
                  <c:v>127.58</c:v>
                </c:pt>
                <c:pt idx="29">
                  <c:v>128.1</c:v>
                </c:pt>
                <c:pt idx="30">
                  <c:v>128.72999999999999</c:v>
                </c:pt>
                <c:pt idx="31">
                  <c:v>129.34</c:v>
                </c:pt>
                <c:pt idx="32">
                  <c:v>130.16</c:v>
                </c:pt>
                <c:pt idx="33">
                  <c:v>130.88</c:v>
                </c:pt>
                <c:pt idx="34">
                  <c:v>131.9</c:v>
                </c:pt>
                <c:pt idx="35">
                  <c:v>132.9</c:v>
                </c:pt>
                <c:pt idx="36">
                  <c:v>134</c:v>
                </c:pt>
                <c:pt idx="37">
                  <c:v>135.02000000000001</c:v>
                </c:pt>
                <c:pt idx="38">
                  <c:v>136.13999999999999</c:v>
                </c:pt>
                <c:pt idx="39">
                  <c:v>137.16</c:v>
                </c:pt>
                <c:pt idx="40">
                  <c:v>138.18</c:v>
                </c:pt>
                <c:pt idx="41">
                  <c:v>139.19999999999999</c:v>
                </c:pt>
                <c:pt idx="42">
                  <c:v>140.1</c:v>
                </c:pt>
                <c:pt idx="43">
                  <c:v>140.9</c:v>
                </c:pt>
                <c:pt idx="44">
                  <c:v>141.80000000000001</c:v>
                </c:pt>
                <c:pt idx="45">
                  <c:v>142.6</c:v>
                </c:pt>
                <c:pt idx="46">
                  <c:v>143.34</c:v>
                </c:pt>
                <c:pt idx="47">
                  <c:v>144.06</c:v>
                </c:pt>
                <c:pt idx="48">
                  <c:v>144.68</c:v>
                </c:pt>
                <c:pt idx="49">
                  <c:v>145.30000000000001</c:v>
                </c:pt>
                <c:pt idx="50">
                  <c:v>145.82</c:v>
                </c:pt>
                <c:pt idx="51">
                  <c:v>146.30000000000001</c:v>
                </c:pt>
                <c:pt idx="52">
                  <c:v>146.80000000000001</c:v>
                </c:pt>
                <c:pt idx="53">
                  <c:v>147.19999999999999</c:v>
                </c:pt>
                <c:pt idx="54">
                  <c:v>147.6</c:v>
                </c:pt>
                <c:pt idx="55">
                  <c:v>147.9</c:v>
                </c:pt>
                <c:pt idx="56">
                  <c:v>147.94</c:v>
                </c:pt>
                <c:pt idx="57">
                  <c:v>147.96</c:v>
                </c:pt>
                <c:pt idx="58">
                  <c:v>147.68</c:v>
                </c:pt>
                <c:pt idx="59">
                  <c:v>147.38999999999999</c:v>
                </c:pt>
                <c:pt idx="60">
                  <c:v>147.25</c:v>
                </c:pt>
                <c:pt idx="61">
                  <c:v>146.94999999999999</c:v>
                </c:pt>
                <c:pt idx="62">
                  <c:v>146.87</c:v>
                </c:pt>
                <c:pt idx="63">
                  <c:v>146.69</c:v>
                </c:pt>
                <c:pt idx="64">
                  <c:v>146.71</c:v>
                </c:pt>
                <c:pt idx="65">
                  <c:v>146.93</c:v>
                </c:pt>
                <c:pt idx="66">
                  <c:v>147.15</c:v>
                </c:pt>
                <c:pt idx="67">
                  <c:v>147.37</c:v>
                </c:pt>
                <c:pt idx="68">
                  <c:v>147.59</c:v>
                </c:pt>
                <c:pt idx="69">
                  <c:v>147.94999999999999</c:v>
                </c:pt>
                <c:pt idx="70">
                  <c:v>148.05000000000001</c:v>
                </c:pt>
                <c:pt idx="71">
                  <c:v>148.27000000000001</c:v>
                </c:pt>
                <c:pt idx="72">
                  <c:v>148.38999999999999</c:v>
                </c:pt>
                <c:pt idx="73">
                  <c:v>148.74</c:v>
                </c:pt>
                <c:pt idx="74">
                  <c:v>150.65</c:v>
                </c:pt>
                <c:pt idx="75">
                  <c:v>157.57</c:v>
                </c:pt>
                <c:pt idx="76">
                  <c:v>172.59</c:v>
                </c:pt>
                <c:pt idx="77">
                  <c:v>196.64</c:v>
                </c:pt>
                <c:pt idx="78">
                  <c:v>227.35</c:v>
                </c:pt>
                <c:pt idx="79">
                  <c:v>261.27</c:v>
                </c:pt>
                <c:pt idx="80">
                  <c:v>295.19</c:v>
                </c:pt>
                <c:pt idx="81">
                  <c:v>327.71</c:v>
                </c:pt>
                <c:pt idx="82">
                  <c:v>358.93</c:v>
                </c:pt>
                <c:pt idx="83">
                  <c:v>388.85</c:v>
                </c:pt>
                <c:pt idx="84">
                  <c:v>416.17</c:v>
                </c:pt>
                <c:pt idx="85">
                  <c:v>440.33</c:v>
                </c:pt>
                <c:pt idx="86">
                  <c:v>461.36</c:v>
                </c:pt>
                <c:pt idx="87">
                  <c:v>479.57</c:v>
                </c:pt>
                <c:pt idx="88">
                  <c:v>495.81</c:v>
                </c:pt>
                <c:pt idx="89">
                  <c:v>511.46</c:v>
                </c:pt>
                <c:pt idx="90">
                  <c:v>526.16999999999996</c:v>
                </c:pt>
                <c:pt idx="91">
                  <c:v>540.12</c:v>
                </c:pt>
                <c:pt idx="92">
                  <c:v>553.66999999999996</c:v>
                </c:pt>
                <c:pt idx="93">
                  <c:v>567.20000000000005</c:v>
                </c:pt>
                <c:pt idx="94">
                  <c:v>581.24</c:v>
                </c:pt>
                <c:pt idx="95">
                  <c:v>595.66999999999996</c:v>
                </c:pt>
                <c:pt idx="96">
                  <c:v>610.79</c:v>
                </c:pt>
                <c:pt idx="97">
                  <c:v>626.80999999999995</c:v>
                </c:pt>
                <c:pt idx="98">
                  <c:v>643.73</c:v>
                </c:pt>
                <c:pt idx="99">
                  <c:v>662.15</c:v>
                </c:pt>
                <c:pt idx="100">
                  <c:v>682.79</c:v>
                </c:pt>
                <c:pt idx="101">
                  <c:v>708.23</c:v>
                </c:pt>
                <c:pt idx="102">
                  <c:v>736.38</c:v>
                </c:pt>
                <c:pt idx="103">
                  <c:v>767.33</c:v>
                </c:pt>
                <c:pt idx="104">
                  <c:v>803.16</c:v>
                </c:pt>
                <c:pt idx="105">
                  <c:v>845.37</c:v>
                </c:pt>
                <c:pt idx="106">
                  <c:v>897.53</c:v>
                </c:pt>
                <c:pt idx="107">
                  <c:v>963.87</c:v>
                </c:pt>
                <c:pt idx="108">
                  <c:v>1053.47</c:v>
                </c:pt>
                <c:pt idx="109">
                  <c:v>1186.1300000000001</c:v>
                </c:pt>
                <c:pt idx="110">
                  <c:v>1362.77</c:v>
                </c:pt>
                <c:pt idx="111">
                  <c:v>1496.31</c:v>
                </c:pt>
                <c:pt idx="112">
                  <c:v>1479.75</c:v>
                </c:pt>
                <c:pt idx="113">
                  <c:v>1343.62</c:v>
                </c:pt>
                <c:pt idx="114">
                  <c:v>794.75</c:v>
                </c:pt>
                <c:pt idx="115">
                  <c:v>253.89</c:v>
                </c:pt>
                <c:pt idx="116">
                  <c:v>83.42</c:v>
                </c:pt>
                <c:pt idx="117">
                  <c:v>27.99</c:v>
                </c:pt>
                <c:pt idx="118">
                  <c:v>13.92</c:v>
                </c:pt>
                <c:pt idx="119">
                  <c:v>10.27</c:v>
                </c:pt>
                <c:pt idx="120">
                  <c:v>8.9499999999999993</c:v>
                </c:pt>
                <c:pt idx="121">
                  <c:v>8.67</c:v>
                </c:pt>
                <c:pt idx="122">
                  <c:v>8.92</c:v>
                </c:pt>
                <c:pt idx="123">
                  <c:v>9.48</c:v>
                </c:pt>
                <c:pt idx="124">
                  <c:v>10.14</c:v>
                </c:pt>
                <c:pt idx="125">
                  <c:v>10.84</c:v>
                </c:pt>
                <c:pt idx="126">
                  <c:v>11.76</c:v>
                </c:pt>
                <c:pt idx="127">
                  <c:v>12.71</c:v>
                </c:pt>
                <c:pt idx="128">
                  <c:v>13.83</c:v>
                </c:pt>
                <c:pt idx="129">
                  <c:v>14.98</c:v>
                </c:pt>
                <c:pt idx="130">
                  <c:v>16.02</c:v>
                </c:pt>
                <c:pt idx="131">
                  <c:v>16.66</c:v>
                </c:pt>
                <c:pt idx="132">
                  <c:v>16.37</c:v>
                </c:pt>
                <c:pt idx="133">
                  <c:v>14.42</c:v>
                </c:pt>
                <c:pt idx="134">
                  <c:v>10.76</c:v>
                </c:pt>
                <c:pt idx="135">
                  <c:v>6.57</c:v>
                </c:pt>
                <c:pt idx="136">
                  <c:v>3.79</c:v>
                </c:pt>
                <c:pt idx="137">
                  <c:v>3.59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642-40FF-AD19-F9860EA67EC3}"/>
            </c:ext>
          </c:extLst>
        </c:ser>
        <c:ser>
          <c:idx val="0"/>
          <c:order val="2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TERRA_ROSSA_4!$A$499:$A$642</c:f>
              <c:numCache>
                <c:formatCode>General</c:formatCode>
                <c:ptCount val="144"/>
                <c:pt idx="0">
                  <c:v>702</c:v>
                </c:pt>
                <c:pt idx="1">
                  <c:v>699.7</c:v>
                </c:pt>
                <c:pt idx="2">
                  <c:v>696.7</c:v>
                </c:pt>
                <c:pt idx="3">
                  <c:v>693.1</c:v>
                </c:pt>
                <c:pt idx="4">
                  <c:v>690.2</c:v>
                </c:pt>
                <c:pt idx="5">
                  <c:v>686.5</c:v>
                </c:pt>
                <c:pt idx="6">
                  <c:v>682.4</c:v>
                </c:pt>
                <c:pt idx="7">
                  <c:v>678</c:v>
                </c:pt>
                <c:pt idx="8">
                  <c:v>673.9</c:v>
                </c:pt>
                <c:pt idx="9">
                  <c:v>669.2</c:v>
                </c:pt>
                <c:pt idx="10">
                  <c:v>665.7</c:v>
                </c:pt>
                <c:pt idx="11">
                  <c:v>661.6</c:v>
                </c:pt>
                <c:pt idx="12">
                  <c:v>657.9</c:v>
                </c:pt>
                <c:pt idx="13">
                  <c:v>653.5</c:v>
                </c:pt>
                <c:pt idx="14">
                  <c:v>650.1</c:v>
                </c:pt>
                <c:pt idx="15">
                  <c:v>646.20000000000005</c:v>
                </c:pt>
                <c:pt idx="16">
                  <c:v>641.70000000000005</c:v>
                </c:pt>
                <c:pt idx="17">
                  <c:v>637.79999999999995</c:v>
                </c:pt>
                <c:pt idx="18">
                  <c:v>634.20000000000005</c:v>
                </c:pt>
                <c:pt idx="19">
                  <c:v>630.4</c:v>
                </c:pt>
                <c:pt idx="20">
                  <c:v>626.29999999999995</c:v>
                </c:pt>
                <c:pt idx="21">
                  <c:v>623</c:v>
                </c:pt>
                <c:pt idx="22">
                  <c:v>618.6</c:v>
                </c:pt>
                <c:pt idx="23">
                  <c:v>614.70000000000005</c:v>
                </c:pt>
                <c:pt idx="24">
                  <c:v>610.20000000000005</c:v>
                </c:pt>
                <c:pt idx="25">
                  <c:v>606.1</c:v>
                </c:pt>
                <c:pt idx="26">
                  <c:v>601.29999999999995</c:v>
                </c:pt>
                <c:pt idx="27">
                  <c:v>597.5</c:v>
                </c:pt>
                <c:pt idx="28">
                  <c:v>593.6</c:v>
                </c:pt>
                <c:pt idx="29">
                  <c:v>589.6</c:v>
                </c:pt>
                <c:pt idx="30">
                  <c:v>585.4</c:v>
                </c:pt>
                <c:pt idx="31">
                  <c:v>581.20000000000005</c:v>
                </c:pt>
                <c:pt idx="32">
                  <c:v>577.1</c:v>
                </c:pt>
                <c:pt idx="33">
                  <c:v>572</c:v>
                </c:pt>
                <c:pt idx="34">
                  <c:v>567.5</c:v>
                </c:pt>
                <c:pt idx="35">
                  <c:v>562.79999999999995</c:v>
                </c:pt>
                <c:pt idx="36">
                  <c:v>558.5</c:v>
                </c:pt>
                <c:pt idx="37">
                  <c:v>554.20000000000005</c:v>
                </c:pt>
                <c:pt idx="38">
                  <c:v>550</c:v>
                </c:pt>
                <c:pt idx="39">
                  <c:v>545.79999999999995</c:v>
                </c:pt>
                <c:pt idx="40">
                  <c:v>541.29999999999995</c:v>
                </c:pt>
                <c:pt idx="41">
                  <c:v>536.79999999999995</c:v>
                </c:pt>
                <c:pt idx="42">
                  <c:v>532.79999999999995</c:v>
                </c:pt>
                <c:pt idx="43">
                  <c:v>527.9</c:v>
                </c:pt>
                <c:pt idx="44">
                  <c:v>522.9</c:v>
                </c:pt>
                <c:pt idx="45">
                  <c:v>517.79999999999995</c:v>
                </c:pt>
                <c:pt idx="46">
                  <c:v>513.6</c:v>
                </c:pt>
                <c:pt idx="47">
                  <c:v>508.7</c:v>
                </c:pt>
                <c:pt idx="48">
                  <c:v>504.1</c:v>
                </c:pt>
                <c:pt idx="49">
                  <c:v>499.7</c:v>
                </c:pt>
                <c:pt idx="50">
                  <c:v>495.2</c:v>
                </c:pt>
                <c:pt idx="51">
                  <c:v>490.6</c:v>
                </c:pt>
                <c:pt idx="52">
                  <c:v>485.6</c:v>
                </c:pt>
                <c:pt idx="53">
                  <c:v>480.4</c:v>
                </c:pt>
                <c:pt idx="54">
                  <c:v>475.3</c:v>
                </c:pt>
                <c:pt idx="55">
                  <c:v>470.6</c:v>
                </c:pt>
                <c:pt idx="56">
                  <c:v>465.8</c:v>
                </c:pt>
                <c:pt idx="57">
                  <c:v>460.9</c:v>
                </c:pt>
                <c:pt idx="58">
                  <c:v>456.3</c:v>
                </c:pt>
                <c:pt idx="59">
                  <c:v>451.4</c:v>
                </c:pt>
                <c:pt idx="60">
                  <c:v>446.7</c:v>
                </c:pt>
                <c:pt idx="61">
                  <c:v>441.9</c:v>
                </c:pt>
                <c:pt idx="62">
                  <c:v>437.4</c:v>
                </c:pt>
                <c:pt idx="63">
                  <c:v>432.2</c:v>
                </c:pt>
                <c:pt idx="64">
                  <c:v>427.2</c:v>
                </c:pt>
                <c:pt idx="65">
                  <c:v>422</c:v>
                </c:pt>
                <c:pt idx="66">
                  <c:v>417.2</c:v>
                </c:pt>
                <c:pt idx="67">
                  <c:v>411.7</c:v>
                </c:pt>
                <c:pt idx="68">
                  <c:v>406.4</c:v>
                </c:pt>
                <c:pt idx="69">
                  <c:v>400.9</c:v>
                </c:pt>
                <c:pt idx="70">
                  <c:v>395.7</c:v>
                </c:pt>
                <c:pt idx="71">
                  <c:v>390.9</c:v>
                </c:pt>
                <c:pt idx="72">
                  <c:v>385.8</c:v>
                </c:pt>
                <c:pt idx="73">
                  <c:v>380.9</c:v>
                </c:pt>
                <c:pt idx="74">
                  <c:v>375.2</c:v>
                </c:pt>
                <c:pt idx="75">
                  <c:v>369.6</c:v>
                </c:pt>
                <c:pt idx="76">
                  <c:v>364.1</c:v>
                </c:pt>
                <c:pt idx="77">
                  <c:v>358.2</c:v>
                </c:pt>
                <c:pt idx="78">
                  <c:v>353.5</c:v>
                </c:pt>
                <c:pt idx="79">
                  <c:v>347.9</c:v>
                </c:pt>
                <c:pt idx="80">
                  <c:v>343.4</c:v>
                </c:pt>
                <c:pt idx="81">
                  <c:v>337.7</c:v>
                </c:pt>
                <c:pt idx="82">
                  <c:v>332.7</c:v>
                </c:pt>
                <c:pt idx="83">
                  <c:v>327.3</c:v>
                </c:pt>
                <c:pt idx="84">
                  <c:v>321.89999999999998</c:v>
                </c:pt>
                <c:pt idx="85">
                  <c:v>316.8</c:v>
                </c:pt>
                <c:pt idx="86">
                  <c:v>312.10000000000002</c:v>
                </c:pt>
                <c:pt idx="87">
                  <c:v>306.3</c:v>
                </c:pt>
                <c:pt idx="88">
                  <c:v>301.10000000000002</c:v>
                </c:pt>
                <c:pt idx="89">
                  <c:v>294.8</c:v>
                </c:pt>
                <c:pt idx="90">
                  <c:v>289.3</c:v>
                </c:pt>
                <c:pt idx="91">
                  <c:v>284.10000000000002</c:v>
                </c:pt>
                <c:pt idx="92">
                  <c:v>278.3</c:v>
                </c:pt>
                <c:pt idx="93">
                  <c:v>273.2</c:v>
                </c:pt>
                <c:pt idx="94">
                  <c:v>268.2</c:v>
                </c:pt>
                <c:pt idx="95">
                  <c:v>262.39999999999998</c:v>
                </c:pt>
                <c:pt idx="96">
                  <c:v>256.7</c:v>
                </c:pt>
                <c:pt idx="97">
                  <c:v>251.5</c:v>
                </c:pt>
                <c:pt idx="98">
                  <c:v>245.5</c:v>
                </c:pt>
                <c:pt idx="99">
                  <c:v>240.3</c:v>
                </c:pt>
                <c:pt idx="100">
                  <c:v>234.9</c:v>
                </c:pt>
                <c:pt idx="101">
                  <c:v>229.5</c:v>
                </c:pt>
                <c:pt idx="102">
                  <c:v>224.5</c:v>
                </c:pt>
                <c:pt idx="103">
                  <c:v>219</c:v>
                </c:pt>
                <c:pt idx="104">
                  <c:v>213.9</c:v>
                </c:pt>
                <c:pt idx="105">
                  <c:v>208.7</c:v>
                </c:pt>
                <c:pt idx="106">
                  <c:v>203.6</c:v>
                </c:pt>
                <c:pt idx="107">
                  <c:v>198.7</c:v>
                </c:pt>
                <c:pt idx="108">
                  <c:v>193.1</c:v>
                </c:pt>
                <c:pt idx="109">
                  <c:v>187.9</c:v>
                </c:pt>
                <c:pt idx="110">
                  <c:v>182.5</c:v>
                </c:pt>
                <c:pt idx="111">
                  <c:v>177.3</c:v>
                </c:pt>
                <c:pt idx="112">
                  <c:v>172</c:v>
                </c:pt>
                <c:pt idx="113">
                  <c:v>166.9</c:v>
                </c:pt>
                <c:pt idx="114">
                  <c:v>161.5</c:v>
                </c:pt>
                <c:pt idx="115">
                  <c:v>156.69999999999999</c:v>
                </c:pt>
                <c:pt idx="116">
                  <c:v>151.4</c:v>
                </c:pt>
                <c:pt idx="117">
                  <c:v>146.5</c:v>
                </c:pt>
                <c:pt idx="118">
                  <c:v>141.30000000000001</c:v>
                </c:pt>
                <c:pt idx="119">
                  <c:v>136.19999999999999</c:v>
                </c:pt>
                <c:pt idx="120">
                  <c:v>131.1</c:v>
                </c:pt>
                <c:pt idx="121">
                  <c:v>126.2</c:v>
                </c:pt>
                <c:pt idx="122">
                  <c:v>121.6</c:v>
                </c:pt>
                <c:pt idx="123">
                  <c:v>117.1</c:v>
                </c:pt>
                <c:pt idx="124">
                  <c:v>112.6</c:v>
                </c:pt>
                <c:pt idx="125">
                  <c:v>107.9</c:v>
                </c:pt>
                <c:pt idx="126">
                  <c:v>103.6</c:v>
                </c:pt>
                <c:pt idx="127">
                  <c:v>99.2</c:v>
                </c:pt>
                <c:pt idx="128">
                  <c:v>94.9</c:v>
                </c:pt>
                <c:pt idx="129">
                  <c:v>90.7</c:v>
                </c:pt>
                <c:pt idx="130">
                  <c:v>86.6</c:v>
                </c:pt>
                <c:pt idx="131">
                  <c:v>82.5</c:v>
                </c:pt>
                <c:pt idx="132">
                  <c:v>78.3</c:v>
                </c:pt>
                <c:pt idx="133">
                  <c:v>74.5</c:v>
                </c:pt>
                <c:pt idx="134">
                  <c:v>70.3</c:v>
                </c:pt>
                <c:pt idx="135">
                  <c:v>66.400000000000006</c:v>
                </c:pt>
                <c:pt idx="136">
                  <c:v>62.8</c:v>
                </c:pt>
                <c:pt idx="137">
                  <c:v>59</c:v>
                </c:pt>
                <c:pt idx="138">
                  <c:v>55.9</c:v>
                </c:pt>
                <c:pt idx="139">
                  <c:v>52.5</c:v>
                </c:pt>
                <c:pt idx="140">
                  <c:v>49.4</c:v>
                </c:pt>
                <c:pt idx="141">
                  <c:v>46</c:v>
                </c:pt>
                <c:pt idx="142">
                  <c:v>42.7</c:v>
                </c:pt>
                <c:pt idx="143">
                  <c:v>38.9</c:v>
                </c:pt>
              </c:numCache>
            </c:numRef>
          </c:xVal>
          <c:yVal>
            <c:numRef>
              <c:f>TERRA_ROSSA_4!$B$499:$B$642</c:f>
              <c:numCache>
                <c:formatCode>General</c:formatCode>
                <c:ptCount val="144"/>
                <c:pt idx="0">
                  <c:v>4.2300000000000004</c:v>
                </c:pt>
                <c:pt idx="1">
                  <c:v>5.52</c:v>
                </c:pt>
                <c:pt idx="2">
                  <c:v>7.28</c:v>
                </c:pt>
                <c:pt idx="3">
                  <c:v>9.36</c:v>
                </c:pt>
                <c:pt idx="4">
                  <c:v>11.44</c:v>
                </c:pt>
                <c:pt idx="5">
                  <c:v>13.3</c:v>
                </c:pt>
                <c:pt idx="6">
                  <c:v>14.86</c:v>
                </c:pt>
                <c:pt idx="7">
                  <c:v>16.34</c:v>
                </c:pt>
                <c:pt idx="8">
                  <c:v>17.29</c:v>
                </c:pt>
                <c:pt idx="9">
                  <c:v>17.850000000000001</c:v>
                </c:pt>
                <c:pt idx="10">
                  <c:v>18.34</c:v>
                </c:pt>
                <c:pt idx="11">
                  <c:v>18.600000000000001</c:v>
                </c:pt>
                <c:pt idx="12">
                  <c:v>18.66</c:v>
                </c:pt>
                <c:pt idx="13">
                  <c:v>18.72</c:v>
                </c:pt>
                <c:pt idx="14">
                  <c:v>18.62</c:v>
                </c:pt>
                <c:pt idx="15">
                  <c:v>18.5</c:v>
                </c:pt>
                <c:pt idx="16">
                  <c:v>18.38</c:v>
                </c:pt>
                <c:pt idx="17">
                  <c:v>18.16</c:v>
                </c:pt>
                <c:pt idx="18">
                  <c:v>17.940000000000001</c:v>
                </c:pt>
                <c:pt idx="19">
                  <c:v>17.829999999999998</c:v>
                </c:pt>
                <c:pt idx="20">
                  <c:v>17.670000000000002</c:v>
                </c:pt>
                <c:pt idx="21">
                  <c:v>18.04</c:v>
                </c:pt>
                <c:pt idx="22">
                  <c:v>20.53</c:v>
                </c:pt>
                <c:pt idx="23">
                  <c:v>26.48</c:v>
                </c:pt>
                <c:pt idx="24">
                  <c:v>36.53</c:v>
                </c:pt>
                <c:pt idx="25">
                  <c:v>50.43</c:v>
                </c:pt>
                <c:pt idx="26">
                  <c:v>70.069999999999993</c:v>
                </c:pt>
                <c:pt idx="27">
                  <c:v>108.53</c:v>
                </c:pt>
                <c:pt idx="28">
                  <c:v>196.23</c:v>
                </c:pt>
                <c:pt idx="29">
                  <c:v>370.91</c:v>
                </c:pt>
                <c:pt idx="30">
                  <c:v>700.45</c:v>
                </c:pt>
                <c:pt idx="31">
                  <c:v>1136.75</c:v>
                </c:pt>
                <c:pt idx="32">
                  <c:v>1480.6</c:v>
                </c:pt>
                <c:pt idx="33">
                  <c:v>1595.84</c:v>
                </c:pt>
                <c:pt idx="34">
                  <c:v>1488.01</c:v>
                </c:pt>
                <c:pt idx="35">
                  <c:v>1327.16</c:v>
                </c:pt>
                <c:pt idx="36">
                  <c:v>1200.03</c:v>
                </c:pt>
                <c:pt idx="37">
                  <c:v>1110.53</c:v>
                </c:pt>
                <c:pt idx="38">
                  <c:v>1044.51</c:v>
                </c:pt>
                <c:pt idx="39">
                  <c:v>994.49</c:v>
                </c:pt>
                <c:pt idx="40">
                  <c:v>954.87</c:v>
                </c:pt>
                <c:pt idx="41">
                  <c:v>923.65</c:v>
                </c:pt>
                <c:pt idx="42">
                  <c:v>897.13</c:v>
                </c:pt>
                <c:pt idx="43">
                  <c:v>872.78</c:v>
                </c:pt>
                <c:pt idx="44">
                  <c:v>854.03</c:v>
                </c:pt>
                <c:pt idx="45">
                  <c:v>839.62</c:v>
                </c:pt>
                <c:pt idx="46">
                  <c:v>828.11</c:v>
                </c:pt>
                <c:pt idx="47">
                  <c:v>818.55</c:v>
                </c:pt>
                <c:pt idx="48">
                  <c:v>810.85</c:v>
                </c:pt>
                <c:pt idx="49">
                  <c:v>804.53</c:v>
                </c:pt>
                <c:pt idx="50">
                  <c:v>799.41</c:v>
                </c:pt>
                <c:pt idx="51">
                  <c:v>795.19</c:v>
                </c:pt>
                <c:pt idx="52">
                  <c:v>791.1</c:v>
                </c:pt>
                <c:pt idx="53">
                  <c:v>788.37</c:v>
                </c:pt>
                <c:pt idx="54">
                  <c:v>786.85</c:v>
                </c:pt>
                <c:pt idx="55">
                  <c:v>786.23</c:v>
                </c:pt>
                <c:pt idx="56">
                  <c:v>786.41</c:v>
                </c:pt>
                <c:pt idx="57">
                  <c:v>787.38</c:v>
                </c:pt>
                <c:pt idx="58">
                  <c:v>789.07</c:v>
                </c:pt>
                <c:pt idx="59">
                  <c:v>791.55</c:v>
                </c:pt>
                <c:pt idx="60">
                  <c:v>795.13</c:v>
                </c:pt>
                <c:pt idx="61">
                  <c:v>799.47</c:v>
                </c:pt>
                <c:pt idx="62">
                  <c:v>804.84</c:v>
                </c:pt>
                <c:pt idx="63">
                  <c:v>811.03</c:v>
                </c:pt>
                <c:pt idx="64">
                  <c:v>817.98</c:v>
                </c:pt>
                <c:pt idx="65">
                  <c:v>825.64</c:v>
                </c:pt>
                <c:pt idx="66">
                  <c:v>833.73</c:v>
                </c:pt>
                <c:pt idx="67">
                  <c:v>842.51</c:v>
                </c:pt>
                <c:pt idx="68">
                  <c:v>851.59</c:v>
                </c:pt>
                <c:pt idx="69">
                  <c:v>860.97</c:v>
                </c:pt>
                <c:pt idx="70">
                  <c:v>870.45</c:v>
                </c:pt>
                <c:pt idx="71">
                  <c:v>880.03</c:v>
                </c:pt>
                <c:pt idx="72">
                  <c:v>889.41</c:v>
                </c:pt>
                <c:pt idx="73">
                  <c:v>898.06</c:v>
                </c:pt>
                <c:pt idx="74">
                  <c:v>906.05</c:v>
                </c:pt>
                <c:pt idx="75">
                  <c:v>913.63</c:v>
                </c:pt>
                <c:pt idx="76">
                  <c:v>920.81</c:v>
                </c:pt>
                <c:pt idx="77">
                  <c:v>927.76</c:v>
                </c:pt>
                <c:pt idx="78">
                  <c:v>934.35</c:v>
                </c:pt>
                <c:pt idx="79">
                  <c:v>940.53</c:v>
                </c:pt>
                <c:pt idx="80">
                  <c:v>946.91</c:v>
                </c:pt>
                <c:pt idx="81">
                  <c:v>952.89</c:v>
                </c:pt>
                <c:pt idx="82">
                  <c:v>957.7</c:v>
                </c:pt>
                <c:pt idx="83">
                  <c:v>960.97</c:v>
                </c:pt>
                <c:pt idx="84">
                  <c:v>963.35</c:v>
                </c:pt>
                <c:pt idx="85">
                  <c:v>964.83</c:v>
                </c:pt>
                <c:pt idx="86">
                  <c:v>965.01</c:v>
                </c:pt>
                <c:pt idx="87">
                  <c:v>963.59</c:v>
                </c:pt>
                <c:pt idx="88">
                  <c:v>961.47</c:v>
                </c:pt>
                <c:pt idx="89">
                  <c:v>958.85</c:v>
                </c:pt>
                <c:pt idx="90">
                  <c:v>956.13</c:v>
                </c:pt>
                <c:pt idx="91">
                  <c:v>953.31</c:v>
                </c:pt>
                <c:pt idx="92">
                  <c:v>950.36</c:v>
                </c:pt>
                <c:pt idx="93">
                  <c:v>947.45</c:v>
                </c:pt>
                <c:pt idx="94">
                  <c:v>944.53</c:v>
                </c:pt>
                <c:pt idx="95">
                  <c:v>941.29</c:v>
                </c:pt>
                <c:pt idx="96">
                  <c:v>937.94</c:v>
                </c:pt>
                <c:pt idx="97">
                  <c:v>934.73</c:v>
                </c:pt>
                <c:pt idx="98">
                  <c:v>931.41</c:v>
                </c:pt>
                <c:pt idx="99">
                  <c:v>928.26</c:v>
                </c:pt>
                <c:pt idx="100">
                  <c:v>925.05</c:v>
                </c:pt>
                <c:pt idx="101">
                  <c:v>921.83</c:v>
                </c:pt>
                <c:pt idx="102">
                  <c:v>918.62</c:v>
                </c:pt>
                <c:pt idx="103">
                  <c:v>915.47</c:v>
                </c:pt>
                <c:pt idx="104">
                  <c:v>912.06</c:v>
                </c:pt>
                <c:pt idx="105">
                  <c:v>909.04</c:v>
                </c:pt>
                <c:pt idx="106">
                  <c:v>905.52</c:v>
                </c:pt>
                <c:pt idx="107">
                  <c:v>902.18</c:v>
                </c:pt>
                <c:pt idx="108">
                  <c:v>898.66</c:v>
                </c:pt>
                <c:pt idx="109">
                  <c:v>894.93</c:v>
                </c:pt>
                <c:pt idx="110">
                  <c:v>891.11</c:v>
                </c:pt>
                <c:pt idx="111">
                  <c:v>887.29</c:v>
                </c:pt>
                <c:pt idx="112">
                  <c:v>883.67</c:v>
                </c:pt>
                <c:pt idx="113">
                  <c:v>879.85</c:v>
                </c:pt>
                <c:pt idx="114">
                  <c:v>876.03</c:v>
                </c:pt>
                <c:pt idx="115">
                  <c:v>872.41</c:v>
                </c:pt>
                <c:pt idx="116">
                  <c:v>868.77</c:v>
                </c:pt>
                <c:pt idx="117">
                  <c:v>864.95</c:v>
                </c:pt>
                <c:pt idx="118">
                  <c:v>860.83</c:v>
                </c:pt>
                <c:pt idx="119">
                  <c:v>856.89</c:v>
                </c:pt>
                <c:pt idx="120">
                  <c:v>853.07</c:v>
                </c:pt>
                <c:pt idx="121">
                  <c:v>849.25</c:v>
                </c:pt>
                <c:pt idx="122">
                  <c:v>845.53</c:v>
                </c:pt>
                <c:pt idx="123">
                  <c:v>841.71</c:v>
                </c:pt>
                <c:pt idx="124">
                  <c:v>837.99</c:v>
                </c:pt>
                <c:pt idx="125">
                  <c:v>834.34</c:v>
                </c:pt>
                <c:pt idx="126">
                  <c:v>830.53</c:v>
                </c:pt>
                <c:pt idx="127">
                  <c:v>827.01</c:v>
                </c:pt>
                <c:pt idx="128">
                  <c:v>823.49</c:v>
                </c:pt>
                <c:pt idx="129">
                  <c:v>820.1</c:v>
                </c:pt>
                <c:pt idx="130">
                  <c:v>816.4</c:v>
                </c:pt>
                <c:pt idx="131">
                  <c:v>813</c:v>
                </c:pt>
                <c:pt idx="132">
                  <c:v>809.3</c:v>
                </c:pt>
                <c:pt idx="133">
                  <c:v>805.8</c:v>
                </c:pt>
                <c:pt idx="134">
                  <c:v>802.1</c:v>
                </c:pt>
                <c:pt idx="135">
                  <c:v>798.7</c:v>
                </c:pt>
                <c:pt idx="136">
                  <c:v>795.5</c:v>
                </c:pt>
                <c:pt idx="137">
                  <c:v>792.3</c:v>
                </c:pt>
                <c:pt idx="138">
                  <c:v>789.2</c:v>
                </c:pt>
                <c:pt idx="139">
                  <c:v>786.4</c:v>
                </c:pt>
                <c:pt idx="140">
                  <c:v>783.4</c:v>
                </c:pt>
                <c:pt idx="141">
                  <c:v>780.3</c:v>
                </c:pt>
                <c:pt idx="142">
                  <c:v>776.6</c:v>
                </c:pt>
                <c:pt idx="143">
                  <c:v>772.9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642-40FF-AD19-F9860EA67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5421200"/>
        <c:axId val="1085419952"/>
      </c:scatterChart>
      <c:valAx>
        <c:axId val="108542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5419952"/>
        <c:crosses val="autoZero"/>
        <c:crossBetween val="midCat"/>
      </c:valAx>
      <c:valAx>
        <c:axId val="108541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5421200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xVal>
            <c:numRef>
              <c:f>TERRA_ROSSA_4!$A$2:$A$360</c:f>
              <c:numCache>
                <c:formatCode>General</c:formatCode>
                <c:ptCount val="359"/>
                <c:pt idx="0">
                  <c:v>-193.1</c:v>
                </c:pt>
                <c:pt idx="1">
                  <c:v>-191.4</c:v>
                </c:pt>
                <c:pt idx="2">
                  <c:v>-189.3</c:v>
                </c:pt>
                <c:pt idx="3">
                  <c:v>-187</c:v>
                </c:pt>
                <c:pt idx="4">
                  <c:v>-184.6</c:v>
                </c:pt>
                <c:pt idx="5">
                  <c:v>-182.3</c:v>
                </c:pt>
                <c:pt idx="6">
                  <c:v>-179.6</c:v>
                </c:pt>
                <c:pt idx="7">
                  <c:v>-177.2</c:v>
                </c:pt>
                <c:pt idx="8">
                  <c:v>-174.7</c:v>
                </c:pt>
                <c:pt idx="9">
                  <c:v>-172.3</c:v>
                </c:pt>
                <c:pt idx="10">
                  <c:v>-169.8</c:v>
                </c:pt>
                <c:pt idx="11">
                  <c:v>-167.4</c:v>
                </c:pt>
                <c:pt idx="12">
                  <c:v>-165</c:v>
                </c:pt>
                <c:pt idx="13">
                  <c:v>-162.5</c:v>
                </c:pt>
                <c:pt idx="14">
                  <c:v>-160.1</c:v>
                </c:pt>
                <c:pt idx="15">
                  <c:v>-157.80000000000001</c:v>
                </c:pt>
                <c:pt idx="16">
                  <c:v>-155.4</c:v>
                </c:pt>
                <c:pt idx="17">
                  <c:v>-153</c:v>
                </c:pt>
                <c:pt idx="18">
                  <c:v>-150.9</c:v>
                </c:pt>
                <c:pt idx="19">
                  <c:v>-148.5</c:v>
                </c:pt>
                <c:pt idx="20">
                  <c:v>-146.1</c:v>
                </c:pt>
                <c:pt idx="21">
                  <c:v>-143.80000000000001</c:v>
                </c:pt>
                <c:pt idx="22">
                  <c:v>-141.9</c:v>
                </c:pt>
                <c:pt idx="23">
                  <c:v>-139.6</c:v>
                </c:pt>
                <c:pt idx="24">
                  <c:v>-137.1</c:v>
                </c:pt>
                <c:pt idx="25">
                  <c:v>-135.19999999999999</c:v>
                </c:pt>
                <c:pt idx="26">
                  <c:v>-133</c:v>
                </c:pt>
                <c:pt idx="27">
                  <c:v>-131</c:v>
                </c:pt>
                <c:pt idx="28">
                  <c:v>-128.9</c:v>
                </c:pt>
                <c:pt idx="29">
                  <c:v>-126.8</c:v>
                </c:pt>
                <c:pt idx="30">
                  <c:v>-124.9</c:v>
                </c:pt>
                <c:pt idx="31">
                  <c:v>-122.8</c:v>
                </c:pt>
                <c:pt idx="32">
                  <c:v>-120.7</c:v>
                </c:pt>
                <c:pt idx="33">
                  <c:v>-118.9</c:v>
                </c:pt>
                <c:pt idx="34">
                  <c:v>-117</c:v>
                </c:pt>
                <c:pt idx="35">
                  <c:v>-115.2</c:v>
                </c:pt>
                <c:pt idx="36">
                  <c:v>-113.3</c:v>
                </c:pt>
                <c:pt idx="37">
                  <c:v>-111.6</c:v>
                </c:pt>
                <c:pt idx="38">
                  <c:v>-109.9</c:v>
                </c:pt>
                <c:pt idx="39">
                  <c:v>-108.1</c:v>
                </c:pt>
                <c:pt idx="40">
                  <c:v>-106.4</c:v>
                </c:pt>
                <c:pt idx="41">
                  <c:v>-104.6</c:v>
                </c:pt>
                <c:pt idx="42">
                  <c:v>-102.8</c:v>
                </c:pt>
                <c:pt idx="43">
                  <c:v>-101.2</c:v>
                </c:pt>
                <c:pt idx="44">
                  <c:v>-99.4</c:v>
                </c:pt>
                <c:pt idx="45">
                  <c:v>-97.9</c:v>
                </c:pt>
                <c:pt idx="46">
                  <c:v>-96.4</c:v>
                </c:pt>
                <c:pt idx="47">
                  <c:v>-94.9</c:v>
                </c:pt>
                <c:pt idx="48">
                  <c:v>-93.1</c:v>
                </c:pt>
                <c:pt idx="49">
                  <c:v>-91.6</c:v>
                </c:pt>
                <c:pt idx="50">
                  <c:v>-90.2</c:v>
                </c:pt>
                <c:pt idx="51">
                  <c:v>-88.6</c:v>
                </c:pt>
                <c:pt idx="52">
                  <c:v>-87</c:v>
                </c:pt>
                <c:pt idx="53">
                  <c:v>-85.9</c:v>
                </c:pt>
                <c:pt idx="54">
                  <c:v>-84.3</c:v>
                </c:pt>
                <c:pt idx="55">
                  <c:v>-83</c:v>
                </c:pt>
                <c:pt idx="56">
                  <c:v>-81.599999999999994</c:v>
                </c:pt>
                <c:pt idx="57">
                  <c:v>-80.3</c:v>
                </c:pt>
                <c:pt idx="58">
                  <c:v>-78.8</c:v>
                </c:pt>
                <c:pt idx="59">
                  <c:v>-77.599999999999994</c:v>
                </c:pt>
                <c:pt idx="60">
                  <c:v>-76.099999999999994</c:v>
                </c:pt>
                <c:pt idx="61">
                  <c:v>-75</c:v>
                </c:pt>
                <c:pt idx="62">
                  <c:v>-73.7</c:v>
                </c:pt>
                <c:pt idx="63">
                  <c:v>-72.5</c:v>
                </c:pt>
                <c:pt idx="64">
                  <c:v>-71.099999999999994</c:v>
                </c:pt>
                <c:pt idx="65">
                  <c:v>-69.8</c:v>
                </c:pt>
                <c:pt idx="66">
                  <c:v>-68.7</c:v>
                </c:pt>
                <c:pt idx="67">
                  <c:v>-67.599999999999994</c:v>
                </c:pt>
                <c:pt idx="68">
                  <c:v>-66.2</c:v>
                </c:pt>
                <c:pt idx="69">
                  <c:v>-65.3</c:v>
                </c:pt>
                <c:pt idx="70">
                  <c:v>-64.099999999999994</c:v>
                </c:pt>
                <c:pt idx="71">
                  <c:v>-62.8</c:v>
                </c:pt>
                <c:pt idx="72">
                  <c:v>-61.8</c:v>
                </c:pt>
                <c:pt idx="73">
                  <c:v>-60.7</c:v>
                </c:pt>
                <c:pt idx="74">
                  <c:v>-59.6</c:v>
                </c:pt>
                <c:pt idx="75">
                  <c:v>-58.6</c:v>
                </c:pt>
                <c:pt idx="76">
                  <c:v>-57.3</c:v>
                </c:pt>
                <c:pt idx="77">
                  <c:v>-56.4</c:v>
                </c:pt>
                <c:pt idx="78">
                  <c:v>-55.6</c:v>
                </c:pt>
                <c:pt idx="79">
                  <c:v>-54.3</c:v>
                </c:pt>
                <c:pt idx="80">
                  <c:v>-53.4</c:v>
                </c:pt>
                <c:pt idx="81">
                  <c:v>-52.4</c:v>
                </c:pt>
                <c:pt idx="82">
                  <c:v>-51.5</c:v>
                </c:pt>
                <c:pt idx="83">
                  <c:v>-50.6</c:v>
                </c:pt>
                <c:pt idx="84">
                  <c:v>-49.5</c:v>
                </c:pt>
                <c:pt idx="85">
                  <c:v>-48.6</c:v>
                </c:pt>
                <c:pt idx="86">
                  <c:v>-47.6</c:v>
                </c:pt>
                <c:pt idx="87">
                  <c:v>-46.9</c:v>
                </c:pt>
                <c:pt idx="88">
                  <c:v>-46</c:v>
                </c:pt>
                <c:pt idx="89">
                  <c:v>-45.1</c:v>
                </c:pt>
                <c:pt idx="90">
                  <c:v>-44.1</c:v>
                </c:pt>
                <c:pt idx="91">
                  <c:v>-43.2</c:v>
                </c:pt>
                <c:pt idx="92">
                  <c:v>-42.3</c:v>
                </c:pt>
                <c:pt idx="93">
                  <c:v>-41.6</c:v>
                </c:pt>
                <c:pt idx="94">
                  <c:v>-40.799999999999997</c:v>
                </c:pt>
                <c:pt idx="95">
                  <c:v>-39.799999999999997</c:v>
                </c:pt>
                <c:pt idx="96">
                  <c:v>-39.200000000000003</c:v>
                </c:pt>
                <c:pt idx="97">
                  <c:v>-38.5</c:v>
                </c:pt>
                <c:pt idx="98">
                  <c:v>-37.5</c:v>
                </c:pt>
                <c:pt idx="99">
                  <c:v>-36.799999999999997</c:v>
                </c:pt>
                <c:pt idx="100">
                  <c:v>-36</c:v>
                </c:pt>
                <c:pt idx="101">
                  <c:v>-35.200000000000003</c:v>
                </c:pt>
                <c:pt idx="102">
                  <c:v>-34.5</c:v>
                </c:pt>
                <c:pt idx="103">
                  <c:v>-33.700000000000003</c:v>
                </c:pt>
                <c:pt idx="104">
                  <c:v>-33.1</c:v>
                </c:pt>
                <c:pt idx="105">
                  <c:v>-32.200000000000003</c:v>
                </c:pt>
                <c:pt idx="106">
                  <c:v>-31.5</c:v>
                </c:pt>
                <c:pt idx="107">
                  <c:v>-30.9</c:v>
                </c:pt>
                <c:pt idx="108">
                  <c:v>-30.3</c:v>
                </c:pt>
                <c:pt idx="109">
                  <c:v>-29.7</c:v>
                </c:pt>
                <c:pt idx="110">
                  <c:v>-29</c:v>
                </c:pt>
                <c:pt idx="111">
                  <c:v>-28.2</c:v>
                </c:pt>
                <c:pt idx="112">
                  <c:v>-27.6</c:v>
                </c:pt>
                <c:pt idx="113">
                  <c:v>-27</c:v>
                </c:pt>
                <c:pt idx="114">
                  <c:v>-26.4</c:v>
                </c:pt>
                <c:pt idx="115">
                  <c:v>-25.7</c:v>
                </c:pt>
                <c:pt idx="116">
                  <c:v>-25.1</c:v>
                </c:pt>
                <c:pt idx="117">
                  <c:v>-24.6</c:v>
                </c:pt>
                <c:pt idx="118">
                  <c:v>-23.8</c:v>
                </c:pt>
                <c:pt idx="119">
                  <c:v>-23.5</c:v>
                </c:pt>
                <c:pt idx="120">
                  <c:v>-22.6</c:v>
                </c:pt>
                <c:pt idx="121">
                  <c:v>-22.2</c:v>
                </c:pt>
                <c:pt idx="122">
                  <c:v>-21.8</c:v>
                </c:pt>
                <c:pt idx="123">
                  <c:v>-21</c:v>
                </c:pt>
                <c:pt idx="124">
                  <c:v>-20.5</c:v>
                </c:pt>
                <c:pt idx="125">
                  <c:v>-19.8</c:v>
                </c:pt>
                <c:pt idx="126">
                  <c:v>-19.5</c:v>
                </c:pt>
                <c:pt idx="127">
                  <c:v>-19</c:v>
                </c:pt>
                <c:pt idx="128">
                  <c:v>-18.2</c:v>
                </c:pt>
                <c:pt idx="129">
                  <c:v>-17.7</c:v>
                </c:pt>
                <c:pt idx="130">
                  <c:v>-17.5</c:v>
                </c:pt>
                <c:pt idx="131">
                  <c:v>-17</c:v>
                </c:pt>
                <c:pt idx="132">
                  <c:v>-16.5</c:v>
                </c:pt>
                <c:pt idx="133">
                  <c:v>-15.8</c:v>
                </c:pt>
                <c:pt idx="134">
                  <c:v>-15.4</c:v>
                </c:pt>
                <c:pt idx="135">
                  <c:v>-14.9</c:v>
                </c:pt>
                <c:pt idx="136">
                  <c:v>-14.7</c:v>
                </c:pt>
                <c:pt idx="137">
                  <c:v>-13.9</c:v>
                </c:pt>
                <c:pt idx="138">
                  <c:v>-13.7</c:v>
                </c:pt>
                <c:pt idx="139">
                  <c:v>-13</c:v>
                </c:pt>
                <c:pt idx="140">
                  <c:v>-12.6</c:v>
                </c:pt>
                <c:pt idx="141">
                  <c:v>-12.3</c:v>
                </c:pt>
                <c:pt idx="142">
                  <c:v>-11.9</c:v>
                </c:pt>
                <c:pt idx="143">
                  <c:v>-11.2</c:v>
                </c:pt>
                <c:pt idx="144">
                  <c:v>-10.9</c:v>
                </c:pt>
                <c:pt idx="145">
                  <c:v>-10.6</c:v>
                </c:pt>
                <c:pt idx="146">
                  <c:v>-10.199999999999999</c:v>
                </c:pt>
                <c:pt idx="147">
                  <c:v>-9.8000000000000007</c:v>
                </c:pt>
                <c:pt idx="148">
                  <c:v>-9.3000000000000007</c:v>
                </c:pt>
                <c:pt idx="149">
                  <c:v>-9.1</c:v>
                </c:pt>
                <c:pt idx="150">
                  <c:v>-8.6999999999999993</c:v>
                </c:pt>
                <c:pt idx="151">
                  <c:v>-8.1</c:v>
                </c:pt>
                <c:pt idx="152">
                  <c:v>-7.9</c:v>
                </c:pt>
                <c:pt idx="153">
                  <c:v>-7.4</c:v>
                </c:pt>
                <c:pt idx="154">
                  <c:v>-7</c:v>
                </c:pt>
                <c:pt idx="155">
                  <c:v>-6.8</c:v>
                </c:pt>
                <c:pt idx="156">
                  <c:v>-6.4</c:v>
                </c:pt>
                <c:pt idx="157">
                  <c:v>-6.1</c:v>
                </c:pt>
                <c:pt idx="158">
                  <c:v>-5.5</c:v>
                </c:pt>
                <c:pt idx="159">
                  <c:v>-5.2</c:v>
                </c:pt>
                <c:pt idx="160">
                  <c:v>-5</c:v>
                </c:pt>
                <c:pt idx="161">
                  <c:v>-4.5999999999999996</c:v>
                </c:pt>
                <c:pt idx="162">
                  <c:v>-4.2</c:v>
                </c:pt>
                <c:pt idx="163">
                  <c:v>-4</c:v>
                </c:pt>
                <c:pt idx="164">
                  <c:v>-3.7</c:v>
                </c:pt>
                <c:pt idx="165">
                  <c:v>-3.5</c:v>
                </c:pt>
                <c:pt idx="166">
                  <c:v>-3.1</c:v>
                </c:pt>
                <c:pt idx="167">
                  <c:v>-2.7</c:v>
                </c:pt>
                <c:pt idx="168">
                  <c:v>-2.4</c:v>
                </c:pt>
                <c:pt idx="169">
                  <c:v>-2.2000000000000002</c:v>
                </c:pt>
                <c:pt idx="170">
                  <c:v>-1.8</c:v>
                </c:pt>
                <c:pt idx="171">
                  <c:v>-1.4</c:v>
                </c:pt>
                <c:pt idx="172">
                  <c:v>-1.2</c:v>
                </c:pt>
                <c:pt idx="173">
                  <c:v>-0.9</c:v>
                </c:pt>
                <c:pt idx="174">
                  <c:v>-0.8</c:v>
                </c:pt>
                <c:pt idx="175">
                  <c:v>-0.5</c:v>
                </c:pt>
                <c:pt idx="176">
                  <c:v>0</c:v>
                </c:pt>
                <c:pt idx="177">
                  <c:v>0.1</c:v>
                </c:pt>
                <c:pt idx="178">
                  <c:v>0.5</c:v>
                </c:pt>
                <c:pt idx="179">
                  <c:v>0.6</c:v>
                </c:pt>
                <c:pt idx="180">
                  <c:v>0.8</c:v>
                </c:pt>
                <c:pt idx="181">
                  <c:v>1.3</c:v>
                </c:pt>
                <c:pt idx="182">
                  <c:v>1.5</c:v>
                </c:pt>
                <c:pt idx="183">
                  <c:v>1.7</c:v>
                </c:pt>
                <c:pt idx="184">
                  <c:v>2</c:v>
                </c:pt>
                <c:pt idx="185">
                  <c:v>2.2000000000000002</c:v>
                </c:pt>
                <c:pt idx="186">
                  <c:v>2.2999999999999998</c:v>
                </c:pt>
                <c:pt idx="187">
                  <c:v>2.8</c:v>
                </c:pt>
                <c:pt idx="188">
                  <c:v>2.8</c:v>
                </c:pt>
                <c:pt idx="189">
                  <c:v>3.2</c:v>
                </c:pt>
                <c:pt idx="190">
                  <c:v>3.3</c:v>
                </c:pt>
                <c:pt idx="191">
                  <c:v>3.6</c:v>
                </c:pt>
                <c:pt idx="192">
                  <c:v>3.7</c:v>
                </c:pt>
                <c:pt idx="193">
                  <c:v>3.8</c:v>
                </c:pt>
                <c:pt idx="194">
                  <c:v>4.4000000000000004</c:v>
                </c:pt>
                <c:pt idx="195">
                  <c:v>4.5</c:v>
                </c:pt>
                <c:pt idx="196">
                  <c:v>4.5999999999999996</c:v>
                </c:pt>
                <c:pt idx="197">
                  <c:v>4.9000000000000004</c:v>
                </c:pt>
                <c:pt idx="198">
                  <c:v>5</c:v>
                </c:pt>
                <c:pt idx="199">
                  <c:v>5.0999999999999996</c:v>
                </c:pt>
                <c:pt idx="200">
                  <c:v>5.4</c:v>
                </c:pt>
                <c:pt idx="201">
                  <c:v>5.6</c:v>
                </c:pt>
                <c:pt idx="202">
                  <c:v>5.9</c:v>
                </c:pt>
                <c:pt idx="203">
                  <c:v>6.1</c:v>
                </c:pt>
                <c:pt idx="204">
                  <c:v>6.1</c:v>
                </c:pt>
                <c:pt idx="205">
                  <c:v>6.3</c:v>
                </c:pt>
                <c:pt idx="206">
                  <c:v>6.5</c:v>
                </c:pt>
                <c:pt idx="207">
                  <c:v>6.7</c:v>
                </c:pt>
                <c:pt idx="208">
                  <c:v>6.9</c:v>
                </c:pt>
                <c:pt idx="209">
                  <c:v>7.2</c:v>
                </c:pt>
                <c:pt idx="210">
                  <c:v>7.3</c:v>
                </c:pt>
                <c:pt idx="211">
                  <c:v>7.4</c:v>
                </c:pt>
                <c:pt idx="212">
                  <c:v>7.6</c:v>
                </c:pt>
                <c:pt idx="213">
                  <c:v>7.8</c:v>
                </c:pt>
                <c:pt idx="214">
                  <c:v>7.9</c:v>
                </c:pt>
                <c:pt idx="215">
                  <c:v>8.1999999999999993</c:v>
                </c:pt>
                <c:pt idx="216">
                  <c:v>8.5</c:v>
                </c:pt>
                <c:pt idx="217">
                  <c:v>8.6</c:v>
                </c:pt>
                <c:pt idx="218">
                  <c:v>8.6999999999999993</c:v>
                </c:pt>
                <c:pt idx="219">
                  <c:v>8.6999999999999993</c:v>
                </c:pt>
                <c:pt idx="220">
                  <c:v>9</c:v>
                </c:pt>
                <c:pt idx="221">
                  <c:v>9</c:v>
                </c:pt>
                <c:pt idx="222">
                  <c:v>9.1</c:v>
                </c:pt>
                <c:pt idx="223">
                  <c:v>9.1999999999999993</c:v>
                </c:pt>
                <c:pt idx="224">
                  <c:v>9.5</c:v>
                </c:pt>
                <c:pt idx="225">
                  <c:v>9.5</c:v>
                </c:pt>
                <c:pt idx="226">
                  <c:v>9.6999999999999993</c:v>
                </c:pt>
                <c:pt idx="227">
                  <c:v>10</c:v>
                </c:pt>
                <c:pt idx="228">
                  <c:v>10.1</c:v>
                </c:pt>
                <c:pt idx="229">
                  <c:v>10.1</c:v>
                </c:pt>
                <c:pt idx="230">
                  <c:v>10.4</c:v>
                </c:pt>
                <c:pt idx="231">
                  <c:v>10.5</c:v>
                </c:pt>
                <c:pt idx="232">
                  <c:v>10.5</c:v>
                </c:pt>
                <c:pt idx="233">
                  <c:v>10.6</c:v>
                </c:pt>
                <c:pt idx="234">
                  <c:v>10.8</c:v>
                </c:pt>
                <c:pt idx="235">
                  <c:v>11</c:v>
                </c:pt>
                <c:pt idx="236">
                  <c:v>11</c:v>
                </c:pt>
                <c:pt idx="237">
                  <c:v>11.3</c:v>
                </c:pt>
                <c:pt idx="238">
                  <c:v>11.3</c:v>
                </c:pt>
                <c:pt idx="239">
                  <c:v>11.5</c:v>
                </c:pt>
                <c:pt idx="240">
                  <c:v>11.5</c:v>
                </c:pt>
                <c:pt idx="241">
                  <c:v>11.7</c:v>
                </c:pt>
                <c:pt idx="242">
                  <c:v>11.8</c:v>
                </c:pt>
                <c:pt idx="243">
                  <c:v>11.8</c:v>
                </c:pt>
                <c:pt idx="244">
                  <c:v>12</c:v>
                </c:pt>
                <c:pt idx="245">
                  <c:v>12</c:v>
                </c:pt>
                <c:pt idx="246">
                  <c:v>12</c:v>
                </c:pt>
                <c:pt idx="247">
                  <c:v>12</c:v>
                </c:pt>
                <c:pt idx="248">
                  <c:v>12.3</c:v>
                </c:pt>
                <c:pt idx="249">
                  <c:v>12.3</c:v>
                </c:pt>
                <c:pt idx="250">
                  <c:v>12.6</c:v>
                </c:pt>
                <c:pt idx="251">
                  <c:v>12.6</c:v>
                </c:pt>
                <c:pt idx="252">
                  <c:v>12.8</c:v>
                </c:pt>
                <c:pt idx="253">
                  <c:v>12.9</c:v>
                </c:pt>
                <c:pt idx="254">
                  <c:v>12.9</c:v>
                </c:pt>
                <c:pt idx="255">
                  <c:v>13.1</c:v>
                </c:pt>
                <c:pt idx="256">
                  <c:v>13.1</c:v>
                </c:pt>
                <c:pt idx="257">
                  <c:v>13.3</c:v>
                </c:pt>
                <c:pt idx="258">
                  <c:v>13.3</c:v>
                </c:pt>
                <c:pt idx="259">
                  <c:v>13.3</c:v>
                </c:pt>
                <c:pt idx="260">
                  <c:v>13.5</c:v>
                </c:pt>
                <c:pt idx="261">
                  <c:v>13.6</c:v>
                </c:pt>
                <c:pt idx="262">
                  <c:v>13.6</c:v>
                </c:pt>
                <c:pt idx="263">
                  <c:v>13.6</c:v>
                </c:pt>
                <c:pt idx="264">
                  <c:v>13.6</c:v>
                </c:pt>
                <c:pt idx="265">
                  <c:v>14.1</c:v>
                </c:pt>
                <c:pt idx="266">
                  <c:v>14.1</c:v>
                </c:pt>
                <c:pt idx="267">
                  <c:v>14.1</c:v>
                </c:pt>
                <c:pt idx="268">
                  <c:v>14.4</c:v>
                </c:pt>
                <c:pt idx="269">
                  <c:v>14.2</c:v>
                </c:pt>
                <c:pt idx="270">
                  <c:v>14.4</c:v>
                </c:pt>
                <c:pt idx="271">
                  <c:v>14.4</c:v>
                </c:pt>
                <c:pt idx="272">
                  <c:v>14.4</c:v>
                </c:pt>
                <c:pt idx="273">
                  <c:v>14.6</c:v>
                </c:pt>
                <c:pt idx="274">
                  <c:v>14.6</c:v>
                </c:pt>
                <c:pt idx="275">
                  <c:v>14.6</c:v>
                </c:pt>
                <c:pt idx="276">
                  <c:v>14.6</c:v>
                </c:pt>
                <c:pt idx="277">
                  <c:v>14.7</c:v>
                </c:pt>
                <c:pt idx="278">
                  <c:v>14.7</c:v>
                </c:pt>
                <c:pt idx="279">
                  <c:v>14.9</c:v>
                </c:pt>
                <c:pt idx="280">
                  <c:v>14.9</c:v>
                </c:pt>
                <c:pt idx="281">
                  <c:v>15</c:v>
                </c:pt>
                <c:pt idx="282">
                  <c:v>14.9</c:v>
                </c:pt>
                <c:pt idx="283">
                  <c:v>15.1</c:v>
                </c:pt>
                <c:pt idx="284">
                  <c:v>15.1</c:v>
                </c:pt>
                <c:pt idx="285">
                  <c:v>15.1</c:v>
                </c:pt>
                <c:pt idx="286">
                  <c:v>15.1</c:v>
                </c:pt>
                <c:pt idx="287">
                  <c:v>15.4</c:v>
                </c:pt>
                <c:pt idx="288">
                  <c:v>15.6</c:v>
                </c:pt>
                <c:pt idx="289">
                  <c:v>15.6</c:v>
                </c:pt>
                <c:pt idx="290">
                  <c:v>15.6</c:v>
                </c:pt>
                <c:pt idx="291">
                  <c:v>15.6</c:v>
                </c:pt>
                <c:pt idx="292">
                  <c:v>15.9</c:v>
                </c:pt>
                <c:pt idx="293">
                  <c:v>15.8</c:v>
                </c:pt>
                <c:pt idx="294">
                  <c:v>15.9</c:v>
                </c:pt>
                <c:pt idx="295">
                  <c:v>15.9</c:v>
                </c:pt>
                <c:pt idx="296">
                  <c:v>15.9</c:v>
                </c:pt>
                <c:pt idx="297">
                  <c:v>15.9</c:v>
                </c:pt>
                <c:pt idx="298">
                  <c:v>16</c:v>
                </c:pt>
                <c:pt idx="299">
                  <c:v>16.2</c:v>
                </c:pt>
                <c:pt idx="300">
                  <c:v>16.2</c:v>
                </c:pt>
                <c:pt idx="301">
                  <c:v>16.2</c:v>
                </c:pt>
                <c:pt idx="302">
                  <c:v>16.2</c:v>
                </c:pt>
                <c:pt idx="303">
                  <c:v>16.2</c:v>
                </c:pt>
                <c:pt idx="304">
                  <c:v>16.399999999999999</c:v>
                </c:pt>
                <c:pt idx="305">
                  <c:v>16.399999999999999</c:v>
                </c:pt>
                <c:pt idx="306">
                  <c:v>16.399999999999999</c:v>
                </c:pt>
                <c:pt idx="307">
                  <c:v>16.399999999999999</c:v>
                </c:pt>
                <c:pt idx="308">
                  <c:v>16.399999999999999</c:v>
                </c:pt>
                <c:pt idx="309">
                  <c:v>16.399999999999999</c:v>
                </c:pt>
                <c:pt idx="310">
                  <c:v>16.399999999999999</c:v>
                </c:pt>
                <c:pt idx="311">
                  <c:v>16.399999999999999</c:v>
                </c:pt>
                <c:pt idx="312">
                  <c:v>16.7</c:v>
                </c:pt>
                <c:pt idx="313">
                  <c:v>16.899999999999999</c:v>
                </c:pt>
                <c:pt idx="314">
                  <c:v>16.899999999999999</c:v>
                </c:pt>
                <c:pt idx="315">
                  <c:v>16.899999999999999</c:v>
                </c:pt>
                <c:pt idx="316">
                  <c:v>16.899999999999999</c:v>
                </c:pt>
                <c:pt idx="317">
                  <c:v>16.899999999999999</c:v>
                </c:pt>
                <c:pt idx="318">
                  <c:v>16.899999999999999</c:v>
                </c:pt>
                <c:pt idx="319">
                  <c:v>17.2</c:v>
                </c:pt>
                <c:pt idx="320">
                  <c:v>17.100000000000001</c:v>
                </c:pt>
                <c:pt idx="321">
                  <c:v>17.2</c:v>
                </c:pt>
                <c:pt idx="322">
                  <c:v>17.2</c:v>
                </c:pt>
                <c:pt idx="323">
                  <c:v>17.2</c:v>
                </c:pt>
                <c:pt idx="324">
                  <c:v>17.2</c:v>
                </c:pt>
                <c:pt idx="325">
                  <c:v>17.2</c:v>
                </c:pt>
                <c:pt idx="326">
                  <c:v>17.2</c:v>
                </c:pt>
                <c:pt idx="327">
                  <c:v>17.2</c:v>
                </c:pt>
                <c:pt idx="328">
                  <c:v>17.3</c:v>
                </c:pt>
                <c:pt idx="329">
                  <c:v>17.399999999999999</c:v>
                </c:pt>
                <c:pt idx="330">
                  <c:v>17.399999999999999</c:v>
                </c:pt>
                <c:pt idx="331">
                  <c:v>17.399999999999999</c:v>
                </c:pt>
                <c:pt idx="332">
                  <c:v>17.399999999999999</c:v>
                </c:pt>
                <c:pt idx="333">
                  <c:v>17.399999999999999</c:v>
                </c:pt>
                <c:pt idx="334">
                  <c:v>17.399999999999999</c:v>
                </c:pt>
                <c:pt idx="335">
                  <c:v>17.399999999999999</c:v>
                </c:pt>
                <c:pt idx="336">
                  <c:v>17.399999999999999</c:v>
                </c:pt>
                <c:pt idx="337">
                  <c:v>17.600000000000001</c:v>
                </c:pt>
                <c:pt idx="338">
                  <c:v>17.600000000000001</c:v>
                </c:pt>
                <c:pt idx="339">
                  <c:v>17.7</c:v>
                </c:pt>
                <c:pt idx="340">
                  <c:v>17.7</c:v>
                </c:pt>
                <c:pt idx="341">
                  <c:v>17.7</c:v>
                </c:pt>
                <c:pt idx="342">
                  <c:v>17.7</c:v>
                </c:pt>
                <c:pt idx="343">
                  <c:v>17.7</c:v>
                </c:pt>
                <c:pt idx="344">
                  <c:v>17.7</c:v>
                </c:pt>
                <c:pt idx="345">
                  <c:v>17.7</c:v>
                </c:pt>
                <c:pt idx="346">
                  <c:v>17.7</c:v>
                </c:pt>
                <c:pt idx="347">
                  <c:v>17.8</c:v>
                </c:pt>
                <c:pt idx="348">
                  <c:v>17.7</c:v>
                </c:pt>
                <c:pt idx="349">
                  <c:v>18</c:v>
                </c:pt>
                <c:pt idx="350">
                  <c:v>18</c:v>
                </c:pt>
                <c:pt idx="351">
                  <c:v>18</c:v>
                </c:pt>
                <c:pt idx="352">
                  <c:v>18</c:v>
                </c:pt>
                <c:pt idx="353">
                  <c:v>18</c:v>
                </c:pt>
                <c:pt idx="354">
                  <c:v>18</c:v>
                </c:pt>
                <c:pt idx="355">
                  <c:v>18</c:v>
                </c:pt>
                <c:pt idx="356">
                  <c:v>18</c:v>
                </c:pt>
                <c:pt idx="357">
                  <c:v>18</c:v>
                </c:pt>
                <c:pt idx="358">
                  <c:v>18</c:v>
                </c:pt>
              </c:numCache>
            </c:numRef>
          </c:xVal>
          <c:yVal>
            <c:numRef>
              <c:f>TERRA_ROSSA_4!$B$2:$B$360</c:f>
              <c:numCache>
                <c:formatCode>General</c:formatCode>
                <c:ptCount val="359"/>
                <c:pt idx="0">
                  <c:v>104</c:v>
                </c:pt>
                <c:pt idx="1">
                  <c:v>105.88</c:v>
                </c:pt>
                <c:pt idx="2">
                  <c:v>107.56</c:v>
                </c:pt>
                <c:pt idx="3">
                  <c:v>108.72</c:v>
                </c:pt>
                <c:pt idx="4">
                  <c:v>109.48</c:v>
                </c:pt>
                <c:pt idx="5">
                  <c:v>109.65</c:v>
                </c:pt>
                <c:pt idx="6">
                  <c:v>109.8</c:v>
                </c:pt>
                <c:pt idx="7">
                  <c:v>109.79</c:v>
                </c:pt>
                <c:pt idx="8">
                  <c:v>109.7</c:v>
                </c:pt>
                <c:pt idx="9">
                  <c:v>109.57</c:v>
                </c:pt>
                <c:pt idx="10">
                  <c:v>109.42</c:v>
                </c:pt>
                <c:pt idx="11">
                  <c:v>109.4</c:v>
                </c:pt>
                <c:pt idx="12">
                  <c:v>109.34</c:v>
                </c:pt>
                <c:pt idx="13">
                  <c:v>109.28</c:v>
                </c:pt>
                <c:pt idx="14">
                  <c:v>109.2</c:v>
                </c:pt>
                <c:pt idx="15">
                  <c:v>109.12</c:v>
                </c:pt>
                <c:pt idx="16">
                  <c:v>109.18</c:v>
                </c:pt>
                <c:pt idx="17">
                  <c:v>109.02</c:v>
                </c:pt>
                <c:pt idx="18">
                  <c:v>109.02</c:v>
                </c:pt>
                <c:pt idx="19">
                  <c:v>109</c:v>
                </c:pt>
                <c:pt idx="20">
                  <c:v>108.97</c:v>
                </c:pt>
                <c:pt idx="21">
                  <c:v>109.01</c:v>
                </c:pt>
                <c:pt idx="22">
                  <c:v>108.88</c:v>
                </c:pt>
                <c:pt idx="23">
                  <c:v>108.95</c:v>
                </c:pt>
                <c:pt idx="24">
                  <c:v>108.89</c:v>
                </c:pt>
                <c:pt idx="25">
                  <c:v>108.89</c:v>
                </c:pt>
                <c:pt idx="26">
                  <c:v>108.95</c:v>
                </c:pt>
                <c:pt idx="27">
                  <c:v>108.89</c:v>
                </c:pt>
                <c:pt idx="28">
                  <c:v>108.88</c:v>
                </c:pt>
                <c:pt idx="29">
                  <c:v>108.88</c:v>
                </c:pt>
                <c:pt idx="30">
                  <c:v>108.88</c:v>
                </c:pt>
                <c:pt idx="31">
                  <c:v>108.91</c:v>
                </c:pt>
                <c:pt idx="32">
                  <c:v>108.9</c:v>
                </c:pt>
                <c:pt idx="33">
                  <c:v>108.9</c:v>
                </c:pt>
                <c:pt idx="34">
                  <c:v>109.03</c:v>
                </c:pt>
                <c:pt idx="35">
                  <c:v>109.05</c:v>
                </c:pt>
                <c:pt idx="36">
                  <c:v>109.14</c:v>
                </c:pt>
                <c:pt idx="37">
                  <c:v>109.17</c:v>
                </c:pt>
                <c:pt idx="38">
                  <c:v>109.28</c:v>
                </c:pt>
                <c:pt idx="39">
                  <c:v>109.28</c:v>
                </c:pt>
                <c:pt idx="40">
                  <c:v>109.28</c:v>
                </c:pt>
                <c:pt idx="41">
                  <c:v>109.3</c:v>
                </c:pt>
                <c:pt idx="42">
                  <c:v>109.4</c:v>
                </c:pt>
                <c:pt idx="43">
                  <c:v>109.4</c:v>
                </c:pt>
                <c:pt idx="44">
                  <c:v>109.4</c:v>
                </c:pt>
                <c:pt idx="45">
                  <c:v>109.5</c:v>
                </c:pt>
                <c:pt idx="46">
                  <c:v>109.52</c:v>
                </c:pt>
                <c:pt idx="47">
                  <c:v>109.62</c:v>
                </c:pt>
                <c:pt idx="48">
                  <c:v>109.62</c:v>
                </c:pt>
                <c:pt idx="49">
                  <c:v>109.74</c:v>
                </c:pt>
                <c:pt idx="50">
                  <c:v>109.76</c:v>
                </c:pt>
                <c:pt idx="51">
                  <c:v>109.88</c:v>
                </c:pt>
                <c:pt idx="52">
                  <c:v>109.88</c:v>
                </c:pt>
                <c:pt idx="53">
                  <c:v>109.99</c:v>
                </c:pt>
                <c:pt idx="54">
                  <c:v>110.02</c:v>
                </c:pt>
                <c:pt idx="55">
                  <c:v>110</c:v>
                </c:pt>
                <c:pt idx="56">
                  <c:v>110.1</c:v>
                </c:pt>
                <c:pt idx="57">
                  <c:v>110.2</c:v>
                </c:pt>
                <c:pt idx="58">
                  <c:v>110.2</c:v>
                </c:pt>
                <c:pt idx="59">
                  <c:v>110.3</c:v>
                </c:pt>
                <c:pt idx="60">
                  <c:v>110.3</c:v>
                </c:pt>
                <c:pt idx="61">
                  <c:v>110.4</c:v>
                </c:pt>
                <c:pt idx="62">
                  <c:v>110.33</c:v>
                </c:pt>
                <c:pt idx="63">
                  <c:v>110.42</c:v>
                </c:pt>
                <c:pt idx="64">
                  <c:v>110.55</c:v>
                </c:pt>
                <c:pt idx="65">
                  <c:v>110.54</c:v>
                </c:pt>
                <c:pt idx="66">
                  <c:v>110.57</c:v>
                </c:pt>
                <c:pt idx="67">
                  <c:v>110.63</c:v>
                </c:pt>
                <c:pt idx="68">
                  <c:v>110.77</c:v>
                </c:pt>
                <c:pt idx="69">
                  <c:v>110.76</c:v>
                </c:pt>
                <c:pt idx="70">
                  <c:v>110.89</c:v>
                </c:pt>
                <c:pt idx="71">
                  <c:v>110.88</c:v>
                </c:pt>
                <c:pt idx="72">
                  <c:v>110.91</c:v>
                </c:pt>
                <c:pt idx="73">
                  <c:v>111</c:v>
                </c:pt>
                <c:pt idx="74">
                  <c:v>111.1</c:v>
                </c:pt>
                <c:pt idx="75">
                  <c:v>111.1</c:v>
                </c:pt>
                <c:pt idx="76">
                  <c:v>111.1</c:v>
                </c:pt>
                <c:pt idx="77">
                  <c:v>111.2</c:v>
                </c:pt>
                <c:pt idx="78">
                  <c:v>111.22</c:v>
                </c:pt>
                <c:pt idx="79">
                  <c:v>111.35</c:v>
                </c:pt>
                <c:pt idx="80">
                  <c:v>111.37</c:v>
                </c:pt>
                <c:pt idx="81">
                  <c:v>111.48</c:v>
                </c:pt>
                <c:pt idx="82">
                  <c:v>111.48</c:v>
                </c:pt>
                <c:pt idx="83">
                  <c:v>111.48</c:v>
                </c:pt>
                <c:pt idx="84">
                  <c:v>111.58</c:v>
                </c:pt>
                <c:pt idx="85">
                  <c:v>111.58</c:v>
                </c:pt>
                <c:pt idx="86">
                  <c:v>111.58</c:v>
                </c:pt>
                <c:pt idx="87">
                  <c:v>111.68</c:v>
                </c:pt>
                <c:pt idx="88">
                  <c:v>111.72</c:v>
                </c:pt>
                <c:pt idx="89">
                  <c:v>111.7</c:v>
                </c:pt>
                <c:pt idx="90">
                  <c:v>111.8</c:v>
                </c:pt>
                <c:pt idx="91">
                  <c:v>111.82</c:v>
                </c:pt>
                <c:pt idx="92">
                  <c:v>111.92</c:v>
                </c:pt>
                <c:pt idx="93">
                  <c:v>111.92</c:v>
                </c:pt>
                <c:pt idx="94">
                  <c:v>111.95</c:v>
                </c:pt>
                <c:pt idx="95">
                  <c:v>112.08</c:v>
                </c:pt>
                <c:pt idx="96">
                  <c:v>112.09</c:v>
                </c:pt>
                <c:pt idx="97">
                  <c:v>112.08</c:v>
                </c:pt>
                <c:pt idx="98">
                  <c:v>112.22</c:v>
                </c:pt>
                <c:pt idx="99">
                  <c:v>112.2</c:v>
                </c:pt>
                <c:pt idx="100">
                  <c:v>112.3</c:v>
                </c:pt>
                <c:pt idx="101">
                  <c:v>112.3</c:v>
                </c:pt>
                <c:pt idx="102">
                  <c:v>112.3</c:v>
                </c:pt>
                <c:pt idx="103">
                  <c:v>112.3</c:v>
                </c:pt>
                <c:pt idx="104">
                  <c:v>112.4</c:v>
                </c:pt>
                <c:pt idx="105">
                  <c:v>112.5</c:v>
                </c:pt>
                <c:pt idx="106">
                  <c:v>112.53</c:v>
                </c:pt>
                <c:pt idx="107">
                  <c:v>112.52</c:v>
                </c:pt>
                <c:pt idx="108">
                  <c:v>112.62</c:v>
                </c:pt>
                <c:pt idx="109">
                  <c:v>112.64</c:v>
                </c:pt>
                <c:pt idx="110">
                  <c:v>112.77</c:v>
                </c:pt>
                <c:pt idx="111">
                  <c:v>112.76</c:v>
                </c:pt>
                <c:pt idx="112">
                  <c:v>112.89</c:v>
                </c:pt>
                <c:pt idx="113">
                  <c:v>113.01</c:v>
                </c:pt>
                <c:pt idx="114">
                  <c:v>113</c:v>
                </c:pt>
                <c:pt idx="115">
                  <c:v>113.1</c:v>
                </c:pt>
                <c:pt idx="116">
                  <c:v>113.2</c:v>
                </c:pt>
                <c:pt idx="117">
                  <c:v>113.2</c:v>
                </c:pt>
                <c:pt idx="118">
                  <c:v>113.3</c:v>
                </c:pt>
                <c:pt idx="119">
                  <c:v>113.4</c:v>
                </c:pt>
                <c:pt idx="120">
                  <c:v>113.4</c:v>
                </c:pt>
                <c:pt idx="121">
                  <c:v>113.52</c:v>
                </c:pt>
                <c:pt idx="122">
                  <c:v>113.54</c:v>
                </c:pt>
                <c:pt idx="123">
                  <c:v>113.66</c:v>
                </c:pt>
                <c:pt idx="124">
                  <c:v>113.69</c:v>
                </c:pt>
                <c:pt idx="125">
                  <c:v>113.81</c:v>
                </c:pt>
                <c:pt idx="126">
                  <c:v>113.8</c:v>
                </c:pt>
                <c:pt idx="127">
                  <c:v>113.9</c:v>
                </c:pt>
                <c:pt idx="128">
                  <c:v>113.93</c:v>
                </c:pt>
                <c:pt idx="129">
                  <c:v>113.92</c:v>
                </c:pt>
                <c:pt idx="130">
                  <c:v>113.92</c:v>
                </c:pt>
                <c:pt idx="131">
                  <c:v>114.04</c:v>
                </c:pt>
                <c:pt idx="132">
                  <c:v>113.96</c:v>
                </c:pt>
                <c:pt idx="133">
                  <c:v>114.03</c:v>
                </c:pt>
                <c:pt idx="134">
                  <c:v>114.06</c:v>
                </c:pt>
                <c:pt idx="135">
                  <c:v>114.08</c:v>
                </c:pt>
                <c:pt idx="136">
                  <c:v>114.08</c:v>
                </c:pt>
                <c:pt idx="137">
                  <c:v>114.08</c:v>
                </c:pt>
                <c:pt idx="138">
                  <c:v>114.08</c:v>
                </c:pt>
                <c:pt idx="139">
                  <c:v>114.2</c:v>
                </c:pt>
                <c:pt idx="140">
                  <c:v>114.1</c:v>
                </c:pt>
                <c:pt idx="141">
                  <c:v>114.2</c:v>
                </c:pt>
                <c:pt idx="142">
                  <c:v>114.2</c:v>
                </c:pt>
                <c:pt idx="143">
                  <c:v>114.2</c:v>
                </c:pt>
                <c:pt idx="144">
                  <c:v>114.22</c:v>
                </c:pt>
                <c:pt idx="145">
                  <c:v>114.24</c:v>
                </c:pt>
                <c:pt idx="146">
                  <c:v>114.25</c:v>
                </c:pt>
                <c:pt idx="147">
                  <c:v>114.26</c:v>
                </c:pt>
                <c:pt idx="148">
                  <c:v>114.4</c:v>
                </c:pt>
                <c:pt idx="149">
                  <c:v>114.41</c:v>
                </c:pt>
                <c:pt idx="150">
                  <c:v>114.4</c:v>
                </c:pt>
                <c:pt idx="151">
                  <c:v>114.4</c:v>
                </c:pt>
                <c:pt idx="152">
                  <c:v>114.4</c:v>
                </c:pt>
                <c:pt idx="153">
                  <c:v>114.4</c:v>
                </c:pt>
                <c:pt idx="154">
                  <c:v>114.4</c:v>
                </c:pt>
                <c:pt idx="155">
                  <c:v>114.4</c:v>
                </c:pt>
                <c:pt idx="156">
                  <c:v>114.4</c:v>
                </c:pt>
                <c:pt idx="157">
                  <c:v>114.43</c:v>
                </c:pt>
                <c:pt idx="158">
                  <c:v>114.44</c:v>
                </c:pt>
                <c:pt idx="159">
                  <c:v>114.46</c:v>
                </c:pt>
                <c:pt idx="160">
                  <c:v>114.48</c:v>
                </c:pt>
                <c:pt idx="161">
                  <c:v>114.59</c:v>
                </c:pt>
                <c:pt idx="162">
                  <c:v>114.58</c:v>
                </c:pt>
                <c:pt idx="163">
                  <c:v>114.61</c:v>
                </c:pt>
                <c:pt idx="164">
                  <c:v>114.62</c:v>
                </c:pt>
                <c:pt idx="165">
                  <c:v>114.62</c:v>
                </c:pt>
                <c:pt idx="166">
                  <c:v>114.62</c:v>
                </c:pt>
                <c:pt idx="167">
                  <c:v>114.62</c:v>
                </c:pt>
                <c:pt idx="168">
                  <c:v>114.62</c:v>
                </c:pt>
                <c:pt idx="169">
                  <c:v>114.62</c:v>
                </c:pt>
                <c:pt idx="170">
                  <c:v>114.62</c:v>
                </c:pt>
                <c:pt idx="171">
                  <c:v>114.64</c:v>
                </c:pt>
                <c:pt idx="172">
                  <c:v>114.76</c:v>
                </c:pt>
                <c:pt idx="173">
                  <c:v>114.66</c:v>
                </c:pt>
                <c:pt idx="174">
                  <c:v>114.76</c:v>
                </c:pt>
                <c:pt idx="175">
                  <c:v>114.79</c:v>
                </c:pt>
                <c:pt idx="176">
                  <c:v>114.82</c:v>
                </c:pt>
                <c:pt idx="177">
                  <c:v>114.8</c:v>
                </c:pt>
                <c:pt idx="178">
                  <c:v>114.8</c:v>
                </c:pt>
                <c:pt idx="179">
                  <c:v>114.8</c:v>
                </c:pt>
                <c:pt idx="180">
                  <c:v>114.8</c:v>
                </c:pt>
                <c:pt idx="181">
                  <c:v>114.8</c:v>
                </c:pt>
                <c:pt idx="182">
                  <c:v>114.8</c:v>
                </c:pt>
                <c:pt idx="183">
                  <c:v>114.8</c:v>
                </c:pt>
                <c:pt idx="184">
                  <c:v>114.92</c:v>
                </c:pt>
                <c:pt idx="185">
                  <c:v>114.92</c:v>
                </c:pt>
                <c:pt idx="186">
                  <c:v>114.82</c:v>
                </c:pt>
                <c:pt idx="187">
                  <c:v>114.94</c:v>
                </c:pt>
                <c:pt idx="188">
                  <c:v>114.94</c:v>
                </c:pt>
                <c:pt idx="189">
                  <c:v>114.94</c:v>
                </c:pt>
                <c:pt idx="190">
                  <c:v>114.94</c:v>
                </c:pt>
                <c:pt idx="191">
                  <c:v>114.96</c:v>
                </c:pt>
                <c:pt idx="192">
                  <c:v>114.98</c:v>
                </c:pt>
                <c:pt idx="193">
                  <c:v>114.99</c:v>
                </c:pt>
                <c:pt idx="194">
                  <c:v>114.96</c:v>
                </c:pt>
                <c:pt idx="195">
                  <c:v>114.96</c:v>
                </c:pt>
                <c:pt idx="196">
                  <c:v>115.06</c:v>
                </c:pt>
                <c:pt idx="197">
                  <c:v>115.06</c:v>
                </c:pt>
                <c:pt idx="198">
                  <c:v>115.06</c:v>
                </c:pt>
                <c:pt idx="199">
                  <c:v>114.96</c:v>
                </c:pt>
                <c:pt idx="200">
                  <c:v>115</c:v>
                </c:pt>
                <c:pt idx="201">
                  <c:v>115.1</c:v>
                </c:pt>
                <c:pt idx="202">
                  <c:v>115.1</c:v>
                </c:pt>
                <c:pt idx="203">
                  <c:v>115.1</c:v>
                </c:pt>
                <c:pt idx="204">
                  <c:v>115.1</c:v>
                </c:pt>
                <c:pt idx="205">
                  <c:v>115.1</c:v>
                </c:pt>
                <c:pt idx="206">
                  <c:v>115.1</c:v>
                </c:pt>
                <c:pt idx="207">
                  <c:v>115.1</c:v>
                </c:pt>
                <c:pt idx="208">
                  <c:v>115.1</c:v>
                </c:pt>
                <c:pt idx="209">
                  <c:v>115.1</c:v>
                </c:pt>
                <c:pt idx="210">
                  <c:v>115.12</c:v>
                </c:pt>
                <c:pt idx="211">
                  <c:v>115.14</c:v>
                </c:pt>
                <c:pt idx="212">
                  <c:v>115.16</c:v>
                </c:pt>
                <c:pt idx="213">
                  <c:v>115.2</c:v>
                </c:pt>
                <c:pt idx="214">
                  <c:v>115.18</c:v>
                </c:pt>
                <c:pt idx="215">
                  <c:v>115.18</c:v>
                </c:pt>
                <c:pt idx="216">
                  <c:v>115.28</c:v>
                </c:pt>
                <c:pt idx="217">
                  <c:v>115.18</c:v>
                </c:pt>
                <c:pt idx="218">
                  <c:v>115.18</c:v>
                </c:pt>
                <c:pt idx="219">
                  <c:v>115.18</c:v>
                </c:pt>
                <c:pt idx="220">
                  <c:v>115.2</c:v>
                </c:pt>
                <c:pt idx="221">
                  <c:v>115.2</c:v>
                </c:pt>
                <c:pt idx="222">
                  <c:v>115.2</c:v>
                </c:pt>
                <c:pt idx="223">
                  <c:v>115.2</c:v>
                </c:pt>
                <c:pt idx="224">
                  <c:v>115.3</c:v>
                </c:pt>
                <c:pt idx="225">
                  <c:v>115.3</c:v>
                </c:pt>
                <c:pt idx="226">
                  <c:v>115.3</c:v>
                </c:pt>
                <c:pt idx="227">
                  <c:v>115.32</c:v>
                </c:pt>
                <c:pt idx="228">
                  <c:v>115.32</c:v>
                </c:pt>
                <c:pt idx="229">
                  <c:v>115.32</c:v>
                </c:pt>
                <c:pt idx="230">
                  <c:v>115.24</c:v>
                </c:pt>
                <c:pt idx="231">
                  <c:v>115.32</c:v>
                </c:pt>
                <c:pt idx="232">
                  <c:v>115.32</c:v>
                </c:pt>
                <c:pt idx="233">
                  <c:v>115.34</c:v>
                </c:pt>
                <c:pt idx="234">
                  <c:v>115.34</c:v>
                </c:pt>
                <c:pt idx="235">
                  <c:v>115.35</c:v>
                </c:pt>
                <c:pt idx="236">
                  <c:v>115.35</c:v>
                </c:pt>
                <c:pt idx="237">
                  <c:v>115.38</c:v>
                </c:pt>
                <c:pt idx="238">
                  <c:v>115.38</c:v>
                </c:pt>
                <c:pt idx="239">
                  <c:v>115.4</c:v>
                </c:pt>
                <c:pt idx="240">
                  <c:v>115.4</c:v>
                </c:pt>
                <c:pt idx="241">
                  <c:v>115.4</c:v>
                </c:pt>
                <c:pt idx="242">
                  <c:v>115.36</c:v>
                </c:pt>
                <c:pt idx="243">
                  <c:v>115.36</c:v>
                </c:pt>
                <c:pt idx="244">
                  <c:v>115.36</c:v>
                </c:pt>
                <c:pt idx="245">
                  <c:v>115.36</c:v>
                </c:pt>
                <c:pt idx="246">
                  <c:v>115.36</c:v>
                </c:pt>
                <c:pt idx="247">
                  <c:v>115.36</c:v>
                </c:pt>
                <c:pt idx="248">
                  <c:v>115.36</c:v>
                </c:pt>
                <c:pt idx="249">
                  <c:v>115.36</c:v>
                </c:pt>
                <c:pt idx="250">
                  <c:v>115.36</c:v>
                </c:pt>
                <c:pt idx="251">
                  <c:v>115.36</c:v>
                </c:pt>
                <c:pt idx="252">
                  <c:v>115.36</c:v>
                </c:pt>
                <c:pt idx="253">
                  <c:v>115.36</c:v>
                </c:pt>
                <c:pt idx="254">
                  <c:v>115.36</c:v>
                </c:pt>
                <c:pt idx="255">
                  <c:v>115.36</c:v>
                </c:pt>
                <c:pt idx="256">
                  <c:v>115.36</c:v>
                </c:pt>
                <c:pt idx="257">
                  <c:v>115.36</c:v>
                </c:pt>
                <c:pt idx="258">
                  <c:v>115.36</c:v>
                </c:pt>
                <c:pt idx="259">
                  <c:v>115.26</c:v>
                </c:pt>
                <c:pt idx="260">
                  <c:v>115.36</c:v>
                </c:pt>
                <c:pt idx="261">
                  <c:v>115.36</c:v>
                </c:pt>
                <c:pt idx="262">
                  <c:v>115.36</c:v>
                </c:pt>
                <c:pt idx="263">
                  <c:v>115.36</c:v>
                </c:pt>
                <c:pt idx="264">
                  <c:v>115.36</c:v>
                </c:pt>
                <c:pt idx="265">
                  <c:v>115.36</c:v>
                </c:pt>
                <c:pt idx="266">
                  <c:v>115.36</c:v>
                </c:pt>
                <c:pt idx="267">
                  <c:v>115.26</c:v>
                </c:pt>
                <c:pt idx="268">
                  <c:v>115.36</c:v>
                </c:pt>
                <c:pt idx="269">
                  <c:v>115.36</c:v>
                </c:pt>
                <c:pt idx="270">
                  <c:v>115.26</c:v>
                </c:pt>
                <c:pt idx="271">
                  <c:v>115.36</c:v>
                </c:pt>
                <c:pt idx="272">
                  <c:v>115.26</c:v>
                </c:pt>
                <c:pt idx="273">
                  <c:v>115.36</c:v>
                </c:pt>
                <c:pt idx="274">
                  <c:v>115.26</c:v>
                </c:pt>
                <c:pt idx="275">
                  <c:v>115.26</c:v>
                </c:pt>
                <c:pt idx="276">
                  <c:v>115.26</c:v>
                </c:pt>
                <c:pt idx="277">
                  <c:v>115.36</c:v>
                </c:pt>
                <c:pt idx="278">
                  <c:v>115.36</c:v>
                </c:pt>
                <c:pt idx="279">
                  <c:v>115.36</c:v>
                </c:pt>
                <c:pt idx="280">
                  <c:v>115.36</c:v>
                </c:pt>
                <c:pt idx="281">
                  <c:v>115.36</c:v>
                </c:pt>
                <c:pt idx="282">
                  <c:v>115.36</c:v>
                </c:pt>
                <c:pt idx="283">
                  <c:v>115.36</c:v>
                </c:pt>
                <c:pt idx="284">
                  <c:v>115.36</c:v>
                </c:pt>
                <c:pt idx="285">
                  <c:v>115.36</c:v>
                </c:pt>
                <c:pt idx="286">
                  <c:v>115.36</c:v>
                </c:pt>
                <c:pt idx="287">
                  <c:v>115.36</c:v>
                </c:pt>
                <c:pt idx="288">
                  <c:v>115.36</c:v>
                </c:pt>
                <c:pt idx="289">
                  <c:v>115.36</c:v>
                </c:pt>
                <c:pt idx="290">
                  <c:v>115.36</c:v>
                </c:pt>
                <c:pt idx="291">
                  <c:v>115.36</c:v>
                </c:pt>
                <c:pt idx="292">
                  <c:v>115.36</c:v>
                </c:pt>
                <c:pt idx="293">
                  <c:v>115.36</c:v>
                </c:pt>
                <c:pt idx="294">
                  <c:v>115.36</c:v>
                </c:pt>
                <c:pt idx="295">
                  <c:v>115.36</c:v>
                </c:pt>
                <c:pt idx="296">
                  <c:v>115.36</c:v>
                </c:pt>
                <c:pt idx="297">
                  <c:v>115.36</c:v>
                </c:pt>
                <c:pt idx="298">
                  <c:v>115.36</c:v>
                </c:pt>
                <c:pt idx="299">
                  <c:v>115.36</c:v>
                </c:pt>
                <c:pt idx="300">
                  <c:v>115.36</c:v>
                </c:pt>
                <c:pt idx="301">
                  <c:v>115.36</c:v>
                </c:pt>
                <c:pt idx="302">
                  <c:v>115.36</c:v>
                </c:pt>
                <c:pt idx="303">
                  <c:v>115.36</c:v>
                </c:pt>
                <c:pt idx="304">
                  <c:v>115.36</c:v>
                </c:pt>
                <c:pt idx="305">
                  <c:v>115.36</c:v>
                </c:pt>
                <c:pt idx="306">
                  <c:v>115.36</c:v>
                </c:pt>
                <c:pt idx="307">
                  <c:v>115.36</c:v>
                </c:pt>
                <c:pt idx="308">
                  <c:v>115.36</c:v>
                </c:pt>
                <c:pt idx="309">
                  <c:v>115.36</c:v>
                </c:pt>
                <c:pt idx="310">
                  <c:v>115.36</c:v>
                </c:pt>
                <c:pt idx="311">
                  <c:v>115.36</c:v>
                </c:pt>
                <c:pt idx="312">
                  <c:v>115.36</c:v>
                </c:pt>
                <c:pt idx="313">
                  <c:v>115.36</c:v>
                </c:pt>
                <c:pt idx="314">
                  <c:v>115.36</c:v>
                </c:pt>
                <c:pt idx="315">
                  <c:v>115.36</c:v>
                </c:pt>
                <c:pt idx="316">
                  <c:v>115.36</c:v>
                </c:pt>
                <c:pt idx="317">
                  <c:v>115.36</c:v>
                </c:pt>
                <c:pt idx="318">
                  <c:v>115.36</c:v>
                </c:pt>
                <c:pt idx="319">
                  <c:v>115.36</c:v>
                </c:pt>
                <c:pt idx="320">
                  <c:v>115.36</c:v>
                </c:pt>
                <c:pt idx="321">
                  <c:v>115.36</c:v>
                </c:pt>
                <c:pt idx="322">
                  <c:v>115.36</c:v>
                </c:pt>
                <c:pt idx="323">
                  <c:v>115.36</c:v>
                </c:pt>
                <c:pt idx="324">
                  <c:v>115.36</c:v>
                </c:pt>
                <c:pt idx="325">
                  <c:v>115.36</c:v>
                </c:pt>
                <c:pt idx="326">
                  <c:v>115.36</c:v>
                </c:pt>
                <c:pt idx="327">
                  <c:v>115.36</c:v>
                </c:pt>
                <c:pt idx="328">
                  <c:v>115.36</c:v>
                </c:pt>
                <c:pt idx="329">
                  <c:v>115.36</c:v>
                </c:pt>
                <c:pt idx="330">
                  <c:v>115.36</c:v>
                </c:pt>
                <c:pt idx="331">
                  <c:v>115.36</c:v>
                </c:pt>
                <c:pt idx="332">
                  <c:v>115.36</c:v>
                </c:pt>
                <c:pt idx="333">
                  <c:v>115.36</c:v>
                </c:pt>
                <c:pt idx="334">
                  <c:v>115.36</c:v>
                </c:pt>
                <c:pt idx="335">
                  <c:v>115.36</c:v>
                </c:pt>
                <c:pt idx="336">
                  <c:v>115.36</c:v>
                </c:pt>
                <c:pt idx="337">
                  <c:v>115.36</c:v>
                </c:pt>
                <c:pt idx="338">
                  <c:v>115.36</c:v>
                </c:pt>
                <c:pt idx="339">
                  <c:v>115.36</c:v>
                </c:pt>
                <c:pt idx="340">
                  <c:v>115.36</c:v>
                </c:pt>
                <c:pt idx="341">
                  <c:v>115.36</c:v>
                </c:pt>
                <c:pt idx="342">
                  <c:v>115.36</c:v>
                </c:pt>
                <c:pt idx="343">
                  <c:v>115.36</c:v>
                </c:pt>
                <c:pt idx="344">
                  <c:v>115.36</c:v>
                </c:pt>
                <c:pt idx="345">
                  <c:v>115.36</c:v>
                </c:pt>
                <c:pt idx="346">
                  <c:v>115.36</c:v>
                </c:pt>
                <c:pt idx="347">
                  <c:v>115.36</c:v>
                </c:pt>
                <c:pt idx="348">
                  <c:v>115.36</c:v>
                </c:pt>
                <c:pt idx="349">
                  <c:v>115.36</c:v>
                </c:pt>
                <c:pt idx="350">
                  <c:v>115.36</c:v>
                </c:pt>
                <c:pt idx="351">
                  <c:v>115.36</c:v>
                </c:pt>
                <c:pt idx="352">
                  <c:v>115.36</c:v>
                </c:pt>
                <c:pt idx="353">
                  <c:v>115.36</c:v>
                </c:pt>
                <c:pt idx="354">
                  <c:v>115.36</c:v>
                </c:pt>
                <c:pt idx="355">
                  <c:v>115.36</c:v>
                </c:pt>
                <c:pt idx="356">
                  <c:v>115.36</c:v>
                </c:pt>
                <c:pt idx="357">
                  <c:v>115.36</c:v>
                </c:pt>
                <c:pt idx="358">
                  <c:v>115.36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155-453D-ABC4-BA1B77F02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375184"/>
        <c:axId val="1025378928"/>
      </c:scatterChart>
      <c:valAx>
        <c:axId val="1025375184"/>
        <c:scaling>
          <c:orientation val="minMax"/>
          <c:min val="-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5378928"/>
        <c:crosses val="autoZero"/>
        <c:crossBetween val="midCat"/>
      </c:valAx>
      <c:valAx>
        <c:axId val="10253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5375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marker>
            <c:symbol val="circle"/>
            <c:size val="7"/>
          </c:marker>
          <c:xVal>
            <c:numRef>
              <c:f>Foglio1!$A$1:$A$140</c:f>
              <c:numCache>
                <c:formatCode>General</c:formatCode>
                <c:ptCount val="140"/>
                <c:pt idx="0">
                  <c:v>-182.4</c:v>
                </c:pt>
                <c:pt idx="1">
                  <c:v>-176.7</c:v>
                </c:pt>
                <c:pt idx="2">
                  <c:v>-171.2</c:v>
                </c:pt>
                <c:pt idx="3">
                  <c:v>-166.1</c:v>
                </c:pt>
                <c:pt idx="4">
                  <c:v>-161.5</c:v>
                </c:pt>
                <c:pt idx="5">
                  <c:v>-156.5</c:v>
                </c:pt>
                <c:pt idx="6">
                  <c:v>-151.80000000000001</c:v>
                </c:pt>
                <c:pt idx="7">
                  <c:v>-147</c:v>
                </c:pt>
                <c:pt idx="8">
                  <c:v>-142.5</c:v>
                </c:pt>
                <c:pt idx="9">
                  <c:v>-137.9</c:v>
                </c:pt>
                <c:pt idx="10">
                  <c:v>-133.5</c:v>
                </c:pt>
                <c:pt idx="11">
                  <c:v>-129.1</c:v>
                </c:pt>
                <c:pt idx="12">
                  <c:v>-125.1</c:v>
                </c:pt>
                <c:pt idx="13">
                  <c:v>-121</c:v>
                </c:pt>
                <c:pt idx="14">
                  <c:v>-117.2</c:v>
                </c:pt>
                <c:pt idx="15">
                  <c:v>-113.3</c:v>
                </c:pt>
                <c:pt idx="16">
                  <c:v>-109.9</c:v>
                </c:pt>
                <c:pt idx="17">
                  <c:v>-106.2</c:v>
                </c:pt>
                <c:pt idx="18">
                  <c:v>-103.1</c:v>
                </c:pt>
                <c:pt idx="19">
                  <c:v>-99.8</c:v>
                </c:pt>
                <c:pt idx="20">
                  <c:v>-96.7</c:v>
                </c:pt>
                <c:pt idx="21">
                  <c:v>-93.7</c:v>
                </c:pt>
                <c:pt idx="22">
                  <c:v>-90.9</c:v>
                </c:pt>
                <c:pt idx="23">
                  <c:v>-88</c:v>
                </c:pt>
                <c:pt idx="24">
                  <c:v>-85.4</c:v>
                </c:pt>
                <c:pt idx="25">
                  <c:v>-82.8</c:v>
                </c:pt>
                <c:pt idx="26">
                  <c:v>-80.2</c:v>
                </c:pt>
                <c:pt idx="27">
                  <c:v>-77.8</c:v>
                </c:pt>
                <c:pt idx="28">
                  <c:v>-75.5</c:v>
                </c:pt>
                <c:pt idx="29">
                  <c:v>-73.099999999999994</c:v>
                </c:pt>
                <c:pt idx="30">
                  <c:v>-70.7</c:v>
                </c:pt>
                <c:pt idx="31">
                  <c:v>-68.7</c:v>
                </c:pt>
                <c:pt idx="32">
                  <c:v>-66.5</c:v>
                </c:pt>
                <c:pt idx="33">
                  <c:v>-64.5</c:v>
                </c:pt>
                <c:pt idx="34">
                  <c:v>-62.6</c:v>
                </c:pt>
                <c:pt idx="35">
                  <c:v>-60.4</c:v>
                </c:pt>
                <c:pt idx="36">
                  <c:v>-58.7</c:v>
                </c:pt>
                <c:pt idx="37">
                  <c:v>-56.7</c:v>
                </c:pt>
                <c:pt idx="38">
                  <c:v>-54.9</c:v>
                </c:pt>
                <c:pt idx="39">
                  <c:v>-53.2</c:v>
                </c:pt>
                <c:pt idx="40">
                  <c:v>-51.4</c:v>
                </c:pt>
                <c:pt idx="41">
                  <c:v>-49.8</c:v>
                </c:pt>
                <c:pt idx="42">
                  <c:v>-48.3</c:v>
                </c:pt>
                <c:pt idx="43">
                  <c:v>-46.7</c:v>
                </c:pt>
                <c:pt idx="44">
                  <c:v>-45.2</c:v>
                </c:pt>
                <c:pt idx="45">
                  <c:v>-43.7</c:v>
                </c:pt>
                <c:pt idx="46">
                  <c:v>-42.2</c:v>
                </c:pt>
                <c:pt idx="47">
                  <c:v>-40.799999999999997</c:v>
                </c:pt>
                <c:pt idx="48">
                  <c:v>-39.4</c:v>
                </c:pt>
                <c:pt idx="49">
                  <c:v>-38.200000000000003</c:v>
                </c:pt>
                <c:pt idx="50">
                  <c:v>-36.9</c:v>
                </c:pt>
                <c:pt idx="51">
                  <c:v>-35.5</c:v>
                </c:pt>
                <c:pt idx="52">
                  <c:v>-34.200000000000003</c:v>
                </c:pt>
                <c:pt idx="53">
                  <c:v>-33.1</c:v>
                </c:pt>
                <c:pt idx="54">
                  <c:v>-31.8</c:v>
                </c:pt>
                <c:pt idx="55">
                  <c:v>-30.8</c:v>
                </c:pt>
                <c:pt idx="56">
                  <c:v>-29.7</c:v>
                </c:pt>
                <c:pt idx="57">
                  <c:v>-28.7</c:v>
                </c:pt>
                <c:pt idx="58">
                  <c:v>-27.5</c:v>
                </c:pt>
                <c:pt idx="59">
                  <c:v>-26.5</c:v>
                </c:pt>
                <c:pt idx="60">
                  <c:v>-25.6</c:v>
                </c:pt>
                <c:pt idx="61">
                  <c:v>-24.3</c:v>
                </c:pt>
                <c:pt idx="62">
                  <c:v>-23.6</c:v>
                </c:pt>
                <c:pt idx="63">
                  <c:v>-22.6</c:v>
                </c:pt>
                <c:pt idx="64">
                  <c:v>-21.8</c:v>
                </c:pt>
                <c:pt idx="65">
                  <c:v>-20.9</c:v>
                </c:pt>
                <c:pt idx="66">
                  <c:v>-19.8</c:v>
                </c:pt>
                <c:pt idx="67">
                  <c:v>-19.3</c:v>
                </c:pt>
                <c:pt idx="68">
                  <c:v>-18.2</c:v>
                </c:pt>
                <c:pt idx="69">
                  <c:v>-17.600000000000001</c:v>
                </c:pt>
                <c:pt idx="70">
                  <c:v>-16.600000000000001</c:v>
                </c:pt>
                <c:pt idx="71">
                  <c:v>-15.8</c:v>
                </c:pt>
                <c:pt idx="72">
                  <c:v>-15.2</c:v>
                </c:pt>
                <c:pt idx="73">
                  <c:v>-14.7</c:v>
                </c:pt>
                <c:pt idx="74">
                  <c:v>-13.7</c:v>
                </c:pt>
                <c:pt idx="75">
                  <c:v>-13</c:v>
                </c:pt>
                <c:pt idx="76">
                  <c:v>-12.4</c:v>
                </c:pt>
                <c:pt idx="77">
                  <c:v>-11.6</c:v>
                </c:pt>
                <c:pt idx="78">
                  <c:v>-11</c:v>
                </c:pt>
                <c:pt idx="79">
                  <c:v>-10.5</c:v>
                </c:pt>
                <c:pt idx="80">
                  <c:v>-9.6999999999999993</c:v>
                </c:pt>
                <c:pt idx="81">
                  <c:v>-9.3000000000000007</c:v>
                </c:pt>
                <c:pt idx="82">
                  <c:v>-8.6</c:v>
                </c:pt>
                <c:pt idx="83">
                  <c:v>-8.1</c:v>
                </c:pt>
                <c:pt idx="84">
                  <c:v>-7.4</c:v>
                </c:pt>
                <c:pt idx="85">
                  <c:v>-6.8</c:v>
                </c:pt>
                <c:pt idx="86">
                  <c:v>-6.5</c:v>
                </c:pt>
                <c:pt idx="87">
                  <c:v>-5.9</c:v>
                </c:pt>
                <c:pt idx="88">
                  <c:v>-5.2</c:v>
                </c:pt>
                <c:pt idx="89">
                  <c:v>-5</c:v>
                </c:pt>
                <c:pt idx="90">
                  <c:v>-4.2</c:v>
                </c:pt>
                <c:pt idx="91">
                  <c:v>-3.7</c:v>
                </c:pt>
                <c:pt idx="92">
                  <c:v>-3.5</c:v>
                </c:pt>
                <c:pt idx="93">
                  <c:v>-3.1</c:v>
                </c:pt>
                <c:pt idx="94">
                  <c:v>-2.4</c:v>
                </c:pt>
                <c:pt idx="95">
                  <c:v>-2</c:v>
                </c:pt>
                <c:pt idx="96">
                  <c:v>-1.4</c:v>
                </c:pt>
                <c:pt idx="97">
                  <c:v>-1.2</c:v>
                </c:pt>
                <c:pt idx="98">
                  <c:v>-0.9</c:v>
                </c:pt>
                <c:pt idx="99">
                  <c:v>-0.5</c:v>
                </c:pt>
                <c:pt idx="100">
                  <c:v>0.1</c:v>
                </c:pt>
                <c:pt idx="101">
                  <c:v>0.4</c:v>
                </c:pt>
                <c:pt idx="102">
                  <c:v>0.6</c:v>
                </c:pt>
                <c:pt idx="103">
                  <c:v>1.3</c:v>
                </c:pt>
                <c:pt idx="104">
                  <c:v>1.7</c:v>
                </c:pt>
                <c:pt idx="105">
                  <c:v>1.9</c:v>
                </c:pt>
                <c:pt idx="106">
                  <c:v>2.2000000000000002</c:v>
                </c:pt>
                <c:pt idx="107">
                  <c:v>2.2999999999999998</c:v>
                </c:pt>
                <c:pt idx="108">
                  <c:v>2.9</c:v>
                </c:pt>
                <c:pt idx="109">
                  <c:v>3.2</c:v>
                </c:pt>
                <c:pt idx="110">
                  <c:v>3.5</c:v>
                </c:pt>
                <c:pt idx="111">
                  <c:v>3.7</c:v>
                </c:pt>
                <c:pt idx="112">
                  <c:v>4.0999999999999996</c:v>
                </c:pt>
                <c:pt idx="113">
                  <c:v>4.5999999999999996</c:v>
                </c:pt>
                <c:pt idx="114">
                  <c:v>4.7</c:v>
                </c:pt>
                <c:pt idx="115">
                  <c:v>5</c:v>
                </c:pt>
                <c:pt idx="116">
                  <c:v>5.4</c:v>
                </c:pt>
                <c:pt idx="117">
                  <c:v>5.6</c:v>
                </c:pt>
                <c:pt idx="118">
                  <c:v>5.9</c:v>
                </c:pt>
                <c:pt idx="119">
                  <c:v>6.1</c:v>
                </c:pt>
                <c:pt idx="120">
                  <c:v>6.4</c:v>
                </c:pt>
                <c:pt idx="121">
                  <c:v>6.5</c:v>
                </c:pt>
                <c:pt idx="122">
                  <c:v>6.7</c:v>
                </c:pt>
                <c:pt idx="123">
                  <c:v>7.2</c:v>
                </c:pt>
                <c:pt idx="124">
                  <c:v>7.3</c:v>
                </c:pt>
                <c:pt idx="125">
                  <c:v>7.6</c:v>
                </c:pt>
                <c:pt idx="126">
                  <c:v>7.8</c:v>
                </c:pt>
                <c:pt idx="127">
                  <c:v>7.9</c:v>
                </c:pt>
                <c:pt idx="128">
                  <c:v>8.1999999999999993</c:v>
                </c:pt>
                <c:pt idx="129">
                  <c:v>8.6</c:v>
                </c:pt>
                <c:pt idx="130">
                  <c:v>8.6999999999999993</c:v>
                </c:pt>
                <c:pt idx="131">
                  <c:v>9</c:v>
                </c:pt>
                <c:pt idx="132">
                  <c:v>9.1</c:v>
                </c:pt>
                <c:pt idx="133">
                  <c:v>9.1999999999999993</c:v>
                </c:pt>
                <c:pt idx="134">
                  <c:v>9.1999999999999993</c:v>
                </c:pt>
                <c:pt idx="135">
                  <c:v>9.5</c:v>
                </c:pt>
                <c:pt idx="136">
                  <c:v>10</c:v>
                </c:pt>
                <c:pt idx="137">
                  <c:v>10.1</c:v>
                </c:pt>
                <c:pt idx="138">
                  <c:v>10.5</c:v>
                </c:pt>
                <c:pt idx="139">
                  <c:v>10.5</c:v>
                </c:pt>
              </c:numCache>
            </c:numRef>
          </c:xVal>
          <c:yVal>
            <c:numRef>
              <c:f>Foglio1!$B$1:$B$140</c:f>
              <c:numCache>
                <c:formatCode>General</c:formatCode>
                <c:ptCount val="140"/>
                <c:pt idx="0">
                  <c:v>45.02</c:v>
                </c:pt>
                <c:pt idx="1">
                  <c:v>41.03</c:v>
                </c:pt>
                <c:pt idx="2">
                  <c:v>39.200000000000003</c:v>
                </c:pt>
                <c:pt idx="3">
                  <c:v>37.74</c:v>
                </c:pt>
                <c:pt idx="4">
                  <c:v>36.299999999999997</c:v>
                </c:pt>
                <c:pt idx="5">
                  <c:v>35.159999999999997</c:v>
                </c:pt>
                <c:pt idx="6">
                  <c:v>34.11</c:v>
                </c:pt>
                <c:pt idx="7">
                  <c:v>33.159999999999997</c:v>
                </c:pt>
                <c:pt idx="8">
                  <c:v>32.28</c:v>
                </c:pt>
                <c:pt idx="9">
                  <c:v>31.58</c:v>
                </c:pt>
                <c:pt idx="10">
                  <c:v>30.75</c:v>
                </c:pt>
                <c:pt idx="11">
                  <c:v>30.28</c:v>
                </c:pt>
                <c:pt idx="12">
                  <c:v>29.68</c:v>
                </c:pt>
                <c:pt idx="13">
                  <c:v>29.2</c:v>
                </c:pt>
                <c:pt idx="14">
                  <c:v>28.73</c:v>
                </c:pt>
                <c:pt idx="15">
                  <c:v>28.34</c:v>
                </c:pt>
                <c:pt idx="16">
                  <c:v>27.88</c:v>
                </c:pt>
                <c:pt idx="17">
                  <c:v>27.58</c:v>
                </c:pt>
                <c:pt idx="18">
                  <c:v>27.4</c:v>
                </c:pt>
                <c:pt idx="19">
                  <c:v>27</c:v>
                </c:pt>
                <c:pt idx="20">
                  <c:v>26.9</c:v>
                </c:pt>
                <c:pt idx="21">
                  <c:v>26.52</c:v>
                </c:pt>
                <c:pt idx="22">
                  <c:v>26.25</c:v>
                </c:pt>
                <c:pt idx="23">
                  <c:v>26.16</c:v>
                </c:pt>
                <c:pt idx="24">
                  <c:v>26</c:v>
                </c:pt>
                <c:pt idx="25">
                  <c:v>25.8</c:v>
                </c:pt>
                <c:pt idx="26">
                  <c:v>25.6</c:v>
                </c:pt>
                <c:pt idx="27">
                  <c:v>25.5</c:v>
                </c:pt>
                <c:pt idx="28">
                  <c:v>25.4</c:v>
                </c:pt>
                <c:pt idx="29">
                  <c:v>25.22</c:v>
                </c:pt>
                <c:pt idx="30">
                  <c:v>25.16</c:v>
                </c:pt>
                <c:pt idx="31">
                  <c:v>24.97</c:v>
                </c:pt>
                <c:pt idx="32">
                  <c:v>24.77</c:v>
                </c:pt>
                <c:pt idx="33">
                  <c:v>24.68</c:v>
                </c:pt>
                <c:pt idx="34">
                  <c:v>24.68</c:v>
                </c:pt>
                <c:pt idx="35">
                  <c:v>24.5</c:v>
                </c:pt>
                <c:pt idx="36">
                  <c:v>24.4</c:v>
                </c:pt>
                <c:pt idx="37">
                  <c:v>24.3</c:v>
                </c:pt>
                <c:pt idx="38">
                  <c:v>24.13</c:v>
                </c:pt>
                <c:pt idx="39">
                  <c:v>24.17</c:v>
                </c:pt>
                <c:pt idx="40">
                  <c:v>24.18</c:v>
                </c:pt>
                <c:pt idx="41">
                  <c:v>23.98</c:v>
                </c:pt>
                <c:pt idx="42">
                  <c:v>23.88</c:v>
                </c:pt>
                <c:pt idx="43">
                  <c:v>23.8</c:v>
                </c:pt>
                <c:pt idx="44">
                  <c:v>23.8</c:v>
                </c:pt>
                <c:pt idx="45">
                  <c:v>23.7</c:v>
                </c:pt>
                <c:pt idx="46">
                  <c:v>23.72</c:v>
                </c:pt>
                <c:pt idx="47">
                  <c:v>23.65</c:v>
                </c:pt>
                <c:pt idx="48">
                  <c:v>23.69</c:v>
                </c:pt>
                <c:pt idx="49">
                  <c:v>23.58</c:v>
                </c:pt>
                <c:pt idx="50">
                  <c:v>23.5</c:v>
                </c:pt>
                <c:pt idx="51">
                  <c:v>23.5</c:v>
                </c:pt>
                <c:pt idx="52">
                  <c:v>23.4</c:v>
                </c:pt>
                <c:pt idx="53">
                  <c:v>23.3</c:v>
                </c:pt>
                <c:pt idx="54">
                  <c:v>23.33</c:v>
                </c:pt>
                <c:pt idx="55">
                  <c:v>23.32</c:v>
                </c:pt>
                <c:pt idx="56">
                  <c:v>23.24</c:v>
                </c:pt>
                <c:pt idx="57">
                  <c:v>23.27</c:v>
                </c:pt>
                <c:pt idx="58">
                  <c:v>23.2</c:v>
                </c:pt>
                <c:pt idx="59">
                  <c:v>23.1</c:v>
                </c:pt>
                <c:pt idx="60">
                  <c:v>23.1</c:v>
                </c:pt>
                <c:pt idx="61">
                  <c:v>23.1</c:v>
                </c:pt>
                <c:pt idx="62">
                  <c:v>23.1</c:v>
                </c:pt>
                <c:pt idx="63">
                  <c:v>23</c:v>
                </c:pt>
                <c:pt idx="64">
                  <c:v>23.04</c:v>
                </c:pt>
                <c:pt idx="65">
                  <c:v>22.97</c:v>
                </c:pt>
                <c:pt idx="66">
                  <c:v>23</c:v>
                </c:pt>
                <c:pt idx="67">
                  <c:v>22.9</c:v>
                </c:pt>
                <c:pt idx="68">
                  <c:v>22.93</c:v>
                </c:pt>
                <c:pt idx="69">
                  <c:v>22.92</c:v>
                </c:pt>
                <c:pt idx="70">
                  <c:v>22.86</c:v>
                </c:pt>
                <c:pt idx="71">
                  <c:v>22.83</c:v>
                </c:pt>
                <c:pt idx="72">
                  <c:v>22.87</c:v>
                </c:pt>
                <c:pt idx="73">
                  <c:v>22.78</c:v>
                </c:pt>
                <c:pt idx="74">
                  <c:v>22.78</c:v>
                </c:pt>
                <c:pt idx="75">
                  <c:v>22.7</c:v>
                </c:pt>
                <c:pt idx="76">
                  <c:v>22.7</c:v>
                </c:pt>
                <c:pt idx="77">
                  <c:v>22.7</c:v>
                </c:pt>
                <c:pt idx="78">
                  <c:v>22.7</c:v>
                </c:pt>
                <c:pt idx="79">
                  <c:v>22.64</c:v>
                </c:pt>
                <c:pt idx="80">
                  <c:v>22.67</c:v>
                </c:pt>
                <c:pt idx="81">
                  <c:v>22.7</c:v>
                </c:pt>
                <c:pt idx="82">
                  <c:v>22.7</c:v>
                </c:pt>
                <c:pt idx="83">
                  <c:v>22.6</c:v>
                </c:pt>
                <c:pt idx="84">
                  <c:v>22.6</c:v>
                </c:pt>
                <c:pt idx="85">
                  <c:v>22.5</c:v>
                </c:pt>
                <c:pt idx="86">
                  <c:v>22.6</c:v>
                </c:pt>
                <c:pt idx="87">
                  <c:v>22.52</c:v>
                </c:pt>
                <c:pt idx="88">
                  <c:v>22.56</c:v>
                </c:pt>
                <c:pt idx="89">
                  <c:v>22.58</c:v>
                </c:pt>
                <c:pt idx="90">
                  <c:v>22.48</c:v>
                </c:pt>
                <c:pt idx="91">
                  <c:v>22.52</c:v>
                </c:pt>
                <c:pt idx="92">
                  <c:v>22.52</c:v>
                </c:pt>
                <c:pt idx="93">
                  <c:v>22.42</c:v>
                </c:pt>
                <c:pt idx="94">
                  <c:v>22.42</c:v>
                </c:pt>
                <c:pt idx="95">
                  <c:v>22.42</c:v>
                </c:pt>
                <c:pt idx="96">
                  <c:v>22.44</c:v>
                </c:pt>
                <c:pt idx="97">
                  <c:v>22.46</c:v>
                </c:pt>
                <c:pt idx="98">
                  <c:v>22.46</c:v>
                </c:pt>
                <c:pt idx="99">
                  <c:v>22.39</c:v>
                </c:pt>
                <c:pt idx="100">
                  <c:v>22.4</c:v>
                </c:pt>
                <c:pt idx="101">
                  <c:v>22.4</c:v>
                </c:pt>
                <c:pt idx="102">
                  <c:v>22.4</c:v>
                </c:pt>
                <c:pt idx="103">
                  <c:v>22.4</c:v>
                </c:pt>
                <c:pt idx="104">
                  <c:v>22.4</c:v>
                </c:pt>
                <c:pt idx="105">
                  <c:v>22.43</c:v>
                </c:pt>
                <c:pt idx="106">
                  <c:v>22.42</c:v>
                </c:pt>
                <c:pt idx="107">
                  <c:v>22.42</c:v>
                </c:pt>
                <c:pt idx="108">
                  <c:v>22.44</c:v>
                </c:pt>
                <c:pt idx="109">
                  <c:v>22.34</c:v>
                </c:pt>
                <c:pt idx="110">
                  <c:v>22.36</c:v>
                </c:pt>
                <c:pt idx="111">
                  <c:v>22.38</c:v>
                </c:pt>
                <c:pt idx="112">
                  <c:v>22.38</c:v>
                </c:pt>
                <c:pt idx="113">
                  <c:v>22.36</c:v>
                </c:pt>
                <c:pt idx="114">
                  <c:v>22.36</c:v>
                </c:pt>
                <c:pt idx="115">
                  <c:v>22.36</c:v>
                </c:pt>
                <c:pt idx="116">
                  <c:v>22.4</c:v>
                </c:pt>
                <c:pt idx="117">
                  <c:v>22.4</c:v>
                </c:pt>
                <c:pt idx="118">
                  <c:v>22.4</c:v>
                </c:pt>
                <c:pt idx="119">
                  <c:v>22.4</c:v>
                </c:pt>
                <c:pt idx="120">
                  <c:v>22.4</c:v>
                </c:pt>
                <c:pt idx="121">
                  <c:v>22.3</c:v>
                </c:pt>
                <c:pt idx="122">
                  <c:v>22.3</c:v>
                </c:pt>
                <c:pt idx="123">
                  <c:v>22.3</c:v>
                </c:pt>
                <c:pt idx="124">
                  <c:v>22.32</c:v>
                </c:pt>
                <c:pt idx="125">
                  <c:v>22.36</c:v>
                </c:pt>
                <c:pt idx="126">
                  <c:v>22.4</c:v>
                </c:pt>
                <c:pt idx="127">
                  <c:v>22.38</c:v>
                </c:pt>
                <c:pt idx="128">
                  <c:v>22.38</c:v>
                </c:pt>
                <c:pt idx="129">
                  <c:v>22.28</c:v>
                </c:pt>
                <c:pt idx="130">
                  <c:v>22.38</c:v>
                </c:pt>
                <c:pt idx="131">
                  <c:v>22.3</c:v>
                </c:pt>
                <c:pt idx="132">
                  <c:v>22.3</c:v>
                </c:pt>
                <c:pt idx="133">
                  <c:v>22.3</c:v>
                </c:pt>
                <c:pt idx="134">
                  <c:v>22.3</c:v>
                </c:pt>
                <c:pt idx="135">
                  <c:v>22.3</c:v>
                </c:pt>
                <c:pt idx="136">
                  <c:v>22.32</c:v>
                </c:pt>
                <c:pt idx="137">
                  <c:v>22.22</c:v>
                </c:pt>
                <c:pt idx="138">
                  <c:v>21.72</c:v>
                </c:pt>
                <c:pt idx="139">
                  <c:v>22.12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5A0-425C-A59D-240BA40FBC89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Foglio1!$A$141:$A$277</c:f>
              <c:numCache>
                <c:formatCode>General</c:formatCode>
                <c:ptCount val="137"/>
                <c:pt idx="0">
                  <c:v>20.5</c:v>
                </c:pt>
                <c:pt idx="1">
                  <c:v>24.7</c:v>
                </c:pt>
                <c:pt idx="2">
                  <c:v>31.8</c:v>
                </c:pt>
                <c:pt idx="3">
                  <c:v>39.1</c:v>
                </c:pt>
                <c:pt idx="4">
                  <c:v>46.4</c:v>
                </c:pt>
                <c:pt idx="5">
                  <c:v>52.6</c:v>
                </c:pt>
                <c:pt idx="6">
                  <c:v>58.7</c:v>
                </c:pt>
                <c:pt idx="7">
                  <c:v>64.3</c:v>
                </c:pt>
                <c:pt idx="8">
                  <c:v>69.7</c:v>
                </c:pt>
                <c:pt idx="9">
                  <c:v>74.7</c:v>
                </c:pt>
                <c:pt idx="10">
                  <c:v>79.400000000000006</c:v>
                </c:pt>
                <c:pt idx="11">
                  <c:v>84</c:v>
                </c:pt>
                <c:pt idx="12">
                  <c:v>88.5</c:v>
                </c:pt>
                <c:pt idx="13">
                  <c:v>93.3</c:v>
                </c:pt>
                <c:pt idx="14">
                  <c:v>98</c:v>
                </c:pt>
                <c:pt idx="15">
                  <c:v>102.8</c:v>
                </c:pt>
                <c:pt idx="16">
                  <c:v>107.8</c:v>
                </c:pt>
                <c:pt idx="17">
                  <c:v>112.6</c:v>
                </c:pt>
                <c:pt idx="18">
                  <c:v>117.5</c:v>
                </c:pt>
                <c:pt idx="19">
                  <c:v>122.6</c:v>
                </c:pt>
                <c:pt idx="20">
                  <c:v>127.1</c:v>
                </c:pt>
                <c:pt idx="21">
                  <c:v>132.1</c:v>
                </c:pt>
                <c:pt idx="22">
                  <c:v>137</c:v>
                </c:pt>
                <c:pt idx="23">
                  <c:v>142.1</c:v>
                </c:pt>
                <c:pt idx="24">
                  <c:v>146.6</c:v>
                </c:pt>
                <c:pt idx="25">
                  <c:v>151.4</c:v>
                </c:pt>
                <c:pt idx="26">
                  <c:v>156.80000000000001</c:v>
                </c:pt>
                <c:pt idx="27">
                  <c:v>161.5</c:v>
                </c:pt>
                <c:pt idx="28">
                  <c:v>166.5</c:v>
                </c:pt>
                <c:pt idx="29">
                  <c:v>171.9</c:v>
                </c:pt>
                <c:pt idx="30">
                  <c:v>176.7</c:v>
                </c:pt>
                <c:pt idx="31">
                  <c:v>182.3</c:v>
                </c:pt>
                <c:pt idx="32">
                  <c:v>187.9</c:v>
                </c:pt>
                <c:pt idx="33">
                  <c:v>193.5</c:v>
                </c:pt>
                <c:pt idx="34">
                  <c:v>198.9</c:v>
                </c:pt>
                <c:pt idx="35">
                  <c:v>204.4</c:v>
                </c:pt>
                <c:pt idx="36">
                  <c:v>209.7</c:v>
                </c:pt>
                <c:pt idx="37">
                  <c:v>215</c:v>
                </c:pt>
                <c:pt idx="38">
                  <c:v>220</c:v>
                </c:pt>
                <c:pt idx="39">
                  <c:v>225.6</c:v>
                </c:pt>
                <c:pt idx="40">
                  <c:v>230.5</c:v>
                </c:pt>
                <c:pt idx="41">
                  <c:v>236.1</c:v>
                </c:pt>
                <c:pt idx="42">
                  <c:v>242.3</c:v>
                </c:pt>
                <c:pt idx="43">
                  <c:v>247.3</c:v>
                </c:pt>
                <c:pt idx="44">
                  <c:v>253.1</c:v>
                </c:pt>
                <c:pt idx="45">
                  <c:v>258.2</c:v>
                </c:pt>
                <c:pt idx="46">
                  <c:v>263.89999999999998</c:v>
                </c:pt>
                <c:pt idx="47">
                  <c:v>268.89999999999998</c:v>
                </c:pt>
                <c:pt idx="48">
                  <c:v>274.10000000000002</c:v>
                </c:pt>
                <c:pt idx="49">
                  <c:v>279.39999999999998</c:v>
                </c:pt>
                <c:pt idx="50">
                  <c:v>284.3</c:v>
                </c:pt>
                <c:pt idx="51">
                  <c:v>289.3</c:v>
                </c:pt>
                <c:pt idx="52">
                  <c:v>294.60000000000002</c:v>
                </c:pt>
                <c:pt idx="53">
                  <c:v>299.39999999999998</c:v>
                </c:pt>
                <c:pt idx="54">
                  <c:v>304.7</c:v>
                </c:pt>
                <c:pt idx="55">
                  <c:v>310.39999999999998</c:v>
                </c:pt>
                <c:pt idx="56">
                  <c:v>315.3</c:v>
                </c:pt>
                <c:pt idx="57">
                  <c:v>321.10000000000002</c:v>
                </c:pt>
                <c:pt idx="58">
                  <c:v>325.89999999999998</c:v>
                </c:pt>
                <c:pt idx="59">
                  <c:v>330.9</c:v>
                </c:pt>
                <c:pt idx="60">
                  <c:v>336</c:v>
                </c:pt>
                <c:pt idx="61">
                  <c:v>340.7</c:v>
                </c:pt>
                <c:pt idx="62">
                  <c:v>345.9</c:v>
                </c:pt>
                <c:pt idx="63">
                  <c:v>351.1</c:v>
                </c:pt>
                <c:pt idx="64">
                  <c:v>356.8</c:v>
                </c:pt>
                <c:pt idx="65">
                  <c:v>361.7</c:v>
                </c:pt>
                <c:pt idx="66">
                  <c:v>367.1</c:v>
                </c:pt>
                <c:pt idx="67">
                  <c:v>371.7</c:v>
                </c:pt>
                <c:pt idx="68">
                  <c:v>376.8</c:v>
                </c:pt>
                <c:pt idx="69">
                  <c:v>381.7</c:v>
                </c:pt>
                <c:pt idx="70">
                  <c:v>386.9</c:v>
                </c:pt>
                <c:pt idx="71">
                  <c:v>391.6</c:v>
                </c:pt>
                <c:pt idx="72">
                  <c:v>396.3</c:v>
                </c:pt>
                <c:pt idx="73">
                  <c:v>400.9</c:v>
                </c:pt>
                <c:pt idx="74">
                  <c:v>405.9</c:v>
                </c:pt>
                <c:pt idx="75">
                  <c:v>410.4</c:v>
                </c:pt>
                <c:pt idx="76">
                  <c:v>415.3</c:v>
                </c:pt>
                <c:pt idx="77">
                  <c:v>421</c:v>
                </c:pt>
                <c:pt idx="78">
                  <c:v>426</c:v>
                </c:pt>
                <c:pt idx="79">
                  <c:v>431.1</c:v>
                </c:pt>
                <c:pt idx="80">
                  <c:v>436.4</c:v>
                </c:pt>
                <c:pt idx="81">
                  <c:v>441.3</c:v>
                </c:pt>
                <c:pt idx="82">
                  <c:v>446</c:v>
                </c:pt>
                <c:pt idx="83">
                  <c:v>450.9</c:v>
                </c:pt>
                <c:pt idx="84">
                  <c:v>455.6</c:v>
                </c:pt>
                <c:pt idx="85">
                  <c:v>460.5</c:v>
                </c:pt>
                <c:pt idx="86">
                  <c:v>465.8</c:v>
                </c:pt>
                <c:pt idx="87">
                  <c:v>470.7</c:v>
                </c:pt>
                <c:pt idx="88">
                  <c:v>475.8</c:v>
                </c:pt>
                <c:pt idx="89">
                  <c:v>481.6</c:v>
                </c:pt>
                <c:pt idx="90">
                  <c:v>485.9</c:v>
                </c:pt>
                <c:pt idx="91">
                  <c:v>490.9</c:v>
                </c:pt>
                <c:pt idx="92">
                  <c:v>495.5</c:v>
                </c:pt>
                <c:pt idx="93">
                  <c:v>499.7</c:v>
                </c:pt>
                <c:pt idx="94">
                  <c:v>504.7</c:v>
                </c:pt>
                <c:pt idx="95">
                  <c:v>509.3</c:v>
                </c:pt>
                <c:pt idx="96">
                  <c:v>514.5</c:v>
                </c:pt>
                <c:pt idx="97">
                  <c:v>518.6</c:v>
                </c:pt>
                <c:pt idx="98">
                  <c:v>523.4</c:v>
                </c:pt>
                <c:pt idx="99">
                  <c:v>528.70000000000005</c:v>
                </c:pt>
                <c:pt idx="100">
                  <c:v>533.4</c:v>
                </c:pt>
                <c:pt idx="101">
                  <c:v>538.4</c:v>
                </c:pt>
                <c:pt idx="102">
                  <c:v>543.6</c:v>
                </c:pt>
                <c:pt idx="103">
                  <c:v>548.20000000000005</c:v>
                </c:pt>
                <c:pt idx="104">
                  <c:v>553.1</c:v>
                </c:pt>
                <c:pt idx="105">
                  <c:v>557.4</c:v>
                </c:pt>
                <c:pt idx="106">
                  <c:v>562.6</c:v>
                </c:pt>
                <c:pt idx="107">
                  <c:v>567.79999999999995</c:v>
                </c:pt>
                <c:pt idx="108">
                  <c:v>573.1</c:v>
                </c:pt>
                <c:pt idx="109">
                  <c:v>578.20000000000005</c:v>
                </c:pt>
                <c:pt idx="110">
                  <c:v>582.79999999999995</c:v>
                </c:pt>
                <c:pt idx="111">
                  <c:v>587.4</c:v>
                </c:pt>
                <c:pt idx="112">
                  <c:v>592.1</c:v>
                </c:pt>
                <c:pt idx="113">
                  <c:v>596.4</c:v>
                </c:pt>
                <c:pt idx="114">
                  <c:v>601.1</c:v>
                </c:pt>
                <c:pt idx="115">
                  <c:v>606.1</c:v>
                </c:pt>
                <c:pt idx="116">
                  <c:v>610.29999999999995</c:v>
                </c:pt>
                <c:pt idx="117">
                  <c:v>615.5</c:v>
                </c:pt>
                <c:pt idx="118">
                  <c:v>619.70000000000005</c:v>
                </c:pt>
                <c:pt idx="119">
                  <c:v>625</c:v>
                </c:pt>
                <c:pt idx="120">
                  <c:v>629.4</c:v>
                </c:pt>
                <c:pt idx="121">
                  <c:v>634.79999999999995</c:v>
                </c:pt>
                <c:pt idx="122">
                  <c:v>640.5</c:v>
                </c:pt>
                <c:pt idx="123">
                  <c:v>645.1</c:v>
                </c:pt>
                <c:pt idx="124">
                  <c:v>649.5</c:v>
                </c:pt>
                <c:pt idx="125">
                  <c:v>654.70000000000005</c:v>
                </c:pt>
                <c:pt idx="126">
                  <c:v>659.3</c:v>
                </c:pt>
                <c:pt idx="127">
                  <c:v>664.3</c:v>
                </c:pt>
                <c:pt idx="128">
                  <c:v>669.2</c:v>
                </c:pt>
                <c:pt idx="129">
                  <c:v>674.2</c:v>
                </c:pt>
                <c:pt idx="130">
                  <c:v>679.3</c:v>
                </c:pt>
                <c:pt idx="131">
                  <c:v>684.1</c:v>
                </c:pt>
                <c:pt idx="132">
                  <c:v>689.6</c:v>
                </c:pt>
                <c:pt idx="133">
                  <c:v>693.9</c:v>
                </c:pt>
                <c:pt idx="134">
                  <c:v>698.6</c:v>
                </c:pt>
                <c:pt idx="135">
                  <c:v>702.6</c:v>
                </c:pt>
                <c:pt idx="136">
                  <c:v>703.1</c:v>
                </c:pt>
              </c:numCache>
            </c:numRef>
          </c:xVal>
          <c:yVal>
            <c:numRef>
              <c:f>Foglio1!$B$141:$B$277</c:f>
              <c:numCache>
                <c:formatCode>General</c:formatCode>
                <c:ptCount val="137"/>
                <c:pt idx="0">
                  <c:v>20.8</c:v>
                </c:pt>
                <c:pt idx="1">
                  <c:v>20.8</c:v>
                </c:pt>
                <c:pt idx="2">
                  <c:v>20.8</c:v>
                </c:pt>
                <c:pt idx="3">
                  <c:v>20.9</c:v>
                </c:pt>
                <c:pt idx="4">
                  <c:v>20.88</c:v>
                </c:pt>
                <c:pt idx="5">
                  <c:v>20.93</c:v>
                </c:pt>
                <c:pt idx="6">
                  <c:v>20.85</c:v>
                </c:pt>
                <c:pt idx="7">
                  <c:v>20.67</c:v>
                </c:pt>
                <c:pt idx="8">
                  <c:v>20.59</c:v>
                </c:pt>
                <c:pt idx="9">
                  <c:v>20.440000000000001</c:v>
                </c:pt>
                <c:pt idx="10">
                  <c:v>20.25</c:v>
                </c:pt>
                <c:pt idx="11">
                  <c:v>20.07</c:v>
                </c:pt>
                <c:pt idx="12">
                  <c:v>19.989999999999998</c:v>
                </c:pt>
                <c:pt idx="13">
                  <c:v>20.04</c:v>
                </c:pt>
                <c:pt idx="14">
                  <c:v>19.95</c:v>
                </c:pt>
                <c:pt idx="15">
                  <c:v>19.87</c:v>
                </c:pt>
                <c:pt idx="16">
                  <c:v>19.59</c:v>
                </c:pt>
                <c:pt idx="17">
                  <c:v>20.91</c:v>
                </c:pt>
                <c:pt idx="18">
                  <c:v>21.6</c:v>
                </c:pt>
                <c:pt idx="19">
                  <c:v>21.6</c:v>
                </c:pt>
                <c:pt idx="20">
                  <c:v>21.6</c:v>
                </c:pt>
                <c:pt idx="21">
                  <c:v>21.6</c:v>
                </c:pt>
                <c:pt idx="22">
                  <c:v>21.6</c:v>
                </c:pt>
                <c:pt idx="23">
                  <c:v>21.6</c:v>
                </c:pt>
                <c:pt idx="24">
                  <c:v>21.63</c:v>
                </c:pt>
                <c:pt idx="25">
                  <c:v>21.75</c:v>
                </c:pt>
                <c:pt idx="26">
                  <c:v>21.67</c:v>
                </c:pt>
                <c:pt idx="27">
                  <c:v>21.69</c:v>
                </c:pt>
                <c:pt idx="28">
                  <c:v>21.71</c:v>
                </c:pt>
                <c:pt idx="29">
                  <c:v>21.73</c:v>
                </c:pt>
                <c:pt idx="30">
                  <c:v>21.75</c:v>
                </c:pt>
                <c:pt idx="31">
                  <c:v>21.67</c:v>
                </c:pt>
                <c:pt idx="32">
                  <c:v>21.69</c:v>
                </c:pt>
                <c:pt idx="33">
                  <c:v>21.72</c:v>
                </c:pt>
                <c:pt idx="34">
                  <c:v>21.6</c:v>
                </c:pt>
                <c:pt idx="35">
                  <c:v>21.6</c:v>
                </c:pt>
                <c:pt idx="36">
                  <c:v>21.54</c:v>
                </c:pt>
                <c:pt idx="37">
                  <c:v>21.56</c:v>
                </c:pt>
                <c:pt idx="38">
                  <c:v>21.58</c:v>
                </c:pt>
                <c:pt idx="39">
                  <c:v>21.6</c:v>
                </c:pt>
                <c:pt idx="40">
                  <c:v>21.62</c:v>
                </c:pt>
                <c:pt idx="41">
                  <c:v>21.6</c:v>
                </c:pt>
                <c:pt idx="42">
                  <c:v>21.7</c:v>
                </c:pt>
                <c:pt idx="43">
                  <c:v>21.8</c:v>
                </c:pt>
                <c:pt idx="44">
                  <c:v>21.84</c:v>
                </c:pt>
                <c:pt idx="45">
                  <c:v>22.06</c:v>
                </c:pt>
                <c:pt idx="46">
                  <c:v>22.18</c:v>
                </c:pt>
                <c:pt idx="47">
                  <c:v>22.4</c:v>
                </c:pt>
                <c:pt idx="48">
                  <c:v>22.6</c:v>
                </c:pt>
                <c:pt idx="49">
                  <c:v>22.9</c:v>
                </c:pt>
                <c:pt idx="50">
                  <c:v>23.3</c:v>
                </c:pt>
                <c:pt idx="51">
                  <c:v>23.7</c:v>
                </c:pt>
                <c:pt idx="52">
                  <c:v>24.3</c:v>
                </c:pt>
                <c:pt idx="53">
                  <c:v>25.03</c:v>
                </c:pt>
                <c:pt idx="54">
                  <c:v>25.85</c:v>
                </c:pt>
                <c:pt idx="55">
                  <c:v>26.77</c:v>
                </c:pt>
                <c:pt idx="56">
                  <c:v>27.79</c:v>
                </c:pt>
                <c:pt idx="57">
                  <c:v>28.44</c:v>
                </c:pt>
                <c:pt idx="58">
                  <c:v>28.85</c:v>
                </c:pt>
                <c:pt idx="59">
                  <c:v>28.97</c:v>
                </c:pt>
                <c:pt idx="60">
                  <c:v>28.89</c:v>
                </c:pt>
                <c:pt idx="61">
                  <c:v>28.6</c:v>
                </c:pt>
                <c:pt idx="62">
                  <c:v>28.12</c:v>
                </c:pt>
                <c:pt idx="63">
                  <c:v>27.45</c:v>
                </c:pt>
                <c:pt idx="64">
                  <c:v>26.87</c:v>
                </c:pt>
                <c:pt idx="65">
                  <c:v>26.19</c:v>
                </c:pt>
                <c:pt idx="66">
                  <c:v>25.55</c:v>
                </c:pt>
                <c:pt idx="67">
                  <c:v>24.95</c:v>
                </c:pt>
                <c:pt idx="68">
                  <c:v>24.47</c:v>
                </c:pt>
                <c:pt idx="69">
                  <c:v>23.89</c:v>
                </c:pt>
                <c:pt idx="70">
                  <c:v>23.43</c:v>
                </c:pt>
                <c:pt idx="71">
                  <c:v>22.95</c:v>
                </c:pt>
                <c:pt idx="72">
                  <c:v>22.47</c:v>
                </c:pt>
                <c:pt idx="73">
                  <c:v>22.09</c:v>
                </c:pt>
                <c:pt idx="74">
                  <c:v>21.73</c:v>
                </c:pt>
                <c:pt idx="75">
                  <c:v>21.44</c:v>
                </c:pt>
                <c:pt idx="76">
                  <c:v>21.16</c:v>
                </c:pt>
                <c:pt idx="77">
                  <c:v>20.79</c:v>
                </c:pt>
                <c:pt idx="78">
                  <c:v>20.51</c:v>
                </c:pt>
                <c:pt idx="79">
                  <c:v>20.23</c:v>
                </c:pt>
                <c:pt idx="80">
                  <c:v>20.149999999999999</c:v>
                </c:pt>
                <c:pt idx="81">
                  <c:v>20.07</c:v>
                </c:pt>
                <c:pt idx="82">
                  <c:v>20.02</c:v>
                </c:pt>
                <c:pt idx="83">
                  <c:v>20.059999999999999</c:v>
                </c:pt>
                <c:pt idx="84">
                  <c:v>19.97</c:v>
                </c:pt>
                <c:pt idx="85">
                  <c:v>19.71</c:v>
                </c:pt>
                <c:pt idx="86">
                  <c:v>19.25</c:v>
                </c:pt>
                <c:pt idx="87">
                  <c:v>18.57</c:v>
                </c:pt>
                <c:pt idx="88">
                  <c:v>17.82</c:v>
                </c:pt>
                <c:pt idx="89">
                  <c:v>16.87</c:v>
                </c:pt>
                <c:pt idx="90">
                  <c:v>15.6</c:v>
                </c:pt>
                <c:pt idx="91">
                  <c:v>14.14</c:v>
                </c:pt>
                <c:pt idx="92">
                  <c:v>12.67</c:v>
                </c:pt>
                <c:pt idx="93">
                  <c:v>11.18</c:v>
                </c:pt>
                <c:pt idx="94">
                  <c:v>9.81</c:v>
                </c:pt>
                <c:pt idx="95">
                  <c:v>8.6300000000000008</c:v>
                </c:pt>
                <c:pt idx="96">
                  <c:v>7.55</c:v>
                </c:pt>
                <c:pt idx="97">
                  <c:v>6.59</c:v>
                </c:pt>
                <c:pt idx="98">
                  <c:v>5.73</c:v>
                </c:pt>
                <c:pt idx="99">
                  <c:v>4.9800000000000004</c:v>
                </c:pt>
                <c:pt idx="100">
                  <c:v>4.42</c:v>
                </c:pt>
                <c:pt idx="101">
                  <c:v>3.96</c:v>
                </c:pt>
                <c:pt idx="102">
                  <c:v>3.67</c:v>
                </c:pt>
                <c:pt idx="103">
                  <c:v>3.42</c:v>
                </c:pt>
                <c:pt idx="104">
                  <c:v>3.16</c:v>
                </c:pt>
                <c:pt idx="105">
                  <c:v>3.07</c:v>
                </c:pt>
                <c:pt idx="106">
                  <c:v>2.91</c:v>
                </c:pt>
                <c:pt idx="107">
                  <c:v>2.86</c:v>
                </c:pt>
                <c:pt idx="108">
                  <c:v>2.8</c:v>
                </c:pt>
                <c:pt idx="109">
                  <c:v>2.75</c:v>
                </c:pt>
                <c:pt idx="110">
                  <c:v>2.62</c:v>
                </c:pt>
                <c:pt idx="111">
                  <c:v>2.34</c:v>
                </c:pt>
                <c:pt idx="112">
                  <c:v>2.2799999999999998</c:v>
                </c:pt>
                <c:pt idx="113">
                  <c:v>2.12</c:v>
                </c:pt>
                <c:pt idx="114">
                  <c:v>2.08</c:v>
                </c:pt>
                <c:pt idx="115">
                  <c:v>2.11</c:v>
                </c:pt>
                <c:pt idx="116">
                  <c:v>2.0499999999999998</c:v>
                </c:pt>
                <c:pt idx="117">
                  <c:v>2.0099999999999998</c:v>
                </c:pt>
                <c:pt idx="118">
                  <c:v>2.04</c:v>
                </c:pt>
                <c:pt idx="119">
                  <c:v>1.88</c:v>
                </c:pt>
                <c:pt idx="120">
                  <c:v>1.92</c:v>
                </c:pt>
                <c:pt idx="121">
                  <c:v>1.89</c:v>
                </c:pt>
                <c:pt idx="122">
                  <c:v>1.91</c:v>
                </c:pt>
                <c:pt idx="123">
                  <c:v>1.85</c:v>
                </c:pt>
                <c:pt idx="124">
                  <c:v>1.76</c:v>
                </c:pt>
                <c:pt idx="125">
                  <c:v>1.81</c:v>
                </c:pt>
                <c:pt idx="126">
                  <c:v>1.72</c:v>
                </c:pt>
                <c:pt idx="127">
                  <c:v>1.76</c:v>
                </c:pt>
                <c:pt idx="128">
                  <c:v>1.7</c:v>
                </c:pt>
                <c:pt idx="129">
                  <c:v>1.74</c:v>
                </c:pt>
                <c:pt idx="130">
                  <c:v>1.67</c:v>
                </c:pt>
                <c:pt idx="131">
                  <c:v>1.57</c:v>
                </c:pt>
                <c:pt idx="132">
                  <c:v>1.63</c:v>
                </c:pt>
                <c:pt idx="133">
                  <c:v>1.57</c:v>
                </c:pt>
                <c:pt idx="134">
                  <c:v>1.57</c:v>
                </c:pt>
                <c:pt idx="135">
                  <c:v>1.59</c:v>
                </c:pt>
                <c:pt idx="136">
                  <c:v>1.59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5A0-425C-A59D-240BA40FBC89}"/>
            </c:ext>
          </c:extLst>
        </c:ser>
        <c:ser>
          <c:idx val="0"/>
          <c:order val="2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Foglio1!$A$278:$A$421</c:f>
              <c:numCache>
                <c:formatCode>General</c:formatCode>
                <c:ptCount val="144"/>
                <c:pt idx="0">
                  <c:v>701.2</c:v>
                </c:pt>
                <c:pt idx="1">
                  <c:v>698.9</c:v>
                </c:pt>
                <c:pt idx="2">
                  <c:v>695.7</c:v>
                </c:pt>
                <c:pt idx="3">
                  <c:v>691.8</c:v>
                </c:pt>
                <c:pt idx="4">
                  <c:v>688</c:v>
                </c:pt>
                <c:pt idx="5">
                  <c:v>683.6</c:v>
                </c:pt>
                <c:pt idx="6">
                  <c:v>680.1</c:v>
                </c:pt>
                <c:pt idx="7">
                  <c:v>676.4</c:v>
                </c:pt>
                <c:pt idx="8">
                  <c:v>672.7</c:v>
                </c:pt>
                <c:pt idx="9">
                  <c:v>669.1</c:v>
                </c:pt>
                <c:pt idx="10">
                  <c:v>665.1</c:v>
                </c:pt>
                <c:pt idx="11">
                  <c:v>661.4</c:v>
                </c:pt>
                <c:pt idx="12">
                  <c:v>658.1</c:v>
                </c:pt>
                <c:pt idx="13">
                  <c:v>653.5</c:v>
                </c:pt>
                <c:pt idx="14">
                  <c:v>649.79999999999995</c:v>
                </c:pt>
                <c:pt idx="15">
                  <c:v>646.20000000000005</c:v>
                </c:pt>
                <c:pt idx="16">
                  <c:v>642.1</c:v>
                </c:pt>
                <c:pt idx="17">
                  <c:v>638.1</c:v>
                </c:pt>
                <c:pt idx="18">
                  <c:v>634.20000000000005</c:v>
                </c:pt>
                <c:pt idx="19">
                  <c:v>630.1</c:v>
                </c:pt>
                <c:pt idx="20">
                  <c:v>625.5</c:v>
                </c:pt>
                <c:pt idx="21">
                  <c:v>621.6</c:v>
                </c:pt>
                <c:pt idx="22">
                  <c:v>617.4</c:v>
                </c:pt>
                <c:pt idx="23">
                  <c:v>613.6</c:v>
                </c:pt>
                <c:pt idx="24">
                  <c:v>609.79999999999995</c:v>
                </c:pt>
                <c:pt idx="25">
                  <c:v>605.6</c:v>
                </c:pt>
                <c:pt idx="26">
                  <c:v>601.4</c:v>
                </c:pt>
                <c:pt idx="27">
                  <c:v>597.20000000000005</c:v>
                </c:pt>
                <c:pt idx="28">
                  <c:v>592.6</c:v>
                </c:pt>
                <c:pt idx="29">
                  <c:v>588.1</c:v>
                </c:pt>
                <c:pt idx="30">
                  <c:v>583.9</c:v>
                </c:pt>
                <c:pt idx="31">
                  <c:v>579.1</c:v>
                </c:pt>
                <c:pt idx="32">
                  <c:v>575.20000000000005</c:v>
                </c:pt>
                <c:pt idx="33">
                  <c:v>570.9</c:v>
                </c:pt>
                <c:pt idx="34">
                  <c:v>566.79999999999995</c:v>
                </c:pt>
                <c:pt idx="35">
                  <c:v>562.6</c:v>
                </c:pt>
                <c:pt idx="36">
                  <c:v>558.29999999999995</c:v>
                </c:pt>
                <c:pt idx="37">
                  <c:v>554</c:v>
                </c:pt>
                <c:pt idx="38">
                  <c:v>549.9</c:v>
                </c:pt>
                <c:pt idx="39">
                  <c:v>545.29999999999995</c:v>
                </c:pt>
                <c:pt idx="40">
                  <c:v>540.9</c:v>
                </c:pt>
                <c:pt idx="41">
                  <c:v>536.5</c:v>
                </c:pt>
                <c:pt idx="42">
                  <c:v>531.9</c:v>
                </c:pt>
                <c:pt idx="43">
                  <c:v>527.20000000000005</c:v>
                </c:pt>
                <c:pt idx="44">
                  <c:v>522.29999999999995</c:v>
                </c:pt>
                <c:pt idx="45">
                  <c:v>517.20000000000005</c:v>
                </c:pt>
                <c:pt idx="46">
                  <c:v>512.79999999999995</c:v>
                </c:pt>
                <c:pt idx="47">
                  <c:v>507.5</c:v>
                </c:pt>
                <c:pt idx="48">
                  <c:v>503.6</c:v>
                </c:pt>
                <c:pt idx="49">
                  <c:v>499</c:v>
                </c:pt>
                <c:pt idx="50">
                  <c:v>494.5</c:v>
                </c:pt>
                <c:pt idx="51">
                  <c:v>489.2</c:v>
                </c:pt>
                <c:pt idx="52">
                  <c:v>484.1</c:v>
                </c:pt>
                <c:pt idx="53">
                  <c:v>478.9</c:v>
                </c:pt>
                <c:pt idx="54">
                  <c:v>474.1</c:v>
                </c:pt>
                <c:pt idx="55">
                  <c:v>469.1</c:v>
                </c:pt>
                <c:pt idx="56">
                  <c:v>464</c:v>
                </c:pt>
                <c:pt idx="57">
                  <c:v>459.1</c:v>
                </c:pt>
                <c:pt idx="58">
                  <c:v>454.5</c:v>
                </c:pt>
                <c:pt idx="59">
                  <c:v>449.7</c:v>
                </c:pt>
                <c:pt idx="60">
                  <c:v>444.5</c:v>
                </c:pt>
                <c:pt idx="61">
                  <c:v>439.6</c:v>
                </c:pt>
                <c:pt idx="62">
                  <c:v>434.8</c:v>
                </c:pt>
                <c:pt idx="63">
                  <c:v>430.1</c:v>
                </c:pt>
                <c:pt idx="64">
                  <c:v>425.1</c:v>
                </c:pt>
                <c:pt idx="65">
                  <c:v>420.1</c:v>
                </c:pt>
                <c:pt idx="66">
                  <c:v>415</c:v>
                </c:pt>
                <c:pt idx="67">
                  <c:v>410.2</c:v>
                </c:pt>
                <c:pt idx="68">
                  <c:v>405.1</c:v>
                </c:pt>
                <c:pt idx="69">
                  <c:v>399.6</c:v>
                </c:pt>
                <c:pt idx="70">
                  <c:v>394.2</c:v>
                </c:pt>
                <c:pt idx="71">
                  <c:v>388.4</c:v>
                </c:pt>
                <c:pt idx="72">
                  <c:v>383.1</c:v>
                </c:pt>
                <c:pt idx="73">
                  <c:v>377.9</c:v>
                </c:pt>
                <c:pt idx="74">
                  <c:v>372.9</c:v>
                </c:pt>
                <c:pt idx="75">
                  <c:v>367.5</c:v>
                </c:pt>
                <c:pt idx="76">
                  <c:v>362.5</c:v>
                </c:pt>
                <c:pt idx="77">
                  <c:v>357.2</c:v>
                </c:pt>
                <c:pt idx="78">
                  <c:v>351.8</c:v>
                </c:pt>
                <c:pt idx="79">
                  <c:v>346.5</c:v>
                </c:pt>
                <c:pt idx="80">
                  <c:v>340.5</c:v>
                </c:pt>
                <c:pt idx="81">
                  <c:v>334.8</c:v>
                </c:pt>
                <c:pt idx="82">
                  <c:v>329.4</c:v>
                </c:pt>
                <c:pt idx="83">
                  <c:v>323.8</c:v>
                </c:pt>
                <c:pt idx="84">
                  <c:v>318.5</c:v>
                </c:pt>
                <c:pt idx="85">
                  <c:v>313.60000000000002</c:v>
                </c:pt>
                <c:pt idx="86">
                  <c:v>308.2</c:v>
                </c:pt>
                <c:pt idx="87">
                  <c:v>302.89999999999998</c:v>
                </c:pt>
                <c:pt idx="88">
                  <c:v>297.60000000000002</c:v>
                </c:pt>
                <c:pt idx="89">
                  <c:v>292.2</c:v>
                </c:pt>
                <c:pt idx="90">
                  <c:v>287.3</c:v>
                </c:pt>
                <c:pt idx="91">
                  <c:v>281.89999999999998</c:v>
                </c:pt>
                <c:pt idx="92">
                  <c:v>276.7</c:v>
                </c:pt>
                <c:pt idx="93">
                  <c:v>271.60000000000002</c:v>
                </c:pt>
                <c:pt idx="94">
                  <c:v>266.10000000000002</c:v>
                </c:pt>
                <c:pt idx="95">
                  <c:v>261.10000000000002</c:v>
                </c:pt>
                <c:pt idx="96">
                  <c:v>256</c:v>
                </c:pt>
                <c:pt idx="97">
                  <c:v>250.2</c:v>
                </c:pt>
                <c:pt idx="98">
                  <c:v>244.7</c:v>
                </c:pt>
                <c:pt idx="99">
                  <c:v>239.2</c:v>
                </c:pt>
                <c:pt idx="100">
                  <c:v>233.5</c:v>
                </c:pt>
                <c:pt idx="101">
                  <c:v>227.9</c:v>
                </c:pt>
                <c:pt idx="102">
                  <c:v>222.8</c:v>
                </c:pt>
                <c:pt idx="103">
                  <c:v>217.4</c:v>
                </c:pt>
                <c:pt idx="104">
                  <c:v>212.3</c:v>
                </c:pt>
                <c:pt idx="105">
                  <c:v>206.8</c:v>
                </c:pt>
                <c:pt idx="106">
                  <c:v>201.9</c:v>
                </c:pt>
                <c:pt idx="107">
                  <c:v>196.8</c:v>
                </c:pt>
                <c:pt idx="108">
                  <c:v>191.2</c:v>
                </c:pt>
                <c:pt idx="109">
                  <c:v>185.4</c:v>
                </c:pt>
                <c:pt idx="110">
                  <c:v>180.2</c:v>
                </c:pt>
                <c:pt idx="111">
                  <c:v>174.8</c:v>
                </c:pt>
                <c:pt idx="112">
                  <c:v>169.7</c:v>
                </c:pt>
                <c:pt idx="113">
                  <c:v>164.9</c:v>
                </c:pt>
                <c:pt idx="114">
                  <c:v>160</c:v>
                </c:pt>
                <c:pt idx="115">
                  <c:v>155.1</c:v>
                </c:pt>
                <c:pt idx="116">
                  <c:v>150</c:v>
                </c:pt>
                <c:pt idx="117">
                  <c:v>145.30000000000001</c:v>
                </c:pt>
                <c:pt idx="118">
                  <c:v>140.6</c:v>
                </c:pt>
                <c:pt idx="119">
                  <c:v>136.1</c:v>
                </c:pt>
                <c:pt idx="120">
                  <c:v>131.1</c:v>
                </c:pt>
                <c:pt idx="121">
                  <c:v>126.6</c:v>
                </c:pt>
                <c:pt idx="122">
                  <c:v>122</c:v>
                </c:pt>
                <c:pt idx="123">
                  <c:v>117.5</c:v>
                </c:pt>
                <c:pt idx="124">
                  <c:v>112.9</c:v>
                </c:pt>
                <c:pt idx="125">
                  <c:v>108.2</c:v>
                </c:pt>
                <c:pt idx="126">
                  <c:v>103.6</c:v>
                </c:pt>
                <c:pt idx="127">
                  <c:v>98.8</c:v>
                </c:pt>
                <c:pt idx="128">
                  <c:v>94.3</c:v>
                </c:pt>
                <c:pt idx="129">
                  <c:v>90.3</c:v>
                </c:pt>
                <c:pt idx="130">
                  <c:v>86.2</c:v>
                </c:pt>
                <c:pt idx="131">
                  <c:v>82</c:v>
                </c:pt>
                <c:pt idx="132">
                  <c:v>78.099999999999994</c:v>
                </c:pt>
                <c:pt idx="133">
                  <c:v>74.3</c:v>
                </c:pt>
                <c:pt idx="134">
                  <c:v>70.5</c:v>
                </c:pt>
                <c:pt idx="135">
                  <c:v>66.7</c:v>
                </c:pt>
                <c:pt idx="136">
                  <c:v>62.9</c:v>
                </c:pt>
                <c:pt idx="137">
                  <c:v>59.2</c:v>
                </c:pt>
                <c:pt idx="138">
                  <c:v>56</c:v>
                </c:pt>
                <c:pt idx="139">
                  <c:v>52.6</c:v>
                </c:pt>
                <c:pt idx="140">
                  <c:v>49.8</c:v>
                </c:pt>
                <c:pt idx="141">
                  <c:v>46.6</c:v>
                </c:pt>
                <c:pt idx="142">
                  <c:v>43.4</c:v>
                </c:pt>
                <c:pt idx="143">
                  <c:v>40</c:v>
                </c:pt>
              </c:numCache>
            </c:numRef>
          </c:xVal>
          <c:yVal>
            <c:numRef>
              <c:f>Foglio1!$B$278:$B$421</c:f>
              <c:numCache>
                <c:formatCode>General</c:formatCode>
                <c:ptCount val="144"/>
                <c:pt idx="0">
                  <c:v>1.52</c:v>
                </c:pt>
                <c:pt idx="1">
                  <c:v>1.51</c:v>
                </c:pt>
                <c:pt idx="2">
                  <c:v>1.57</c:v>
                </c:pt>
                <c:pt idx="3">
                  <c:v>1.55</c:v>
                </c:pt>
                <c:pt idx="4">
                  <c:v>1.53</c:v>
                </c:pt>
                <c:pt idx="5">
                  <c:v>1.57</c:v>
                </c:pt>
                <c:pt idx="6">
                  <c:v>1.54</c:v>
                </c:pt>
                <c:pt idx="7">
                  <c:v>1.53</c:v>
                </c:pt>
                <c:pt idx="8">
                  <c:v>1.58</c:v>
                </c:pt>
                <c:pt idx="9">
                  <c:v>1.55</c:v>
                </c:pt>
                <c:pt idx="10">
                  <c:v>1.54</c:v>
                </c:pt>
                <c:pt idx="11">
                  <c:v>1.6</c:v>
                </c:pt>
                <c:pt idx="12">
                  <c:v>1.56</c:v>
                </c:pt>
                <c:pt idx="13">
                  <c:v>1.52</c:v>
                </c:pt>
                <c:pt idx="14">
                  <c:v>1.62</c:v>
                </c:pt>
                <c:pt idx="15">
                  <c:v>1.6</c:v>
                </c:pt>
                <c:pt idx="16">
                  <c:v>1.58</c:v>
                </c:pt>
                <c:pt idx="17">
                  <c:v>1.66</c:v>
                </c:pt>
                <c:pt idx="18">
                  <c:v>1.64</c:v>
                </c:pt>
                <c:pt idx="19">
                  <c:v>1.72</c:v>
                </c:pt>
                <c:pt idx="20">
                  <c:v>1.77</c:v>
                </c:pt>
                <c:pt idx="21">
                  <c:v>1.73</c:v>
                </c:pt>
                <c:pt idx="22">
                  <c:v>1.72</c:v>
                </c:pt>
                <c:pt idx="23">
                  <c:v>1.67</c:v>
                </c:pt>
                <c:pt idx="24">
                  <c:v>1.73</c:v>
                </c:pt>
                <c:pt idx="25">
                  <c:v>1.82</c:v>
                </c:pt>
                <c:pt idx="26">
                  <c:v>1.77</c:v>
                </c:pt>
                <c:pt idx="27">
                  <c:v>1.73</c:v>
                </c:pt>
                <c:pt idx="28">
                  <c:v>1.82</c:v>
                </c:pt>
                <c:pt idx="29">
                  <c:v>1.98</c:v>
                </c:pt>
                <c:pt idx="30">
                  <c:v>2.16</c:v>
                </c:pt>
                <c:pt idx="31">
                  <c:v>2.3199999999999998</c:v>
                </c:pt>
                <c:pt idx="32">
                  <c:v>2.58</c:v>
                </c:pt>
                <c:pt idx="33">
                  <c:v>2.83</c:v>
                </c:pt>
                <c:pt idx="34">
                  <c:v>3.3</c:v>
                </c:pt>
                <c:pt idx="35">
                  <c:v>3.86</c:v>
                </c:pt>
                <c:pt idx="36">
                  <c:v>4.53</c:v>
                </c:pt>
                <c:pt idx="37">
                  <c:v>5.23</c:v>
                </c:pt>
                <c:pt idx="38">
                  <c:v>6.01</c:v>
                </c:pt>
                <c:pt idx="39">
                  <c:v>6.89</c:v>
                </c:pt>
                <c:pt idx="40">
                  <c:v>7.77</c:v>
                </c:pt>
                <c:pt idx="41">
                  <c:v>8.75</c:v>
                </c:pt>
                <c:pt idx="42">
                  <c:v>9.83</c:v>
                </c:pt>
                <c:pt idx="43">
                  <c:v>10.97</c:v>
                </c:pt>
                <c:pt idx="44">
                  <c:v>12.33</c:v>
                </c:pt>
                <c:pt idx="45">
                  <c:v>13.52</c:v>
                </c:pt>
                <c:pt idx="46">
                  <c:v>14.7</c:v>
                </c:pt>
                <c:pt idx="47">
                  <c:v>15.65</c:v>
                </c:pt>
                <c:pt idx="48">
                  <c:v>16.55</c:v>
                </c:pt>
                <c:pt idx="49">
                  <c:v>17.43</c:v>
                </c:pt>
                <c:pt idx="50">
                  <c:v>18.21</c:v>
                </c:pt>
                <c:pt idx="51">
                  <c:v>18.989999999999998</c:v>
                </c:pt>
                <c:pt idx="52">
                  <c:v>19.8</c:v>
                </c:pt>
                <c:pt idx="53">
                  <c:v>20.66</c:v>
                </c:pt>
                <c:pt idx="54">
                  <c:v>21.54</c:v>
                </c:pt>
                <c:pt idx="55">
                  <c:v>22.42</c:v>
                </c:pt>
                <c:pt idx="56">
                  <c:v>23.4</c:v>
                </c:pt>
                <c:pt idx="57">
                  <c:v>24.58</c:v>
                </c:pt>
                <c:pt idx="58">
                  <c:v>25.86</c:v>
                </c:pt>
                <c:pt idx="59">
                  <c:v>27.54</c:v>
                </c:pt>
                <c:pt idx="60">
                  <c:v>29.29</c:v>
                </c:pt>
                <c:pt idx="61">
                  <c:v>31.46</c:v>
                </c:pt>
                <c:pt idx="62">
                  <c:v>33.74</c:v>
                </c:pt>
                <c:pt idx="63">
                  <c:v>36.42</c:v>
                </c:pt>
                <c:pt idx="64">
                  <c:v>39.47</c:v>
                </c:pt>
                <c:pt idx="65">
                  <c:v>42.73</c:v>
                </c:pt>
                <c:pt idx="66">
                  <c:v>46.03</c:v>
                </c:pt>
                <c:pt idx="67">
                  <c:v>48.71</c:v>
                </c:pt>
                <c:pt idx="68">
                  <c:v>50.99</c:v>
                </c:pt>
                <c:pt idx="69">
                  <c:v>52.86</c:v>
                </c:pt>
                <c:pt idx="70">
                  <c:v>54.44</c:v>
                </c:pt>
                <c:pt idx="71">
                  <c:v>55.72</c:v>
                </c:pt>
                <c:pt idx="72">
                  <c:v>56.78</c:v>
                </c:pt>
                <c:pt idx="73">
                  <c:v>57.56</c:v>
                </c:pt>
                <c:pt idx="74">
                  <c:v>58.24</c:v>
                </c:pt>
                <c:pt idx="75">
                  <c:v>58.72</c:v>
                </c:pt>
                <c:pt idx="76">
                  <c:v>59.11</c:v>
                </c:pt>
                <c:pt idx="77">
                  <c:v>59.35</c:v>
                </c:pt>
                <c:pt idx="78">
                  <c:v>59.45</c:v>
                </c:pt>
                <c:pt idx="79">
                  <c:v>59.53</c:v>
                </c:pt>
                <c:pt idx="80">
                  <c:v>59.4</c:v>
                </c:pt>
                <c:pt idx="81">
                  <c:v>59.28</c:v>
                </c:pt>
                <c:pt idx="82">
                  <c:v>59.08</c:v>
                </c:pt>
                <c:pt idx="83">
                  <c:v>58.86</c:v>
                </c:pt>
                <c:pt idx="84">
                  <c:v>58.54</c:v>
                </c:pt>
                <c:pt idx="85">
                  <c:v>58.22</c:v>
                </c:pt>
                <c:pt idx="86">
                  <c:v>57.8</c:v>
                </c:pt>
                <c:pt idx="87">
                  <c:v>57.38</c:v>
                </c:pt>
                <c:pt idx="88">
                  <c:v>56.96</c:v>
                </c:pt>
                <c:pt idx="89">
                  <c:v>56.54</c:v>
                </c:pt>
                <c:pt idx="90">
                  <c:v>56.02</c:v>
                </c:pt>
                <c:pt idx="91">
                  <c:v>55.5</c:v>
                </c:pt>
                <c:pt idx="92">
                  <c:v>54.95</c:v>
                </c:pt>
                <c:pt idx="93">
                  <c:v>54.45</c:v>
                </c:pt>
                <c:pt idx="94">
                  <c:v>53.93</c:v>
                </c:pt>
                <c:pt idx="95">
                  <c:v>53.37</c:v>
                </c:pt>
                <c:pt idx="96">
                  <c:v>52.74</c:v>
                </c:pt>
                <c:pt idx="97">
                  <c:v>52.13</c:v>
                </c:pt>
                <c:pt idx="98">
                  <c:v>51.51</c:v>
                </c:pt>
                <c:pt idx="99">
                  <c:v>50.85</c:v>
                </c:pt>
                <c:pt idx="100">
                  <c:v>50.25</c:v>
                </c:pt>
                <c:pt idx="101">
                  <c:v>49.63</c:v>
                </c:pt>
                <c:pt idx="102">
                  <c:v>49.11</c:v>
                </c:pt>
                <c:pt idx="103">
                  <c:v>48.46</c:v>
                </c:pt>
                <c:pt idx="104">
                  <c:v>47.85</c:v>
                </c:pt>
                <c:pt idx="105">
                  <c:v>47.23</c:v>
                </c:pt>
                <c:pt idx="106">
                  <c:v>46.71</c:v>
                </c:pt>
                <c:pt idx="107">
                  <c:v>46.06</c:v>
                </c:pt>
                <c:pt idx="108">
                  <c:v>45.45</c:v>
                </c:pt>
                <c:pt idx="109">
                  <c:v>44.83</c:v>
                </c:pt>
                <c:pt idx="110">
                  <c:v>44.2</c:v>
                </c:pt>
                <c:pt idx="111">
                  <c:v>43.68</c:v>
                </c:pt>
                <c:pt idx="112">
                  <c:v>43.16</c:v>
                </c:pt>
                <c:pt idx="113">
                  <c:v>42.64</c:v>
                </c:pt>
                <c:pt idx="114">
                  <c:v>42.12</c:v>
                </c:pt>
                <c:pt idx="115">
                  <c:v>41.61</c:v>
                </c:pt>
                <c:pt idx="116">
                  <c:v>41.05</c:v>
                </c:pt>
                <c:pt idx="117">
                  <c:v>40.65</c:v>
                </c:pt>
                <c:pt idx="118">
                  <c:v>40.130000000000003</c:v>
                </c:pt>
                <c:pt idx="119">
                  <c:v>39.68</c:v>
                </c:pt>
                <c:pt idx="120">
                  <c:v>39.17</c:v>
                </c:pt>
                <c:pt idx="121">
                  <c:v>38.75</c:v>
                </c:pt>
                <c:pt idx="122">
                  <c:v>38.33</c:v>
                </c:pt>
                <c:pt idx="123">
                  <c:v>37.909999999999997</c:v>
                </c:pt>
                <c:pt idx="124">
                  <c:v>38.29</c:v>
                </c:pt>
                <c:pt idx="125">
                  <c:v>36.94</c:v>
                </c:pt>
                <c:pt idx="126">
                  <c:v>36.53</c:v>
                </c:pt>
                <c:pt idx="127">
                  <c:v>36.11</c:v>
                </c:pt>
                <c:pt idx="128">
                  <c:v>35.69</c:v>
                </c:pt>
                <c:pt idx="129">
                  <c:v>35.4</c:v>
                </c:pt>
                <c:pt idx="130">
                  <c:v>35</c:v>
                </c:pt>
                <c:pt idx="131">
                  <c:v>34.700000000000003</c:v>
                </c:pt>
                <c:pt idx="132">
                  <c:v>34.4</c:v>
                </c:pt>
                <c:pt idx="133">
                  <c:v>34.1</c:v>
                </c:pt>
                <c:pt idx="134">
                  <c:v>33.799999999999997</c:v>
                </c:pt>
                <c:pt idx="135">
                  <c:v>33.4</c:v>
                </c:pt>
                <c:pt idx="136">
                  <c:v>33.1</c:v>
                </c:pt>
                <c:pt idx="137">
                  <c:v>32.799999999999997</c:v>
                </c:pt>
                <c:pt idx="138">
                  <c:v>32.5</c:v>
                </c:pt>
                <c:pt idx="139">
                  <c:v>32.299999999999997</c:v>
                </c:pt>
                <c:pt idx="140">
                  <c:v>32.1</c:v>
                </c:pt>
                <c:pt idx="141">
                  <c:v>31.8</c:v>
                </c:pt>
                <c:pt idx="142">
                  <c:v>31.6</c:v>
                </c:pt>
                <c:pt idx="143">
                  <c:v>31.3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5A0-425C-A59D-240BA40FB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68336"/>
        <c:axId val="409996208"/>
      </c:scatterChart>
      <c:valAx>
        <c:axId val="40996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409996208"/>
        <c:crosses val="autoZero"/>
        <c:crossBetween val="midCat"/>
      </c:valAx>
      <c:valAx>
        <c:axId val="40999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40996833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2BCB-5595-4341-B815-6EBE8E57C6E6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75909-DA06-4A5F-A108-4F9942F0F2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60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600" dirty="0">
                <a:latin typeface="Palatino Linotype" panose="02040502050505030304" pitchFamily="18" charset="0"/>
              </a:rPr>
              <a:t>The red </a:t>
            </a:r>
            <a:r>
              <a:rPr lang="it-IT" sz="1600" dirty="0" err="1">
                <a:latin typeface="Palatino Linotype" panose="02040502050505030304" pitchFamily="18" charset="0"/>
              </a:rPr>
              <a:t>pigments</a:t>
            </a:r>
            <a:r>
              <a:rPr lang="it-IT" sz="1600" dirty="0">
                <a:latin typeface="Palatino Linotype" panose="02040502050505030304" pitchFamily="18" charset="0"/>
              </a:rPr>
              <a:t> dilemma: </a:t>
            </a:r>
            <a:r>
              <a:rPr lang="it-IT" sz="1600" dirty="0" err="1">
                <a:latin typeface="Palatino Linotype" panose="02040502050505030304" pitchFamily="18" charset="0"/>
              </a:rPr>
              <a:t>This</a:t>
            </a:r>
            <a:r>
              <a:rPr lang="it-IT" sz="1600" dirty="0">
                <a:latin typeface="Palatino Linotype" panose="02040502050505030304" pitchFamily="18" charset="0"/>
              </a:rPr>
              <a:t> work </a:t>
            </a:r>
            <a:r>
              <a:rPr lang="it-IT" sz="1600" dirty="0" err="1">
                <a:latin typeface="Palatino Linotype" panose="02040502050505030304" pitchFamily="18" charset="0"/>
              </a:rPr>
              <a:t>is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included</a:t>
            </a:r>
            <a:r>
              <a:rPr lang="it-IT" sz="1600" dirty="0">
                <a:latin typeface="Palatino Linotype" panose="02040502050505030304" pitchFamily="18" charset="0"/>
              </a:rPr>
              <a:t> in the framework of a </a:t>
            </a:r>
            <a:r>
              <a:rPr lang="it-IT" sz="1600" dirty="0" err="1">
                <a:latin typeface="Palatino Linotype" panose="02040502050505030304" pitchFamily="18" charset="0"/>
              </a:rPr>
              <a:t>series</a:t>
            </a:r>
            <a:r>
              <a:rPr lang="it-IT" sz="1600" dirty="0">
                <a:latin typeface="Palatino Linotype" panose="02040502050505030304" pitchFamily="18" charset="0"/>
              </a:rPr>
              <a:t> of activities </a:t>
            </a:r>
            <a:r>
              <a:rPr lang="it-IT" sz="1600" dirty="0" err="1">
                <a:latin typeface="Palatino Linotype" panose="02040502050505030304" pitchFamily="18" charset="0"/>
              </a:rPr>
              <a:t>about</a:t>
            </a:r>
            <a:r>
              <a:rPr lang="it-IT" sz="1600" dirty="0">
                <a:latin typeface="Palatino Linotype" panose="02040502050505030304" pitchFamily="18" charset="0"/>
              </a:rPr>
              <a:t> the rock </a:t>
            </a:r>
            <a:r>
              <a:rPr lang="it-IT" sz="1600" dirty="0" err="1">
                <a:latin typeface="Palatino Linotype" panose="02040502050505030304" pitchFamily="18" charset="0"/>
              </a:rPr>
              <a:t>magnetism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methods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applied</a:t>
            </a:r>
            <a:r>
              <a:rPr lang="it-IT" sz="1600" dirty="0">
                <a:latin typeface="Palatino Linotype" panose="02040502050505030304" pitchFamily="18" charset="0"/>
              </a:rPr>
              <a:t> to Fine </a:t>
            </a:r>
            <a:r>
              <a:rPr lang="it-IT" sz="1600" dirty="0" err="1">
                <a:latin typeface="Palatino Linotype" panose="02040502050505030304" pitchFamily="18" charset="0"/>
              </a:rPr>
              <a:t>Arts</a:t>
            </a:r>
            <a:r>
              <a:rPr lang="it-IT" sz="1600" dirty="0">
                <a:latin typeface="Palatino Linotype" panose="02040502050505030304" pitchFamily="18" charset="0"/>
              </a:rPr>
              <a:t> and cultural Heritage. I </a:t>
            </a:r>
            <a:r>
              <a:rPr lang="it-IT" sz="1600" dirty="0" err="1">
                <a:latin typeface="Palatino Linotype" panose="02040502050505030304" pitchFamily="18" charset="0"/>
              </a:rPr>
              <a:t>started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measuring</a:t>
            </a:r>
            <a:r>
              <a:rPr lang="it-IT" sz="1600" dirty="0">
                <a:latin typeface="Palatino Linotype" panose="02040502050505030304" pitchFamily="18" charset="0"/>
              </a:rPr>
              <a:t> the </a:t>
            </a:r>
            <a:r>
              <a:rPr lang="it-IT" sz="1600" dirty="0" err="1">
                <a:latin typeface="Palatino Linotype" panose="02040502050505030304" pitchFamily="18" charset="0"/>
              </a:rPr>
              <a:t>magnetic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properties</a:t>
            </a:r>
            <a:r>
              <a:rPr lang="it-IT" sz="1600" dirty="0">
                <a:latin typeface="Palatino Linotype" panose="02040502050505030304" pitchFamily="18" charset="0"/>
              </a:rPr>
              <a:t> of </a:t>
            </a:r>
            <a:r>
              <a:rPr lang="it-IT" sz="1600" dirty="0" err="1">
                <a:latin typeface="Palatino Linotype" panose="02040502050505030304" pitchFamily="18" charset="0"/>
              </a:rPr>
              <a:t>recent</a:t>
            </a:r>
            <a:r>
              <a:rPr lang="it-IT" sz="1600" dirty="0">
                <a:latin typeface="Palatino Linotype" panose="02040502050505030304" pitchFamily="18" charset="0"/>
              </a:rPr>
              <a:t> commercial </a:t>
            </a:r>
            <a:r>
              <a:rPr lang="it-IT" sz="1600" dirty="0" err="1">
                <a:latin typeface="Palatino Linotype" panose="02040502050505030304" pitchFamily="18" charset="0"/>
              </a:rPr>
              <a:t>pigments</a:t>
            </a:r>
            <a:r>
              <a:rPr lang="it-IT" sz="1600" dirty="0">
                <a:latin typeface="Palatino Linotype" panose="02040502050505030304" pitchFamily="18" charset="0"/>
              </a:rPr>
              <a:t> for fine </a:t>
            </a:r>
            <a:r>
              <a:rPr lang="it-IT" sz="1600" dirty="0" err="1">
                <a:latin typeface="Palatino Linotype" panose="02040502050505030304" pitchFamily="18" charset="0"/>
              </a:rPr>
              <a:t>arts</a:t>
            </a:r>
            <a:r>
              <a:rPr lang="it-IT" sz="1600" dirty="0">
                <a:latin typeface="Palatino Linotype" panose="02040502050505030304" pitchFamily="18" charset="0"/>
              </a:rPr>
              <a:t>, to compare </a:t>
            </a:r>
            <a:r>
              <a:rPr lang="it-IT" sz="1600" dirty="0" err="1">
                <a:latin typeface="Palatino Linotype" panose="02040502050505030304" pitchFamily="18" charset="0"/>
              </a:rPr>
              <a:t>them</a:t>
            </a:r>
            <a:r>
              <a:rPr lang="it-IT" sz="1600" dirty="0">
                <a:latin typeface="Palatino Linotype" panose="02040502050505030304" pitchFamily="18" charset="0"/>
              </a:rPr>
              <a:t> with </a:t>
            </a:r>
            <a:r>
              <a:rPr lang="it-IT" sz="1600" dirty="0" err="1">
                <a:latin typeface="Palatino Linotype" panose="02040502050505030304" pitchFamily="18" charset="0"/>
              </a:rPr>
              <a:t>similar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colours</a:t>
            </a:r>
            <a:r>
              <a:rPr lang="it-IT" sz="1600" dirty="0">
                <a:latin typeface="Palatino Linotype" panose="02040502050505030304" pitchFamily="18" charset="0"/>
              </a:rPr>
              <a:t> from the </a:t>
            </a:r>
            <a:r>
              <a:rPr lang="it-IT" sz="1600" dirty="0" err="1">
                <a:latin typeface="Palatino Linotype" panose="02040502050505030304" pitchFamily="18" charset="0"/>
              </a:rPr>
              <a:t>eighteenth</a:t>
            </a:r>
            <a:r>
              <a:rPr lang="it-IT" sz="1600" dirty="0">
                <a:latin typeface="Palatino Linotype" panose="02040502050505030304" pitchFamily="18" charset="0"/>
              </a:rPr>
              <a:t> and </a:t>
            </a:r>
            <a:r>
              <a:rPr lang="it-IT" sz="1600" dirty="0" err="1">
                <a:latin typeface="Palatino Linotype" panose="02040502050505030304" pitchFamily="18" charset="0"/>
              </a:rPr>
              <a:t>nineteenth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centuries</a:t>
            </a:r>
            <a:r>
              <a:rPr lang="it-IT" sz="1600" dirty="0">
                <a:latin typeface="Palatino Linotype" panose="02040502050505030304" pitchFamily="18" charset="0"/>
              </a:rPr>
              <a:t>. Some </a:t>
            </a:r>
            <a:r>
              <a:rPr lang="it-IT" sz="1600" dirty="0" err="1">
                <a:latin typeface="Palatino Linotype" panose="02040502050505030304" pitchFamily="18" charset="0"/>
              </a:rPr>
              <a:t>experiments</a:t>
            </a:r>
            <a:r>
              <a:rPr lang="it-IT" sz="1600" dirty="0">
                <a:latin typeface="Palatino Linotype" panose="02040502050505030304" pitchFamily="18" charset="0"/>
              </a:rPr>
              <a:t> on </a:t>
            </a:r>
            <a:r>
              <a:rPr lang="it-IT" sz="1600" dirty="0" err="1">
                <a:latin typeface="Palatino Linotype" panose="02040502050505030304" pitchFamily="18" charset="0"/>
              </a:rPr>
              <a:t>archeological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pigments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were</a:t>
            </a:r>
            <a:r>
              <a:rPr lang="it-IT" sz="1600" dirty="0">
                <a:latin typeface="Palatino Linotype" panose="02040502050505030304" pitchFamily="18" charset="0"/>
              </a:rPr>
              <a:t> made </a:t>
            </a:r>
            <a:r>
              <a:rPr lang="it-IT" sz="1600" dirty="0" err="1">
                <a:latin typeface="Palatino Linotype" panose="02040502050505030304" pitchFamily="18" charset="0"/>
              </a:rPr>
              <a:t>too</a:t>
            </a:r>
            <a:r>
              <a:rPr lang="it-IT" sz="1600" dirty="0">
                <a:latin typeface="Palatino Linotype" panose="02040502050505030304" pitchFamily="18" charset="0"/>
              </a:rPr>
              <a:t>. </a:t>
            </a:r>
            <a:r>
              <a:rPr lang="it-IT" sz="1600" dirty="0" err="1">
                <a:latin typeface="Palatino Linotype" panose="02040502050505030304" pitchFamily="18" charset="0"/>
              </a:rPr>
              <a:t>All</a:t>
            </a:r>
            <a:r>
              <a:rPr lang="it-IT" sz="1600" dirty="0">
                <a:latin typeface="Palatino Linotype" panose="02040502050505030304" pitchFamily="18" charset="0"/>
              </a:rPr>
              <a:t> the </a:t>
            </a:r>
            <a:r>
              <a:rPr lang="it-IT" sz="1600" dirty="0" err="1">
                <a:latin typeface="Palatino Linotype" panose="02040502050505030304" pitchFamily="18" charset="0"/>
              </a:rPr>
              <a:t>pigments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showed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distinctive</a:t>
            </a:r>
            <a:r>
              <a:rPr lang="it-IT" sz="1600" dirty="0">
                <a:latin typeface="Palatino Linotype" panose="02040502050505030304" pitchFamily="18" charset="0"/>
              </a:rPr>
              <a:t> and </a:t>
            </a:r>
            <a:r>
              <a:rPr lang="it-IT" sz="1600" dirty="0" err="1">
                <a:latin typeface="Palatino Linotype" panose="02040502050505030304" pitchFamily="18" charset="0"/>
              </a:rPr>
              <a:t>peculiar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magnetic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properties</a:t>
            </a:r>
            <a:r>
              <a:rPr lang="it-IT" sz="1600" dirty="0">
                <a:latin typeface="Palatino Linotype" panose="02040502050505030304" pitchFamily="18" charset="0"/>
              </a:rPr>
              <a:t>, </a:t>
            </a:r>
            <a:r>
              <a:rPr lang="it-IT" sz="1600" dirty="0" err="1">
                <a:latin typeface="Palatino Linotype" panose="02040502050505030304" pitchFamily="18" charset="0"/>
              </a:rPr>
              <a:t>controversial</a:t>
            </a:r>
            <a:r>
              <a:rPr lang="it-IT" sz="1600" dirty="0">
                <a:latin typeface="Palatino Linotype" panose="02040502050505030304" pitchFamily="18" charset="0"/>
              </a:rPr>
              <a:t> and </a:t>
            </a:r>
            <a:r>
              <a:rPr lang="it-IT" sz="1600" dirty="0" err="1">
                <a:latin typeface="Palatino Linotype" panose="02040502050505030304" pitchFamily="18" charset="0"/>
              </a:rPr>
              <a:t>difficult</a:t>
            </a:r>
            <a:r>
              <a:rPr lang="it-IT" sz="1600" dirty="0">
                <a:latin typeface="Palatino Linotype" panose="02040502050505030304" pitchFamily="18" charset="0"/>
              </a:rPr>
              <a:t> to be </a:t>
            </a:r>
            <a:r>
              <a:rPr lang="it-IT" sz="1600" dirty="0" err="1">
                <a:latin typeface="Palatino Linotype" panose="02040502050505030304" pitchFamily="18" charset="0"/>
              </a:rPr>
              <a:t>understood</a:t>
            </a:r>
            <a:r>
              <a:rPr lang="it-IT" sz="1600" dirty="0">
                <a:latin typeface="Palatino Linotype" panose="02040502050505030304" pitchFamily="18" charset="0"/>
              </a:rPr>
              <a:t>, </a:t>
            </a:r>
            <a:r>
              <a:rPr lang="it-IT" sz="1600" dirty="0" err="1">
                <a:latin typeface="Palatino Linotype" panose="02040502050505030304" pitchFamily="18" charset="0"/>
              </a:rPr>
              <a:t>especially</a:t>
            </a:r>
            <a:r>
              <a:rPr lang="it-IT" sz="1600" dirty="0">
                <a:latin typeface="Palatino Linotype" panose="02040502050505030304" pitchFamily="18" charset="0"/>
              </a:rPr>
              <a:t> in the case of red </a:t>
            </a:r>
            <a:r>
              <a:rPr lang="it-IT" sz="1600" dirty="0" err="1">
                <a:latin typeface="Palatino Linotype" panose="02040502050505030304" pitchFamily="18" charset="0"/>
              </a:rPr>
              <a:t>pigments</a:t>
            </a:r>
            <a:r>
              <a:rPr lang="it-IT" sz="1600" dirty="0">
                <a:latin typeface="Palatino Linotype" panose="02040502050505030304" pitchFamily="18" charset="0"/>
              </a:rPr>
              <a:t>, </a:t>
            </a:r>
            <a:r>
              <a:rPr lang="it-IT" sz="1600" dirty="0" err="1">
                <a:latin typeface="Palatino Linotype" panose="02040502050505030304" pitchFamily="18" charset="0"/>
              </a:rPr>
              <a:t>consisting</a:t>
            </a:r>
            <a:r>
              <a:rPr lang="it-IT" sz="1600" dirty="0">
                <a:latin typeface="Palatino Linotype" panose="02040502050505030304" pitchFamily="18" charset="0"/>
              </a:rPr>
              <a:t> in a </a:t>
            </a:r>
            <a:r>
              <a:rPr lang="it-IT" sz="1600" dirty="0" err="1">
                <a:latin typeface="Palatino Linotype" panose="02040502050505030304" pitchFamily="18" charset="0"/>
              </a:rPr>
              <a:t>complex</a:t>
            </a:r>
            <a:r>
              <a:rPr lang="it-IT" sz="1600" dirty="0">
                <a:latin typeface="Palatino Linotype" panose="02040502050505030304" pitchFamily="18" charset="0"/>
              </a:rPr>
              <a:t> mix of </a:t>
            </a:r>
            <a:r>
              <a:rPr lang="it-IT" sz="1600" dirty="0" err="1">
                <a:latin typeface="Palatino Linotype" panose="02040502050505030304" pitchFamily="18" charset="0"/>
              </a:rPr>
              <a:t>oxidised</a:t>
            </a:r>
            <a:r>
              <a:rPr lang="it-IT" sz="1600" dirty="0">
                <a:latin typeface="Palatino Linotype" panose="02040502050505030304" pitchFamily="18" charset="0"/>
              </a:rPr>
              <a:t> magnetite, </a:t>
            </a:r>
            <a:r>
              <a:rPr lang="it-IT" sz="1600" dirty="0" err="1">
                <a:latin typeface="Palatino Linotype" panose="02040502050505030304" pitchFamily="18" charset="0"/>
              </a:rPr>
              <a:t>hematite</a:t>
            </a:r>
            <a:r>
              <a:rPr lang="it-IT" sz="1600" dirty="0">
                <a:latin typeface="Palatino Linotype" panose="02040502050505030304" pitchFamily="18" charset="0"/>
              </a:rPr>
              <a:t> and </a:t>
            </a:r>
            <a:r>
              <a:rPr lang="it-IT" sz="1600" dirty="0" err="1">
                <a:latin typeface="Palatino Linotype" panose="02040502050505030304" pitchFamily="18" charset="0"/>
              </a:rPr>
              <a:t>maghemite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at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various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grainsizes</a:t>
            </a:r>
            <a:r>
              <a:rPr lang="it-IT" sz="1600" dirty="0">
                <a:latin typeface="Palatino Linotype" panose="02040502050505030304" pitchFamily="18" charset="0"/>
              </a:rPr>
              <a:t>. </a:t>
            </a:r>
            <a:r>
              <a:rPr lang="it-IT" sz="1600" dirty="0" err="1">
                <a:latin typeface="Palatino Linotype" panose="02040502050505030304" pitchFamily="18" charset="0"/>
              </a:rPr>
              <a:t>Also</a:t>
            </a:r>
            <a:r>
              <a:rPr lang="it-IT" sz="1600" dirty="0">
                <a:latin typeface="Palatino Linotype" panose="02040502050505030304" pitchFamily="18" charset="0"/>
              </a:rPr>
              <a:t> green, blue and </a:t>
            </a:r>
            <a:r>
              <a:rPr lang="it-IT" sz="1600" dirty="0" err="1">
                <a:latin typeface="Palatino Linotype" panose="02040502050505030304" pitchFamily="18" charset="0"/>
              </a:rPr>
              <a:t>yellow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pigments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were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interestingly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characterized</a:t>
            </a:r>
            <a:r>
              <a:rPr lang="it-IT" sz="1600" dirty="0">
                <a:latin typeface="Palatino Linotype" panose="02040502050505030304" pitchFamily="18" charset="0"/>
              </a:rPr>
              <a:t> for </a:t>
            </a:r>
            <a:r>
              <a:rPr lang="it-IT" sz="1600" dirty="0" err="1">
                <a:latin typeface="Palatino Linotype" panose="02040502050505030304" pitchFamily="18" charset="0"/>
              </a:rPr>
              <a:t>their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magnetic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properties</a:t>
            </a:r>
            <a:r>
              <a:rPr lang="it-IT" sz="1600" dirty="0">
                <a:latin typeface="Palatino Linotype" panose="02040502050505030304" pitchFamily="18" charset="0"/>
              </a:rPr>
              <a:t>.</a:t>
            </a:r>
          </a:p>
          <a:p>
            <a:pPr algn="just"/>
            <a:r>
              <a:rPr lang="it-IT" sz="1600" dirty="0">
                <a:latin typeface="Palatino Linotype" panose="02040502050505030304" pitchFamily="18" charset="0"/>
              </a:rPr>
              <a:t>The idea </a:t>
            </a:r>
            <a:r>
              <a:rPr lang="it-IT" sz="1600" dirty="0" err="1">
                <a:latin typeface="Palatino Linotype" panose="02040502050505030304" pitchFamily="18" charset="0"/>
              </a:rPr>
              <a:t>is</a:t>
            </a:r>
            <a:r>
              <a:rPr lang="it-IT" sz="1600" dirty="0">
                <a:latin typeface="Palatino Linotype" panose="02040502050505030304" pitchFamily="18" charset="0"/>
              </a:rPr>
              <a:t> to go on with </a:t>
            </a:r>
            <a:r>
              <a:rPr lang="it-IT" sz="1600" dirty="0" err="1">
                <a:latin typeface="Palatino Linotype" panose="02040502050505030304" pitchFamily="18" charset="0"/>
              </a:rPr>
              <a:t>tests</a:t>
            </a:r>
            <a:r>
              <a:rPr lang="it-IT" sz="1600" dirty="0">
                <a:latin typeface="Palatino Linotype" panose="02040502050505030304" pitchFamily="18" charset="0"/>
              </a:rPr>
              <a:t> on </a:t>
            </a:r>
            <a:r>
              <a:rPr lang="it-IT" sz="1600" dirty="0" err="1">
                <a:latin typeface="Palatino Linotype" panose="02040502050505030304" pitchFamily="18" charset="0"/>
              </a:rPr>
              <a:t>different</a:t>
            </a:r>
            <a:r>
              <a:rPr lang="it-IT" sz="1600" dirty="0">
                <a:latin typeface="Palatino Linotype" panose="02040502050505030304" pitchFamily="18" charset="0"/>
              </a:rPr>
              <a:t> brands of </a:t>
            </a:r>
            <a:r>
              <a:rPr lang="it-IT" sz="1600" dirty="0" err="1">
                <a:latin typeface="Palatino Linotype" panose="02040502050505030304" pitchFamily="18" charset="0"/>
              </a:rPr>
              <a:t>recent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pigments</a:t>
            </a:r>
            <a:r>
              <a:rPr lang="it-IT" sz="1600" dirty="0">
                <a:latin typeface="Palatino Linotype" panose="02040502050505030304" pitchFamily="18" charset="0"/>
              </a:rPr>
              <a:t> and sources for the </a:t>
            </a:r>
            <a:r>
              <a:rPr lang="it-IT" sz="1600" dirty="0" err="1">
                <a:latin typeface="Palatino Linotype" panose="02040502050505030304" pitchFamily="18" charset="0"/>
              </a:rPr>
              <a:t>ancient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ones</a:t>
            </a:r>
            <a:r>
              <a:rPr lang="it-IT" sz="1600" dirty="0">
                <a:latin typeface="Palatino Linotype" panose="02040502050505030304" pitchFamily="18" charset="0"/>
              </a:rPr>
              <a:t>, with a </a:t>
            </a:r>
            <a:r>
              <a:rPr lang="it-IT" sz="1600" dirty="0" err="1">
                <a:latin typeface="Palatino Linotype" panose="02040502050505030304" pitchFamily="18" charset="0"/>
              </a:rPr>
              <a:t>multidisciplinary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approach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where</a:t>
            </a:r>
            <a:r>
              <a:rPr lang="it-IT" sz="1600" dirty="0">
                <a:latin typeface="Palatino Linotype" panose="02040502050505030304" pitchFamily="18" charset="0"/>
              </a:rPr>
              <a:t> the </a:t>
            </a:r>
            <a:r>
              <a:rPr lang="it-IT" sz="1600" dirty="0" err="1">
                <a:latin typeface="Palatino Linotype" panose="02040502050505030304" pitchFamily="18" charset="0"/>
              </a:rPr>
              <a:t>magnetic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properties</a:t>
            </a:r>
            <a:r>
              <a:rPr lang="it-IT" sz="1600" dirty="0">
                <a:latin typeface="Palatino Linotype" panose="02040502050505030304" pitchFamily="18" charset="0"/>
              </a:rPr>
              <a:t> can be </a:t>
            </a:r>
            <a:r>
              <a:rPr lang="it-IT" sz="1600" dirty="0" err="1">
                <a:latin typeface="Palatino Linotype" panose="02040502050505030304" pitchFamily="18" charset="0"/>
              </a:rPr>
              <a:t>complementary</a:t>
            </a:r>
            <a:r>
              <a:rPr lang="it-IT" sz="1600" dirty="0">
                <a:latin typeface="Palatino Linotype" panose="02040502050505030304" pitchFamily="18" charset="0"/>
              </a:rPr>
              <a:t> to XRF and </a:t>
            </a:r>
            <a:r>
              <a:rPr lang="it-IT" sz="1600" dirty="0" err="1">
                <a:latin typeface="Palatino Linotype" panose="02040502050505030304" pitchFamily="18" charset="0"/>
              </a:rPr>
              <a:t>chemical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analyses</a:t>
            </a:r>
            <a:r>
              <a:rPr lang="it-IT" sz="1600" dirty="0">
                <a:latin typeface="Palatino Linotype" panose="02040502050505030304" pitchFamily="18" charset="0"/>
              </a:rPr>
              <a:t> for </a:t>
            </a:r>
            <a:r>
              <a:rPr lang="it-IT" sz="1600" dirty="0" err="1">
                <a:latin typeface="Palatino Linotype" panose="02040502050505030304" pitchFamily="18" charset="0"/>
              </a:rPr>
              <a:t>their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discrimination</a:t>
            </a:r>
            <a:r>
              <a:rPr lang="it-IT" sz="1600" dirty="0">
                <a:latin typeface="Palatino Linotype" panose="02040502050505030304" pitchFamily="18" charset="0"/>
              </a:rPr>
              <a:t>, </a:t>
            </a:r>
            <a:r>
              <a:rPr lang="it-IT" sz="1600" dirty="0" err="1">
                <a:latin typeface="Palatino Linotype" panose="02040502050505030304" pitchFamily="18" charset="0"/>
              </a:rPr>
              <a:t>restoration</a:t>
            </a:r>
            <a:r>
              <a:rPr lang="it-IT" sz="1600" dirty="0">
                <a:latin typeface="Palatino Linotype" panose="02040502050505030304" pitchFamily="18" charset="0"/>
              </a:rPr>
              <a:t> and </a:t>
            </a:r>
            <a:r>
              <a:rPr lang="it-IT" sz="1600" dirty="0" err="1">
                <a:latin typeface="Palatino Linotype" panose="02040502050505030304" pitchFamily="18" charset="0"/>
              </a:rPr>
              <a:t>identification</a:t>
            </a:r>
            <a:r>
              <a:rPr lang="it-IT" sz="1600" dirty="0">
                <a:latin typeface="Palatino Linotype" panose="02040502050505030304" pitchFamily="18" charset="0"/>
              </a:rPr>
              <a:t> in fine </a:t>
            </a:r>
            <a:r>
              <a:rPr lang="it-IT" sz="1600" dirty="0" err="1">
                <a:latin typeface="Palatino Linotype" panose="02040502050505030304" pitchFamily="18" charset="0"/>
              </a:rPr>
              <a:t>arts</a:t>
            </a:r>
            <a:r>
              <a:rPr lang="it-IT" sz="1600" dirty="0">
                <a:latin typeface="Palatino Linotype" panose="02040502050505030304" pitchFamily="18" charset="0"/>
              </a:rPr>
              <a:t>. </a:t>
            </a:r>
            <a:r>
              <a:rPr lang="it-IT" sz="1600" dirty="0" err="1">
                <a:latin typeface="Palatino Linotype" panose="02040502050505030304" pitchFamily="18" charset="0"/>
              </a:rPr>
              <a:t>This</a:t>
            </a:r>
            <a:r>
              <a:rPr lang="it-IT" sz="1600" dirty="0">
                <a:latin typeface="Palatino Linotype" panose="02040502050505030304" pitchFamily="18" charset="0"/>
              </a:rPr>
              <a:t> study </a:t>
            </a:r>
            <a:r>
              <a:rPr lang="it-IT" sz="1600" dirty="0" err="1">
                <a:latin typeface="Palatino Linotype" panose="02040502050505030304" pitchFamily="18" charset="0"/>
              </a:rPr>
              <a:t>is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coupled</a:t>
            </a:r>
            <a:r>
              <a:rPr lang="it-IT" sz="1600" dirty="0">
                <a:latin typeface="Palatino Linotype" panose="02040502050505030304" pitchFamily="18" charset="0"/>
              </a:rPr>
              <a:t> to </a:t>
            </a:r>
            <a:r>
              <a:rPr lang="it-IT" sz="1600" dirty="0" err="1">
                <a:latin typeface="Palatino Linotype" panose="02040502050505030304" pitchFamily="18" charset="0"/>
              </a:rPr>
              <a:t>another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research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about</a:t>
            </a:r>
            <a:r>
              <a:rPr lang="it-IT" sz="1600" dirty="0">
                <a:latin typeface="Palatino Linotype" panose="02040502050505030304" pitchFamily="18" charset="0"/>
              </a:rPr>
              <a:t> the </a:t>
            </a:r>
            <a:r>
              <a:rPr lang="it-IT" sz="1600" dirty="0" err="1">
                <a:latin typeface="Palatino Linotype" panose="02040502050505030304" pitchFamily="18" charset="0"/>
              </a:rPr>
              <a:t>influence</a:t>
            </a:r>
            <a:r>
              <a:rPr lang="it-IT" sz="1600" dirty="0">
                <a:latin typeface="Palatino Linotype" panose="02040502050505030304" pitchFamily="18" charset="0"/>
              </a:rPr>
              <a:t> of </a:t>
            </a:r>
            <a:r>
              <a:rPr lang="it-IT" sz="1600" dirty="0" err="1">
                <a:latin typeface="Palatino Linotype" panose="02040502050505030304" pitchFamily="18" charset="0"/>
              </a:rPr>
              <a:t>particulate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matter</a:t>
            </a:r>
            <a:r>
              <a:rPr lang="it-IT" sz="1600" dirty="0">
                <a:latin typeface="Palatino Linotype" panose="02040502050505030304" pitchFamily="18" charset="0"/>
              </a:rPr>
              <a:t> on </a:t>
            </a:r>
            <a:r>
              <a:rPr lang="it-IT" sz="1600" dirty="0" err="1">
                <a:latin typeface="Palatino Linotype" panose="02040502050505030304" pitchFamily="18" charset="0"/>
              </a:rPr>
              <a:t>hystorical</a:t>
            </a:r>
            <a:r>
              <a:rPr lang="it-IT" sz="1600" dirty="0">
                <a:latin typeface="Palatino Linotype" panose="02040502050505030304" pitchFamily="18" charset="0"/>
              </a:rPr>
              <a:t> buildings, </a:t>
            </a:r>
            <a:r>
              <a:rPr lang="it-IT" sz="1600" dirty="0" err="1">
                <a:latin typeface="Palatino Linotype" panose="02040502050505030304" pitchFamily="18" charset="0"/>
              </a:rPr>
              <a:t>as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deduced</a:t>
            </a:r>
            <a:r>
              <a:rPr lang="it-IT" sz="1600" dirty="0">
                <a:latin typeface="Palatino Linotype" panose="02040502050505030304" pitchFamily="18" charset="0"/>
              </a:rPr>
              <a:t> with </a:t>
            </a:r>
            <a:r>
              <a:rPr lang="it-IT" sz="1600" dirty="0" err="1">
                <a:latin typeface="Palatino Linotype" panose="02040502050505030304" pitchFamily="18" charset="0"/>
              </a:rPr>
              <a:t>magnetic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biomonitoring</a:t>
            </a:r>
            <a:r>
              <a:rPr lang="it-IT" sz="1600" dirty="0">
                <a:latin typeface="Palatino Linotype" panose="02040502050505030304" pitchFamily="18" charset="0"/>
              </a:rPr>
              <a:t> </a:t>
            </a:r>
            <a:r>
              <a:rPr lang="it-IT" sz="1600" dirty="0" err="1">
                <a:latin typeface="Palatino Linotype" panose="02040502050505030304" pitchFamily="18" charset="0"/>
              </a:rPr>
              <a:t>methods</a:t>
            </a:r>
            <a:r>
              <a:rPr lang="it-IT" sz="160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it-IT" sz="1600" dirty="0">
              <a:latin typeface="Palatino Linotype" panose="0204050205050503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75909-DA06-4A5F-A108-4F9942F0F23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45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94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3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60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20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0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56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4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31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3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24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81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807D-3CB1-477D-A3BA-A215DA2D9741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CEE4-C074-4126-8D93-B829D20EC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4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chart" Target="../charts/chart2.xml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Rettangolo 2007">
            <a:extLst>
              <a:ext uri="{FF2B5EF4-FFF2-40B4-BE49-F238E27FC236}">
                <a16:creationId xmlns:a16="http://schemas.microsoft.com/office/drawing/2014/main" id="{D915CC7C-5E6B-4962-B435-31B7720D34FB}"/>
              </a:ext>
            </a:extLst>
          </p:cNvPr>
          <p:cNvSpPr/>
          <p:nvPr/>
        </p:nvSpPr>
        <p:spPr>
          <a:xfrm>
            <a:off x="3500949" y="4415828"/>
            <a:ext cx="4159147" cy="2363420"/>
          </a:xfrm>
          <a:prstGeom prst="rect">
            <a:avLst/>
          </a:prstGeom>
          <a:solidFill>
            <a:srgbClr val="FFFD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89" name="Gruppo 1988">
            <a:extLst>
              <a:ext uri="{FF2B5EF4-FFF2-40B4-BE49-F238E27FC236}">
                <a16:creationId xmlns:a16="http://schemas.microsoft.com/office/drawing/2014/main" id="{542E8A6B-AAE7-4FAF-A1F3-F7506581FC0D}"/>
              </a:ext>
            </a:extLst>
          </p:cNvPr>
          <p:cNvGrpSpPr/>
          <p:nvPr/>
        </p:nvGrpSpPr>
        <p:grpSpPr>
          <a:xfrm>
            <a:off x="42854" y="4199312"/>
            <a:ext cx="3437353" cy="2499370"/>
            <a:chOff x="143572" y="4199312"/>
            <a:chExt cx="3760335" cy="2658688"/>
          </a:xfrm>
          <a:solidFill>
            <a:srgbClr val="FFFDF7"/>
          </a:solidFill>
        </p:grpSpPr>
        <p:pic>
          <p:nvPicPr>
            <p:cNvPr id="1964" name="Immagine 1963">
              <a:extLst>
                <a:ext uri="{FF2B5EF4-FFF2-40B4-BE49-F238E27FC236}">
                  <a16:creationId xmlns:a16="http://schemas.microsoft.com/office/drawing/2014/main" id="{CD302F4F-4BC0-4670-AD24-CC15964D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72" y="4199312"/>
              <a:ext cx="3760335" cy="2658688"/>
            </a:xfrm>
            <a:prstGeom prst="rect">
              <a:avLst/>
            </a:prstGeom>
            <a:grpFill/>
          </p:spPr>
        </p:pic>
        <p:sp>
          <p:nvSpPr>
            <p:cNvPr id="1970" name="CasellaDiTesto 1969">
              <a:extLst>
                <a:ext uri="{FF2B5EF4-FFF2-40B4-BE49-F238E27FC236}">
                  <a16:creationId xmlns:a16="http://schemas.microsoft.com/office/drawing/2014/main" id="{EC6DDB43-059A-4404-8B62-28496F0600FD}"/>
                </a:ext>
              </a:extLst>
            </p:cNvPr>
            <p:cNvSpPr txBox="1"/>
            <p:nvPr/>
          </p:nvSpPr>
          <p:spPr>
            <a:xfrm>
              <a:off x="663382" y="4668767"/>
              <a:ext cx="1321043" cy="401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it-IT" sz="18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Mars Red</a:t>
              </a:r>
              <a:endParaRPr lang="it-IT" dirty="0"/>
            </a:p>
          </p:txBody>
        </p:sp>
        <p:pic>
          <p:nvPicPr>
            <p:cNvPr id="1977" name="Picture 2" descr="Rosso di marte - Pigmenti.net">
              <a:extLst>
                <a:ext uri="{FF2B5EF4-FFF2-40B4-BE49-F238E27FC236}">
                  <a16:creationId xmlns:a16="http://schemas.microsoft.com/office/drawing/2014/main" id="{1C57BC4E-D614-4D82-8BD3-58621B2E1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506" y="4991007"/>
              <a:ext cx="504084" cy="510865"/>
            </a:xfrm>
            <a:prstGeom prst="rect">
              <a:avLst/>
            </a:prstGeom>
            <a:grpFill/>
          </p:spPr>
        </p:pic>
      </p:grpSp>
      <p:sp>
        <p:nvSpPr>
          <p:cNvPr id="2004" name="Rettangolo 2003">
            <a:extLst>
              <a:ext uri="{FF2B5EF4-FFF2-40B4-BE49-F238E27FC236}">
                <a16:creationId xmlns:a16="http://schemas.microsoft.com/office/drawing/2014/main" id="{52516909-45EE-41A2-B5B2-653730495884}"/>
              </a:ext>
            </a:extLst>
          </p:cNvPr>
          <p:cNvSpPr/>
          <p:nvPr/>
        </p:nvSpPr>
        <p:spPr>
          <a:xfrm>
            <a:off x="42855" y="1226175"/>
            <a:ext cx="3627579" cy="3187749"/>
          </a:xfrm>
          <a:prstGeom prst="rect">
            <a:avLst/>
          </a:prstGeom>
          <a:solidFill>
            <a:srgbClr val="FFFD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06" name="Rettangolo 2005">
            <a:extLst>
              <a:ext uri="{FF2B5EF4-FFF2-40B4-BE49-F238E27FC236}">
                <a16:creationId xmlns:a16="http://schemas.microsoft.com/office/drawing/2014/main" id="{C253FDA9-7F31-41EE-BFB2-0EA16DD805BC}"/>
              </a:ext>
            </a:extLst>
          </p:cNvPr>
          <p:cNvSpPr/>
          <p:nvPr/>
        </p:nvSpPr>
        <p:spPr>
          <a:xfrm>
            <a:off x="3781433" y="1207760"/>
            <a:ext cx="3869138" cy="3187749"/>
          </a:xfrm>
          <a:prstGeom prst="rect">
            <a:avLst/>
          </a:prstGeom>
          <a:solidFill>
            <a:srgbClr val="FFFD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07" name="Rettangolo 2006">
            <a:extLst>
              <a:ext uri="{FF2B5EF4-FFF2-40B4-BE49-F238E27FC236}">
                <a16:creationId xmlns:a16="http://schemas.microsoft.com/office/drawing/2014/main" id="{B0DED462-F566-4788-A13D-7B932D56FD79}"/>
              </a:ext>
            </a:extLst>
          </p:cNvPr>
          <p:cNvSpPr/>
          <p:nvPr/>
        </p:nvSpPr>
        <p:spPr>
          <a:xfrm>
            <a:off x="7732044" y="1207760"/>
            <a:ext cx="4248613" cy="3513742"/>
          </a:xfrm>
          <a:prstGeom prst="rect">
            <a:avLst/>
          </a:prstGeom>
          <a:solidFill>
            <a:srgbClr val="FFFD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6C335B-EA08-4768-A96B-BE99409AC945}"/>
              </a:ext>
            </a:extLst>
          </p:cNvPr>
          <p:cNvSpPr txBox="1"/>
          <p:nvPr/>
        </p:nvSpPr>
        <p:spPr>
          <a:xfrm>
            <a:off x="103870" y="41921"/>
            <a:ext cx="12039051" cy="1146789"/>
          </a:xfrm>
          <a:prstGeom prst="rect">
            <a:avLst/>
          </a:prstGeom>
          <a:solidFill>
            <a:srgbClr val="683028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magnetic properties of natural pigments: preliminary analyses for their identification in Fine Arts: </a:t>
            </a: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red </a:t>
            </a:r>
            <a:r>
              <a:rPr lang="it-IT" sz="14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pigments</a:t>
            </a:r>
            <a:r>
              <a:rPr lang="it-IT" sz="14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dilemma"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Chiara Anselmi</a:t>
            </a:r>
            <a:r>
              <a:rPr lang="it-IT" sz="16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Antonio Sgamellotti</a:t>
            </a:r>
            <a:r>
              <a:rPr lang="it-IT" sz="16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2, 3</a:t>
            </a: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Manuela Vagnini</a:t>
            </a:r>
            <a:r>
              <a:rPr lang="it-IT" sz="16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600" u="sng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Aldo Winkler</a:t>
            </a:r>
            <a:r>
              <a:rPr lang="it-IT" sz="16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it-IT" sz="1600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CNR-IRET, Research Institute on Terrestrial Ecosystems, </a:t>
            </a:r>
            <a:r>
              <a:rPr lang="en-US" sz="10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Porano</a:t>
            </a:r>
            <a:r>
              <a:rPr lang="en-US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(TR), Italia; </a:t>
            </a:r>
            <a:r>
              <a:rPr lang="it-IT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it-IT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Università degli Studi di Perugia, Italia; </a:t>
            </a:r>
            <a:r>
              <a:rPr lang="it-IT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it-IT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Accademia Nazionale dei Lincei, Roma, Italia; </a:t>
            </a:r>
            <a:r>
              <a:rPr lang="it-IT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it-IT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Laboratorio di Diagnostica per i Beni Culturali, Spoleto (PG), Italia; </a:t>
            </a:r>
            <a:r>
              <a:rPr lang="it-IT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it-IT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Istituto Nazionale di Geofisica e Vulcanologia, Roma, Italia</a:t>
            </a:r>
            <a:endParaRPr lang="it-IT" b="1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74" name="Rectangle 5">
            <a:extLst>
              <a:ext uri="{FF2B5EF4-FFF2-40B4-BE49-F238E27FC236}">
                <a16:creationId xmlns:a16="http://schemas.microsoft.com/office/drawing/2014/main" id="{0F9702C7-E4B6-4426-ACE8-C861E619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045" y="5680921"/>
            <a:ext cx="4336130" cy="1082356"/>
          </a:xfrm>
          <a:prstGeom prst="rect">
            <a:avLst/>
          </a:prstGeom>
          <a:solidFill>
            <a:srgbClr val="683028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Pigments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have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it-IT" altLang="it-IT" sz="1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discriminable</a:t>
            </a:r>
            <a:r>
              <a:rPr lang="it-IT" altLang="it-IT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magnetic</a:t>
            </a:r>
            <a:r>
              <a:rPr lang="it-IT" altLang="it-IT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properties</a:t>
            </a:r>
            <a:r>
              <a:rPr lang="it-IT" altLang="it-IT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Open </a:t>
            </a:r>
            <a:r>
              <a:rPr kumimoji="0" lang="it-IT" altLang="it-IT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questions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: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Role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of the grain size,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oxidised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magnetite (magnetite core with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maghemite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outer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shell), Fe-Al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substitution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;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differences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between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powders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and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draftings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, commercial and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hystorical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pigments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 (green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earth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sz="1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See</a:t>
            </a:r>
            <a:r>
              <a:rPr lang="it-IT" altLang="it-IT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the full </a:t>
            </a:r>
            <a:r>
              <a:rPr lang="it-IT" altLang="it-IT" sz="1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presentation</a:t>
            </a:r>
            <a:r>
              <a:rPr lang="it-IT" altLang="it-IT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for </a:t>
            </a:r>
            <a:r>
              <a:rPr lang="it-IT" altLang="it-IT" sz="1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yellow</a:t>
            </a:r>
            <a:r>
              <a:rPr lang="it-IT" altLang="it-IT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, green and blue </a:t>
            </a:r>
            <a:r>
              <a:rPr lang="it-IT" altLang="it-IT" sz="1200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pigments</a:t>
            </a:r>
            <a:endParaRPr lang="it-IT" altLang="it-IT" sz="1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992" name="Gruppo 1991">
            <a:extLst>
              <a:ext uri="{FF2B5EF4-FFF2-40B4-BE49-F238E27FC236}">
                <a16:creationId xmlns:a16="http://schemas.microsoft.com/office/drawing/2014/main" id="{7BFF34DD-5723-445F-A888-7FCB634126CC}"/>
              </a:ext>
            </a:extLst>
          </p:cNvPr>
          <p:cNvGrpSpPr/>
          <p:nvPr/>
        </p:nvGrpSpPr>
        <p:grpSpPr>
          <a:xfrm>
            <a:off x="8026561" y="1298565"/>
            <a:ext cx="3683730" cy="2721433"/>
            <a:chOff x="3979565" y="1540889"/>
            <a:chExt cx="3683730" cy="2721433"/>
          </a:xfrm>
        </p:grpSpPr>
        <p:sp>
          <p:nvSpPr>
            <p:cNvPr id="1019" name="Line 5">
              <a:extLst>
                <a:ext uri="{FF2B5EF4-FFF2-40B4-BE49-F238E27FC236}">
                  <a16:creationId xmlns:a16="http://schemas.microsoft.com/office/drawing/2014/main" id="{E1DE05F4-FE2D-45FD-8C13-EF2044040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0564" y="3982083"/>
              <a:ext cx="31497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20" name="Rectangle 6">
              <a:extLst>
                <a:ext uri="{FF2B5EF4-FFF2-40B4-BE49-F238E27FC236}">
                  <a16:creationId xmlns:a16="http://schemas.microsoft.com/office/drawing/2014/main" id="{B10C897C-E566-4317-88D6-6BFF1F008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663" y="4077656"/>
              <a:ext cx="769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21" name="Line 7">
              <a:extLst>
                <a:ext uri="{FF2B5EF4-FFF2-40B4-BE49-F238E27FC236}">
                  <a16:creationId xmlns:a16="http://schemas.microsoft.com/office/drawing/2014/main" id="{30E8866D-8C62-42A6-97F3-5ED778EED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0564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22" name="Rectangle 8">
              <a:extLst>
                <a:ext uri="{FF2B5EF4-FFF2-40B4-BE49-F238E27FC236}">
                  <a16:creationId xmlns:a16="http://schemas.microsoft.com/office/drawing/2014/main" id="{AEC930DC-E26C-40C9-ADD5-72AD6AC2D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879" y="4077656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100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23" name="Line 9">
              <a:extLst>
                <a:ext uri="{FF2B5EF4-FFF2-40B4-BE49-F238E27FC236}">
                  <a16:creationId xmlns:a16="http://schemas.microsoft.com/office/drawing/2014/main" id="{F244EAB5-22BF-4C9F-A830-52ED24D55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777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24" name="Rectangle 10">
              <a:extLst>
                <a:ext uri="{FF2B5EF4-FFF2-40B4-BE49-F238E27FC236}">
                  <a16:creationId xmlns:a16="http://schemas.microsoft.com/office/drawing/2014/main" id="{EA667A0E-5765-4072-890E-060832ECA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457" y="4077656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25" name="Line 11">
              <a:extLst>
                <a:ext uri="{FF2B5EF4-FFF2-40B4-BE49-F238E27FC236}">
                  <a16:creationId xmlns:a16="http://schemas.microsoft.com/office/drawing/2014/main" id="{0138AC3D-CD76-4195-B3B8-8FE527FDC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8354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26" name="Rectangle 12">
              <a:extLst>
                <a:ext uri="{FF2B5EF4-FFF2-40B4-BE49-F238E27FC236}">
                  <a16:creationId xmlns:a16="http://schemas.microsoft.com/office/drawing/2014/main" id="{A471AD3C-7B5B-4349-AD87-41112910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670" y="4077656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27" name="Line 13">
              <a:extLst>
                <a:ext uri="{FF2B5EF4-FFF2-40B4-BE49-F238E27FC236}">
                  <a16:creationId xmlns:a16="http://schemas.microsoft.com/office/drawing/2014/main" id="{8EFFD3F6-1235-4FB4-B2F6-84E4E9344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1567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28" name="Rectangle 14">
              <a:extLst>
                <a:ext uri="{FF2B5EF4-FFF2-40B4-BE49-F238E27FC236}">
                  <a16:creationId xmlns:a16="http://schemas.microsoft.com/office/drawing/2014/main" id="{E3E20DA0-E3F9-4977-92C3-4249246F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247" y="4077656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29" name="Line 15">
              <a:extLst>
                <a:ext uri="{FF2B5EF4-FFF2-40B4-BE49-F238E27FC236}">
                  <a16:creationId xmlns:a16="http://schemas.microsoft.com/office/drawing/2014/main" id="{A9A0F0E0-88E5-45BF-8320-80095AF57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6145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30" name="Rectangle 16">
              <a:extLst>
                <a:ext uri="{FF2B5EF4-FFF2-40B4-BE49-F238E27FC236}">
                  <a16:creationId xmlns:a16="http://schemas.microsoft.com/office/drawing/2014/main" id="{5E2CF2E2-7E2A-4BD3-A590-ADAF5638F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1460" y="4077656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31" name="Line 17">
              <a:extLst>
                <a:ext uri="{FF2B5EF4-FFF2-40B4-BE49-F238E27FC236}">
                  <a16:creationId xmlns:a16="http://schemas.microsoft.com/office/drawing/2014/main" id="{42FB5E79-B542-491B-80B4-EE5F124A9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9358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32" name="Rectangle 18">
              <a:extLst>
                <a:ext uri="{FF2B5EF4-FFF2-40B4-BE49-F238E27FC236}">
                  <a16:creationId xmlns:a16="http://schemas.microsoft.com/office/drawing/2014/main" id="{1CE19E40-AA40-4DA3-9815-C54B1BF9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672" y="4077656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600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33" name="Line 19">
              <a:extLst>
                <a:ext uri="{FF2B5EF4-FFF2-40B4-BE49-F238E27FC236}">
                  <a16:creationId xmlns:a16="http://schemas.microsoft.com/office/drawing/2014/main" id="{4DA85900-1CDE-43D8-8C91-906384B01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2570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34" name="Rectangle 20">
              <a:extLst>
                <a:ext uri="{FF2B5EF4-FFF2-40B4-BE49-F238E27FC236}">
                  <a16:creationId xmlns:a16="http://schemas.microsoft.com/office/drawing/2014/main" id="{13BAAD13-812B-445F-B198-4D458F36E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9252" y="4077656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35" name="Line 21">
              <a:extLst>
                <a:ext uri="{FF2B5EF4-FFF2-40B4-BE49-F238E27FC236}">
                  <a16:creationId xmlns:a16="http://schemas.microsoft.com/office/drawing/2014/main" id="{DA5B4C56-F980-4EA7-A43F-4E3B70E1E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7148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36" name="Rectangle 22">
              <a:extLst>
                <a:ext uri="{FF2B5EF4-FFF2-40B4-BE49-F238E27FC236}">
                  <a16:creationId xmlns:a16="http://schemas.microsoft.com/office/drawing/2014/main" id="{F6B1F97A-F3FD-4197-803C-B35512FAD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463" y="4077656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37" name="Line 23">
              <a:extLst>
                <a:ext uri="{FF2B5EF4-FFF2-40B4-BE49-F238E27FC236}">
                  <a16:creationId xmlns:a16="http://schemas.microsoft.com/office/drawing/2014/main" id="{367A2BEB-72FA-46F7-BCAF-820BEB62A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0360" y="3982083"/>
              <a:ext cx="0" cy="47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38" name="Line 24">
              <a:extLst>
                <a:ext uri="{FF2B5EF4-FFF2-40B4-BE49-F238E27FC236}">
                  <a16:creationId xmlns:a16="http://schemas.microsoft.com/office/drawing/2014/main" id="{1D0D06AE-008F-46FF-9636-A282350FB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9753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39" name="Line 25">
              <a:extLst>
                <a:ext uri="{FF2B5EF4-FFF2-40B4-BE49-F238E27FC236}">
                  <a16:creationId xmlns:a16="http://schemas.microsoft.com/office/drawing/2014/main" id="{29272C55-5007-4B66-8B88-7340398CA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7576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0" name="Line 26">
              <a:extLst>
                <a:ext uri="{FF2B5EF4-FFF2-40B4-BE49-F238E27FC236}">
                  <a16:creationId xmlns:a16="http://schemas.microsoft.com/office/drawing/2014/main" id="{C38BEE83-2D25-4FA3-983C-01EE3AD00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764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1" name="Line 27">
              <a:extLst>
                <a:ext uri="{FF2B5EF4-FFF2-40B4-BE49-F238E27FC236}">
                  <a16:creationId xmlns:a16="http://schemas.microsoft.com/office/drawing/2014/main" id="{5611F899-B422-49C6-BC56-C32FE8312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5953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2" name="Line 28">
              <a:extLst>
                <a:ext uri="{FF2B5EF4-FFF2-40B4-BE49-F238E27FC236}">
                  <a16:creationId xmlns:a16="http://schemas.microsoft.com/office/drawing/2014/main" id="{5D62F922-9244-4A3B-A949-B527864F2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777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3" name="Line 29">
              <a:extLst>
                <a:ext uri="{FF2B5EF4-FFF2-40B4-BE49-F238E27FC236}">
                  <a16:creationId xmlns:a16="http://schemas.microsoft.com/office/drawing/2014/main" id="{52B7EF0F-C01E-4684-B2BF-F3B8F00D9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965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4" name="Line 30">
              <a:extLst>
                <a:ext uri="{FF2B5EF4-FFF2-40B4-BE49-F238E27FC236}">
                  <a16:creationId xmlns:a16="http://schemas.microsoft.com/office/drawing/2014/main" id="{EB56E8A1-5005-4155-9CB2-0D86A6383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154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5" name="Line 31">
              <a:extLst>
                <a:ext uri="{FF2B5EF4-FFF2-40B4-BE49-F238E27FC236}">
                  <a16:creationId xmlns:a16="http://schemas.microsoft.com/office/drawing/2014/main" id="{8272CC0C-6B98-4A10-A074-320666F80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9977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6" name="Line 32">
              <a:extLst>
                <a:ext uri="{FF2B5EF4-FFF2-40B4-BE49-F238E27FC236}">
                  <a16:creationId xmlns:a16="http://schemas.microsoft.com/office/drawing/2014/main" id="{C2D80034-1F30-4805-9A55-11829771A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166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7" name="Line 33">
              <a:extLst>
                <a:ext uri="{FF2B5EF4-FFF2-40B4-BE49-F238E27FC236}">
                  <a16:creationId xmlns:a16="http://schemas.microsoft.com/office/drawing/2014/main" id="{0BE02B48-1043-4E20-BDB1-E5ACC36CB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8354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8" name="Line 34">
              <a:extLst>
                <a:ext uri="{FF2B5EF4-FFF2-40B4-BE49-F238E27FC236}">
                  <a16:creationId xmlns:a16="http://schemas.microsoft.com/office/drawing/2014/main" id="{5D8B131C-967E-4FF2-9EF6-D1B6E613B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7543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49" name="Line 35">
              <a:extLst>
                <a:ext uri="{FF2B5EF4-FFF2-40B4-BE49-F238E27FC236}">
                  <a16:creationId xmlns:a16="http://schemas.microsoft.com/office/drawing/2014/main" id="{50313402-3400-4E11-98E9-6CFB9D38F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5367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0" name="Line 36">
              <a:extLst>
                <a:ext uri="{FF2B5EF4-FFF2-40B4-BE49-F238E27FC236}">
                  <a16:creationId xmlns:a16="http://schemas.microsoft.com/office/drawing/2014/main" id="{E19647F7-37AD-4488-8B6B-D40755688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4555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1" name="Line 37">
              <a:extLst>
                <a:ext uri="{FF2B5EF4-FFF2-40B4-BE49-F238E27FC236}">
                  <a16:creationId xmlns:a16="http://schemas.microsoft.com/office/drawing/2014/main" id="{66488C16-5AD4-48D7-A064-CDE0CE338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3744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2" name="Line 38">
              <a:extLst>
                <a:ext uri="{FF2B5EF4-FFF2-40B4-BE49-F238E27FC236}">
                  <a16:creationId xmlns:a16="http://schemas.microsoft.com/office/drawing/2014/main" id="{2694E57D-A1C1-492C-A35C-BEE727E18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1567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3" name="Line 39">
              <a:extLst>
                <a:ext uri="{FF2B5EF4-FFF2-40B4-BE49-F238E27FC236}">
                  <a16:creationId xmlns:a16="http://schemas.microsoft.com/office/drawing/2014/main" id="{68409EAA-9FF0-4E31-8059-8153EA82B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755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4" name="Line 40">
              <a:extLst>
                <a:ext uri="{FF2B5EF4-FFF2-40B4-BE49-F238E27FC236}">
                  <a16:creationId xmlns:a16="http://schemas.microsoft.com/office/drawing/2014/main" id="{A9CD9A2A-3938-4640-8961-6AF32A197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9944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5" name="Line 41">
              <a:extLst>
                <a:ext uri="{FF2B5EF4-FFF2-40B4-BE49-F238E27FC236}">
                  <a16:creationId xmlns:a16="http://schemas.microsoft.com/office/drawing/2014/main" id="{FBB49384-BD41-46B3-9F76-556ED1893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7768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6" name="Line 42">
              <a:extLst>
                <a:ext uri="{FF2B5EF4-FFF2-40B4-BE49-F238E27FC236}">
                  <a16:creationId xmlns:a16="http://schemas.microsoft.com/office/drawing/2014/main" id="{96981E8D-2049-47A9-94B4-9CA40558B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6956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7" name="Line 43">
              <a:extLst>
                <a:ext uri="{FF2B5EF4-FFF2-40B4-BE49-F238E27FC236}">
                  <a16:creationId xmlns:a16="http://schemas.microsoft.com/office/drawing/2014/main" id="{D1125201-F273-46ED-87AF-C104D3698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6145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8" name="Line 44">
              <a:extLst>
                <a:ext uri="{FF2B5EF4-FFF2-40B4-BE49-F238E27FC236}">
                  <a16:creationId xmlns:a16="http://schemas.microsoft.com/office/drawing/2014/main" id="{0F8A08CD-63C5-4D53-B5B3-B7B602BB4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3968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59" name="Line 45">
              <a:extLst>
                <a:ext uri="{FF2B5EF4-FFF2-40B4-BE49-F238E27FC236}">
                  <a16:creationId xmlns:a16="http://schemas.microsoft.com/office/drawing/2014/main" id="{97557DB6-AF29-4A62-A9D6-40ED0A2B1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3157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0" name="Line 46">
              <a:extLst>
                <a:ext uri="{FF2B5EF4-FFF2-40B4-BE49-F238E27FC236}">
                  <a16:creationId xmlns:a16="http://schemas.microsoft.com/office/drawing/2014/main" id="{B78D19AD-1A66-4073-AF64-F86FE8438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2345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1" name="Line 47">
              <a:extLst>
                <a:ext uri="{FF2B5EF4-FFF2-40B4-BE49-F238E27FC236}">
                  <a16:creationId xmlns:a16="http://schemas.microsoft.com/office/drawing/2014/main" id="{81B4A524-8ED5-4460-A03D-93522698E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0169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2" name="Line 48">
              <a:extLst>
                <a:ext uri="{FF2B5EF4-FFF2-40B4-BE49-F238E27FC236}">
                  <a16:creationId xmlns:a16="http://schemas.microsoft.com/office/drawing/2014/main" id="{5F9DAD3C-DE02-4E0B-B67F-8B6C0D219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9358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3" name="Line 49">
              <a:extLst>
                <a:ext uri="{FF2B5EF4-FFF2-40B4-BE49-F238E27FC236}">
                  <a16:creationId xmlns:a16="http://schemas.microsoft.com/office/drawing/2014/main" id="{9F43DA26-1D7E-4623-B341-3770FDD9C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546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4" name="Line 50">
              <a:extLst>
                <a:ext uri="{FF2B5EF4-FFF2-40B4-BE49-F238E27FC236}">
                  <a16:creationId xmlns:a16="http://schemas.microsoft.com/office/drawing/2014/main" id="{2DF89A7B-CBE0-411F-BD36-B119BEB2C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6369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5" name="Line 51">
              <a:extLst>
                <a:ext uri="{FF2B5EF4-FFF2-40B4-BE49-F238E27FC236}">
                  <a16:creationId xmlns:a16="http://schemas.microsoft.com/office/drawing/2014/main" id="{CB641339-2124-4B5C-9ED1-2D32C3957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5558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6" name="Line 52">
              <a:extLst>
                <a:ext uri="{FF2B5EF4-FFF2-40B4-BE49-F238E27FC236}">
                  <a16:creationId xmlns:a16="http://schemas.microsoft.com/office/drawing/2014/main" id="{CDE1AC6A-2373-43B3-BF9B-0E9DC51FB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4746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7" name="Line 53">
              <a:extLst>
                <a:ext uri="{FF2B5EF4-FFF2-40B4-BE49-F238E27FC236}">
                  <a16:creationId xmlns:a16="http://schemas.microsoft.com/office/drawing/2014/main" id="{5B702B78-2237-420E-BB8A-8E34F8B40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2570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8" name="Line 54">
              <a:extLst>
                <a:ext uri="{FF2B5EF4-FFF2-40B4-BE49-F238E27FC236}">
                  <a16:creationId xmlns:a16="http://schemas.microsoft.com/office/drawing/2014/main" id="{FD378F84-94CF-4802-8EFE-76E05495B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1759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69" name="Line 55">
              <a:extLst>
                <a:ext uri="{FF2B5EF4-FFF2-40B4-BE49-F238E27FC236}">
                  <a16:creationId xmlns:a16="http://schemas.microsoft.com/office/drawing/2014/main" id="{CFBA0FCE-71A4-4C09-86B8-58A897DA7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0948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0" name="Line 56">
              <a:extLst>
                <a:ext uri="{FF2B5EF4-FFF2-40B4-BE49-F238E27FC236}">
                  <a16:creationId xmlns:a16="http://schemas.microsoft.com/office/drawing/2014/main" id="{EC3640E7-FCEE-4CE2-A7F0-EC0C23C62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8770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1" name="Line 57">
              <a:extLst>
                <a:ext uri="{FF2B5EF4-FFF2-40B4-BE49-F238E27FC236}">
                  <a16:creationId xmlns:a16="http://schemas.microsoft.com/office/drawing/2014/main" id="{51A44FD5-BC8C-447D-BB79-E272B77B6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7959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2" name="Line 58">
              <a:extLst>
                <a:ext uri="{FF2B5EF4-FFF2-40B4-BE49-F238E27FC236}">
                  <a16:creationId xmlns:a16="http://schemas.microsoft.com/office/drawing/2014/main" id="{8A897949-1A6F-4163-A4D3-B4B1DD720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7148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3" name="Line 59">
              <a:extLst>
                <a:ext uri="{FF2B5EF4-FFF2-40B4-BE49-F238E27FC236}">
                  <a16:creationId xmlns:a16="http://schemas.microsoft.com/office/drawing/2014/main" id="{A39ED7E6-4AB9-458F-910C-2E5B71A6E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4971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4" name="Line 60">
              <a:extLst>
                <a:ext uri="{FF2B5EF4-FFF2-40B4-BE49-F238E27FC236}">
                  <a16:creationId xmlns:a16="http://schemas.microsoft.com/office/drawing/2014/main" id="{0D944DE1-2C41-41BD-8FC7-446BC59A6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4160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5" name="Line 61">
              <a:extLst>
                <a:ext uri="{FF2B5EF4-FFF2-40B4-BE49-F238E27FC236}">
                  <a16:creationId xmlns:a16="http://schemas.microsoft.com/office/drawing/2014/main" id="{90CCED61-9139-4CBC-9B3D-DC82E8924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3349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6" name="Line 62">
              <a:extLst>
                <a:ext uri="{FF2B5EF4-FFF2-40B4-BE49-F238E27FC236}">
                  <a16:creationId xmlns:a16="http://schemas.microsoft.com/office/drawing/2014/main" id="{60D1088B-3B6A-436F-B169-8595F46CA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1172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7" name="Line 63">
              <a:extLst>
                <a:ext uri="{FF2B5EF4-FFF2-40B4-BE49-F238E27FC236}">
                  <a16:creationId xmlns:a16="http://schemas.microsoft.com/office/drawing/2014/main" id="{E27C0033-3506-4993-A9A6-ACB7B474D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0360" y="3982083"/>
              <a:ext cx="0" cy="31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78" name="Rectangle 64">
              <a:extLst>
                <a:ext uri="{FF2B5EF4-FFF2-40B4-BE49-F238E27FC236}">
                  <a16:creationId xmlns:a16="http://schemas.microsoft.com/office/drawing/2014/main" id="{B8FCCFEC-DD04-4F81-B32B-A359BB7D7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105" y="3725404"/>
              <a:ext cx="945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79" name="Rectangle 65">
              <a:extLst>
                <a:ext uri="{FF2B5EF4-FFF2-40B4-BE49-F238E27FC236}">
                  <a16:creationId xmlns:a16="http://schemas.microsoft.com/office/drawing/2014/main" id="{1063CB41-BE0E-4B37-B29C-FAEE322CD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312" y="3725404"/>
              <a:ext cx="2725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200" dirty="0">
                  <a:solidFill>
                    <a:srgbClr val="000000"/>
                  </a:solidFill>
                  <a:latin typeface="Palatino" panose="02020500000000000000"/>
                </a:rPr>
                <a:t>(</a:t>
              </a: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°C)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80" name="Line 66">
              <a:extLst>
                <a:ext uri="{FF2B5EF4-FFF2-40B4-BE49-F238E27FC236}">
                  <a16:creationId xmlns:a16="http://schemas.microsoft.com/office/drawing/2014/main" id="{43B83713-D9E5-4DE6-9679-7E303F6A7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0564" y="1620078"/>
              <a:ext cx="31497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81" name="Line 67">
              <a:extLst>
                <a:ext uri="{FF2B5EF4-FFF2-40B4-BE49-F238E27FC236}">
                  <a16:creationId xmlns:a16="http://schemas.microsoft.com/office/drawing/2014/main" id="{CB9006A7-47CC-417E-8000-F557F055B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0564" y="1620078"/>
              <a:ext cx="0" cy="2362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82" name="Rectangle 68">
              <a:extLst>
                <a:ext uri="{FF2B5EF4-FFF2-40B4-BE49-F238E27FC236}">
                  <a16:creationId xmlns:a16="http://schemas.microsoft.com/office/drawing/2014/main" id="{FC32AEF1-4E12-4142-A969-B1ADD641D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55" y="3904260"/>
              <a:ext cx="769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83" name="Line 69">
              <a:extLst>
                <a:ext uri="{FF2B5EF4-FFF2-40B4-BE49-F238E27FC236}">
                  <a16:creationId xmlns:a16="http://schemas.microsoft.com/office/drawing/2014/main" id="{B09F129A-1CCB-4D5C-80E4-E1CA21478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778" y="3982083"/>
              <a:ext cx="47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84" name="Rectangle 70">
              <a:extLst>
                <a:ext uri="{FF2B5EF4-FFF2-40B4-BE49-F238E27FC236}">
                  <a16:creationId xmlns:a16="http://schemas.microsoft.com/office/drawing/2014/main" id="{A87198E0-49AF-4F51-870C-94B527BC9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562" y="3509682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85" name="Line 71">
              <a:extLst>
                <a:ext uri="{FF2B5EF4-FFF2-40B4-BE49-F238E27FC236}">
                  <a16:creationId xmlns:a16="http://schemas.microsoft.com/office/drawing/2014/main" id="{2AEB03B0-FECB-4D72-8AC8-018AB6186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778" y="3588871"/>
              <a:ext cx="47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86" name="Rectangle 72">
              <a:extLst>
                <a:ext uri="{FF2B5EF4-FFF2-40B4-BE49-F238E27FC236}">
                  <a16:creationId xmlns:a16="http://schemas.microsoft.com/office/drawing/2014/main" id="{D4F1F34D-2115-4045-9C18-05DF332AD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562" y="3116470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87" name="Line 73">
              <a:extLst>
                <a:ext uri="{FF2B5EF4-FFF2-40B4-BE49-F238E27FC236}">
                  <a16:creationId xmlns:a16="http://schemas.microsoft.com/office/drawing/2014/main" id="{1FE990FD-2117-42CB-936B-8CBCC7B9C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778" y="3195658"/>
              <a:ext cx="47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88" name="Rectangle 74">
              <a:extLst>
                <a:ext uri="{FF2B5EF4-FFF2-40B4-BE49-F238E27FC236}">
                  <a16:creationId xmlns:a16="http://schemas.microsoft.com/office/drawing/2014/main" id="{C488BD7A-8536-4622-9BD6-59583FB4A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562" y="2721891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89" name="Line 75">
              <a:extLst>
                <a:ext uri="{FF2B5EF4-FFF2-40B4-BE49-F238E27FC236}">
                  <a16:creationId xmlns:a16="http://schemas.microsoft.com/office/drawing/2014/main" id="{DEA200D3-9BF0-4441-8F87-959EA6EDA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778" y="2801080"/>
              <a:ext cx="47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90" name="Rectangle 76">
              <a:extLst>
                <a:ext uri="{FF2B5EF4-FFF2-40B4-BE49-F238E27FC236}">
                  <a16:creationId xmlns:a16="http://schemas.microsoft.com/office/drawing/2014/main" id="{BA600BBD-B121-4E95-B8D7-F97379CDD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562" y="2328679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800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91" name="Line 77">
              <a:extLst>
                <a:ext uri="{FF2B5EF4-FFF2-40B4-BE49-F238E27FC236}">
                  <a16:creationId xmlns:a16="http://schemas.microsoft.com/office/drawing/2014/main" id="{4DC3F578-BF68-485D-AD07-EB71FFE4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778" y="2407868"/>
              <a:ext cx="47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92" name="Rectangle 78">
              <a:extLst>
                <a:ext uri="{FF2B5EF4-FFF2-40B4-BE49-F238E27FC236}">
                  <a16:creationId xmlns:a16="http://schemas.microsoft.com/office/drawing/2014/main" id="{FC30F2C2-CCFA-4700-A800-BDB1C4FD5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565" y="1935466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1000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93" name="Line 79">
              <a:extLst>
                <a:ext uri="{FF2B5EF4-FFF2-40B4-BE49-F238E27FC236}">
                  <a16:creationId xmlns:a16="http://schemas.microsoft.com/office/drawing/2014/main" id="{85BD1F5F-321D-4807-BD89-AF2AACBF7F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2778" y="2013290"/>
              <a:ext cx="47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94" name="Rectangle 80">
              <a:extLst>
                <a:ext uri="{FF2B5EF4-FFF2-40B4-BE49-F238E27FC236}">
                  <a16:creationId xmlns:a16="http://schemas.microsoft.com/office/drawing/2014/main" id="{56932940-CC8C-4962-B6AA-3015E140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565" y="1540889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1200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095" name="Line 81">
              <a:extLst>
                <a:ext uri="{FF2B5EF4-FFF2-40B4-BE49-F238E27FC236}">
                  <a16:creationId xmlns:a16="http://schemas.microsoft.com/office/drawing/2014/main" id="{A0358DE8-9A5A-4E0B-AF69-AE44E245F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2578" y="2009195"/>
              <a:ext cx="47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96" name="Line 82">
              <a:extLst>
                <a:ext uri="{FF2B5EF4-FFF2-40B4-BE49-F238E27FC236}">
                  <a16:creationId xmlns:a16="http://schemas.microsoft.com/office/drawing/2014/main" id="{E75FD2E7-03E4-4CEE-93C2-8A528745D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3785477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97" name="Line 83">
              <a:extLst>
                <a:ext uri="{FF2B5EF4-FFF2-40B4-BE49-F238E27FC236}">
                  <a16:creationId xmlns:a16="http://schemas.microsoft.com/office/drawing/2014/main" id="{7F39564D-435D-4392-941E-69BD56E25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3588871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98" name="Line 84">
              <a:extLst>
                <a:ext uri="{FF2B5EF4-FFF2-40B4-BE49-F238E27FC236}">
                  <a16:creationId xmlns:a16="http://schemas.microsoft.com/office/drawing/2014/main" id="{DCE7D71E-6474-4B6D-A206-44AB4ED08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3392265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099" name="Line 85">
              <a:extLst>
                <a:ext uri="{FF2B5EF4-FFF2-40B4-BE49-F238E27FC236}">
                  <a16:creationId xmlns:a16="http://schemas.microsoft.com/office/drawing/2014/main" id="{D86BAD20-7B17-4F5D-AA78-4760501C0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3195658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00" name="Line 86">
              <a:extLst>
                <a:ext uri="{FF2B5EF4-FFF2-40B4-BE49-F238E27FC236}">
                  <a16:creationId xmlns:a16="http://schemas.microsoft.com/office/drawing/2014/main" id="{60ABFEF8-F0B5-4DCC-A70D-5AB47DBA2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2997686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01" name="Line 87">
              <a:extLst>
                <a:ext uri="{FF2B5EF4-FFF2-40B4-BE49-F238E27FC236}">
                  <a16:creationId xmlns:a16="http://schemas.microsoft.com/office/drawing/2014/main" id="{E4CEB695-875C-4297-BE06-13265C308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2801080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02" name="Line 88">
              <a:extLst>
                <a:ext uri="{FF2B5EF4-FFF2-40B4-BE49-F238E27FC236}">
                  <a16:creationId xmlns:a16="http://schemas.microsoft.com/office/drawing/2014/main" id="{66C1586A-C02E-45E6-98FA-194B62C9F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2604474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03" name="Line 89">
              <a:extLst>
                <a:ext uri="{FF2B5EF4-FFF2-40B4-BE49-F238E27FC236}">
                  <a16:creationId xmlns:a16="http://schemas.microsoft.com/office/drawing/2014/main" id="{5E95A5E3-9B5A-4B3B-9659-A9FF9F401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2407868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04" name="Line 90">
              <a:extLst>
                <a:ext uri="{FF2B5EF4-FFF2-40B4-BE49-F238E27FC236}">
                  <a16:creationId xmlns:a16="http://schemas.microsoft.com/office/drawing/2014/main" id="{DB94DA3C-F030-4FDC-8D30-8EB5F0349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2211261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05" name="Line 91">
              <a:extLst>
                <a:ext uri="{FF2B5EF4-FFF2-40B4-BE49-F238E27FC236}">
                  <a16:creationId xmlns:a16="http://schemas.microsoft.com/office/drawing/2014/main" id="{1005E46D-B489-42E2-9938-D5EA2FE56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2013290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06" name="Line 92">
              <a:extLst>
                <a:ext uri="{FF2B5EF4-FFF2-40B4-BE49-F238E27FC236}">
                  <a16:creationId xmlns:a16="http://schemas.microsoft.com/office/drawing/2014/main" id="{45071F81-9B99-4885-836E-A47CA81FE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9161" y="1816684"/>
              <a:ext cx="314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07" name="Rectangle 93">
              <a:extLst>
                <a:ext uri="{FF2B5EF4-FFF2-40B4-BE49-F238E27FC236}">
                  <a16:creationId xmlns:a16="http://schemas.microsoft.com/office/drawing/2014/main" id="{75C0582B-A4F0-4EDE-94CF-43E8DD2BC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975" y="1670596"/>
              <a:ext cx="4648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K (</a:t>
              </a:r>
              <a:r>
                <a:rPr kumimoji="0" lang="it-IT" altLang="it-IT" sz="12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e-6</a:t>
              </a: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Palatino" panose="02020500000000000000"/>
                </a:rPr>
                <a:t>)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108" name="Rectangle 94">
              <a:extLst>
                <a:ext uri="{FF2B5EF4-FFF2-40B4-BE49-F238E27FC236}">
                  <a16:creationId xmlns:a16="http://schemas.microsoft.com/office/drawing/2014/main" id="{ADFC05BC-FF79-4B83-AAA8-EF0663CED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975" y="178937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panose="02020500000000000000"/>
              </a:endParaRPr>
            </a:p>
          </p:txBody>
        </p:sp>
        <p:sp>
          <p:nvSpPr>
            <p:cNvPr id="1109" name="Line 95">
              <a:extLst>
                <a:ext uri="{FF2B5EF4-FFF2-40B4-BE49-F238E27FC236}">
                  <a16:creationId xmlns:a16="http://schemas.microsoft.com/office/drawing/2014/main" id="{A9350EAA-4B20-447F-AE13-9BDAA1ABA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0360" y="1620078"/>
              <a:ext cx="0" cy="2362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0" name="Line 96">
              <a:extLst>
                <a:ext uri="{FF2B5EF4-FFF2-40B4-BE49-F238E27FC236}">
                  <a16:creationId xmlns:a16="http://schemas.microsoft.com/office/drawing/2014/main" id="{5A9E7F67-3751-4906-A8A2-3BAAB3C52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0564" y="3982083"/>
              <a:ext cx="31497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1" name="Freeform 97">
              <a:extLst>
                <a:ext uri="{FF2B5EF4-FFF2-40B4-BE49-F238E27FC236}">
                  <a16:creationId xmlns:a16="http://schemas.microsoft.com/office/drawing/2014/main" id="{56BE8FCF-CD45-4228-8460-A873403A8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155" y="1833068"/>
              <a:ext cx="2654185" cy="2102595"/>
            </a:xfrm>
            <a:custGeom>
              <a:avLst/>
              <a:gdLst>
                <a:gd name="T0" fmla="*/ 11 w 1944"/>
                <a:gd name="T1" fmla="*/ 871 h 1540"/>
                <a:gd name="T2" fmla="*/ 46 w 1944"/>
                <a:gd name="T3" fmla="*/ 836 h 1540"/>
                <a:gd name="T4" fmla="*/ 75 w 1944"/>
                <a:gd name="T5" fmla="*/ 819 h 1540"/>
                <a:gd name="T6" fmla="*/ 98 w 1944"/>
                <a:gd name="T7" fmla="*/ 796 h 1540"/>
                <a:gd name="T8" fmla="*/ 121 w 1944"/>
                <a:gd name="T9" fmla="*/ 778 h 1540"/>
                <a:gd name="T10" fmla="*/ 144 w 1944"/>
                <a:gd name="T11" fmla="*/ 755 h 1540"/>
                <a:gd name="T12" fmla="*/ 173 w 1944"/>
                <a:gd name="T13" fmla="*/ 732 h 1540"/>
                <a:gd name="T14" fmla="*/ 196 w 1944"/>
                <a:gd name="T15" fmla="*/ 715 h 1540"/>
                <a:gd name="T16" fmla="*/ 219 w 1944"/>
                <a:gd name="T17" fmla="*/ 692 h 1540"/>
                <a:gd name="T18" fmla="*/ 242 w 1944"/>
                <a:gd name="T19" fmla="*/ 675 h 1540"/>
                <a:gd name="T20" fmla="*/ 271 w 1944"/>
                <a:gd name="T21" fmla="*/ 652 h 1540"/>
                <a:gd name="T22" fmla="*/ 300 w 1944"/>
                <a:gd name="T23" fmla="*/ 628 h 1540"/>
                <a:gd name="T24" fmla="*/ 329 w 1944"/>
                <a:gd name="T25" fmla="*/ 611 h 1540"/>
                <a:gd name="T26" fmla="*/ 357 w 1944"/>
                <a:gd name="T27" fmla="*/ 594 h 1540"/>
                <a:gd name="T28" fmla="*/ 386 w 1944"/>
                <a:gd name="T29" fmla="*/ 565 h 1540"/>
                <a:gd name="T30" fmla="*/ 415 w 1944"/>
                <a:gd name="T31" fmla="*/ 553 h 1540"/>
                <a:gd name="T32" fmla="*/ 450 w 1944"/>
                <a:gd name="T33" fmla="*/ 530 h 1540"/>
                <a:gd name="T34" fmla="*/ 479 w 1944"/>
                <a:gd name="T35" fmla="*/ 513 h 1540"/>
                <a:gd name="T36" fmla="*/ 507 w 1944"/>
                <a:gd name="T37" fmla="*/ 490 h 1540"/>
                <a:gd name="T38" fmla="*/ 542 w 1944"/>
                <a:gd name="T39" fmla="*/ 461 h 1540"/>
                <a:gd name="T40" fmla="*/ 577 w 1944"/>
                <a:gd name="T41" fmla="*/ 444 h 1540"/>
                <a:gd name="T42" fmla="*/ 605 w 1944"/>
                <a:gd name="T43" fmla="*/ 409 h 1540"/>
                <a:gd name="T44" fmla="*/ 640 w 1944"/>
                <a:gd name="T45" fmla="*/ 392 h 1540"/>
                <a:gd name="T46" fmla="*/ 669 w 1944"/>
                <a:gd name="T47" fmla="*/ 363 h 1540"/>
                <a:gd name="T48" fmla="*/ 703 w 1944"/>
                <a:gd name="T49" fmla="*/ 340 h 1540"/>
                <a:gd name="T50" fmla="*/ 738 w 1944"/>
                <a:gd name="T51" fmla="*/ 323 h 1540"/>
                <a:gd name="T52" fmla="*/ 767 w 1944"/>
                <a:gd name="T53" fmla="*/ 294 h 1540"/>
                <a:gd name="T54" fmla="*/ 807 w 1944"/>
                <a:gd name="T55" fmla="*/ 271 h 1540"/>
                <a:gd name="T56" fmla="*/ 842 w 1944"/>
                <a:gd name="T57" fmla="*/ 242 h 1540"/>
                <a:gd name="T58" fmla="*/ 871 w 1944"/>
                <a:gd name="T59" fmla="*/ 225 h 1540"/>
                <a:gd name="T60" fmla="*/ 905 w 1944"/>
                <a:gd name="T61" fmla="*/ 196 h 1540"/>
                <a:gd name="T62" fmla="*/ 940 w 1944"/>
                <a:gd name="T63" fmla="*/ 173 h 1540"/>
                <a:gd name="T64" fmla="*/ 975 w 1944"/>
                <a:gd name="T65" fmla="*/ 144 h 1540"/>
                <a:gd name="T66" fmla="*/ 1009 w 1944"/>
                <a:gd name="T67" fmla="*/ 121 h 1540"/>
                <a:gd name="T68" fmla="*/ 1044 w 1944"/>
                <a:gd name="T69" fmla="*/ 92 h 1540"/>
                <a:gd name="T70" fmla="*/ 1078 w 1944"/>
                <a:gd name="T71" fmla="*/ 75 h 1540"/>
                <a:gd name="T72" fmla="*/ 1113 w 1944"/>
                <a:gd name="T73" fmla="*/ 52 h 1540"/>
                <a:gd name="T74" fmla="*/ 1153 w 1944"/>
                <a:gd name="T75" fmla="*/ 23 h 1540"/>
                <a:gd name="T76" fmla="*/ 1188 w 1944"/>
                <a:gd name="T77" fmla="*/ 11 h 1540"/>
                <a:gd name="T78" fmla="*/ 1223 w 1944"/>
                <a:gd name="T79" fmla="*/ 11 h 1540"/>
                <a:gd name="T80" fmla="*/ 1263 w 1944"/>
                <a:gd name="T81" fmla="*/ 6 h 1540"/>
                <a:gd name="T82" fmla="*/ 1303 w 1944"/>
                <a:gd name="T83" fmla="*/ 17 h 1540"/>
                <a:gd name="T84" fmla="*/ 1344 w 1944"/>
                <a:gd name="T85" fmla="*/ 46 h 1540"/>
                <a:gd name="T86" fmla="*/ 1384 w 1944"/>
                <a:gd name="T87" fmla="*/ 86 h 1540"/>
                <a:gd name="T88" fmla="*/ 1424 w 1944"/>
                <a:gd name="T89" fmla="*/ 150 h 1540"/>
                <a:gd name="T90" fmla="*/ 1465 w 1944"/>
                <a:gd name="T91" fmla="*/ 236 h 1540"/>
                <a:gd name="T92" fmla="*/ 1511 w 1944"/>
                <a:gd name="T93" fmla="*/ 352 h 1540"/>
                <a:gd name="T94" fmla="*/ 1551 w 1944"/>
                <a:gd name="T95" fmla="*/ 490 h 1540"/>
                <a:gd name="T96" fmla="*/ 1592 w 1944"/>
                <a:gd name="T97" fmla="*/ 657 h 1540"/>
                <a:gd name="T98" fmla="*/ 1632 w 1944"/>
                <a:gd name="T99" fmla="*/ 830 h 1540"/>
                <a:gd name="T100" fmla="*/ 1678 w 1944"/>
                <a:gd name="T101" fmla="*/ 1038 h 1540"/>
                <a:gd name="T102" fmla="*/ 1719 w 1944"/>
                <a:gd name="T103" fmla="*/ 1217 h 1540"/>
                <a:gd name="T104" fmla="*/ 1753 w 1944"/>
                <a:gd name="T105" fmla="*/ 1355 h 1540"/>
                <a:gd name="T106" fmla="*/ 1794 w 1944"/>
                <a:gd name="T107" fmla="*/ 1447 h 1540"/>
                <a:gd name="T108" fmla="*/ 1834 w 1944"/>
                <a:gd name="T109" fmla="*/ 1511 h 1540"/>
                <a:gd name="T110" fmla="*/ 1880 w 1944"/>
                <a:gd name="T111" fmla="*/ 1534 h 1540"/>
                <a:gd name="T112" fmla="*/ 1920 w 1944"/>
                <a:gd name="T113" fmla="*/ 1534 h 1540"/>
                <a:gd name="T114" fmla="*/ 1944 w 1944"/>
                <a:gd name="T115" fmla="*/ 1534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4" h="1540">
                  <a:moveTo>
                    <a:pt x="0" y="882"/>
                  </a:moveTo>
                  <a:lnTo>
                    <a:pt x="0" y="876"/>
                  </a:lnTo>
                  <a:lnTo>
                    <a:pt x="11" y="871"/>
                  </a:lnTo>
                  <a:lnTo>
                    <a:pt x="23" y="859"/>
                  </a:lnTo>
                  <a:lnTo>
                    <a:pt x="34" y="848"/>
                  </a:lnTo>
                  <a:lnTo>
                    <a:pt x="46" y="836"/>
                  </a:lnTo>
                  <a:lnTo>
                    <a:pt x="52" y="830"/>
                  </a:lnTo>
                  <a:lnTo>
                    <a:pt x="63" y="819"/>
                  </a:lnTo>
                  <a:lnTo>
                    <a:pt x="75" y="819"/>
                  </a:lnTo>
                  <a:lnTo>
                    <a:pt x="81" y="813"/>
                  </a:lnTo>
                  <a:lnTo>
                    <a:pt x="86" y="807"/>
                  </a:lnTo>
                  <a:lnTo>
                    <a:pt x="98" y="796"/>
                  </a:lnTo>
                  <a:lnTo>
                    <a:pt x="104" y="790"/>
                  </a:lnTo>
                  <a:lnTo>
                    <a:pt x="115" y="784"/>
                  </a:lnTo>
                  <a:lnTo>
                    <a:pt x="121" y="778"/>
                  </a:lnTo>
                  <a:lnTo>
                    <a:pt x="127" y="773"/>
                  </a:lnTo>
                  <a:lnTo>
                    <a:pt x="138" y="767"/>
                  </a:lnTo>
                  <a:lnTo>
                    <a:pt x="144" y="755"/>
                  </a:lnTo>
                  <a:lnTo>
                    <a:pt x="156" y="744"/>
                  </a:lnTo>
                  <a:lnTo>
                    <a:pt x="161" y="744"/>
                  </a:lnTo>
                  <a:lnTo>
                    <a:pt x="173" y="732"/>
                  </a:lnTo>
                  <a:lnTo>
                    <a:pt x="179" y="726"/>
                  </a:lnTo>
                  <a:lnTo>
                    <a:pt x="190" y="721"/>
                  </a:lnTo>
                  <a:lnTo>
                    <a:pt x="196" y="715"/>
                  </a:lnTo>
                  <a:lnTo>
                    <a:pt x="202" y="709"/>
                  </a:lnTo>
                  <a:lnTo>
                    <a:pt x="213" y="698"/>
                  </a:lnTo>
                  <a:lnTo>
                    <a:pt x="219" y="692"/>
                  </a:lnTo>
                  <a:lnTo>
                    <a:pt x="225" y="686"/>
                  </a:lnTo>
                  <a:lnTo>
                    <a:pt x="236" y="686"/>
                  </a:lnTo>
                  <a:lnTo>
                    <a:pt x="242" y="675"/>
                  </a:lnTo>
                  <a:lnTo>
                    <a:pt x="254" y="669"/>
                  </a:lnTo>
                  <a:lnTo>
                    <a:pt x="259" y="657"/>
                  </a:lnTo>
                  <a:lnTo>
                    <a:pt x="271" y="652"/>
                  </a:lnTo>
                  <a:lnTo>
                    <a:pt x="282" y="646"/>
                  </a:lnTo>
                  <a:lnTo>
                    <a:pt x="288" y="640"/>
                  </a:lnTo>
                  <a:lnTo>
                    <a:pt x="300" y="628"/>
                  </a:lnTo>
                  <a:lnTo>
                    <a:pt x="306" y="623"/>
                  </a:lnTo>
                  <a:lnTo>
                    <a:pt x="317" y="623"/>
                  </a:lnTo>
                  <a:lnTo>
                    <a:pt x="329" y="611"/>
                  </a:lnTo>
                  <a:lnTo>
                    <a:pt x="340" y="605"/>
                  </a:lnTo>
                  <a:lnTo>
                    <a:pt x="346" y="600"/>
                  </a:lnTo>
                  <a:lnTo>
                    <a:pt x="357" y="594"/>
                  </a:lnTo>
                  <a:lnTo>
                    <a:pt x="369" y="588"/>
                  </a:lnTo>
                  <a:lnTo>
                    <a:pt x="380" y="577"/>
                  </a:lnTo>
                  <a:lnTo>
                    <a:pt x="386" y="565"/>
                  </a:lnTo>
                  <a:lnTo>
                    <a:pt x="398" y="565"/>
                  </a:lnTo>
                  <a:lnTo>
                    <a:pt x="409" y="565"/>
                  </a:lnTo>
                  <a:lnTo>
                    <a:pt x="415" y="553"/>
                  </a:lnTo>
                  <a:lnTo>
                    <a:pt x="427" y="548"/>
                  </a:lnTo>
                  <a:lnTo>
                    <a:pt x="438" y="536"/>
                  </a:lnTo>
                  <a:lnTo>
                    <a:pt x="450" y="530"/>
                  </a:lnTo>
                  <a:lnTo>
                    <a:pt x="455" y="525"/>
                  </a:lnTo>
                  <a:lnTo>
                    <a:pt x="467" y="519"/>
                  </a:lnTo>
                  <a:lnTo>
                    <a:pt x="479" y="513"/>
                  </a:lnTo>
                  <a:lnTo>
                    <a:pt x="490" y="502"/>
                  </a:lnTo>
                  <a:lnTo>
                    <a:pt x="502" y="496"/>
                  </a:lnTo>
                  <a:lnTo>
                    <a:pt x="507" y="490"/>
                  </a:lnTo>
                  <a:lnTo>
                    <a:pt x="519" y="478"/>
                  </a:lnTo>
                  <a:lnTo>
                    <a:pt x="530" y="467"/>
                  </a:lnTo>
                  <a:lnTo>
                    <a:pt x="542" y="461"/>
                  </a:lnTo>
                  <a:lnTo>
                    <a:pt x="554" y="455"/>
                  </a:lnTo>
                  <a:lnTo>
                    <a:pt x="565" y="450"/>
                  </a:lnTo>
                  <a:lnTo>
                    <a:pt x="577" y="444"/>
                  </a:lnTo>
                  <a:lnTo>
                    <a:pt x="582" y="432"/>
                  </a:lnTo>
                  <a:lnTo>
                    <a:pt x="594" y="427"/>
                  </a:lnTo>
                  <a:lnTo>
                    <a:pt x="605" y="409"/>
                  </a:lnTo>
                  <a:lnTo>
                    <a:pt x="617" y="409"/>
                  </a:lnTo>
                  <a:lnTo>
                    <a:pt x="628" y="403"/>
                  </a:lnTo>
                  <a:lnTo>
                    <a:pt x="640" y="392"/>
                  </a:lnTo>
                  <a:lnTo>
                    <a:pt x="646" y="386"/>
                  </a:lnTo>
                  <a:lnTo>
                    <a:pt x="657" y="380"/>
                  </a:lnTo>
                  <a:lnTo>
                    <a:pt x="669" y="363"/>
                  </a:lnTo>
                  <a:lnTo>
                    <a:pt x="680" y="363"/>
                  </a:lnTo>
                  <a:lnTo>
                    <a:pt x="692" y="346"/>
                  </a:lnTo>
                  <a:lnTo>
                    <a:pt x="703" y="340"/>
                  </a:lnTo>
                  <a:lnTo>
                    <a:pt x="715" y="334"/>
                  </a:lnTo>
                  <a:lnTo>
                    <a:pt x="727" y="329"/>
                  </a:lnTo>
                  <a:lnTo>
                    <a:pt x="738" y="323"/>
                  </a:lnTo>
                  <a:lnTo>
                    <a:pt x="750" y="311"/>
                  </a:lnTo>
                  <a:lnTo>
                    <a:pt x="761" y="305"/>
                  </a:lnTo>
                  <a:lnTo>
                    <a:pt x="767" y="294"/>
                  </a:lnTo>
                  <a:lnTo>
                    <a:pt x="784" y="282"/>
                  </a:lnTo>
                  <a:lnTo>
                    <a:pt x="796" y="282"/>
                  </a:lnTo>
                  <a:lnTo>
                    <a:pt x="807" y="271"/>
                  </a:lnTo>
                  <a:lnTo>
                    <a:pt x="819" y="265"/>
                  </a:lnTo>
                  <a:lnTo>
                    <a:pt x="825" y="259"/>
                  </a:lnTo>
                  <a:lnTo>
                    <a:pt x="842" y="242"/>
                  </a:lnTo>
                  <a:lnTo>
                    <a:pt x="848" y="242"/>
                  </a:lnTo>
                  <a:lnTo>
                    <a:pt x="859" y="230"/>
                  </a:lnTo>
                  <a:lnTo>
                    <a:pt x="871" y="225"/>
                  </a:lnTo>
                  <a:lnTo>
                    <a:pt x="882" y="213"/>
                  </a:lnTo>
                  <a:lnTo>
                    <a:pt x="894" y="207"/>
                  </a:lnTo>
                  <a:lnTo>
                    <a:pt x="905" y="196"/>
                  </a:lnTo>
                  <a:lnTo>
                    <a:pt x="917" y="190"/>
                  </a:lnTo>
                  <a:lnTo>
                    <a:pt x="928" y="179"/>
                  </a:lnTo>
                  <a:lnTo>
                    <a:pt x="940" y="173"/>
                  </a:lnTo>
                  <a:lnTo>
                    <a:pt x="951" y="161"/>
                  </a:lnTo>
                  <a:lnTo>
                    <a:pt x="963" y="155"/>
                  </a:lnTo>
                  <a:lnTo>
                    <a:pt x="975" y="144"/>
                  </a:lnTo>
                  <a:lnTo>
                    <a:pt x="986" y="138"/>
                  </a:lnTo>
                  <a:lnTo>
                    <a:pt x="998" y="121"/>
                  </a:lnTo>
                  <a:lnTo>
                    <a:pt x="1009" y="121"/>
                  </a:lnTo>
                  <a:lnTo>
                    <a:pt x="1021" y="115"/>
                  </a:lnTo>
                  <a:lnTo>
                    <a:pt x="1032" y="98"/>
                  </a:lnTo>
                  <a:lnTo>
                    <a:pt x="1044" y="92"/>
                  </a:lnTo>
                  <a:lnTo>
                    <a:pt x="1055" y="86"/>
                  </a:lnTo>
                  <a:lnTo>
                    <a:pt x="1067" y="75"/>
                  </a:lnTo>
                  <a:lnTo>
                    <a:pt x="1078" y="75"/>
                  </a:lnTo>
                  <a:lnTo>
                    <a:pt x="1090" y="69"/>
                  </a:lnTo>
                  <a:lnTo>
                    <a:pt x="1101" y="52"/>
                  </a:lnTo>
                  <a:lnTo>
                    <a:pt x="1113" y="52"/>
                  </a:lnTo>
                  <a:lnTo>
                    <a:pt x="1125" y="40"/>
                  </a:lnTo>
                  <a:lnTo>
                    <a:pt x="1142" y="34"/>
                  </a:lnTo>
                  <a:lnTo>
                    <a:pt x="1153" y="23"/>
                  </a:lnTo>
                  <a:lnTo>
                    <a:pt x="1165" y="23"/>
                  </a:lnTo>
                  <a:lnTo>
                    <a:pt x="1176" y="11"/>
                  </a:lnTo>
                  <a:lnTo>
                    <a:pt x="1188" y="11"/>
                  </a:lnTo>
                  <a:lnTo>
                    <a:pt x="1200" y="11"/>
                  </a:lnTo>
                  <a:lnTo>
                    <a:pt x="1211" y="11"/>
                  </a:lnTo>
                  <a:lnTo>
                    <a:pt x="1223" y="11"/>
                  </a:lnTo>
                  <a:lnTo>
                    <a:pt x="1240" y="0"/>
                  </a:lnTo>
                  <a:lnTo>
                    <a:pt x="1251" y="6"/>
                  </a:lnTo>
                  <a:lnTo>
                    <a:pt x="1263" y="6"/>
                  </a:lnTo>
                  <a:lnTo>
                    <a:pt x="1274" y="11"/>
                  </a:lnTo>
                  <a:lnTo>
                    <a:pt x="1292" y="11"/>
                  </a:lnTo>
                  <a:lnTo>
                    <a:pt x="1303" y="17"/>
                  </a:lnTo>
                  <a:lnTo>
                    <a:pt x="1315" y="29"/>
                  </a:lnTo>
                  <a:lnTo>
                    <a:pt x="1332" y="29"/>
                  </a:lnTo>
                  <a:lnTo>
                    <a:pt x="1344" y="46"/>
                  </a:lnTo>
                  <a:lnTo>
                    <a:pt x="1355" y="57"/>
                  </a:lnTo>
                  <a:lnTo>
                    <a:pt x="1367" y="69"/>
                  </a:lnTo>
                  <a:lnTo>
                    <a:pt x="1384" y="86"/>
                  </a:lnTo>
                  <a:lnTo>
                    <a:pt x="1396" y="98"/>
                  </a:lnTo>
                  <a:lnTo>
                    <a:pt x="1413" y="127"/>
                  </a:lnTo>
                  <a:lnTo>
                    <a:pt x="1424" y="150"/>
                  </a:lnTo>
                  <a:lnTo>
                    <a:pt x="1442" y="179"/>
                  </a:lnTo>
                  <a:lnTo>
                    <a:pt x="1453" y="207"/>
                  </a:lnTo>
                  <a:lnTo>
                    <a:pt x="1465" y="236"/>
                  </a:lnTo>
                  <a:lnTo>
                    <a:pt x="1482" y="271"/>
                  </a:lnTo>
                  <a:lnTo>
                    <a:pt x="1494" y="311"/>
                  </a:lnTo>
                  <a:lnTo>
                    <a:pt x="1511" y="352"/>
                  </a:lnTo>
                  <a:lnTo>
                    <a:pt x="1522" y="392"/>
                  </a:lnTo>
                  <a:lnTo>
                    <a:pt x="1534" y="444"/>
                  </a:lnTo>
                  <a:lnTo>
                    <a:pt x="1551" y="490"/>
                  </a:lnTo>
                  <a:lnTo>
                    <a:pt x="1563" y="548"/>
                  </a:lnTo>
                  <a:lnTo>
                    <a:pt x="1580" y="611"/>
                  </a:lnTo>
                  <a:lnTo>
                    <a:pt x="1592" y="657"/>
                  </a:lnTo>
                  <a:lnTo>
                    <a:pt x="1603" y="715"/>
                  </a:lnTo>
                  <a:lnTo>
                    <a:pt x="1621" y="773"/>
                  </a:lnTo>
                  <a:lnTo>
                    <a:pt x="1632" y="830"/>
                  </a:lnTo>
                  <a:lnTo>
                    <a:pt x="1649" y="905"/>
                  </a:lnTo>
                  <a:lnTo>
                    <a:pt x="1661" y="963"/>
                  </a:lnTo>
                  <a:lnTo>
                    <a:pt x="1678" y="1038"/>
                  </a:lnTo>
                  <a:lnTo>
                    <a:pt x="1696" y="1101"/>
                  </a:lnTo>
                  <a:lnTo>
                    <a:pt x="1707" y="1159"/>
                  </a:lnTo>
                  <a:lnTo>
                    <a:pt x="1719" y="1217"/>
                  </a:lnTo>
                  <a:lnTo>
                    <a:pt x="1730" y="1263"/>
                  </a:lnTo>
                  <a:lnTo>
                    <a:pt x="1742" y="1309"/>
                  </a:lnTo>
                  <a:lnTo>
                    <a:pt x="1753" y="1355"/>
                  </a:lnTo>
                  <a:lnTo>
                    <a:pt x="1771" y="1390"/>
                  </a:lnTo>
                  <a:lnTo>
                    <a:pt x="1782" y="1419"/>
                  </a:lnTo>
                  <a:lnTo>
                    <a:pt x="1794" y="1447"/>
                  </a:lnTo>
                  <a:lnTo>
                    <a:pt x="1805" y="1470"/>
                  </a:lnTo>
                  <a:lnTo>
                    <a:pt x="1817" y="1494"/>
                  </a:lnTo>
                  <a:lnTo>
                    <a:pt x="1834" y="1511"/>
                  </a:lnTo>
                  <a:lnTo>
                    <a:pt x="1851" y="1522"/>
                  </a:lnTo>
                  <a:lnTo>
                    <a:pt x="1863" y="1534"/>
                  </a:lnTo>
                  <a:lnTo>
                    <a:pt x="1880" y="1534"/>
                  </a:lnTo>
                  <a:lnTo>
                    <a:pt x="1892" y="1540"/>
                  </a:lnTo>
                  <a:lnTo>
                    <a:pt x="1909" y="1534"/>
                  </a:lnTo>
                  <a:lnTo>
                    <a:pt x="1920" y="1534"/>
                  </a:lnTo>
                  <a:lnTo>
                    <a:pt x="1932" y="1534"/>
                  </a:lnTo>
                  <a:lnTo>
                    <a:pt x="1944" y="1534"/>
                  </a:lnTo>
                  <a:lnTo>
                    <a:pt x="1944" y="1534"/>
                  </a:lnTo>
                  <a:lnTo>
                    <a:pt x="1944" y="1534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2" name="Rectangle 98">
              <a:extLst>
                <a:ext uri="{FF2B5EF4-FFF2-40B4-BE49-F238E27FC236}">
                  <a16:creationId xmlns:a16="http://schemas.microsoft.com/office/drawing/2014/main" id="{56DA010D-FD1F-4ED3-B6BB-7DE2A65C2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771" y="3022262"/>
              <a:ext cx="31403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3" name="Rectangle 99">
              <a:extLst>
                <a:ext uri="{FF2B5EF4-FFF2-40B4-BE49-F238E27FC236}">
                  <a16:creationId xmlns:a16="http://schemas.microsoft.com/office/drawing/2014/main" id="{A0170544-78B1-4009-83C2-C55FDD08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963" y="301407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4" name="Rectangle 100">
              <a:extLst>
                <a:ext uri="{FF2B5EF4-FFF2-40B4-BE49-F238E27FC236}">
                  <a16:creationId xmlns:a16="http://schemas.microsoft.com/office/drawing/2014/main" id="{829BFB02-00D9-4A67-8C8D-EC0DBE872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155" y="300587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5" name="Rectangle 101">
              <a:extLst>
                <a:ext uri="{FF2B5EF4-FFF2-40B4-BE49-F238E27FC236}">
                  <a16:creationId xmlns:a16="http://schemas.microsoft.com/office/drawing/2014/main" id="{B49E7A2A-7318-4EA4-BEE1-F1CEF672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174" y="2990860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6" name="Rectangle 102">
              <a:extLst>
                <a:ext uri="{FF2B5EF4-FFF2-40B4-BE49-F238E27FC236}">
                  <a16:creationId xmlns:a16="http://schemas.microsoft.com/office/drawing/2014/main" id="{8FEC4DE5-0D06-4D33-B9B1-4AB1CB15D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558" y="2974476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7" name="Rectangle 103">
              <a:extLst>
                <a:ext uri="{FF2B5EF4-FFF2-40B4-BE49-F238E27FC236}">
                  <a16:creationId xmlns:a16="http://schemas.microsoft.com/office/drawing/2014/main" id="{8CF30B18-70B2-4AE7-8623-D488491B8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576" y="2966284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8" name="Rectangle 104">
              <a:extLst>
                <a:ext uri="{FF2B5EF4-FFF2-40B4-BE49-F238E27FC236}">
                  <a16:creationId xmlns:a16="http://schemas.microsoft.com/office/drawing/2014/main" id="{07583E8B-9F08-48B6-BE91-76E31D1C0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960" y="2951265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19" name="Rectangle 105">
              <a:extLst>
                <a:ext uri="{FF2B5EF4-FFF2-40B4-BE49-F238E27FC236}">
                  <a16:creationId xmlns:a16="http://schemas.microsoft.com/office/drawing/2014/main" id="{E188B4BD-FE6E-4EC7-911E-332A9A522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979" y="2943073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0" name="Rectangle 106">
              <a:extLst>
                <a:ext uri="{FF2B5EF4-FFF2-40B4-BE49-F238E27FC236}">
                  <a16:creationId xmlns:a16="http://schemas.microsoft.com/office/drawing/2014/main" id="{8F346A23-6DEA-4377-A0E3-470BA7C2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7171" y="2943073"/>
              <a:ext cx="24576" cy="16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1" name="Rectangle 107">
              <a:extLst>
                <a:ext uri="{FF2B5EF4-FFF2-40B4-BE49-F238E27FC236}">
                  <a16:creationId xmlns:a16="http://schemas.microsoft.com/office/drawing/2014/main" id="{E67A1F3C-63FB-4761-91F3-C830358E6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554" y="2926690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2" name="Rectangle 108">
              <a:extLst>
                <a:ext uri="{FF2B5EF4-FFF2-40B4-BE49-F238E27FC236}">
                  <a16:creationId xmlns:a16="http://schemas.microsoft.com/office/drawing/2014/main" id="{FC5B55BF-0E18-4AAF-82A8-9B4B881A8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746" y="2919863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3" name="Rectangle 109">
              <a:extLst>
                <a:ext uri="{FF2B5EF4-FFF2-40B4-BE49-F238E27FC236}">
                  <a16:creationId xmlns:a16="http://schemas.microsoft.com/office/drawing/2014/main" id="{3DA8F862-CB2C-42FB-98F2-CC3F2AE7A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572" y="2903480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4" name="Rectangle 110">
              <a:extLst>
                <a:ext uri="{FF2B5EF4-FFF2-40B4-BE49-F238E27FC236}">
                  <a16:creationId xmlns:a16="http://schemas.microsoft.com/office/drawing/2014/main" id="{79582EC4-622B-4801-8D6E-72D893900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956" y="2895288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5" name="Rectangle 111">
              <a:extLst>
                <a:ext uri="{FF2B5EF4-FFF2-40B4-BE49-F238E27FC236}">
                  <a16:creationId xmlns:a16="http://schemas.microsoft.com/office/drawing/2014/main" id="{FD8DD128-D022-40E8-A35A-F1AFC0805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148" y="2895288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6" name="Rectangle 112">
              <a:extLst>
                <a:ext uri="{FF2B5EF4-FFF2-40B4-BE49-F238E27FC236}">
                  <a16:creationId xmlns:a16="http://schemas.microsoft.com/office/drawing/2014/main" id="{7BA0B4A1-4021-4463-8A60-A741F2BCB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975" y="2888461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7" name="Rectangle 113">
              <a:extLst>
                <a:ext uri="{FF2B5EF4-FFF2-40B4-BE49-F238E27FC236}">
                  <a16:creationId xmlns:a16="http://schemas.microsoft.com/office/drawing/2014/main" id="{E51217C3-8B87-447A-A19C-9C743B272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359" y="28720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8" name="Rectangle 114">
              <a:extLst>
                <a:ext uri="{FF2B5EF4-FFF2-40B4-BE49-F238E27FC236}">
                  <a16:creationId xmlns:a16="http://schemas.microsoft.com/office/drawing/2014/main" id="{AF2EBF48-C5CC-4B63-9F4C-770C15544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551" y="2863885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29" name="Rectangle 115">
              <a:extLst>
                <a:ext uri="{FF2B5EF4-FFF2-40B4-BE49-F238E27FC236}">
                  <a16:creationId xmlns:a16="http://schemas.microsoft.com/office/drawing/2014/main" id="{BA315F76-82EB-433E-823D-EE9B57292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377" y="2848867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0" name="Rectangle 116">
              <a:extLst>
                <a:ext uri="{FF2B5EF4-FFF2-40B4-BE49-F238E27FC236}">
                  <a16:creationId xmlns:a16="http://schemas.microsoft.com/office/drawing/2014/main" id="{0E9BB563-6306-4300-B576-F68A9F84E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761" y="2840675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1" name="Rectangle 117">
              <a:extLst>
                <a:ext uri="{FF2B5EF4-FFF2-40B4-BE49-F238E27FC236}">
                  <a16:creationId xmlns:a16="http://schemas.microsoft.com/office/drawing/2014/main" id="{834999A8-A55D-4D8D-832C-242ADBCDD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145" y="2832483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2" name="Rectangle 118">
              <a:extLst>
                <a:ext uri="{FF2B5EF4-FFF2-40B4-BE49-F238E27FC236}">
                  <a16:creationId xmlns:a16="http://schemas.microsoft.com/office/drawing/2014/main" id="{AE6A2506-12C4-4314-AC13-5E796D5D7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972" y="2824291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3" name="Rectangle 119">
              <a:extLst>
                <a:ext uri="{FF2B5EF4-FFF2-40B4-BE49-F238E27FC236}">
                  <a16:creationId xmlns:a16="http://schemas.microsoft.com/office/drawing/2014/main" id="{EDD0D473-92E0-4462-A9F9-47CF8D35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7356" y="2809272"/>
              <a:ext cx="15019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4" name="Rectangle 120">
              <a:extLst>
                <a:ext uri="{FF2B5EF4-FFF2-40B4-BE49-F238E27FC236}">
                  <a16:creationId xmlns:a16="http://schemas.microsoft.com/office/drawing/2014/main" id="{1907E10C-BA57-42E8-98CB-00569CC2C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548" y="280108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5" name="Rectangle 121">
              <a:extLst>
                <a:ext uri="{FF2B5EF4-FFF2-40B4-BE49-F238E27FC236}">
                  <a16:creationId xmlns:a16="http://schemas.microsoft.com/office/drawing/2014/main" id="{06BB9762-A201-4583-865A-8B6F443D7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374" y="2801080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6" name="Rectangle 122">
              <a:extLst>
                <a:ext uri="{FF2B5EF4-FFF2-40B4-BE49-F238E27FC236}">
                  <a16:creationId xmlns:a16="http://schemas.microsoft.com/office/drawing/2014/main" id="{DB6A647A-D7CF-41AF-8E88-6E708BDA8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8758" y="2786062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7" name="Rectangle 123">
              <a:extLst>
                <a:ext uri="{FF2B5EF4-FFF2-40B4-BE49-F238E27FC236}">
                  <a16:creationId xmlns:a16="http://schemas.microsoft.com/office/drawing/2014/main" id="{38C31BB2-6D93-48A1-9A1E-1978BA3FA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0" y="277787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8" name="Rectangle 124">
              <a:extLst>
                <a:ext uri="{FF2B5EF4-FFF2-40B4-BE49-F238E27FC236}">
                  <a16:creationId xmlns:a16="http://schemas.microsoft.com/office/drawing/2014/main" id="{3C062FAE-C134-4DD8-8BDE-CE1102AF7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777" y="2761486"/>
              <a:ext cx="32768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39" name="Rectangle 125">
              <a:extLst>
                <a:ext uri="{FF2B5EF4-FFF2-40B4-BE49-F238E27FC236}">
                  <a16:creationId xmlns:a16="http://schemas.microsoft.com/office/drawing/2014/main" id="{63CDF966-F29E-4B02-A3CA-AED7C6F65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161" y="2761486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0" name="Rectangle 126">
              <a:extLst>
                <a:ext uri="{FF2B5EF4-FFF2-40B4-BE49-F238E27FC236}">
                  <a16:creationId xmlns:a16="http://schemas.microsoft.com/office/drawing/2014/main" id="{541652AF-A9D5-457E-81EE-003E65DF3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353" y="2761486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1" name="Rectangle 127">
              <a:extLst>
                <a:ext uri="{FF2B5EF4-FFF2-40B4-BE49-F238E27FC236}">
                  <a16:creationId xmlns:a16="http://schemas.microsoft.com/office/drawing/2014/main" id="{B29B4B3D-0AF0-4686-9B60-F5585D59E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371" y="2738275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2" name="Rectangle 128">
              <a:extLst>
                <a:ext uri="{FF2B5EF4-FFF2-40B4-BE49-F238E27FC236}">
                  <a16:creationId xmlns:a16="http://schemas.microsoft.com/office/drawing/2014/main" id="{AF14A13E-3F3B-4C2A-A915-F6063B14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563" y="2738275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3" name="Rectangle 129">
              <a:extLst>
                <a:ext uri="{FF2B5EF4-FFF2-40B4-BE49-F238E27FC236}">
                  <a16:creationId xmlns:a16="http://schemas.microsoft.com/office/drawing/2014/main" id="{E19788A9-127B-4BDC-939C-787E121A4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946" y="2715065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4" name="Rectangle 130">
              <a:extLst>
                <a:ext uri="{FF2B5EF4-FFF2-40B4-BE49-F238E27FC236}">
                  <a16:creationId xmlns:a16="http://schemas.microsoft.com/office/drawing/2014/main" id="{EAC534D2-87BF-4D56-BA37-269DD601F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965" y="2715065"/>
              <a:ext cx="16384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5" name="Rectangle 131">
              <a:extLst>
                <a:ext uri="{FF2B5EF4-FFF2-40B4-BE49-F238E27FC236}">
                  <a16:creationId xmlns:a16="http://schemas.microsoft.com/office/drawing/2014/main" id="{878D62A4-6779-4923-99E6-43E7C7BB8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157" y="2706873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6" name="Rectangle 132">
              <a:extLst>
                <a:ext uri="{FF2B5EF4-FFF2-40B4-BE49-F238E27FC236}">
                  <a16:creationId xmlns:a16="http://schemas.microsoft.com/office/drawing/2014/main" id="{EDF1A437-3464-4DBA-A2B6-CD9F5AF22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175" y="2698681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7" name="Rectangle 133">
              <a:extLst>
                <a:ext uri="{FF2B5EF4-FFF2-40B4-BE49-F238E27FC236}">
                  <a16:creationId xmlns:a16="http://schemas.microsoft.com/office/drawing/2014/main" id="{D6785146-1A36-4354-9EEC-7721902D7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367" y="2683662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8" name="Rectangle 134">
              <a:extLst>
                <a:ext uri="{FF2B5EF4-FFF2-40B4-BE49-F238E27FC236}">
                  <a16:creationId xmlns:a16="http://schemas.microsoft.com/office/drawing/2014/main" id="{2C3CB684-7897-44AF-8C60-68B711722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751" y="267547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49" name="Rectangle 135">
              <a:extLst>
                <a:ext uri="{FF2B5EF4-FFF2-40B4-BE49-F238E27FC236}">
                  <a16:creationId xmlns:a16="http://schemas.microsoft.com/office/drawing/2014/main" id="{3CB305AE-2C26-4028-92F7-D333D3D1E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770" y="2667279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0" name="Rectangle 136">
              <a:extLst>
                <a:ext uri="{FF2B5EF4-FFF2-40B4-BE49-F238E27FC236}">
                  <a16:creationId xmlns:a16="http://schemas.microsoft.com/office/drawing/2014/main" id="{D5948F9C-37D0-4BE7-AF7F-F4A3A5DF3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962" y="265226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1" name="Rectangle 137">
              <a:extLst>
                <a:ext uri="{FF2B5EF4-FFF2-40B4-BE49-F238E27FC236}">
                  <a16:creationId xmlns:a16="http://schemas.microsoft.com/office/drawing/2014/main" id="{F4262E92-BBFF-43FF-9513-21DA00C6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346" y="2644069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2" name="Rectangle 138">
              <a:extLst>
                <a:ext uri="{FF2B5EF4-FFF2-40B4-BE49-F238E27FC236}">
                  <a16:creationId xmlns:a16="http://schemas.microsoft.com/office/drawing/2014/main" id="{908710DF-AE06-4C7F-94C7-108EA912E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364" y="26358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3" name="Rectangle 139">
              <a:extLst>
                <a:ext uri="{FF2B5EF4-FFF2-40B4-BE49-F238E27FC236}">
                  <a16:creationId xmlns:a16="http://schemas.microsoft.com/office/drawing/2014/main" id="{20CCE3CD-57AC-4AAA-B56D-EC43E08A9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556" y="26358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4" name="Rectangle 140">
              <a:extLst>
                <a:ext uri="{FF2B5EF4-FFF2-40B4-BE49-F238E27FC236}">
                  <a16:creationId xmlns:a16="http://schemas.microsoft.com/office/drawing/2014/main" id="{B409EF2E-2614-421B-AF8B-A7854AB06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575" y="2620858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5" name="Rectangle 141">
              <a:extLst>
                <a:ext uri="{FF2B5EF4-FFF2-40B4-BE49-F238E27FC236}">
                  <a16:creationId xmlns:a16="http://schemas.microsoft.com/office/drawing/2014/main" id="{757EB99C-A0C0-4440-8507-9BC0B215B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959" y="2612666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6" name="Rectangle 142">
              <a:extLst>
                <a:ext uri="{FF2B5EF4-FFF2-40B4-BE49-F238E27FC236}">
                  <a16:creationId xmlns:a16="http://schemas.microsoft.com/office/drawing/2014/main" id="{560ED466-491E-4F1E-B100-85A9B9D2D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977" y="2596282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7" name="Rectangle 143">
              <a:extLst>
                <a:ext uri="{FF2B5EF4-FFF2-40B4-BE49-F238E27FC236}">
                  <a16:creationId xmlns:a16="http://schemas.microsoft.com/office/drawing/2014/main" id="{485AB44A-9FC5-42BF-9C87-8356368E0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169" y="2596282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8" name="Rectangle 144">
              <a:extLst>
                <a:ext uri="{FF2B5EF4-FFF2-40B4-BE49-F238E27FC236}">
                  <a16:creationId xmlns:a16="http://schemas.microsoft.com/office/drawing/2014/main" id="{A7E25E7E-140D-40DC-B356-0336B7F5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553" y="2588090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59" name="Rectangle 145">
              <a:extLst>
                <a:ext uri="{FF2B5EF4-FFF2-40B4-BE49-F238E27FC236}">
                  <a16:creationId xmlns:a16="http://schemas.microsoft.com/office/drawing/2014/main" id="{7C8C88B3-2974-4A14-AAAC-BE5F0E199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72" y="2581264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0" name="Rectangle 146">
              <a:extLst>
                <a:ext uri="{FF2B5EF4-FFF2-40B4-BE49-F238E27FC236}">
                  <a16:creationId xmlns:a16="http://schemas.microsoft.com/office/drawing/2014/main" id="{1DAC68EC-21CB-4C50-A609-ED8527BEC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764" y="2564880"/>
              <a:ext cx="31403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1" name="Rectangle 147">
              <a:extLst>
                <a:ext uri="{FF2B5EF4-FFF2-40B4-BE49-F238E27FC236}">
                  <a16:creationId xmlns:a16="http://schemas.microsoft.com/office/drawing/2014/main" id="{8963C006-B8A9-4A1E-B172-31F2D61CA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148" y="2556688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2" name="Rectangle 148">
              <a:extLst>
                <a:ext uri="{FF2B5EF4-FFF2-40B4-BE49-F238E27FC236}">
                  <a16:creationId xmlns:a16="http://schemas.microsoft.com/office/drawing/2014/main" id="{BFB84226-D64C-4B77-B5C4-065FDDCBA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166" y="2549861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3" name="Rectangle 149">
              <a:extLst>
                <a:ext uri="{FF2B5EF4-FFF2-40B4-BE49-F238E27FC236}">
                  <a16:creationId xmlns:a16="http://schemas.microsoft.com/office/drawing/2014/main" id="{9A9A63D3-91C4-4A37-B853-6B49DE436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9" y="2541669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4" name="Rectangle 150">
              <a:extLst>
                <a:ext uri="{FF2B5EF4-FFF2-40B4-BE49-F238E27FC236}">
                  <a16:creationId xmlns:a16="http://schemas.microsoft.com/office/drawing/2014/main" id="{9D35EF2B-EA0F-4FF1-B65C-E6608B119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377" y="2525285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5" name="Rectangle 151">
              <a:extLst>
                <a:ext uri="{FF2B5EF4-FFF2-40B4-BE49-F238E27FC236}">
                  <a16:creationId xmlns:a16="http://schemas.microsoft.com/office/drawing/2014/main" id="{EA39708A-194E-46FA-88DF-8FDB7D1C1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760" y="2518459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6" name="Rectangle 152">
              <a:extLst>
                <a:ext uri="{FF2B5EF4-FFF2-40B4-BE49-F238E27FC236}">
                  <a16:creationId xmlns:a16="http://schemas.microsoft.com/office/drawing/2014/main" id="{BAD50A52-2E64-4C99-99E7-56ECDE228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144" y="251026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7" name="Rectangle 153">
              <a:extLst>
                <a:ext uri="{FF2B5EF4-FFF2-40B4-BE49-F238E27FC236}">
                  <a16:creationId xmlns:a16="http://schemas.microsoft.com/office/drawing/2014/main" id="{76F1B48F-60FD-4F99-8384-5FE19E4CD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162" y="2493883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8" name="Rectangle 154">
              <a:extLst>
                <a:ext uri="{FF2B5EF4-FFF2-40B4-BE49-F238E27FC236}">
                  <a16:creationId xmlns:a16="http://schemas.microsoft.com/office/drawing/2014/main" id="{20C30F2D-62D3-4E79-BB00-51559F0C8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546" y="2485691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69" name="Rectangle 155">
              <a:extLst>
                <a:ext uri="{FF2B5EF4-FFF2-40B4-BE49-F238E27FC236}">
                  <a16:creationId xmlns:a16="http://schemas.microsoft.com/office/drawing/2014/main" id="{B0EA830A-FF40-4215-8B12-5DAF0CE01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565" y="2478864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0" name="Rectangle 156">
              <a:extLst>
                <a:ext uri="{FF2B5EF4-FFF2-40B4-BE49-F238E27FC236}">
                  <a16:creationId xmlns:a16="http://schemas.microsoft.com/office/drawing/2014/main" id="{B8E2BD50-5059-46D8-AD24-B091090D8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949" y="2454288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1" name="Rectangle 157">
              <a:extLst>
                <a:ext uri="{FF2B5EF4-FFF2-40B4-BE49-F238E27FC236}">
                  <a16:creationId xmlns:a16="http://schemas.microsoft.com/office/drawing/2014/main" id="{6B0BC03C-3D65-4CBA-A4F6-2008FAE11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967" y="2454288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2" name="Rectangle 158">
              <a:extLst>
                <a:ext uri="{FF2B5EF4-FFF2-40B4-BE49-F238E27FC236}">
                  <a16:creationId xmlns:a16="http://schemas.microsoft.com/office/drawing/2014/main" id="{8813A3F9-9DEC-49DA-90A5-D8344F89F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159" y="243927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3" name="Rectangle 159">
              <a:extLst>
                <a:ext uri="{FF2B5EF4-FFF2-40B4-BE49-F238E27FC236}">
                  <a16:creationId xmlns:a16="http://schemas.microsoft.com/office/drawing/2014/main" id="{8A24F304-7DDB-4822-B415-496ED75F5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543" y="243927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4" name="Rectangle 160">
              <a:extLst>
                <a:ext uri="{FF2B5EF4-FFF2-40B4-BE49-F238E27FC236}">
                  <a16:creationId xmlns:a16="http://schemas.microsoft.com/office/drawing/2014/main" id="{FBCCEC6D-FD81-4F79-A005-5EC14161A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562" y="2422886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5" name="Rectangle 161">
              <a:extLst>
                <a:ext uri="{FF2B5EF4-FFF2-40B4-BE49-F238E27FC236}">
                  <a16:creationId xmlns:a16="http://schemas.microsoft.com/office/drawing/2014/main" id="{6B9C5911-ABC7-4123-B19B-71EE45057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946" y="2416059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6" name="Rectangle 162">
              <a:extLst>
                <a:ext uri="{FF2B5EF4-FFF2-40B4-BE49-F238E27FC236}">
                  <a16:creationId xmlns:a16="http://schemas.microsoft.com/office/drawing/2014/main" id="{5ED7383D-8BEF-4717-A66F-87E731176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964" y="2399676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7" name="Rectangle 163">
              <a:extLst>
                <a:ext uri="{FF2B5EF4-FFF2-40B4-BE49-F238E27FC236}">
                  <a16:creationId xmlns:a16="http://schemas.microsoft.com/office/drawing/2014/main" id="{51DB90CE-0C40-470A-9683-3497A98BB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156" y="2383292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8" name="Rectangle 164">
              <a:extLst>
                <a:ext uri="{FF2B5EF4-FFF2-40B4-BE49-F238E27FC236}">
                  <a16:creationId xmlns:a16="http://schemas.microsoft.com/office/drawing/2014/main" id="{95E065C6-DE2B-4A60-937B-D260216EB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175" y="2376466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79" name="Rectangle 165">
              <a:extLst>
                <a:ext uri="{FF2B5EF4-FFF2-40B4-BE49-F238E27FC236}">
                  <a16:creationId xmlns:a16="http://schemas.microsoft.com/office/drawing/2014/main" id="{F17BA04D-D78A-4249-8620-B92A958C0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559" y="2368274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0" name="Rectangle 166">
              <a:extLst>
                <a:ext uri="{FF2B5EF4-FFF2-40B4-BE49-F238E27FC236}">
                  <a16:creationId xmlns:a16="http://schemas.microsoft.com/office/drawing/2014/main" id="{4E1CA3BF-7B85-4EC0-88F6-95905CD30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577" y="2351890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1" name="Rectangle 167">
              <a:extLst>
                <a:ext uri="{FF2B5EF4-FFF2-40B4-BE49-F238E27FC236}">
                  <a16:creationId xmlns:a16="http://schemas.microsoft.com/office/drawing/2014/main" id="{E0AACA22-8954-4D77-BC14-84E8FA386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4961" y="2345063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2" name="Rectangle 168">
              <a:extLst>
                <a:ext uri="{FF2B5EF4-FFF2-40B4-BE49-F238E27FC236}">
                  <a16:creationId xmlns:a16="http://schemas.microsoft.com/office/drawing/2014/main" id="{BAB08F12-E617-47F5-8A24-855C30892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344" y="2336871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3" name="Rectangle 169">
              <a:extLst>
                <a:ext uri="{FF2B5EF4-FFF2-40B4-BE49-F238E27FC236}">
                  <a16:creationId xmlns:a16="http://schemas.microsoft.com/office/drawing/2014/main" id="{8D8F6D01-9512-4EEC-B9C5-09D7C9A81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363" y="2320487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4" name="Rectangle 170">
              <a:extLst>
                <a:ext uri="{FF2B5EF4-FFF2-40B4-BE49-F238E27FC236}">
                  <a16:creationId xmlns:a16="http://schemas.microsoft.com/office/drawing/2014/main" id="{819E2DE8-59BC-4239-9960-DF46CC37C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747" y="2313661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5" name="Rectangle 171">
              <a:extLst>
                <a:ext uri="{FF2B5EF4-FFF2-40B4-BE49-F238E27FC236}">
                  <a16:creationId xmlns:a16="http://schemas.microsoft.com/office/drawing/2014/main" id="{12FC7476-20EA-4F94-A036-35766D7DB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765" y="22972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6" name="Rectangle 172">
              <a:extLst>
                <a:ext uri="{FF2B5EF4-FFF2-40B4-BE49-F238E27FC236}">
                  <a16:creationId xmlns:a16="http://schemas.microsoft.com/office/drawing/2014/main" id="{1C52C455-2426-4AD7-9004-EC7D4ADF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149" y="2289085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7" name="Rectangle 173">
              <a:extLst>
                <a:ext uri="{FF2B5EF4-FFF2-40B4-BE49-F238E27FC236}">
                  <a16:creationId xmlns:a16="http://schemas.microsoft.com/office/drawing/2014/main" id="{92DC5F4E-855E-43E4-89D4-71E934554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68" y="2282258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8" name="Rectangle 174">
              <a:extLst>
                <a:ext uri="{FF2B5EF4-FFF2-40B4-BE49-F238E27FC236}">
                  <a16:creationId xmlns:a16="http://schemas.microsoft.com/office/drawing/2014/main" id="{CD7FA7E4-96AC-4FE6-AF2F-C9A62C244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552" y="2265874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89" name="Rectangle 175">
              <a:extLst>
                <a:ext uri="{FF2B5EF4-FFF2-40B4-BE49-F238E27FC236}">
                  <a16:creationId xmlns:a16="http://schemas.microsoft.com/office/drawing/2014/main" id="{8483D0E3-629F-4497-BA1A-6B4B2E804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744" y="2265874"/>
              <a:ext cx="31403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0" name="Rectangle 176">
              <a:extLst>
                <a:ext uri="{FF2B5EF4-FFF2-40B4-BE49-F238E27FC236}">
                  <a16:creationId xmlns:a16="http://schemas.microsoft.com/office/drawing/2014/main" id="{F29C9F16-AA17-46E8-A262-4AA32B8F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8762" y="2242664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1" name="Rectangle 177">
              <a:extLst>
                <a:ext uri="{FF2B5EF4-FFF2-40B4-BE49-F238E27FC236}">
                  <a16:creationId xmlns:a16="http://schemas.microsoft.com/office/drawing/2014/main" id="{1796C6C1-C024-4B43-BFAF-F1C61F91A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146" y="2234472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2" name="Rectangle 178">
              <a:extLst>
                <a:ext uri="{FF2B5EF4-FFF2-40B4-BE49-F238E27FC236}">
                  <a16:creationId xmlns:a16="http://schemas.microsoft.com/office/drawing/2014/main" id="{B0184A8B-4FAF-4013-9339-1F4A02321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165" y="2218088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3" name="Rectangle 179">
              <a:extLst>
                <a:ext uri="{FF2B5EF4-FFF2-40B4-BE49-F238E27FC236}">
                  <a16:creationId xmlns:a16="http://schemas.microsoft.com/office/drawing/2014/main" id="{E1178C34-EB3D-4CBA-B73E-04CEA966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549" y="2203069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4" name="Rectangle 180">
              <a:extLst>
                <a:ext uri="{FF2B5EF4-FFF2-40B4-BE49-F238E27FC236}">
                  <a16:creationId xmlns:a16="http://schemas.microsoft.com/office/drawing/2014/main" id="{5D547022-8A3D-49AB-921E-8FEAD7EAC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567" y="2211261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5" name="Rectangle 181">
              <a:extLst>
                <a:ext uri="{FF2B5EF4-FFF2-40B4-BE49-F238E27FC236}">
                  <a16:creationId xmlns:a16="http://schemas.microsoft.com/office/drawing/2014/main" id="{4BFCC01B-26E1-4BEA-B503-5F709EA7F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951" y="21948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6" name="Rectangle 182">
              <a:extLst>
                <a:ext uri="{FF2B5EF4-FFF2-40B4-BE49-F238E27FC236}">
                  <a16:creationId xmlns:a16="http://schemas.microsoft.com/office/drawing/2014/main" id="{695BE6D6-9EE7-4CAD-8876-1BC8BF950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2970" y="2179859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7" name="Rectangle 183">
              <a:extLst>
                <a:ext uri="{FF2B5EF4-FFF2-40B4-BE49-F238E27FC236}">
                  <a16:creationId xmlns:a16="http://schemas.microsoft.com/office/drawing/2014/main" id="{CCC4FE12-8BBC-4835-A80D-297191BDD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353" y="217166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8" name="Rectangle 184">
              <a:extLst>
                <a:ext uri="{FF2B5EF4-FFF2-40B4-BE49-F238E27FC236}">
                  <a16:creationId xmlns:a16="http://schemas.microsoft.com/office/drawing/2014/main" id="{82C7E68D-B2CC-4E65-B2BF-3629CDA2F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372" y="2155284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199" name="Rectangle 185">
              <a:extLst>
                <a:ext uri="{FF2B5EF4-FFF2-40B4-BE49-F238E27FC236}">
                  <a16:creationId xmlns:a16="http://schemas.microsoft.com/office/drawing/2014/main" id="{4EC09FBA-5E70-4AE3-985E-93BDCAB92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755" y="2147092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0" name="Rectangle 186">
              <a:extLst>
                <a:ext uri="{FF2B5EF4-FFF2-40B4-BE49-F238E27FC236}">
                  <a16:creationId xmlns:a16="http://schemas.microsoft.com/office/drawing/2014/main" id="{01433662-2AB5-4B43-B189-365F0F596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774" y="2132073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1" name="Rectangle 187">
              <a:extLst>
                <a:ext uri="{FF2B5EF4-FFF2-40B4-BE49-F238E27FC236}">
                  <a16:creationId xmlns:a16="http://schemas.microsoft.com/office/drawing/2014/main" id="{6E28FFDB-0E54-47B2-9174-27454E746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2158" y="2123881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2" name="Rectangle 188">
              <a:extLst>
                <a:ext uri="{FF2B5EF4-FFF2-40B4-BE49-F238E27FC236}">
                  <a16:creationId xmlns:a16="http://schemas.microsoft.com/office/drawing/2014/main" id="{2430BD9C-1F13-4A5F-9753-0640F557D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0350" y="2108863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3" name="Rectangle 189">
              <a:extLst>
                <a:ext uri="{FF2B5EF4-FFF2-40B4-BE49-F238E27FC236}">
                  <a16:creationId xmlns:a16="http://schemas.microsoft.com/office/drawing/2014/main" id="{08DAED15-11B8-4892-8DAE-A49F72D32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60" y="2100671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4" name="Rectangle 190">
              <a:extLst>
                <a:ext uri="{FF2B5EF4-FFF2-40B4-BE49-F238E27FC236}">
                  <a16:creationId xmlns:a16="http://schemas.microsoft.com/office/drawing/2014/main" id="{BBDF0326-7E9B-42A0-90EF-C47BA9F9F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752" y="2092479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5" name="Rectangle 191">
              <a:extLst>
                <a:ext uri="{FF2B5EF4-FFF2-40B4-BE49-F238E27FC236}">
                  <a16:creationId xmlns:a16="http://schemas.microsoft.com/office/drawing/2014/main" id="{81448230-148D-4335-9550-9A8846BA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771" y="2077460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6" name="Rectangle 192">
              <a:extLst>
                <a:ext uri="{FF2B5EF4-FFF2-40B4-BE49-F238E27FC236}">
                  <a16:creationId xmlns:a16="http://schemas.microsoft.com/office/drawing/2014/main" id="{037829AF-FD41-45AA-8003-156B13EA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155" y="206926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7" name="Rectangle 193">
              <a:extLst>
                <a:ext uri="{FF2B5EF4-FFF2-40B4-BE49-F238E27FC236}">
                  <a16:creationId xmlns:a16="http://schemas.microsoft.com/office/drawing/2014/main" id="{ABDF2440-B3E0-4111-B2AA-621A754E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173" y="2052884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8" name="Rectangle 194">
              <a:extLst>
                <a:ext uri="{FF2B5EF4-FFF2-40B4-BE49-F238E27FC236}">
                  <a16:creationId xmlns:a16="http://schemas.microsoft.com/office/drawing/2014/main" id="{51936000-BDFE-45A3-9B9B-F3C8421DF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557" y="2044692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09" name="Rectangle 195">
              <a:extLst>
                <a:ext uri="{FF2B5EF4-FFF2-40B4-BE49-F238E27FC236}">
                  <a16:creationId xmlns:a16="http://schemas.microsoft.com/office/drawing/2014/main" id="{140D5FC2-66CD-485B-883F-971150EFD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576" y="2029674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0" name="Rectangle 196">
              <a:extLst>
                <a:ext uri="{FF2B5EF4-FFF2-40B4-BE49-F238E27FC236}">
                  <a16:creationId xmlns:a16="http://schemas.microsoft.com/office/drawing/2014/main" id="{4C1A5041-8F9A-49F3-9C43-242359F8A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5960" y="2021482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1" name="Rectangle 197">
              <a:extLst>
                <a:ext uri="{FF2B5EF4-FFF2-40B4-BE49-F238E27FC236}">
                  <a16:creationId xmlns:a16="http://schemas.microsoft.com/office/drawing/2014/main" id="{5AD1676F-FF96-4824-AE82-154C7CCFB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2344" y="2006463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2" name="Rectangle 198">
              <a:extLst>
                <a:ext uri="{FF2B5EF4-FFF2-40B4-BE49-F238E27FC236}">
                  <a16:creationId xmlns:a16="http://schemas.microsoft.com/office/drawing/2014/main" id="{54374D87-898C-4438-A2EB-DBD51FDD6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7362" y="1990079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3" name="Rectangle 199">
              <a:extLst>
                <a:ext uri="{FF2B5EF4-FFF2-40B4-BE49-F238E27FC236}">
                  <a16:creationId xmlns:a16="http://schemas.microsoft.com/office/drawing/2014/main" id="{117DB875-E8F1-4305-862E-8A7DE19EA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3746" y="1981887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4" name="Rectangle 200">
              <a:extLst>
                <a:ext uri="{FF2B5EF4-FFF2-40B4-BE49-F238E27FC236}">
                  <a16:creationId xmlns:a16="http://schemas.microsoft.com/office/drawing/2014/main" id="{C335D249-1047-4B42-AA2D-C4CBA7CEE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765" y="1975061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5" name="Rectangle 201">
              <a:extLst>
                <a:ext uri="{FF2B5EF4-FFF2-40B4-BE49-F238E27FC236}">
                  <a16:creationId xmlns:a16="http://schemas.microsoft.com/office/drawing/2014/main" id="{E2E4915A-6BC3-4695-8060-4BE44449F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5148" y="19586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6" name="Rectangle 202">
              <a:extLst>
                <a:ext uri="{FF2B5EF4-FFF2-40B4-BE49-F238E27FC236}">
                  <a16:creationId xmlns:a16="http://schemas.microsoft.com/office/drawing/2014/main" id="{DCA2C81F-11A5-46A3-A1EF-94413ED50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58" y="1950485"/>
              <a:ext cx="16384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7" name="Rectangle 203">
              <a:extLst>
                <a:ext uri="{FF2B5EF4-FFF2-40B4-BE49-F238E27FC236}">
                  <a16:creationId xmlns:a16="http://schemas.microsoft.com/office/drawing/2014/main" id="{205B3C6A-DFA2-4142-A311-E720ABDC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742" y="1935466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8" name="Rectangle 204">
              <a:extLst>
                <a:ext uri="{FF2B5EF4-FFF2-40B4-BE49-F238E27FC236}">
                  <a16:creationId xmlns:a16="http://schemas.microsoft.com/office/drawing/2014/main" id="{AEE711BA-0D76-4750-A8AD-3C992EC79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761" y="1927274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19" name="Rectangle 206">
              <a:extLst>
                <a:ext uri="{FF2B5EF4-FFF2-40B4-BE49-F238E27FC236}">
                  <a16:creationId xmlns:a16="http://schemas.microsoft.com/office/drawing/2014/main" id="{589F8F65-FD26-4A26-8400-9706107D3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953" y="1919083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0" name="Rectangle 207">
              <a:extLst>
                <a:ext uri="{FF2B5EF4-FFF2-40B4-BE49-F238E27FC236}">
                  <a16:creationId xmlns:a16="http://schemas.microsoft.com/office/drawing/2014/main" id="{41F9B7A2-D6DB-4527-A704-D64575F6F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163" y="1910891"/>
              <a:ext cx="16384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1" name="Rectangle 208">
              <a:extLst>
                <a:ext uri="{FF2B5EF4-FFF2-40B4-BE49-F238E27FC236}">
                  <a16:creationId xmlns:a16="http://schemas.microsoft.com/office/drawing/2014/main" id="{72E64554-F14D-40A8-8DB4-055788837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355" y="1895873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2" name="Rectangle 209">
              <a:extLst>
                <a:ext uri="{FF2B5EF4-FFF2-40B4-BE49-F238E27FC236}">
                  <a16:creationId xmlns:a16="http://schemas.microsoft.com/office/drawing/2014/main" id="{2C07A881-D0BD-4830-B0DB-CFE7B00B7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566" y="1887681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3" name="Rectangle 210">
              <a:extLst>
                <a:ext uri="{FF2B5EF4-FFF2-40B4-BE49-F238E27FC236}">
                  <a16:creationId xmlns:a16="http://schemas.microsoft.com/office/drawing/2014/main" id="{2F097380-C94B-4DB7-ADB6-310E97E3B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950" y="1879489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4" name="Rectangle 211">
              <a:extLst>
                <a:ext uri="{FF2B5EF4-FFF2-40B4-BE49-F238E27FC236}">
                  <a16:creationId xmlns:a16="http://schemas.microsoft.com/office/drawing/2014/main" id="{37517481-2F60-424E-8C31-A6B5B4B2E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968" y="1872662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5" name="Rectangle 212">
              <a:extLst>
                <a:ext uri="{FF2B5EF4-FFF2-40B4-BE49-F238E27FC236}">
                  <a16:creationId xmlns:a16="http://schemas.microsoft.com/office/drawing/2014/main" id="{6720E38D-1FCA-41A0-8918-DF361C379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0352" y="1848086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6" name="Rectangle 213">
              <a:extLst>
                <a:ext uri="{FF2B5EF4-FFF2-40B4-BE49-F238E27FC236}">
                  <a16:creationId xmlns:a16="http://schemas.microsoft.com/office/drawing/2014/main" id="{9EB5B42E-6A56-49AF-B764-DC6C2F31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371" y="1848086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7" name="Rectangle 214">
              <a:extLst>
                <a:ext uri="{FF2B5EF4-FFF2-40B4-BE49-F238E27FC236}">
                  <a16:creationId xmlns:a16="http://schemas.microsoft.com/office/drawing/2014/main" id="{EC1EC1DA-0F1E-4E28-A638-1E8B696E4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755" y="184126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8" name="Rectangle 215">
              <a:extLst>
                <a:ext uri="{FF2B5EF4-FFF2-40B4-BE49-F238E27FC236}">
                  <a16:creationId xmlns:a16="http://schemas.microsoft.com/office/drawing/2014/main" id="{FFE983A2-9D0E-4E74-957C-58989263B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4965" y="1841260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29" name="Rectangle 216">
              <a:extLst>
                <a:ext uri="{FF2B5EF4-FFF2-40B4-BE49-F238E27FC236}">
                  <a16:creationId xmlns:a16="http://schemas.microsoft.com/office/drawing/2014/main" id="{E536A24B-CAF6-409A-9D82-663474F30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349" y="183306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0" name="Rectangle 217">
              <a:extLst>
                <a:ext uri="{FF2B5EF4-FFF2-40B4-BE49-F238E27FC236}">
                  <a16:creationId xmlns:a16="http://schemas.microsoft.com/office/drawing/2014/main" id="{556F9885-8A9F-4640-86C8-6CE939FD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368" y="1833068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1" name="Rectangle 218">
              <a:extLst>
                <a:ext uri="{FF2B5EF4-FFF2-40B4-BE49-F238E27FC236}">
                  <a16:creationId xmlns:a16="http://schemas.microsoft.com/office/drawing/2014/main" id="{1213D5C7-3282-46A9-B448-D63A4DD5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751" y="183306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2" name="Rectangle 219">
              <a:extLst>
                <a:ext uri="{FF2B5EF4-FFF2-40B4-BE49-F238E27FC236}">
                  <a16:creationId xmlns:a16="http://schemas.microsoft.com/office/drawing/2014/main" id="{3DF5F956-0983-4CF8-9C0A-6E5A0D14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770" y="1824876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3" name="Rectangle 220">
              <a:extLst>
                <a:ext uri="{FF2B5EF4-FFF2-40B4-BE49-F238E27FC236}">
                  <a16:creationId xmlns:a16="http://schemas.microsoft.com/office/drawing/2014/main" id="{AE19518A-ABD0-4EA6-AB26-1E14CFDD9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2345" y="183306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4" name="Rectangle 221">
              <a:extLst>
                <a:ext uri="{FF2B5EF4-FFF2-40B4-BE49-F238E27FC236}">
                  <a16:creationId xmlns:a16="http://schemas.microsoft.com/office/drawing/2014/main" id="{841357A6-B882-4A74-BFA2-15C1156EA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7364" y="183306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5" name="Rectangle 222">
              <a:extLst>
                <a:ext uri="{FF2B5EF4-FFF2-40B4-BE49-F238E27FC236}">
                  <a16:creationId xmlns:a16="http://schemas.microsoft.com/office/drawing/2014/main" id="{230D571D-50BB-431B-A11A-3346CF39B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748" y="183306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6" name="Rectangle 223">
              <a:extLst>
                <a:ext uri="{FF2B5EF4-FFF2-40B4-BE49-F238E27FC236}">
                  <a16:creationId xmlns:a16="http://schemas.microsoft.com/office/drawing/2014/main" id="{B51697C1-861C-477A-9045-ED448F32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766" y="1833068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7" name="Rectangle 224">
              <a:extLst>
                <a:ext uri="{FF2B5EF4-FFF2-40B4-BE49-F238E27FC236}">
                  <a16:creationId xmlns:a16="http://schemas.microsoft.com/office/drawing/2014/main" id="{CC674069-94AD-4565-99AE-4A095DF40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342" y="1848086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8" name="Rectangle 225">
              <a:extLst>
                <a:ext uri="{FF2B5EF4-FFF2-40B4-BE49-F238E27FC236}">
                  <a16:creationId xmlns:a16="http://schemas.microsoft.com/office/drawing/2014/main" id="{BFC813D8-D957-4C5B-BA51-1D0020359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361" y="185627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39" name="Rectangle 226">
              <a:extLst>
                <a:ext uri="{FF2B5EF4-FFF2-40B4-BE49-F238E27FC236}">
                  <a16:creationId xmlns:a16="http://schemas.microsoft.com/office/drawing/2014/main" id="{EEB02705-B322-4322-96A8-6F26475E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745" y="185627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0" name="Rectangle 227">
              <a:extLst>
                <a:ext uri="{FF2B5EF4-FFF2-40B4-BE49-F238E27FC236}">
                  <a16:creationId xmlns:a16="http://schemas.microsoft.com/office/drawing/2014/main" id="{4ED174B0-83E0-4C59-B5B4-D55F40B2C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955" y="1879489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1" name="Rectangle 228">
              <a:extLst>
                <a:ext uri="{FF2B5EF4-FFF2-40B4-BE49-F238E27FC236}">
                  <a16:creationId xmlns:a16="http://schemas.microsoft.com/office/drawing/2014/main" id="{5653CEC7-80F8-427F-96D3-E67C93D33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974" y="1904064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2" name="Rectangle 229">
              <a:extLst>
                <a:ext uri="{FF2B5EF4-FFF2-40B4-BE49-F238E27FC236}">
                  <a16:creationId xmlns:a16="http://schemas.microsoft.com/office/drawing/2014/main" id="{E204DC8C-7C36-451B-A01D-4BE853382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358" y="1919083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3" name="Rectangle 230">
              <a:extLst>
                <a:ext uri="{FF2B5EF4-FFF2-40B4-BE49-F238E27FC236}">
                  <a16:creationId xmlns:a16="http://schemas.microsoft.com/office/drawing/2014/main" id="{1B3B07EE-E872-4128-A127-9792B935E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5742" y="194365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4" name="Rectangle 231">
              <a:extLst>
                <a:ext uri="{FF2B5EF4-FFF2-40B4-BE49-F238E27FC236}">
                  <a16:creationId xmlns:a16="http://schemas.microsoft.com/office/drawing/2014/main" id="{F063CCD6-628E-451C-BCE3-95987CA13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8952" y="19586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5" name="Rectangle 232">
              <a:extLst>
                <a:ext uri="{FF2B5EF4-FFF2-40B4-BE49-F238E27FC236}">
                  <a16:creationId xmlns:a16="http://schemas.microsoft.com/office/drawing/2014/main" id="{147095F3-DE24-4C61-BC80-F06A2018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971" y="1998271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6" name="Rectangle 233">
              <a:extLst>
                <a:ext uri="{FF2B5EF4-FFF2-40B4-BE49-F238E27FC236}">
                  <a16:creationId xmlns:a16="http://schemas.microsoft.com/office/drawing/2014/main" id="{FC9A65C6-AF09-4976-9511-14D0DF237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8546" y="2029674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7" name="Rectangle 234">
              <a:extLst>
                <a:ext uri="{FF2B5EF4-FFF2-40B4-BE49-F238E27FC236}">
                  <a16:creationId xmlns:a16="http://schemas.microsoft.com/office/drawing/2014/main" id="{E28BF15A-8719-4644-B1EA-66180636B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564" y="2069268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8" name="Rectangle 235">
              <a:extLst>
                <a:ext uri="{FF2B5EF4-FFF2-40B4-BE49-F238E27FC236}">
                  <a16:creationId xmlns:a16="http://schemas.microsoft.com/office/drawing/2014/main" id="{AFDB061C-824E-4509-AB05-1E7E020E6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948" y="2108863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49" name="Rectangle 236">
              <a:extLst>
                <a:ext uri="{FF2B5EF4-FFF2-40B4-BE49-F238E27FC236}">
                  <a16:creationId xmlns:a16="http://schemas.microsoft.com/office/drawing/2014/main" id="{782FF628-BE3C-4183-980E-F0B120D6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159" y="2140265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0" name="Rectangle 237">
              <a:extLst>
                <a:ext uri="{FF2B5EF4-FFF2-40B4-BE49-F238E27FC236}">
                  <a16:creationId xmlns:a16="http://schemas.microsoft.com/office/drawing/2014/main" id="{44165B2E-3913-4547-AE52-BE0AC62BD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543" y="21948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1" name="Rectangle 238">
              <a:extLst>
                <a:ext uri="{FF2B5EF4-FFF2-40B4-BE49-F238E27FC236}">
                  <a16:creationId xmlns:a16="http://schemas.microsoft.com/office/drawing/2014/main" id="{031D4131-7BF0-48F4-8AF8-91EF29E3B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53" y="2249490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2" name="Rectangle 239">
              <a:extLst>
                <a:ext uri="{FF2B5EF4-FFF2-40B4-BE49-F238E27FC236}">
                  <a16:creationId xmlns:a16="http://schemas.microsoft.com/office/drawing/2014/main" id="{6BB9CD85-A790-484A-80E2-C6ABC69C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772" y="2305469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3" name="Rectangle 240">
              <a:extLst>
                <a:ext uri="{FF2B5EF4-FFF2-40B4-BE49-F238E27FC236}">
                  <a16:creationId xmlns:a16="http://schemas.microsoft.com/office/drawing/2014/main" id="{43372802-E2DD-48B4-9AB1-1E3CBBA95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156" y="2360082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4" name="Rectangle 241">
              <a:extLst>
                <a:ext uri="{FF2B5EF4-FFF2-40B4-BE49-F238E27FC236}">
                  <a16:creationId xmlns:a16="http://schemas.microsoft.com/office/drawing/2014/main" id="{4A8F0601-663C-499A-A666-BF12D8D36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366" y="2422886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5" name="Rectangle 242">
              <a:extLst>
                <a:ext uri="{FF2B5EF4-FFF2-40B4-BE49-F238E27FC236}">
                  <a16:creationId xmlns:a16="http://schemas.microsoft.com/office/drawing/2014/main" id="{AD8102E4-C8A6-4157-A42B-02C7B96ED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3750" y="2485691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6" name="Rectangle 243">
              <a:extLst>
                <a:ext uri="{FF2B5EF4-FFF2-40B4-BE49-F238E27FC236}">
                  <a16:creationId xmlns:a16="http://schemas.microsoft.com/office/drawing/2014/main" id="{0068DAAC-26C1-4250-B568-75167D9FF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961" y="256488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7" name="Rectangle 244">
              <a:extLst>
                <a:ext uri="{FF2B5EF4-FFF2-40B4-BE49-F238E27FC236}">
                  <a16:creationId xmlns:a16="http://schemas.microsoft.com/office/drawing/2014/main" id="{5E883135-D463-4732-9EEA-A835A3C9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345" y="265226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8" name="Rectangle 245">
              <a:extLst>
                <a:ext uri="{FF2B5EF4-FFF2-40B4-BE49-F238E27FC236}">
                  <a16:creationId xmlns:a16="http://schemas.microsoft.com/office/drawing/2014/main" id="{99CD9E98-185D-4C62-87A6-448237166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6555" y="2715065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59" name="Rectangle 246">
              <a:extLst>
                <a:ext uri="{FF2B5EF4-FFF2-40B4-BE49-F238E27FC236}">
                  <a16:creationId xmlns:a16="http://schemas.microsoft.com/office/drawing/2014/main" id="{903E4179-C607-48F1-83B4-5BF70B95E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574" y="2801080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0" name="Rectangle 247">
              <a:extLst>
                <a:ext uri="{FF2B5EF4-FFF2-40B4-BE49-F238E27FC236}">
                  <a16:creationId xmlns:a16="http://schemas.microsoft.com/office/drawing/2014/main" id="{0417DB55-5A0B-4FBE-9BCF-84C0CC067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7957" y="287207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1" name="Rectangle 248">
              <a:extLst>
                <a:ext uri="{FF2B5EF4-FFF2-40B4-BE49-F238E27FC236}">
                  <a16:creationId xmlns:a16="http://schemas.microsoft.com/office/drawing/2014/main" id="{D1DE07F0-B5F4-405B-935C-37BCE471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167" y="2959457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2" name="Rectangle 249">
              <a:extLst>
                <a:ext uri="{FF2B5EF4-FFF2-40B4-BE49-F238E27FC236}">
                  <a16:creationId xmlns:a16="http://schemas.microsoft.com/office/drawing/2014/main" id="{DC910099-A9C5-4F78-98BE-1227F5D3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51" y="3061857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3" name="Rectangle 250">
              <a:extLst>
                <a:ext uri="{FF2B5EF4-FFF2-40B4-BE49-F238E27FC236}">
                  <a16:creationId xmlns:a16="http://schemas.microsoft.com/office/drawing/2014/main" id="{67F5DA9F-DDF4-4DE4-989D-2215624CD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0762" y="313968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4" name="Rectangle 251">
              <a:extLst>
                <a:ext uri="{FF2B5EF4-FFF2-40B4-BE49-F238E27FC236}">
                  <a16:creationId xmlns:a16="http://schemas.microsoft.com/office/drawing/2014/main" id="{54997FA5-5E29-4727-8A0D-95882C2DB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972" y="3233887"/>
              <a:ext cx="16384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5" name="Rectangle 252">
              <a:extLst>
                <a:ext uri="{FF2B5EF4-FFF2-40B4-BE49-F238E27FC236}">
                  <a16:creationId xmlns:a16="http://schemas.microsoft.com/office/drawing/2014/main" id="{6F59C9B7-9FC9-4A38-8487-D5AACE230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356" y="3329460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6" name="Rectangle 253">
              <a:extLst>
                <a:ext uri="{FF2B5EF4-FFF2-40B4-BE49-F238E27FC236}">
                  <a16:creationId xmlns:a16="http://schemas.microsoft.com/office/drawing/2014/main" id="{943C0D60-84AE-4D6D-897A-4954897D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6740" y="3407283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7" name="Rectangle 254">
              <a:extLst>
                <a:ext uri="{FF2B5EF4-FFF2-40B4-BE49-F238E27FC236}">
                  <a16:creationId xmlns:a16="http://schemas.microsoft.com/office/drawing/2014/main" id="{73CC776E-BF39-4777-9182-47568C619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759" y="3486471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8" name="Rectangle 255">
              <a:extLst>
                <a:ext uri="{FF2B5EF4-FFF2-40B4-BE49-F238E27FC236}">
                  <a16:creationId xmlns:a16="http://schemas.microsoft.com/office/drawing/2014/main" id="{B4C66082-0797-455C-9DFB-6FFE5483D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143" y="3549276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69" name="Rectangle 256">
              <a:extLst>
                <a:ext uri="{FF2B5EF4-FFF2-40B4-BE49-F238E27FC236}">
                  <a16:creationId xmlns:a16="http://schemas.microsoft.com/office/drawing/2014/main" id="{E99FC4FF-26DD-4F04-97F1-712E9EC75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161" y="3612081"/>
              <a:ext cx="31403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0" name="Rectangle 257">
              <a:extLst>
                <a:ext uri="{FF2B5EF4-FFF2-40B4-BE49-F238E27FC236}">
                  <a16:creationId xmlns:a16="http://schemas.microsoft.com/office/drawing/2014/main" id="{881EA4F7-F0E2-4774-9ACE-2CB93B96E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372" y="3668059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1" name="Rectangle 258">
              <a:extLst>
                <a:ext uri="{FF2B5EF4-FFF2-40B4-BE49-F238E27FC236}">
                  <a16:creationId xmlns:a16="http://schemas.microsoft.com/office/drawing/2014/main" id="{BB7D8EAF-6D8E-4860-93A4-F39130346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2756" y="3722672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2" name="Rectangle 259">
              <a:extLst>
                <a:ext uri="{FF2B5EF4-FFF2-40B4-BE49-F238E27FC236}">
                  <a16:creationId xmlns:a16="http://schemas.microsoft.com/office/drawing/2014/main" id="{48D9497F-EC36-43D0-9BDD-2F36F0B87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139" y="3762266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3" name="Rectangle 260">
              <a:extLst>
                <a:ext uri="{FF2B5EF4-FFF2-40B4-BE49-F238E27FC236}">
                  <a16:creationId xmlns:a16="http://schemas.microsoft.com/office/drawing/2014/main" id="{78D8754D-3EBF-4B8C-B7FE-4E9D406D7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158" y="3793669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4" name="Rectangle 261">
              <a:extLst>
                <a:ext uri="{FF2B5EF4-FFF2-40B4-BE49-F238E27FC236}">
                  <a16:creationId xmlns:a16="http://schemas.microsoft.com/office/drawing/2014/main" id="{DF1DF73C-EAE4-47E0-A57E-C9C29B2B6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368" y="3825071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5" name="Rectangle 262">
              <a:extLst>
                <a:ext uri="{FF2B5EF4-FFF2-40B4-BE49-F238E27FC236}">
                  <a16:creationId xmlns:a16="http://schemas.microsoft.com/office/drawing/2014/main" id="{D47DD411-B57D-4476-AC7F-354DFDC59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3752" y="3856474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6" name="Rectangle 263">
              <a:extLst>
                <a:ext uri="{FF2B5EF4-FFF2-40B4-BE49-F238E27FC236}">
                  <a16:creationId xmlns:a16="http://schemas.microsoft.com/office/drawing/2014/main" id="{7253368B-D757-45C0-B91B-C2D8288A3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962" y="3879684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7" name="Rectangle 264">
              <a:extLst>
                <a:ext uri="{FF2B5EF4-FFF2-40B4-BE49-F238E27FC236}">
                  <a16:creationId xmlns:a16="http://schemas.microsoft.com/office/drawing/2014/main" id="{970D3B47-C167-4CB2-9486-E997D446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173" y="3904260"/>
              <a:ext cx="16384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8" name="Rectangle 265">
              <a:extLst>
                <a:ext uri="{FF2B5EF4-FFF2-40B4-BE49-F238E27FC236}">
                  <a16:creationId xmlns:a16="http://schemas.microsoft.com/office/drawing/2014/main" id="{774B2809-7E97-4498-8B73-8C1274104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557" y="3911087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79" name="Rectangle 266">
              <a:extLst>
                <a:ext uri="{FF2B5EF4-FFF2-40B4-BE49-F238E27FC236}">
                  <a16:creationId xmlns:a16="http://schemas.microsoft.com/office/drawing/2014/main" id="{8EA62B69-8FEB-4106-93C8-4FF650194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941" y="391927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0" name="Rectangle 267">
              <a:extLst>
                <a:ext uri="{FF2B5EF4-FFF2-40B4-BE49-F238E27FC236}">
                  <a16:creationId xmlns:a16="http://schemas.microsoft.com/office/drawing/2014/main" id="{8894790A-EAD0-4B04-BD48-D5F6F282C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151" y="391927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1" name="Rectangle 268">
              <a:extLst>
                <a:ext uri="{FF2B5EF4-FFF2-40B4-BE49-F238E27FC236}">
                  <a16:creationId xmlns:a16="http://schemas.microsoft.com/office/drawing/2014/main" id="{459E907A-8426-4721-ADE2-B4300C4F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170" y="3919278"/>
              <a:ext cx="24576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2" name="Rectangle 269">
              <a:extLst>
                <a:ext uri="{FF2B5EF4-FFF2-40B4-BE49-F238E27FC236}">
                  <a16:creationId xmlns:a16="http://schemas.microsoft.com/office/drawing/2014/main" id="{8BB40A26-A65C-42E0-A5AA-D0E2471AE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746" y="3919278"/>
              <a:ext cx="23211" cy="232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3" name="Rectangle 270">
              <a:extLst>
                <a:ext uri="{FF2B5EF4-FFF2-40B4-BE49-F238E27FC236}">
                  <a16:creationId xmlns:a16="http://schemas.microsoft.com/office/drawing/2014/main" id="{1D5B80AC-61A2-481A-81AA-CC1CEA3A1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764" y="3911087"/>
              <a:ext cx="24576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4" name="Rectangle 271">
              <a:extLst>
                <a:ext uri="{FF2B5EF4-FFF2-40B4-BE49-F238E27FC236}">
                  <a16:creationId xmlns:a16="http://schemas.microsoft.com/office/drawing/2014/main" id="{6AF35979-1EEC-42FD-ADFB-FE6AB9FAB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8956" y="3911087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5" name="Rectangle 272">
              <a:extLst>
                <a:ext uri="{FF2B5EF4-FFF2-40B4-BE49-F238E27FC236}">
                  <a16:creationId xmlns:a16="http://schemas.microsoft.com/office/drawing/2014/main" id="{AA1E3100-DDFB-4161-9643-5EF6A899D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7148" y="3911087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6" name="Rectangle 273">
              <a:extLst>
                <a:ext uri="{FF2B5EF4-FFF2-40B4-BE49-F238E27FC236}">
                  <a16:creationId xmlns:a16="http://schemas.microsoft.com/office/drawing/2014/main" id="{8B5BA70B-58AC-4EFB-BE4B-101CE1BD5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7148" y="3911087"/>
              <a:ext cx="23211" cy="24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7" name="Freeform 274">
              <a:extLst>
                <a:ext uri="{FF2B5EF4-FFF2-40B4-BE49-F238E27FC236}">
                  <a16:creationId xmlns:a16="http://schemas.microsoft.com/office/drawing/2014/main" id="{F212B058-9B86-46EA-A811-426CF9C6F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576" y="3848282"/>
              <a:ext cx="2607764" cy="79189"/>
            </a:xfrm>
            <a:custGeom>
              <a:avLst/>
              <a:gdLst>
                <a:gd name="T0" fmla="*/ 1898 w 1910"/>
                <a:gd name="T1" fmla="*/ 58 h 58"/>
                <a:gd name="T2" fmla="*/ 1869 w 1910"/>
                <a:gd name="T3" fmla="*/ 58 h 58"/>
                <a:gd name="T4" fmla="*/ 1840 w 1910"/>
                <a:gd name="T5" fmla="*/ 58 h 58"/>
                <a:gd name="T6" fmla="*/ 1806 w 1910"/>
                <a:gd name="T7" fmla="*/ 52 h 58"/>
                <a:gd name="T8" fmla="*/ 1771 w 1910"/>
                <a:gd name="T9" fmla="*/ 41 h 58"/>
                <a:gd name="T10" fmla="*/ 1737 w 1910"/>
                <a:gd name="T11" fmla="*/ 35 h 58"/>
                <a:gd name="T12" fmla="*/ 1708 w 1910"/>
                <a:gd name="T13" fmla="*/ 23 h 58"/>
                <a:gd name="T14" fmla="*/ 1673 w 1910"/>
                <a:gd name="T15" fmla="*/ 12 h 58"/>
                <a:gd name="T16" fmla="*/ 1638 w 1910"/>
                <a:gd name="T17" fmla="*/ 6 h 58"/>
                <a:gd name="T18" fmla="*/ 1604 w 1910"/>
                <a:gd name="T19" fmla="*/ 0 h 58"/>
                <a:gd name="T20" fmla="*/ 1563 w 1910"/>
                <a:gd name="T21" fmla="*/ 0 h 58"/>
                <a:gd name="T22" fmla="*/ 1529 w 1910"/>
                <a:gd name="T23" fmla="*/ 0 h 58"/>
                <a:gd name="T24" fmla="*/ 1494 w 1910"/>
                <a:gd name="T25" fmla="*/ 0 h 58"/>
                <a:gd name="T26" fmla="*/ 1454 w 1910"/>
                <a:gd name="T27" fmla="*/ 6 h 58"/>
                <a:gd name="T28" fmla="*/ 1419 w 1910"/>
                <a:gd name="T29" fmla="*/ 6 h 58"/>
                <a:gd name="T30" fmla="*/ 1390 w 1910"/>
                <a:gd name="T31" fmla="*/ 6 h 58"/>
                <a:gd name="T32" fmla="*/ 1350 w 1910"/>
                <a:gd name="T33" fmla="*/ 6 h 58"/>
                <a:gd name="T34" fmla="*/ 1315 w 1910"/>
                <a:gd name="T35" fmla="*/ 6 h 58"/>
                <a:gd name="T36" fmla="*/ 1281 w 1910"/>
                <a:gd name="T37" fmla="*/ 12 h 58"/>
                <a:gd name="T38" fmla="*/ 1246 w 1910"/>
                <a:gd name="T39" fmla="*/ 12 h 58"/>
                <a:gd name="T40" fmla="*/ 1212 w 1910"/>
                <a:gd name="T41" fmla="*/ 12 h 58"/>
                <a:gd name="T42" fmla="*/ 1177 w 1910"/>
                <a:gd name="T43" fmla="*/ 12 h 58"/>
                <a:gd name="T44" fmla="*/ 1142 w 1910"/>
                <a:gd name="T45" fmla="*/ 12 h 58"/>
                <a:gd name="T46" fmla="*/ 1102 w 1910"/>
                <a:gd name="T47" fmla="*/ 18 h 58"/>
                <a:gd name="T48" fmla="*/ 1067 w 1910"/>
                <a:gd name="T49" fmla="*/ 18 h 58"/>
                <a:gd name="T50" fmla="*/ 1039 w 1910"/>
                <a:gd name="T51" fmla="*/ 18 h 58"/>
                <a:gd name="T52" fmla="*/ 998 w 1910"/>
                <a:gd name="T53" fmla="*/ 18 h 58"/>
                <a:gd name="T54" fmla="*/ 969 w 1910"/>
                <a:gd name="T55" fmla="*/ 18 h 58"/>
                <a:gd name="T56" fmla="*/ 935 w 1910"/>
                <a:gd name="T57" fmla="*/ 18 h 58"/>
                <a:gd name="T58" fmla="*/ 894 w 1910"/>
                <a:gd name="T59" fmla="*/ 23 h 58"/>
                <a:gd name="T60" fmla="*/ 860 w 1910"/>
                <a:gd name="T61" fmla="*/ 23 h 58"/>
                <a:gd name="T62" fmla="*/ 825 w 1910"/>
                <a:gd name="T63" fmla="*/ 23 h 58"/>
                <a:gd name="T64" fmla="*/ 791 w 1910"/>
                <a:gd name="T65" fmla="*/ 23 h 58"/>
                <a:gd name="T66" fmla="*/ 756 w 1910"/>
                <a:gd name="T67" fmla="*/ 23 h 58"/>
                <a:gd name="T68" fmla="*/ 721 w 1910"/>
                <a:gd name="T69" fmla="*/ 23 h 58"/>
                <a:gd name="T70" fmla="*/ 687 w 1910"/>
                <a:gd name="T71" fmla="*/ 23 h 58"/>
                <a:gd name="T72" fmla="*/ 652 w 1910"/>
                <a:gd name="T73" fmla="*/ 23 h 58"/>
                <a:gd name="T74" fmla="*/ 618 w 1910"/>
                <a:gd name="T75" fmla="*/ 23 h 58"/>
                <a:gd name="T76" fmla="*/ 589 w 1910"/>
                <a:gd name="T77" fmla="*/ 23 h 58"/>
                <a:gd name="T78" fmla="*/ 560 w 1910"/>
                <a:gd name="T79" fmla="*/ 23 h 58"/>
                <a:gd name="T80" fmla="*/ 525 w 1910"/>
                <a:gd name="T81" fmla="*/ 23 h 58"/>
                <a:gd name="T82" fmla="*/ 496 w 1910"/>
                <a:gd name="T83" fmla="*/ 23 h 58"/>
                <a:gd name="T84" fmla="*/ 468 w 1910"/>
                <a:gd name="T85" fmla="*/ 29 h 58"/>
                <a:gd name="T86" fmla="*/ 433 w 1910"/>
                <a:gd name="T87" fmla="*/ 29 h 58"/>
                <a:gd name="T88" fmla="*/ 404 w 1910"/>
                <a:gd name="T89" fmla="*/ 29 h 58"/>
                <a:gd name="T90" fmla="*/ 375 w 1910"/>
                <a:gd name="T91" fmla="*/ 29 h 58"/>
                <a:gd name="T92" fmla="*/ 346 w 1910"/>
                <a:gd name="T93" fmla="*/ 29 h 58"/>
                <a:gd name="T94" fmla="*/ 318 w 1910"/>
                <a:gd name="T95" fmla="*/ 29 h 58"/>
                <a:gd name="T96" fmla="*/ 289 w 1910"/>
                <a:gd name="T97" fmla="*/ 29 h 58"/>
                <a:gd name="T98" fmla="*/ 260 w 1910"/>
                <a:gd name="T99" fmla="*/ 29 h 58"/>
                <a:gd name="T100" fmla="*/ 231 w 1910"/>
                <a:gd name="T101" fmla="*/ 29 h 58"/>
                <a:gd name="T102" fmla="*/ 208 w 1910"/>
                <a:gd name="T103" fmla="*/ 29 h 58"/>
                <a:gd name="T104" fmla="*/ 185 w 1910"/>
                <a:gd name="T105" fmla="*/ 29 h 58"/>
                <a:gd name="T106" fmla="*/ 162 w 1910"/>
                <a:gd name="T107" fmla="*/ 29 h 58"/>
                <a:gd name="T108" fmla="*/ 139 w 1910"/>
                <a:gd name="T109" fmla="*/ 29 h 58"/>
                <a:gd name="T110" fmla="*/ 116 w 1910"/>
                <a:gd name="T111" fmla="*/ 29 h 58"/>
                <a:gd name="T112" fmla="*/ 93 w 1910"/>
                <a:gd name="T113" fmla="*/ 29 h 58"/>
                <a:gd name="T114" fmla="*/ 75 w 1910"/>
                <a:gd name="T115" fmla="*/ 29 h 58"/>
                <a:gd name="T116" fmla="*/ 58 w 1910"/>
                <a:gd name="T117" fmla="*/ 29 h 58"/>
                <a:gd name="T118" fmla="*/ 41 w 1910"/>
                <a:gd name="T119" fmla="*/ 29 h 58"/>
                <a:gd name="T120" fmla="*/ 23 w 1910"/>
                <a:gd name="T121" fmla="*/ 29 h 58"/>
                <a:gd name="T122" fmla="*/ 0 w 1910"/>
                <a:gd name="T123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0" h="58">
                  <a:moveTo>
                    <a:pt x="1910" y="58"/>
                  </a:moveTo>
                  <a:lnTo>
                    <a:pt x="1910" y="58"/>
                  </a:lnTo>
                  <a:lnTo>
                    <a:pt x="1898" y="58"/>
                  </a:lnTo>
                  <a:lnTo>
                    <a:pt x="1892" y="58"/>
                  </a:lnTo>
                  <a:lnTo>
                    <a:pt x="1881" y="58"/>
                  </a:lnTo>
                  <a:lnTo>
                    <a:pt x="1869" y="58"/>
                  </a:lnTo>
                  <a:lnTo>
                    <a:pt x="1863" y="58"/>
                  </a:lnTo>
                  <a:lnTo>
                    <a:pt x="1852" y="58"/>
                  </a:lnTo>
                  <a:lnTo>
                    <a:pt x="1840" y="58"/>
                  </a:lnTo>
                  <a:lnTo>
                    <a:pt x="1829" y="58"/>
                  </a:lnTo>
                  <a:lnTo>
                    <a:pt x="1817" y="52"/>
                  </a:lnTo>
                  <a:lnTo>
                    <a:pt x="1806" y="52"/>
                  </a:lnTo>
                  <a:lnTo>
                    <a:pt x="1794" y="52"/>
                  </a:lnTo>
                  <a:lnTo>
                    <a:pt x="1783" y="46"/>
                  </a:lnTo>
                  <a:lnTo>
                    <a:pt x="1771" y="41"/>
                  </a:lnTo>
                  <a:lnTo>
                    <a:pt x="1760" y="41"/>
                  </a:lnTo>
                  <a:lnTo>
                    <a:pt x="1748" y="35"/>
                  </a:lnTo>
                  <a:lnTo>
                    <a:pt x="1737" y="35"/>
                  </a:lnTo>
                  <a:lnTo>
                    <a:pt x="1731" y="29"/>
                  </a:lnTo>
                  <a:lnTo>
                    <a:pt x="1719" y="29"/>
                  </a:lnTo>
                  <a:lnTo>
                    <a:pt x="1708" y="23"/>
                  </a:lnTo>
                  <a:lnTo>
                    <a:pt x="1696" y="23"/>
                  </a:lnTo>
                  <a:lnTo>
                    <a:pt x="1685" y="18"/>
                  </a:lnTo>
                  <a:lnTo>
                    <a:pt x="1673" y="12"/>
                  </a:lnTo>
                  <a:lnTo>
                    <a:pt x="1662" y="12"/>
                  </a:lnTo>
                  <a:lnTo>
                    <a:pt x="1650" y="6"/>
                  </a:lnTo>
                  <a:lnTo>
                    <a:pt x="1638" y="6"/>
                  </a:lnTo>
                  <a:lnTo>
                    <a:pt x="1627" y="0"/>
                  </a:lnTo>
                  <a:lnTo>
                    <a:pt x="1615" y="0"/>
                  </a:lnTo>
                  <a:lnTo>
                    <a:pt x="1604" y="0"/>
                  </a:lnTo>
                  <a:lnTo>
                    <a:pt x="1592" y="0"/>
                  </a:lnTo>
                  <a:lnTo>
                    <a:pt x="1581" y="0"/>
                  </a:lnTo>
                  <a:lnTo>
                    <a:pt x="1563" y="0"/>
                  </a:lnTo>
                  <a:lnTo>
                    <a:pt x="1552" y="0"/>
                  </a:lnTo>
                  <a:lnTo>
                    <a:pt x="1540" y="0"/>
                  </a:lnTo>
                  <a:lnTo>
                    <a:pt x="1529" y="0"/>
                  </a:lnTo>
                  <a:lnTo>
                    <a:pt x="1517" y="0"/>
                  </a:lnTo>
                  <a:lnTo>
                    <a:pt x="1506" y="0"/>
                  </a:lnTo>
                  <a:lnTo>
                    <a:pt x="1494" y="0"/>
                  </a:lnTo>
                  <a:lnTo>
                    <a:pt x="1483" y="0"/>
                  </a:lnTo>
                  <a:lnTo>
                    <a:pt x="1471" y="0"/>
                  </a:lnTo>
                  <a:lnTo>
                    <a:pt x="1454" y="6"/>
                  </a:lnTo>
                  <a:lnTo>
                    <a:pt x="1442" y="6"/>
                  </a:lnTo>
                  <a:lnTo>
                    <a:pt x="1431" y="6"/>
                  </a:lnTo>
                  <a:lnTo>
                    <a:pt x="1419" y="6"/>
                  </a:lnTo>
                  <a:lnTo>
                    <a:pt x="1408" y="6"/>
                  </a:lnTo>
                  <a:lnTo>
                    <a:pt x="1402" y="6"/>
                  </a:lnTo>
                  <a:lnTo>
                    <a:pt x="1390" y="6"/>
                  </a:lnTo>
                  <a:lnTo>
                    <a:pt x="1379" y="6"/>
                  </a:lnTo>
                  <a:lnTo>
                    <a:pt x="1367" y="6"/>
                  </a:lnTo>
                  <a:lnTo>
                    <a:pt x="1350" y="6"/>
                  </a:lnTo>
                  <a:lnTo>
                    <a:pt x="1339" y="6"/>
                  </a:lnTo>
                  <a:lnTo>
                    <a:pt x="1327" y="6"/>
                  </a:lnTo>
                  <a:lnTo>
                    <a:pt x="1315" y="6"/>
                  </a:lnTo>
                  <a:lnTo>
                    <a:pt x="1304" y="6"/>
                  </a:lnTo>
                  <a:lnTo>
                    <a:pt x="1292" y="12"/>
                  </a:lnTo>
                  <a:lnTo>
                    <a:pt x="1281" y="12"/>
                  </a:lnTo>
                  <a:lnTo>
                    <a:pt x="1275" y="12"/>
                  </a:lnTo>
                  <a:lnTo>
                    <a:pt x="1258" y="12"/>
                  </a:lnTo>
                  <a:lnTo>
                    <a:pt x="1246" y="12"/>
                  </a:lnTo>
                  <a:lnTo>
                    <a:pt x="1235" y="12"/>
                  </a:lnTo>
                  <a:lnTo>
                    <a:pt x="1223" y="12"/>
                  </a:lnTo>
                  <a:lnTo>
                    <a:pt x="1212" y="12"/>
                  </a:lnTo>
                  <a:lnTo>
                    <a:pt x="1200" y="12"/>
                  </a:lnTo>
                  <a:lnTo>
                    <a:pt x="1189" y="12"/>
                  </a:lnTo>
                  <a:lnTo>
                    <a:pt x="1177" y="12"/>
                  </a:lnTo>
                  <a:lnTo>
                    <a:pt x="1166" y="18"/>
                  </a:lnTo>
                  <a:lnTo>
                    <a:pt x="1154" y="18"/>
                  </a:lnTo>
                  <a:lnTo>
                    <a:pt x="1142" y="12"/>
                  </a:lnTo>
                  <a:lnTo>
                    <a:pt x="1131" y="12"/>
                  </a:lnTo>
                  <a:lnTo>
                    <a:pt x="1119" y="18"/>
                  </a:lnTo>
                  <a:lnTo>
                    <a:pt x="1102" y="18"/>
                  </a:lnTo>
                  <a:lnTo>
                    <a:pt x="1091" y="18"/>
                  </a:lnTo>
                  <a:lnTo>
                    <a:pt x="1079" y="18"/>
                  </a:lnTo>
                  <a:lnTo>
                    <a:pt x="1067" y="18"/>
                  </a:lnTo>
                  <a:lnTo>
                    <a:pt x="1056" y="18"/>
                  </a:lnTo>
                  <a:lnTo>
                    <a:pt x="1050" y="18"/>
                  </a:lnTo>
                  <a:lnTo>
                    <a:pt x="1039" y="18"/>
                  </a:lnTo>
                  <a:lnTo>
                    <a:pt x="1027" y="18"/>
                  </a:lnTo>
                  <a:lnTo>
                    <a:pt x="1010" y="18"/>
                  </a:lnTo>
                  <a:lnTo>
                    <a:pt x="998" y="18"/>
                  </a:lnTo>
                  <a:lnTo>
                    <a:pt x="987" y="18"/>
                  </a:lnTo>
                  <a:lnTo>
                    <a:pt x="981" y="18"/>
                  </a:lnTo>
                  <a:lnTo>
                    <a:pt x="969" y="18"/>
                  </a:lnTo>
                  <a:lnTo>
                    <a:pt x="958" y="18"/>
                  </a:lnTo>
                  <a:lnTo>
                    <a:pt x="946" y="18"/>
                  </a:lnTo>
                  <a:lnTo>
                    <a:pt x="935" y="18"/>
                  </a:lnTo>
                  <a:lnTo>
                    <a:pt x="917" y="18"/>
                  </a:lnTo>
                  <a:lnTo>
                    <a:pt x="906" y="23"/>
                  </a:lnTo>
                  <a:lnTo>
                    <a:pt x="894" y="23"/>
                  </a:lnTo>
                  <a:lnTo>
                    <a:pt x="883" y="23"/>
                  </a:lnTo>
                  <a:lnTo>
                    <a:pt x="871" y="23"/>
                  </a:lnTo>
                  <a:lnTo>
                    <a:pt x="860" y="23"/>
                  </a:lnTo>
                  <a:lnTo>
                    <a:pt x="848" y="23"/>
                  </a:lnTo>
                  <a:lnTo>
                    <a:pt x="837" y="23"/>
                  </a:lnTo>
                  <a:lnTo>
                    <a:pt x="825" y="23"/>
                  </a:lnTo>
                  <a:lnTo>
                    <a:pt x="814" y="23"/>
                  </a:lnTo>
                  <a:lnTo>
                    <a:pt x="802" y="23"/>
                  </a:lnTo>
                  <a:lnTo>
                    <a:pt x="791" y="23"/>
                  </a:lnTo>
                  <a:lnTo>
                    <a:pt x="779" y="23"/>
                  </a:lnTo>
                  <a:lnTo>
                    <a:pt x="768" y="23"/>
                  </a:lnTo>
                  <a:lnTo>
                    <a:pt x="756" y="23"/>
                  </a:lnTo>
                  <a:lnTo>
                    <a:pt x="744" y="23"/>
                  </a:lnTo>
                  <a:lnTo>
                    <a:pt x="733" y="23"/>
                  </a:lnTo>
                  <a:lnTo>
                    <a:pt x="721" y="23"/>
                  </a:lnTo>
                  <a:lnTo>
                    <a:pt x="710" y="23"/>
                  </a:lnTo>
                  <a:lnTo>
                    <a:pt x="698" y="23"/>
                  </a:lnTo>
                  <a:lnTo>
                    <a:pt x="687" y="23"/>
                  </a:lnTo>
                  <a:lnTo>
                    <a:pt x="675" y="23"/>
                  </a:lnTo>
                  <a:lnTo>
                    <a:pt x="664" y="23"/>
                  </a:lnTo>
                  <a:lnTo>
                    <a:pt x="652" y="23"/>
                  </a:lnTo>
                  <a:lnTo>
                    <a:pt x="641" y="23"/>
                  </a:lnTo>
                  <a:lnTo>
                    <a:pt x="629" y="23"/>
                  </a:lnTo>
                  <a:lnTo>
                    <a:pt x="618" y="23"/>
                  </a:lnTo>
                  <a:lnTo>
                    <a:pt x="612" y="23"/>
                  </a:lnTo>
                  <a:lnTo>
                    <a:pt x="600" y="23"/>
                  </a:lnTo>
                  <a:lnTo>
                    <a:pt x="589" y="23"/>
                  </a:lnTo>
                  <a:lnTo>
                    <a:pt x="577" y="23"/>
                  </a:lnTo>
                  <a:lnTo>
                    <a:pt x="566" y="23"/>
                  </a:lnTo>
                  <a:lnTo>
                    <a:pt x="560" y="23"/>
                  </a:lnTo>
                  <a:lnTo>
                    <a:pt x="548" y="29"/>
                  </a:lnTo>
                  <a:lnTo>
                    <a:pt x="537" y="23"/>
                  </a:lnTo>
                  <a:lnTo>
                    <a:pt x="525" y="23"/>
                  </a:lnTo>
                  <a:lnTo>
                    <a:pt x="520" y="23"/>
                  </a:lnTo>
                  <a:lnTo>
                    <a:pt x="508" y="23"/>
                  </a:lnTo>
                  <a:lnTo>
                    <a:pt x="496" y="23"/>
                  </a:lnTo>
                  <a:lnTo>
                    <a:pt x="485" y="29"/>
                  </a:lnTo>
                  <a:lnTo>
                    <a:pt x="473" y="29"/>
                  </a:lnTo>
                  <a:lnTo>
                    <a:pt x="468" y="29"/>
                  </a:lnTo>
                  <a:lnTo>
                    <a:pt x="456" y="29"/>
                  </a:lnTo>
                  <a:lnTo>
                    <a:pt x="445" y="29"/>
                  </a:lnTo>
                  <a:lnTo>
                    <a:pt x="433" y="29"/>
                  </a:lnTo>
                  <a:lnTo>
                    <a:pt x="427" y="29"/>
                  </a:lnTo>
                  <a:lnTo>
                    <a:pt x="416" y="29"/>
                  </a:lnTo>
                  <a:lnTo>
                    <a:pt x="404" y="29"/>
                  </a:lnTo>
                  <a:lnTo>
                    <a:pt x="398" y="29"/>
                  </a:lnTo>
                  <a:lnTo>
                    <a:pt x="387" y="29"/>
                  </a:lnTo>
                  <a:lnTo>
                    <a:pt x="375" y="29"/>
                  </a:lnTo>
                  <a:lnTo>
                    <a:pt x="364" y="29"/>
                  </a:lnTo>
                  <a:lnTo>
                    <a:pt x="358" y="29"/>
                  </a:lnTo>
                  <a:lnTo>
                    <a:pt x="346" y="29"/>
                  </a:lnTo>
                  <a:lnTo>
                    <a:pt x="335" y="29"/>
                  </a:lnTo>
                  <a:lnTo>
                    <a:pt x="329" y="29"/>
                  </a:lnTo>
                  <a:lnTo>
                    <a:pt x="318" y="29"/>
                  </a:lnTo>
                  <a:lnTo>
                    <a:pt x="306" y="29"/>
                  </a:lnTo>
                  <a:lnTo>
                    <a:pt x="295" y="29"/>
                  </a:lnTo>
                  <a:lnTo>
                    <a:pt x="289" y="29"/>
                  </a:lnTo>
                  <a:lnTo>
                    <a:pt x="277" y="29"/>
                  </a:lnTo>
                  <a:lnTo>
                    <a:pt x="272" y="29"/>
                  </a:lnTo>
                  <a:lnTo>
                    <a:pt x="260" y="29"/>
                  </a:lnTo>
                  <a:lnTo>
                    <a:pt x="254" y="29"/>
                  </a:lnTo>
                  <a:lnTo>
                    <a:pt x="243" y="29"/>
                  </a:lnTo>
                  <a:lnTo>
                    <a:pt x="231" y="29"/>
                  </a:lnTo>
                  <a:lnTo>
                    <a:pt x="225" y="29"/>
                  </a:lnTo>
                  <a:lnTo>
                    <a:pt x="220" y="29"/>
                  </a:lnTo>
                  <a:lnTo>
                    <a:pt x="208" y="29"/>
                  </a:lnTo>
                  <a:lnTo>
                    <a:pt x="202" y="29"/>
                  </a:lnTo>
                  <a:lnTo>
                    <a:pt x="197" y="29"/>
                  </a:lnTo>
                  <a:lnTo>
                    <a:pt x="185" y="29"/>
                  </a:lnTo>
                  <a:lnTo>
                    <a:pt x="179" y="29"/>
                  </a:lnTo>
                  <a:lnTo>
                    <a:pt x="173" y="29"/>
                  </a:lnTo>
                  <a:lnTo>
                    <a:pt x="162" y="29"/>
                  </a:lnTo>
                  <a:lnTo>
                    <a:pt x="156" y="29"/>
                  </a:lnTo>
                  <a:lnTo>
                    <a:pt x="145" y="29"/>
                  </a:lnTo>
                  <a:lnTo>
                    <a:pt x="139" y="29"/>
                  </a:lnTo>
                  <a:lnTo>
                    <a:pt x="133" y="29"/>
                  </a:lnTo>
                  <a:lnTo>
                    <a:pt x="127" y="29"/>
                  </a:lnTo>
                  <a:lnTo>
                    <a:pt x="116" y="29"/>
                  </a:lnTo>
                  <a:lnTo>
                    <a:pt x="110" y="29"/>
                  </a:lnTo>
                  <a:lnTo>
                    <a:pt x="104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81" y="29"/>
                  </a:lnTo>
                  <a:lnTo>
                    <a:pt x="75" y="29"/>
                  </a:lnTo>
                  <a:lnTo>
                    <a:pt x="70" y="29"/>
                  </a:lnTo>
                  <a:lnTo>
                    <a:pt x="64" y="29"/>
                  </a:lnTo>
                  <a:lnTo>
                    <a:pt x="58" y="29"/>
                  </a:lnTo>
                  <a:lnTo>
                    <a:pt x="52" y="29"/>
                  </a:lnTo>
                  <a:lnTo>
                    <a:pt x="47" y="29"/>
                  </a:lnTo>
                  <a:lnTo>
                    <a:pt x="41" y="29"/>
                  </a:lnTo>
                  <a:lnTo>
                    <a:pt x="35" y="29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0" y="3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8" name="Rectangle 275">
              <a:extLst>
                <a:ext uri="{FF2B5EF4-FFF2-40B4-BE49-F238E27FC236}">
                  <a16:creationId xmlns:a16="http://schemas.microsoft.com/office/drawing/2014/main" id="{C4C290F8-684C-4CAF-AD58-38CDB67BF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7148" y="3911087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89" name="Rectangle 276">
              <a:extLst>
                <a:ext uri="{FF2B5EF4-FFF2-40B4-BE49-F238E27FC236}">
                  <a16:creationId xmlns:a16="http://schemas.microsoft.com/office/drawing/2014/main" id="{7262EA1D-252A-4A0B-9CB9-CA6BF279C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8956" y="3911087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0" name="Rectangle 277">
              <a:extLst>
                <a:ext uri="{FF2B5EF4-FFF2-40B4-BE49-F238E27FC236}">
                  <a16:creationId xmlns:a16="http://schemas.microsoft.com/office/drawing/2014/main" id="{F5DD12C6-01A4-4132-A80B-F4A6AAA74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764" y="3911087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1" name="Rectangle 278">
              <a:extLst>
                <a:ext uri="{FF2B5EF4-FFF2-40B4-BE49-F238E27FC236}">
                  <a16:creationId xmlns:a16="http://schemas.microsoft.com/office/drawing/2014/main" id="{290C1FFD-940E-4C64-B5FA-854FB8CC3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5746" y="3911087"/>
              <a:ext cx="31403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2" name="Rectangle 279">
              <a:extLst>
                <a:ext uri="{FF2B5EF4-FFF2-40B4-BE49-F238E27FC236}">
                  <a16:creationId xmlns:a16="http://schemas.microsoft.com/office/drawing/2014/main" id="{D4D796E7-7F79-4C2B-A833-1C16B76C3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554" y="3911087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3" name="Rectangle 280">
              <a:extLst>
                <a:ext uri="{FF2B5EF4-FFF2-40B4-BE49-F238E27FC236}">
                  <a16:creationId xmlns:a16="http://schemas.microsoft.com/office/drawing/2014/main" id="{B4A35472-6632-4124-899A-C4BF88A1F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170" y="3911087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4" name="Rectangle 281">
              <a:extLst>
                <a:ext uri="{FF2B5EF4-FFF2-40B4-BE49-F238E27FC236}">
                  <a16:creationId xmlns:a16="http://schemas.microsoft.com/office/drawing/2014/main" id="{75E60023-6427-4429-8028-4AA641E5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151" y="3911087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5" name="Rectangle 282">
              <a:extLst>
                <a:ext uri="{FF2B5EF4-FFF2-40B4-BE49-F238E27FC236}">
                  <a16:creationId xmlns:a16="http://schemas.microsoft.com/office/drawing/2014/main" id="{467FF3A7-D114-41E0-92D9-DC14B7EA9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767" y="3911087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6" name="Rectangle 283">
              <a:extLst>
                <a:ext uri="{FF2B5EF4-FFF2-40B4-BE49-F238E27FC236}">
                  <a16:creationId xmlns:a16="http://schemas.microsoft.com/office/drawing/2014/main" id="{DACD27B8-658D-4C18-9F7A-978F3D060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941" y="3911087"/>
              <a:ext cx="15019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7" name="Rectangle 284">
              <a:extLst>
                <a:ext uri="{FF2B5EF4-FFF2-40B4-BE49-F238E27FC236}">
                  <a16:creationId xmlns:a16="http://schemas.microsoft.com/office/drawing/2014/main" id="{52F9C35E-42E6-4BDA-B4CD-9258DA79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557" y="3911087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8" name="Rectangle 285">
              <a:extLst>
                <a:ext uri="{FF2B5EF4-FFF2-40B4-BE49-F238E27FC236}">
                  <a16:creationId xmlns:a16="http://schemas.microsoft.com/office/drawing/2014/main" id="{D10D2928-62CE-4979-B345-053435D12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173" y="3911087"/>
              <a:ext cx="16384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299" name="Rectangle 286">
              <a:extLst>
                <a:ext uri="{FF2B5EF4-FFF2-40B4-BE49-F238E27FC236}">
                  <a16:creationId xmlns:a16="http://schemas.microsoft.com/office/drawing/2014/main" id="{DBDF42C7-7E71-4411-8728-02A4C7667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962" y="3911087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0" name="Rectangle 287">
              <a:extLst>
                <a:ext uri="{FF2B5EF4-FFF2-40B4-BE49-F238E27FC236}">
                  <a16:creationId xmlns:a16="http://schemas.microsoft.com/office/drawing/2014/main" id="{3A0AAEDC-EE8A-456C-83D1-0E448E8D4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1944" y="3904260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1" name="Rectangle 288">
              <a:extLst>
                <a:ext uri="{FF2B5EF4-FFF2-40B4-BE49-F238E27FC236}">
                  <a16:creationId xmlns:a16="http://schemas.microsoft.com/office/drawing/2014/main" id="{BA6E2888-CB94-4348-87E9-BF8164C72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560" y="3904260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2" name="Rectangle 289">
              <a:extLst>
                <a:ext uri="{FF2B5EF4-FFF2-40B4-BE49-F238E27FC236}">
                  <a16:creationId xmlns:a16="http://schemas.microsoft.com/office/drawing/2014/main" id="{0E3AEC1D-C0A4-4A84-BAB1-2CB7AC46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541" y="389606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3" name="Rectangle 290">
              <a:extLst>
                <a:ext uri="{FF2B5EF4-FFF2-40B4-BE49-F238E27FC236}">
                  <a16:creationId xmlns:a16="http://schemas.microsoft.com/office/drawing/2014/main" id="{61C9D11E-1720-4544-AE84-F49F7C14F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349" y="3887876"/>
              <a:ext cx="15019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4" name="Rectangle 291">
              <a:extLst>
                <a:ext uri="{FF2B5EF4-FFF2-40B4-BE49-F238E27FC236}">
                  <a16:creationId xmlns:a16="http://schemas.microsoft.com/office/drawing/2014/main" id="{55EDB119-7D89-49A7-AF9C-B064BBB3B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5966" y="3887876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5" name="Rectangle 292">
              <a:extLst>
                <a:ext uri="{FF2B5EF4-FFF2-40B4-BE49-F238E27FC236}">
                  <a16:creationId xmlns:a16="http://schemas.microsoft.com/office/drawing/2014/main" id="{FE9F1C82-C147-479F-AC10-04F0F5FBA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0948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6" name="Rectangle 293">
              <a:extLst>
                <a:ext uri="{FF2B5EF4-FFF2-40B4-BE49-F238E27FC236}">
                  <a16:creationId xmlns:a16="http://schemas.microsoft.com/office/drawing/2014/main" id="{945C1F08-7EE3-469B-B73C-F3BBACFAD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564" y="3879684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7" name="Rectangle 294">
              <a:extLst>
                <a:ext uri="{FF2B5EF4-FFF2-40B4-BE49-F238E27FC236}">
                  <a16:creationId xmlns:a16="http://schemas.microsoft.com/office/drawing/2014/main" id="{9C93A5CD-9428-4650-A0F7-23041A004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9545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8" name="Rectangle 295">
              <a:extLst>
                <a:ext uri="{FF2B5EF4-FFF2-40B4-BE49-F238E27FC236}">
                  <a16:creationId xmlns:a16="http://schemas.microsoft.com/office/drawing/2014/main" id="{DD1A9F46-DFBF-4FFB-96D5-18FFDEB1F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161" y="3872858"/>
              <a:ext cx="31403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09" name="Rectangle 296">
              <a:extLst>
                <a:ext uri="{FF2B5EF4-FFF2-40B4-BE49-F238E27FC236}">
                  <a16:creationId xmlns:a16="http://schemas.microsoft.com/office/drawing/2014/main" id="{40D7A27E-E5E2-4252-A378-5C8387613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143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0" name="Rectangle 297">
              <a:extLst>
                <a:ext uri="{FF2B5EF4-FFF2-40B4-BE49-F238E27FC236}">
                  <a16:creationId xmlns:a16="http://schemas.microsoft.com/office/drawing/2014/main" id="{8171DB85-A074-4A7B-9992-766A7E17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759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1" name="Rectangle 298">
              <a:extLst>
                <a:ext uri="{FF2B5EF4-FFF2-40B4-BE49-F238E27FC236}">
                  <a16:creationId xmlns:a16="http://schemas.microsoft.com/office/drawing/2014/main" id="{F1B75826-D0F0-4832-8FAF-E849BA24B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6740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2" name="Rectangle 299">
              <a:extLst>
                <a:ext uri="{FF2B5EF4-FFF2-40B4-BE49-F238E27FC236}">
                  <a16:creationId xmlns:a16="http://schemas.microsoft.com/office/drawing/2014/main" id="{A7D9606E-D9FF-4807-B94B-82EBC47F6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356" y="3848282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3" name="Rectangle 300">
              <a:extLst>
                <a:ext uri="{FF2B5EF4-FFF2-40B4-BE49-F238E27FC236}">
                  <a16:creationId xmlns:a16="http://schemas.microsoft.com/office/drawing/2014/main" id="{034A068B-3808-4F70-91B8-DF60B347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972" y="3848282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4" name="Rectangle 301">
              <a:extLst>
                <a:ext uri="{FF2B5EF4-FFF2-40B4-BE49-F238E27FC236}">
                  <a16:creationId xmlns:a16="http://schemas.microsoft.com/office/drawing/2014/main" id="{0E7E4C54-7578-452F-945E-A9197E66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8954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5" name="Rectangle 302">
              <a:extLst>
                <a:ext uri="{FF2B5EF4-FFF2-40B4-BE49-F238E27FC236}">
                  <a16:creationId xmlns:a16="http://schemas.microsoft.com/office/drawing/2014/main" id="{72197740-6086-41A6-9E92-ACB85C6BA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2570" y="3840090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6" name="Rectangle 303">
              <a:extLst>
                <a:ext uri="{FF2B5EF4-FFF2-40B4-BE49-F238E27FC236}">
                  <a16:creationId xmlns:a16="http://schemas.microsoft.com/office/drawing/2014/main" id="{A1A8BD8C-A0BA-4A32-9DF4-EDC53C8BD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743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7" name="Rectangle 304">
              <a:extLst>
                <a:ext uri="{FF2B5EF4-FFF2-40B4-BE49-F238E27FC236}">
                  <a16:creationId xmlns:a16="http://schemas.microsoft.com/office/drawing/2014/main" id="{574CF345-1C69-4BD7-AD53-1FC8208F5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167" y="3833263"/>
              <a:ext cx="31403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8" name="Rectangle 305">
              <a:extLst>
                <a:ext uri="{FF2B5EF4-FFF2-40B4-BE49-F238E27FC236}">
                  <a16:creationId xmlns:a16="http://schemas.microsoft.com/office/drawing/2014/main" id="{13A16810-9FDD-4394-A8D9-FB16C80EB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6149" y="3833263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19" name="Rectangle 306">
              <a:extLst>
                <a:ext uri="{FF2B5EF4-FFF2-40B4-BE49-F238E27FC236}">
                  <a16:creationId xmlns:a16="http://schemas.microsoft.com/office/drawing/2014/main" id="{A04BD179-805C-4AAD-A9EB-3D67C2E72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9765" y="3833263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0" name="Rectangle 307">
              <a:extLst>
                <a:ext uri="{FF2B5EF4-FFF2-40B4-BE49-F238E27FC236}">
                  <a16:creationId xmlns:a16="http://schemas.microsoft.com/office/drawing/2014/main" id="{B7A54F55-537D-4F06-8645-77CBE9317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746" y="3833263"/>
              <a:ext cx="15019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1" name="Rectangle 308">
              <a:extLst>
                <a:ext uri="{FF2B5EF4-FFF2-40B4-BE49-F238E27FC236}">
                  <a16:creationId xmlns:a16="http://schemas.microsoft.com/office/drawing/2014/main" id="{71B20130-8B3E-4255-AF8E-165600B87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363" y="3833263"/>
              <a:ext cx="16384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2" name="Rectangle 309">
              <a:extLst>
                <a:ext uri="{FF2B5EF4-FFF2-40B4-BE49-F238E27FC236}">
                  <a16:creationId xmlns:a16="http://schemas.microsoft.com/office/drawing/2014/main" id="{705048B1-B64D-4F4C-98EC-B9684914F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345" y="3833263"/>
              <a:ext cx="15019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3" name="Rectangle 310">
              <a:extLst>
                <a:ext uri="{FF2B5EF4-FFF2-40B4-BE49-F238E27FC236}">
                  <a16:creationId xmlns:a16="http://schemas.microsoft.com/office/drawing/2014/main" id="{8F4BFFF5-5771-45EC-96D9-E797C822E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961" y="3833263"/>
              <a:ext cx="16384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4" name="Rectangle 311">
              <a:extLst>
                <a:ext uri="{FF2B5EF4-FFF2-40B4-BE49-F238E27FC236}">
                  <a16:creationId xmlns:a16="http://schemas.microsoft.com/office/drawing/2014/main" id="{EE6C7DA1-7861-43DC-9756-9D035D45B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942" y="3833263"/>
              <a:ext cx="15019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5" name="Rectangle 312">
              <a:extLst>
                <a:ext uri="{FF2B5EF4-FFF2-40B4-BE49-F238E27FC236}">
                  <a16:creationId xmlns:a16="http://schemas.microsoft.com/office/drawing/2014/main" id="{51C707B1-77C4-4584-821B-DCDDF611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558" y="3833263"/>
              <a:ext cx="16384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6" name="Rectangle 313">
              <a:extLst>
                <a:ext uri="{FF2B5EF4-FFF2-40B4-BE49-F238E27FC236}">
                  <a16:creationId xmlns:a16="http://schemas.microsoft.com/office/drawing/2014/main" id="{E1A67E49-FAFB-4B3C-83DC-71520BD1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9174" y="3833263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7" name="Rectangle 314">
              <a:extLst>
                <a:ext uri="{FF2B5EF4-FFF2-40B4-BE49-F238E27FC236}">
                  <a16:creationId xmlns:a16="http://schemas.microsoft.com/office/drawing/2014/main" id="{AB43D5BB-E163-4CAB-815F-83349FD23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156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8" name="Rectangle 315">
              <a:extLst>
                <a:ext uri="{FF2B5EF4-FFF2-40B4-BE49-F238E27FC236}">
                  <a16:creationId xmlns:a16="http://schemas.microsoft.com/office/drawing/2014/main" id="{3EDAD2CB-A01F-4BD9-BB67-8B52AC086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772" y="3840090"/>
              <a:ext cx="16384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29" name="Rectangle 316">
              <a:extLst>
                <a:ext uri="{FF2B5EF4-FFF2-40B4-BE49-F238E27FC236}">
                  <a16:creationId xmlns:a16="http://schemas.microsoft.com/office/drawing/2014/main" id="{FF98F4FE-91EE-48C8-BADB-DE73C1E3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561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0" name="Rectangle 317">
              <a:extLst>
                <a:ext uri="{FF2B5EF4-FFF2-40B4-BE49-F238E27FC236}">
                  <a16:creationId xmlns:a16="http://schemas.microsoft.com/office/drawing/2014/main" id="{126EBF36-4542-43FC-9951-350B3DC7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543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1" name="Rectangle 318">
              <a:extLst>
                <a:ext uri="{FF2B5EF4-FFF2-40B4-BE49-F238E27FC236}">
                  <a16:creationId xmlns:a16="http://schemas.microsoft.com/office/drawing/2014/main" id="{35997E0F-386B-4495-987E-323E3DAF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159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2" name="Rectangle 319">
              <a:extLst>
                <a:ext uri="{FF2B5EF4-FFF2-40B4-BE49-F238E27FC236}">
                  <a16:creationId xmlns:a16="http://schemas.microsoft.com/office/drawing/2014/main" id="{81582592-C598-4D31-9BDA-79368DB1C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140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3" name="Rectangle 320">
              <a:extLst>
                <a:ext uri="{FF2B5EF4-FFF2-40B4-BE49-F238E27FC236}">
                  <a16:creationId xmlns:a16="http://schemas.microsoft.com/office/drawing/2014/main" id="{F1043A5F-F4B3-4348-B4F3-00E436051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756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4" name="Rectangle 321">
              <a:extLst>
                <a:ext uri="{FF2B5EF4-FFF2-40B4-BE49-F238E27FC236}">
                  <a16:creationId xmlns:a16="http://schemas.microsoft.com/office/drawing/2014/main" id="{D2F4EDF4-3369-4DA5-B55D-4B499A1CB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373" y="3840090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5" name="Rectangle 322">
              <a:extLst>
                <a:ext uri="{FF2B5EF4-FFF2-40B4-BE49-F238E27FC236}">
                  <a16:creationId xmlns:a16="http://schemas.microsoft.com/office/drawing/2014/main" id="{88FD9C29-E4B8-405B-A0CE-E9A337D6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354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6" name="Rectangle 323">
              <a:extLst>
                <a:ext uri="{FF2B5EF4-FFF2-40B4-BE49-F238E27FC236}">
                  <a16:creationId xmlns:a16="http://schemas.microsoft.com/office/drawing/2014/main" id="{166E6E4D-A5D9-46C4-8D11-B15B96871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971" y="3840090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7" name="Rectangle 324">
              <a:extLst>
                <a:ext uri="{FF2B5EF4-FFF2-40B4-BE49-F238E27FC236}">
                  <a16:creationId xmlns:a16="http://schemas.microsoft.com/office/drawing/2014/main" id="{F38C246E-C698-4D14-A5FB-B24FBC449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8952" y="3840090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8" name="Rectangle 325">
              <a:extLst>
                <a:ext uri="{FF2B5EF4-FFF2-40B4-BE49-F238E27FC236}">
                  <a16:creationId xmlns:a16="http://schemas.microsoft.com/office/drawing/2014/main" id="{02714327-0E30-41B8-AEBD-699BE86C5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2568" y="3848282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39" name="Rectangle 326">
              <a:extLst>
                <a:ext uri="{FF2B5EF4-FFF2-40B4-BE49-F238E27FC236}">
                  <a16:creationId xmlns:a16="http://schemas.microsoft.com/office/drawing/2014/main" id="{19B2E9F5-4377-4578-A657-107EDAA99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550" y="3848282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0" name="Rectangle 327">
              <a:extLst>
                <a:ext uri="{FF2B5EF4-FFF2-40B4-BE49-F238E27FC236}">
                  <a16:creationId xmlns:a16="http://schemas.microsoft.com/office/drawing/2014/main" id="{9AE9C566-094D-41A1-93B4-621E51C9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166" y="3848282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1" name="Rectangle 328">
              <a:extLst>
                <a:ext uri="{FF2B5EF4-FFF2-40B4-BE49-F238E27FC236}">
                  <a16:creationId xmlns:a16="http://schemas.microsoft.com/office/drawing/2014/main" id="{93122622-D3C0-443D-976B-35B3EE9E2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6147" y="3848282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2" name="Rectangle 329">
              <a:extLst>
                <a:ext uri="{FF2B5EF4-FFF2-40B4-BE49-F238E27FC236}">
                  <a16:creationId xmlns:a16="http://schemas.microsoft.com/office/drawing/2014/main" id="{BD3683E7-A3D7-4D3A-9D27-BDC28C4C1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763" y="3848282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3" name="Rectangle 330">
              <a:extLst>
                <a:ext uri="{FF2B5EF4-FFF2-40B4-BE49-F238E27FC236}">
                  <a16:creationId xmlns:a16="http://schemas.microsoft.com/office/drawing/2014/main" id="{E0E17064-D046-4900-A9E2-77C872D2B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745" y="3848282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4" name="Rectangle 331">
              <a:extLst>
                <a:ext uri="{FF2B5EF4-FFF2-40B4-BE49-F238E27FC236}">
                  <a16:creationId xmlns:a16="http://schemas.microsoft.com/office/drawing/2014/main" id="{BD2CECCD-FA01-4806-A6EC-C445D149C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361" y="3848282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5" name="Rectangle 332">
              <a:extLst>
                <a:ext uri="{FF2B5EF4-FFF2-40B4-BE49-F238E27FC236}">
                  <a16:creationId xmlns:a16="http://schemas.microsoft.com/office/drawing/2014/main" id="{9E79A3AF-CE66-440D-B5F4-2E18C8276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342" y="3848282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6" name="Rectangle 333">
              <a:extLst>
                <a:ext uri="{FF2B5EF4-FFF2-40B4-BE49-F238E27FC236}">
                  <a16:creationId xmlns:a16="http://schemas.microsoft.com/office/drawing/2014/main" id="{CFE183AE-4F21-4073-9413-C7B854090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958" y="3848282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7" name="Rectangle 334">
              <a:extLst>
                <a:ext uri="{FF2B5EF4-FFF2-40B4-BE49-F238E27FC236}">
                  <a16:creationId xmlns:a16="http://schemas.microsoft.com/office/drawing/2014/main" id="{699E5699-E475-4658-89DE-6467B687F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574" y="3848282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8" name="Rectangle 335">
              <a:extLst>
                <a:ext uri="{FF2B5EF4-FFF2-40B4-BE49-F238E27FC236}">
                  <a16:creationId xmlns:a16="http://schemas.microsoft.com/office/drawing/2014/main" id="{68828B04-E5E6-4309-BAD5-F218CA99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7364" y="3848282"/>
              <a:ext cx="31403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49" name="Rectangle 336">
              <a:extLst>
                <a:ext uri="{FF2B5EF4-FFF2-40B4-BE49-F238E27FC236}">
                  <a16:creationId xmlns:a16="http://schemas.microsoft.com/office/drawing/2014/main" id="{9322756E-479D-478E-A2C3-F8055457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9172" y="3856474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0" name="Rectangle 337">
              <a:extLst>
                <a:ext uri="{FF2B5EF4-FFF2-40B4-BE49-F238E27FC236}">
                  <a16:creationId xmlns:a16="http://schemas.microsoft.com/office/drawing/2014/main" id="{CFF8BFB4-DBFC-4278-B9F1-1FA2157DA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153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1" name="Rectangle 338">
              <a:extLst>
                <a:ext uri="{FF2B5EF4-FFF2-40B4-BE49-F238E27FC236}">
                  <a16:creationId xmlns:a16="http://schemas.microsoft.com/office/drawing/2014/main" id="{F440711F-C969-41B8-A777-0F2B5D3A8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770" y="3856474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2" name="Rectangle 339">
              <a:extLst>
                <a:ext uri="{FF2B5EF4-FFF2-40B4-BE49-F238E27FC236}">
                  <a16:creationId xmlns:a16="http://schemas.microsoft.com/office/drawing/2014/main" id="{C86503E3-94F5-40EB-B189-70C72D1A4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559" y="3856474"/>
              <a:ext cx="31403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3" name="Rectangle 340">
              <a:extLst>
                <a:ext uri="{FF2B5EF4-FFF2-40B4-BE49-F238E27FC236}">
                  <a16:creationId xmlns:a16="http://schemas.microsoft.com/office/drawing/2014/main" id="{7295EC50-2673-47FE-8216-D2841F73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368" y="3856474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4" name="Rectangle 341">
              <a:extLst>
                <a:ext uri="{FF2B5EF4-FFF2-40B4-BE49-F238E27FC236}">
                  <a16:creationId xmlns:a16="http://schemas.microsoft.com/office/drawing/2014/main" id="{38ABA691-8730-4E26-A421-A39F8B066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349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5" name="Rectangle 342">
              <a:extLst>
                <a:ext uri="{FF2B5EF4-FFF2-40B4-BE49-F238E27FC236}">
                  <a16:creationId xmlns:a16="http://schemas.microsoft.com/office/drawing/2014/main" id="{582C0F29-0609-4968-8A0F-D439AAB09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773" y="3856474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6" name="Rectangle 343">
              <a:extLst>
                <a:ext uri="{FF2B5EF4-FFF2-40B4-BE49-F238E27FC236}">
                  <a16:creationId xmlns:a16="http://schemas.microsoft.com/office/drawing/2014/main" id="{D5CDD6D9-0088-4FF6-913C-25456E8C6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755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7" name="Rectangle 344">
              <a:extLst>
                <a:ext uri="{FF2B5EF4-FFF2-40B4-BE49-F238E27FC236}">
                  <a16:creationId xmlns:a16="http://schemas.microsoft.com/office/drawing/2014/main" id="{8660A86A-1CED-4369-846A-B7BD16122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371" y="3856474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8" name="Rectangle 345">
              <a:extLst>
                <a:ext uri="{FF2B5EF4-FFF2-40B4-BE49-F238E27FC236}">
                  <a16:creationId xmlns:a16="http://schemas.microsoft.com/office/drawing/2014/main" id="{3E7893BE-EF56-4C8F-854B-F1FAD35C4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0352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59" name="Rectangle 346">
              <a:extLst>
                <a:ext uri="{FF2B5EF4-FFF2-40B4-BE49-F238E27FC236}">
                  <a16:creationId xmlns:a16="http://schemas.microsoft.com/office/drawing/2014/main" id="{62DCE9DB-26FB-4BB9-8FEB-F81C8E930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968" y="3856474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0" name="Rectangle 347">
              <a:extLst>
                <a:ext uri="{FF2B5EF4-FFF2-40B4-BE49-F238E27FC236}">
                  <a16:creationId xmlns:a16="http://schemas.microsoft.com/office/drawing/2014/main" id="{EFC0576A-A31F-4B04-88F1-86C92645A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950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1" name="Rectangle 348">
              <a:extLst>
                <a:ext uri="{FF2B5EF4-FFF2-40B4-BE49-F238E27FC236}">
                  <a16:creationId xmlns:a16="http://schemas.microsoft.com/office/drawing/2014/main" id="{7E089E42-8FA1-4D8F-8137-7E90C151D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566" y="3856474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2" name="Rectangle 349">
              <a:extLst>
                <a:ext uri="{FF2B5EF4-FFF2-40B4-BE49-F238E27FC236}">
                  <a16:creationId xmlns:a16="http://schemas.microsoft.com/office/drawing/2014/main" id="{F17A9521-6423-4D25-B501-985D9EB0F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547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3" name="Rectangle 350">
              <a:extLst>
                <a:ext uri="{FF2B5EF4-FFF2-40B4-BE49-F238E27FC236}">
                  <a16:creationId xmlns:a16="http://schemas.microsoft.com/office/drawing/2014/main" id="{EAFCBB88-26B7-41E6-B66F-763C5B146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163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4" name="Rectangle 351">
              <a:extLst>
                <a:ext uri="{FF2B5EF4-FFF2-40B4-BE49-F238E27FC236}">
                  <a16:creationId xmlns:a16="http://schemas.microsoft.com/office/drawing/2014/main" id="{4F64C8D2-D8C9-4467-86E3-7D8F5375E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6145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5" name="Rectangle 352">
              <a:extLst>
                <a:ext uri="{FF2B5EF4-FFF2-40B4-BE49-F238E27FC236}">
                  <a16:creationId xmlns:a16="http://schemas.microsoft.com/office/drawing/2014/main" id="{EEE7B4B6-6FC8-4D41-9C1F-73D90B162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761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6" name="Rectangle 353">
              <a:extLst>
                <a:ext uri="{FF2B5EF4-FFF2-40B4-BE49-F238E27FC236}">
                  <a16:creationId xmlns:a16="http://schemas.microsoft.com/office/drawing/2014/main" id="{8BEC0742-8D28-4C25-8AB7-FFDD9B52C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742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7" name="Rectangle 354">
              <a:extLst>
                <a:ext uri="{FF2B5EF4-FFF2-40B4-BE49-F238E27FC236}">
                  <a16:creationId xmlns:a16="http://schemas.microsoft.com/office/drawing/2014/main" id="{4EF0AD87-36B2-46C6-A484-6715D76BC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58" y="3856474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8" name="Rectangle 355">
              <a:extLst>
                <a:ext uri="{FF2B5EF4-FFF2-40B4-BE49-F238E27FC236}">
                  <a16:creationId xmlns:a16="http://schemas.microsoft.com/office/drawing/2014/main" id="{9257825B-A6F5-472D-AACC-C0107E90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975" y="3864666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69" name="Rectangle 356">
              <a:extLst>
                <a:ext uri="{FF2B5EF4-FFF2-40B4-BE49-F238E27FC236}">
                  <a16:creationId xmlns:a16="http://schemas.microsoft.com/office/drawing/2014/main" id="{4A3B5559-30A9-45A4-AEF5-1FFA5B86E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956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0" name="Rectangle 357">
              <a:extLst>
                <a:ext uri="{FF2B5EF4-FFF2-40B4-BE49-F238E27FC236}">
                  <a16:creationId xmlns:a16="http://schemas.microsoft.com/office/drawing/2014/main" id="{F65DB5C5-162A-459A-B0E7-7C9C9C741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0573" y="3864666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1" name="Rectangle 358">
              <a:extLst>
                <a:ext uri="{FF2B5EF4-FFF2-40B4-BE49-F238E27FC236}">
                  <a16:creationId xmlns:a16="http://schemas.microsoft.com/office/drawing/2014/main" id="{327EC074-4470-4F56-9849-EA1DD5B0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5554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2" name="Rectangle 359">
              <a:extLst>
                <a:ext uri="{FF2B5EF4-FFF2-40B4-BE49-F238E27FC236}">
                  <a16:creationId xmlns:a16="http://schemas.microsoft.com/office/drawing/2014/main" id="{B0973DB5-8A09-46D9-8367-F97572A8F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170" y="3864666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3" name="Rectangle 360">
              <a:extLst>
                <a:ext uri="{FF2B5EF4-FFF2-40B4-BE49-F238E27FC236}">
                  <a16:creationId xmlns:a16="http://schemas.microsoft.com/office/drawing/2014/main" id="{2299D4E9-15C6-4098-AFFE-2A3C52521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152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4" name="Rectangle 361">
              <a:extLst>
                <a:ext uri="{FF2B5EF4-FFF2-40B4-BE49-F238E27FC236}">
                  <a16:creationId xmlns:a16="http://schemas.microsoft.com/office/drawing/2014/main" id="{DD7F08D5-234D-44A0-891A-9EF836E04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7768" y="3864666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5" name="Rectangle 362">
              <a:extLst>
                <a:ext uri="{FF2B5EF4-FFF2-40B4-BE49-F238E27FC236}">
                  <a16:creationId xmlns:a16="http://schemas.microsoft.com/office/drawing/2014/main" id="{6A5FB4A9-2FD1-4B4F-835F-A1B92D341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749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6" name="Rectangle 363">
              <a:extLst>
                <a:ext uri="{FF2B5EF4-FFF2-40B4-BE49-F238E27FC236}">
                  <a16:creationId xmlns:a16="http://schemas.microsoft.com/office/drawing/2014/main" id="{515CC9F2-4967-4C2E-88CF-D7F870396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365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7" name="Rectangle 364">
              <a:extLst>
                <a:ext uri="{FF2B5EF4-FFF2-40B4-BE49-F238E27FC236}">
                  <a16:creationId xmlns:a16="http://schemas.microsoft.com/office/drawing/2014/main" id="{109CADA7-51FA-403F-8D03-001810B46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347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8" name="Rectangle 365">
              <a:extLst>
                <a:ext uri="{FF2B5EF4-FFF2-40B4-BE49-F238E27FC236}">
                  <a16:creationId xmlns:a16="http://schemas.microsoft.com/office/drawing/2014/main" id="{FD48B8C9-78B0-41DD-991D-18A9C8FEC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4963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79" name="Rectangle 366">
              <a:extLst>
                <a:ext uri="{FF2B5EF4-FFF2-40B4-BE49-F238E27FC236}">
                  <a16:creationId xmlns:a16="http://schemas.microsoft.com/office/drawing/2014/main" id="{81AD4E7E-F5D6-47D8-A3B8-9D00CDE6C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752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0" name="Rectangle 367">
              <a:extLst>
                <a:ext uri="{FF2B5EF4-FFF2-40B4-BE49-F238E27FC236}">
                  <a16:creationId xmlns:a16="http://schemas.microsoft.com/office/drawing/2014/main" id="{E0373187-869F-4E3D-9D21-6C73F77EF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60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1" name="Rectangle 368">
              <a:extLst>
                <a:ext uri="{FF2B5EF4-FFF2-40B4-BE49-F238E27FC236}">
                  <a16:creationId xmlns:a16="http://schemas.microsoft.com/office/drawing/2014/main" id="{8316FBD8-25EC-4D8D-940E-D43B191E3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0350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2" name="Rectangle 369">
              <a:extLst>
                <a:ext uri="{FF2B5EF4-FFF2-40B4-BE49-F238E27FC236}">
                  <a16:creationId xmlns:a16="http://schemas.microsoft.com/office/drawing/2014/main" id="{A5E935C9-0BF5-432B-8716-0C2E1499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966" y="3864666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3" name="Rectangle 370">
              <a:extLst>
                <a:ext uri="{FF2B5EF4-FFF2-40B4-BE49-F238E27FC236}">
                  <a16:creationId xmlns:a16="http://schemas.microsoft.com/office/drawing/2014/main" id="{CB1F3653-6321-4F05-9AE5-2E64A60B9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947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4" name="Rectangle 371">
              <a:extLst>
                <a:ext uri="{FF2B5EF4-FFF2-40B4-BE49-F238E27FC236}">
                  <a16:creationId xmlns:a16="http://schemas.microsoft.com/office/drawing/2014/main" id="{BE7256A8-3939-42A8-BA43-A8A8FF152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564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5" name="Rectangle 372">
              <a:extLst>
                <a:ext uri="{FF2B5EF4-FFF2-40B4-BE49-F238E27FC236}">
                  <a16:creationId xmlns:a16="http://schemas.microsoft.com/office/drawing/2014/main" id="{A7B8424F-9E05-458D-8DF7-9024136E9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545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6" name="Rectangle 373">
              <a:extLst>
                <a:ext uri="{FF2B5EF4-FFF2-40B4-BE49-F238E27FC236}">
                  <a16:creationId xmlns:a16="http://schemas.microsoft.com/office/drawing/2014/main" id="{FE5568BA-6923-471A-87C5-096B1C8A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162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7" name="Rectangle 374">
              <a:extLst>
                <a:ext uri="{FF2B5EF4-FFF2-40B4-BE49-F238E27FC236}">
                  <a16:creationId xmlns:a16="http://schemas.microsoft.com/office/drawing/2014/main" id="{DA24D470-CAD3-41C5-BBBE-ED5CB5D89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43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8" name="Rectangle 375">
              <a:extLst>
                <a:ext uri="{FF2B5EF4-FFF2-40B4-BE49-F238E27FC236}">
                  <a16:creationId xmlns:a16="http://schemas.microsoft.com/office/drawing/2014/main" id="{90FA1A4B-8A2D-4E97-A2D7-E5C22E456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759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89" name="Rectangle 376">
              <a:extLst>
                <a:ext uri="{FF2B5EF4-FFF2-40B4-BE49-F238E27FC236}">
                  <a16:creationId xmlns:a16="http://schemas.microsoft.com/office/drawing/2014/main" id="{F8AC3046-06C2-42A6-A03B-99FA057C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375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0" name="Rectangle 377">
              <a:extLst>
                <a:ext uri="{FF2B5EF4-FFF2-40B4-BE49-F238E27FC236}">
                  <a16:creationId xmlns:a16="http://schemas.microsoft.com/office/drawing/2014/main" id="{1A234D2E-78B8-4822-8987-66D51E779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549" y="3872858"/>
              <a:ext cx="15019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1" name="Rectangle 378">
              <a:extLst>
                <a:ext uri="{FF2B5EF4-FFF2-40B4-BE49-F238E27FC236}">
                  <a16:creationId xmlns:a16="http://schemas.microsoft.com/office/drawing/2014/main" id="{2C186D12-B185-416D-AF4C-B4E43AFC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165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2" name="Rectangle 379">
              <a:extLst>
                <a:ext uri="{FF2B5EF4-FFF2-40B4-BE49-F238E27FC236}">
                  <a16:creationId xmlns:a16="http://schemas.microsoft.com/office/drawing/2014/main" id="{A927AAB3-DE0D-4932-A4CA-58BB776AF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146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3" name="Rectangle 380">
              <a:extLst>
                <a:ext uri="{FF2B5EF4-FFF2-40B4-BE49-F238E27FC236}">
                  <a16:creationId xmlns:a16="http://schemas.microsoft.com/office/drawing/2014/main" id="{5C7AB870-FF6B-4FA2-9E1D-15057332B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8762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4" name="Rectangle 381">
              <a:extLst>
                <a:ext uri="{FF2B5EF4-FFF2-40B4-BE49-F238E27FC236}">
                  <a16:creationId xmlns:a16="http://schemas.microsoft.com/office/drawing/2014/main" id="{9101253A-BFC7-4889-94A4-D7557B72E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744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5" name="Rectangle 382">
              <a:extLst>
                <a:ext uri="{FF2B5EF4-FFF2-40B4-BE49-F238E27FC236}">
                  <a16:creationId xmlns:a16="http://schemas.microsoft.com/office/drawing/2014/main" id="{9A829743-80EC-4CF7-9DE3-5EE223319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360" y="3864666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6" name="Rectangle 383">
              <a:extLst>
                <a:ext uri="{FF2B5EF4-FFF2-40B4-BE49-F238E27FC236}">
                  <a16:creationId xmlns:a16="http://schemas.microsoft.com/office/drawing/2014/main" id="{CA616894-0BB7-4BF2-BBD4-CF48C21F9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976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7" name="Rectangle 384">
              <a:extLst>
                <a:ext uri="{FF2B5EF4-FFF2-40B4-BE49-F238E27FC236}">
                  <a16:creationId xmlns:a16="http://schemas.microsoft.com/office/drawing/2014/main" id="{AA42EF08-7F35-4079-B4EA-517F66640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957" y="3872858"/>
              <a:ext cx="15019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8" name="Rectangle 385">
              <a:extLst>
                <a:ext uri="{FF2B5EF4-FFF2-40B4-BE49-F238E27FC236}">
                  <a16:creationId xmlns:a16="http://schemas.microsoft.com/office/drawing/2014/main" id="{524205B3-D059-4436-BFCC-5D4AA15A6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573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399" name="Rectangle 386">
              <a:extLst>
                <a:ext uri="{FF2B5EF4-FFF2-40B4-BE49-F238E27FC236}">
                  <a16:creationId xmlns:a16="http://schemas.microsoft.com/office/drawing/2014/main" id="{6BA3BAF3-E6DB-4676-A170-1416E818B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4555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0" name="Rectangle 387">
              <a:extLst>
                <a:ext uri="{FF2B5EF4-FFF2-40B4-BE49-F238E27FC236}">
                  <a16:creationId xmlns:a16="http://schemas.microsoft.com/office/drawing/2014/main" id="{9DC003D9-8941-44A4-8F9E-EFCCE73B0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8171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1" name="Rectangle 388">
              <a:extLst>
                <a:ext uri="{FF2B5EF4-FFF2-40B4-BE49-F238E27FC236}">
                  <a16:creationId xmlns:a16="http://schemas.microsoft.com/office/drawing/2014/main" id="{F6BE2914-2455-407D-8419-32A93E981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152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2" name="Rectangle 389">
              <a:extLst>
                <a:ext uri="{FF2B5EF4-FFF2-40B4-BE49-F238E27FC236}">
                  <a16:creationId xmlns:a16="http://schemas.microsoft.com/office/drawing/2014/main" id="{AE78EA19-5CFD-44CA-B22A-FB9430F68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6769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3" name="Rectangle 390">
              <a:extLst>
                <a:ext uri="{FF2B5EF4-FFF2-40B4-BE49-F238E27FC236}">
                  <a16:creationId xmlns:a16="http://schemas.microsoft.com/office/drawing/2014/main" id="{3F7943BE-09AB-45E0-96B2-D074BF263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750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4" name="Rectangle 391">
              <a:extLst>
                <a:ext uri="{FF2B5EF4-FFF2-40B4-BE49-F238E27FC236}">
                  <a16:creationId xmlns:a16="http://schemas.microsoft.com/office/drawing/2014/main" id="{EDC4D90A-87C4-4B13-8C9B-74BB89363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367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5" name="Rectangle 392">
              <a:extLst>
                <a:ext uri="{FF2B5EF4-FFF2-40B4-BE49-F238E27FC236}">
                  <a16:creationId xmlns:a16="http://schemas.microsoft.com/office/drawing/2014/main" id="{D0FD33C7-8007-413B-97CF-EFCEF175D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175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6" name="Rectangle 393">
              <a:extLst>
                <a:ext uri="{FF2B5EF4-FFF2-40B4-BE49-F238E27FC236}">
                  <a16:creationId xmlns:a16="http://schemas.microsoft.com/office/drawing/2014/main" id="{EEAE5D2F-AF32-4ADC-ACDC-F117E9926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156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7" name="Rectangle 394">
              <a:extLst>
                <a:ext uri="{FF2B5EF4-FFF2-40B4-BE49-F238E27FC236}">
                  <a16:creationId xmlns:a16="http://schemas.microsoft.com/office/drawing/2014/main" id="{404F6653-890C-447D-90A9-1C2F3FC5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772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8" name="Rectangle 395">
              <a:extLst>
                <a:ext uri="{FF2B5EF4-FFF2-40B4-BE49-F238E27FC236}">
                  <a16:creationId xmlns:a16="http://schemas.microsoft.com/office/drawing/2014/main" id="{4D32B7A2-155D-4040-9FA4-8FC67CF2E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946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09" name="Rectangle 396">
              <a:extLst>
                <a:ext uri="{FF2B5EF4-FFF2-40B4-BE49-F238E27FC236}">
                  <a16:creationId xmlns:a16="http://schemas.microsoft.com/office/drawing/2014/main" id="{F407F20A-4C22-4E17-B656-8C1C88DAF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562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0" name="Rectangle 397">
              <a:extLst>
                <a:ext uri="{FF2B5EF4-FFF2-40B4-BE49-F238E27FC236}">
                  <a16:creationId xmlns:a16="http://schemas.microsoft.com/office/drawing/2014/main" id="{7920099D-FBC1-4F3F-91CD-FCE312C1C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543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1" name="Rectangle 398">
              <a:extLst>
                <a:ext uri="{FF2B5EF4-FFF2-40B4-BE49-F238E27FC236}">
                  <a16:creationId xmlns:a16="http://schemas.microsoft.com/office/drawing/2014/main" id="{EA8113A7-67E8-4C7B-BDCD-77B58643A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159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2" name="Rectangle 399">
              <a:extLst>
                <a:ext uri="{FF2B5EF4-FFF2-40B4-BE49-F238E27FC236}">
                  <a16:creationId xmlns:a16="http://schemas.microsoft.com/office/drawing/2014/main" id="{0214C457-F82F-4A25-902D-157418EA9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775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3" name="Rectangle 400">
              <a:extLst>
                <a:ext uri="{FF2B5EF4-FFF2-40B4-BE49-F238E27FC236}">
                  <a16:creationId xmlns:a16="http://schemas.microsoft.com/office/drawing/2014/main" id="{B5BF1C3C-F36B-46B6-8DA6-F4A2C30F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757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4" name="Rectangle 401">
              <a:extLst>
                <a:ext uri="{FF2B5EF4-FFF2-40B4-BE49-F238E27FC236}">
                  <a16:creationId xmlns:a16="http://schemas.microsoft.com/office/drawing/2014/main" id="{E9605FC3-B9B9-421D-8709-6A7D780C2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373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5" name="Rectangle 402">
              <a:extLst>
                <a:ext uri="{FF2B5EF4-FFF2-40B4-BE49-F238E27FC236}">
                  <a16:creationId xmlns:a16="http://schemas.microsoft.com/office/drawing/2014/main" id="{17242E16-63BC-48BE-AF92-F3DCDD98B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546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6" name="Rectangle 403">
              <a:extLst>
                <a:ext uri="{FF2B5EF4-FFF2-40B4-BE49-F238E27FC236}">
                  <a16:creationId xmlns:a16="http://schemas.microsoft.com/office/drawing/2014/main" id="{32B2F4DA-B261-4089-BA66-9ECC42238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162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7" name="Rectangle 404">
              <a:extLst>
                <a:ext uri="{FF2B5EF4-FFF2-40B4-BE49-F238E27FC236}">
                  <a16:creationId xmlns:a16="http://schemas.microsoft.com/office/drawing/2014/main" id="{C0E005D5-B211-493A-8DFE-6CC2DA4B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970" y="3872858"/>
              <a:ext cx="16384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8" name="Rectangle 405">
              <a:extLst>
                <a:ext uri="{FF2B5EF4-FFF2-40B4-BE49-F238E27FC236}">
                  <a16:creationId xmlns:a16="http://schemas.microsoft.com/office/drawing/2014/main" id="{1AB451BD-4AC2-4D6A-A729-104B4DEBB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952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19" name="Rectangle 407">
              <a:extLst>
                <a:ext uri="{FF2B5EF4-FFF2-40B4-BE49-F238E27FC236}">
                  <a16:creationId xmlns:a16="http://schemas.microsoft.com/office/drawing/2014/main" id="{BB755411-4A7F-4820-A3B0-1FBE7BEFD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568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0" name="Rectangle 408">
              <a:extLst>
                <a:ext uri="{FF2B5EF4-FFF2-40B4-BE49-F238E27FC236}">
                  <a16:creationId xmlns:a16="http://schemas.microsoft.com/office/drawing/2014/main" id="{6B0E2E74-A801-499A-86C5-EA204C4D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549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1" name="Rectangle 409">
              <a:extLst>
                <a:ext uri="{FF2B5EF4-FFF2-40B4-BE49-F238E27FC236}">
                  <a16:creationId xmlns:a16="http://schemas.microsoft.com/office/drawing/2014/main" id="{1F6392FE-F989-47C8-BFBB-8BE99926E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166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2" name="Rectangle 410">
              <a:extLst>
                <a:ext uri="{FF2B5EF4-FFF2-40B4-BE49-F238E27FC236}">
                  <a16:creationId xmlns:a16="http://schemas.microsoft.com/office/drawing/2014/main" id="{3537309F-6D7D-43ED-AC74-001FD7611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974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3" name="Rectangle 411">
              <a:extLst>
                <a:ext uri="{FF2B5EF4-FFF2-40B4-BE49-F238E27FC236}">
                  <a16:creationId xmlns:a16="http://schemas.microsoft.com/office/drawing/2014/main" id="{D804B25D-01EE-42D2-B2C3-4EEA51B78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955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4" name="Rectangle 412">
              <a:extLst>
                <a:ext uri="{FF2B5EF4-FFF2-40B4-BE49-F238E27FC236}">
                  <a16:creationId xmlns:a16="http://schemas.microsoft.com/office/drawing/2014/main" id="{D56BC655-1A92-42CA-991F-BCF333461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71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5" name="Rectangle 413">
              <a:extLst>
                <a:ext uri="{FF2B5EF4-FFF2-40B4-BE49-F238E27FC236}">
                  <a16:creationId xmlns:a16="http://schemas.microsoft.com/office/drawing/2014/main" id="{DB74DABF-989A-453F-A75D-7834B6B19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745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6" name="Rectangle 414">
              <a:extLst>
                <a:ext uri="{FF2B5EF4-FFF2-40B4-BE49-F238E27FC236}">
                  <a16:creationId xmlns:a16="http://schemas.microsoft.com/office/drawing/2014/main" id="{D6C80AFD-1171-436D-AFE3-4AE83821E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361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7" name="Rectangle 415">
              <a:extLst>
                <a:ext uri="{FF2B5EF4-FFF2-40B4-BE49-F238E27FC236}">
                  <a16:creationId xmlns:a16="http://schemas.microsoft.com/office/drawing/2014/main" id="{71AA1EC1-3CF1-4DA6-AA77-BEC4F820B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977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8" name="Rectangle 416">
              <a:extLst>
                <a:ext uri="{FF2B5EF4-FFF2-40B4-BE49-F238E27FC236}">
                  <a16:creationId xmlns:a16="http://schemas.microsoft.com/office/drawing/2014/main" id="{A0C94816-0285-4DB1-BDDF-B74A65F50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958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29" name="Rectangle 417">
              <a:extLst>
                <a:ext uri="{FF2B5EF4-FFF2-40B4-BE49-F238E27FC236}">
                  <a16:creationId xmlns:a16="http://schemas.microsoft.com/office/drawing/2014/main" id="{5885B12D-0FFB-4024-A0F6-D516B8F57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766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0" name="Rectangle 418">
              <a:extLst>
                <a:ext uri="{FF2B5EF4-FFF2-40B4-BE49-F238E27FC236}">
                  <a16:creationId xmlns:a16="http://schemas.microsoft.com/office/drawing/2014/main" id="{1978A0D3-36C7-440C-AC38-2B2CB395D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48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1" name="Rectangle 419">
              <a:extLst>
                <a:ext uri="{FF2B5EF4-FFF2-40B4-BE49-F238E27FC236}">
                  <a16:creationId xmlns:a16="http://schemas.microsoft.com/office/drawing/2014/main" id="{DCE3D472-24CE-4601-8C95-29FFB6D3D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364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2" name="Rectangle 420">
              <a:extLst>
                <a:ext uri="{FF2B5EF4-FFF2-40B4-BE49-F238E27FC236}">
                  <a16:creationId xmlns:a16="http://schemas.microsoft.com/office/drawing/2014/main" id="{2E900A55-F32A-4D4E-A4C9-B1F09A201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345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3" name="Rectangle 421">
              <a:extLst>
                <a:ext uri="{FF2B5EF4-FFF2-40B4-BE49-F238E27FC236}">
                  <a16:creationId xmlns:a16="http://schemas.microsoft.com/office/drawing/2014/main" id="{922B321B-2D73-4CF3-9B49-23623218A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153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4" name="Rectangle 422">
              <a:extLst>
                <a:ext uri="{FF2B5EF4-FFF2-40B4-BE49-F238E27FC236}">
                  <a16:creationId xmlns:a16="http://schemas.microsoft.com/office/drawing/2014/main" id="{59D27062-A238-4427-88F0-33FA0AD14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769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5" name="Rectangle 423">
              <a:extLst>
                <a:ext uri="{FF2B5EF4-FFF2-40B4-BE49-F238E27FC236}">
                  <a16:creationId xmlns:a16="http://schemas.microsoft.com/office/drawing/2014/main" id="{D6D6A4C3-0486-482A-8944-DEA6A46BF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8943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6" name="Rectangle 424">
              <a:extLst>
                <a:ext uri="{FF2B5EF4-FFF2-40B4-BE49-F238E27FC236}">
                  <a16:creationId xmlns:a16="http://schemas.microsoft.com/office/drawing/2014/main" id="{593BBE91-13DC-49C3-9C6C-EEB45677A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559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7" name="Rectangle 425">
              <a:extLst>
                <a:ext uri="{FF2B5EF4-FFF2-40B4-BE49-F238E27FC236}">
                  <a16:creationId xmlns:a16="http://schemas.microsoft.com/office/drawing/2014/main" id="{01E05E43-FC80-4FF2-8027-C59557B2D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367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8" name="Rectangle 426">
              <a:extLst>
                <a:ext uri="{FF2B5EF4-FFF2-40B4-BE49-F238E27FC236}">
                  <a16:creationId xmlns:a16="http://schemas.microsoft.com/office/drawing/2014/main" id="{904FF1EF-49C0-4E66-8AE0-C44C26CE8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348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39" name="Rectangle 427">
              <a:extLst>
                <a:ext uri="{FF2B5EF4-FFF2-40B4-BE49-F238E27FC236}">
                  <a16:creationId xmlns:a16="http://schemas.microsoft.com/office/drawing/2014/main" id="{96274CC8-20C0-4369-8D7C-31F6D1AD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965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0" name="Rectangle 428">
              <a:extLst>
                <a:ext uri="{FF2B5EF4-FFF2-40B4-BE49-F238E27FC236}">
                  <a16:creationId xmlns:a16="http://schemas.microsoft.com/office/drawing/2014/main" id="{672A6AE0-E113-4F63-AFC1-6488D60A3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773" y="3872858"/>
              <a:ext cx="24576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1" name="Rectangle 429">
              <a:extLst>
                <a:ext uri="{FF2B5EF4-FFF2-40B4-BE49-F238E27FC236}">
                  <a16:creationId xmlns:a16="http://schemas.microsoft.com/office/drawing/2014/main" id="{3B2A0148-F288-42B3-92DE-FE09FAC23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946" y="3872858"/>
              <a:ext cx="15019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2" name="Rectangle 430">
              <a:extLst>
                <a:ext uri="{FF2B5EF4-FFF2-40B4-BE49-F238E27FC236}">
                  <a16:creationId xmlns:a16="http://schemas.microsoft.com/office/drawing/2014/main" id="{FACB0503-8577-4906-885A-92BC8E453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563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3" name="Rectangle 431">
              <a:extLst>
                <a:ext uri="{FF2B5EF4-FFF2-40B4-BE49-F238E27FC236}">
                  <a16:creationId xmlns:a16="http://schemas.microsoft.com/office/drawing/2014/main" id="{06421750-3B7B-4721-85D7-161AE85A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371" y="3879684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4" name="Rectangle 432">
              <a:extLst>
                <a:ext uri="{FF2B5EF4-FFF2-40B4-BE49-F238E27FC236}">
                  <a16:creationId xmlns:a16="http://schemas.microsoft.com/office/drawing/2014/main" id="{4FC421B1-53EC-4F3D-B7FA-6E047BE9C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544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5" name="Rectangle 433">
              <a:extLst>
                <a:ext uri="{FF2B5EF4-FFF2-40B4-BE49-F238E27FC236}">
                  <a16:creationId xmlns:a16="http://schemas.microsoft.com/office/drawing/2014/main" id="{31EB1CE7-9B6F-48F6-94B6-15F719970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160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6" name="Rectangle 434">
              <a:extLst>
                <a:ext uri="{FF2B5EF4-FFF2-40B4-BE49-F238E27FC236}">
                  <a16:creationId xmlns:a16="http://schemas.microsoft.com/office/drawing/2014/main" id="{B4CCCC25-97CC-4AEE-898E-5EFDC700B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968" y="3879684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7" name="Rectangle 435">
              <a:extLst>
                <a:ext uri="{FF2B5EF4-FFF2-40B4-BE49-F238E27FC236}">
                  <a16:creationId xmlns:a16="http://schemas.microsoft.com/office/drawing/2014/main" id="{68643710-59AF-4755-BDA3-69D4EC982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950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8" name="Rectangle 436">
              <a:extLst>
                <a:ext uri="{FF2B5EF4-FFF2-40B4-BE49-F238E27FC236}">
                  <a16:creationId xmlns:a16="http://schemas.microsoft.com/office/drawing/2014/main" id="{23A8AFED-CD48-4968-A5CE-FEEFE7AA6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8758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49" name="Rectangle 437">
              <a:extLst>
                <a:ext uri="{FF2B5EF4-FFF2-40B4-BE49-F238E27FC236}">
                  <a16:creationId xmlns:a16="http://schemas.microsoft.com/office/drawing/2014/main" id="{93427F6B-0167-4197-9583-6081C3A0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566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0" name="Rectangle 438">
              <a:extLst>
                <a:ext uri="{FF2B5EF4-FFF2-40B4-BE49-F238E27FC236}">
                  <a16:creationId xmlns:a16="http://schemas.microsoft.com/office/drawing/2014/main" id="{FDB50884-76CE-467D-8B0F-2907BFD05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547" y="3872858"/>
              <a:ext cx="23211" cy="232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1" name="Rectangle 439">
              <a:extLst>
                <a:ext uri="{FF2B5EF4-FFF2-40B4-BE49-F238E27FC236}">
                  <a16:creationId xmlns:a16="http://schemas.microsoft.com/office/drawing/2014/main" id="{A6AF818A-035A-467F-99CD-92719205C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7355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2" name="Rectangle 440">
              <a:extLst>
                <a:ext uri="{FF2B5EF4-FFF2-40B4-BE49-F238E27FC236}">
                  <a16:creationId xmlns:a16="http://schemas.microsoft.com/office/drawing/2014/main" id="{8FB5F0A1-4CD6-46CE-97FB-7975C41BD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163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3" name="Rectangle 441">
              <a:extLst>
                <a:ext uri="{FF2B5EF4-FFF2-40B4-BE49-F238E27FC236}">
                  <a16:creationId xmlns:a16="http://schemas.microsoft.com/office/drawing/2014/main" id="{D276AB70-5FC9-4528-A9BE-5814F213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145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4" name="Rectangle 442">
              <a:extLst>
                <a:ext uri="{FF2B5EF4-FFF2-40B4-BE49-F238E27FC236}">
                  <a16:creationId xmlns:a16="http://schemas.microsoft.com/office/drawing/2014/main" id="{A1214858-60A7-4AD6-BDAB-35773472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953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5" name="Rectangle 443">
              <a:extLst>
                <a:ext uri="{FF2B5EF4-FFF2-40B4-BE49-F238E27FC236}">
                  <a16:creationId xmlns:a16="http://schemas.microsoft.com/office/drawing/2014/main" id="{EEE731D8-1EBB-4A6C-95B4-FCA4FDA2B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761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6" name="Rectangle 444">
              <a:extLst>
                <a:ext uri="{FF2B5EF4-FFF2-40B4-BE49-F238E27FC236}">
                  <a16:creationId xmlns:a16="http://schemas.microsoft.com/office/drawing/2014/main" id="{A5036F97-2A50-49F6-8BE2-8DC108D0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377" y="3879684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7" name="Rectangle 445">
              <a:extLst>
                <a:ext uri="{FF2B5EF4-FFF2-40B4-BE49-F238E27FC236}">
                  <a16:creationId xmlns:a16="http://schemas.microsoft.com/office/drawing/2014/main" id="{E9436958-8766-4A7E-A3E8-596C90D6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550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8" name="Rectangle 446">
              <a:extLst>
                <a:ext uri="{FF2B5EF4-FFF2-40B4-BE49-F238E27FC236}">
                  <a16:creationId xmlns:a16="http://schemas.microsoft.com/office/drawing/2014/main" id="{0559918C-27DF-4298-A437-77804317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358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59" name="Rectangle 447">
              <a:extLst>
                <a:ext uri="{FF2B5EF4-FFF2-40B4-BE49-F238E27FC236}">
                  <a16:creationId xmlns:a16="http://schemas.microsoft.com/office/drawing/2014/main" id="{F15F01A3-03B4-4427-9774-30FF3DDEB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166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0" name="Rectangle 448">
              <a:extLst>
                <a:ext uri="{FF2B5EF4-FFF2-40B4-BE49-F238E27FC236}">
                  <a16:creationId xmlns:a16="http://schemas.microsoft.com/office/drawing/2014/main" id="{C38FACBF-04AA-42D8-92DC-891AF699A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974" y="3879684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1" name="Rectangle 449">
              <a:extLst>
                <a:ext uri="{FF2B5EF4-FFF2-40B4-BE49-F238E27FC236}">
                  <a16:creationId xmlns:a16="http://schemas.microsoft.com/office/drawing/2014/main" id="{2DE7EF33-14F0-4166-BDB7-559BD7045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148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2" name="Rectangle 450">
              <a:extLst>
                <a:ext uri="{FF2B5EF4-FFF2-40B4-BE49-F238E27FC236}">
                  <a16:creationId xmlns:a16="http://schemas.microsoft.com/office/drawing/2014/main" id="{EC3C0005-939F-4098-996B-EF0E2B12C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956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3" name="Rectangle 451">
              <a:extLst>
                <a:ext uri="{FF2B5EF4-FFF2-40B4-BE49-F238E27FC236}">
                  <a16:creationId xmlns:a16="http://schemas.microsoft.com/office/drawing/2014/main" id="{E505FF2D-6A89-4DD3-B8CF-BB542210A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764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4" name="Rectangle 452">
              <a:extLst>
                <a:ext uri="{FF2B5EF4-FFF2-40B4-BE49-F238E27FC236}">
                  <a16:creationId xmlns:a16="http://schemas.microsoft.com/office/drawing/2014/main" id="{157116E1-655E-4873-ADE8-FBF8FFF72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572" y="3879684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5" name="Rectangle 453">
              <a:extLst>
                <a:ext uri="{FF2B5EF4-FFF2-40B4-BE49-F238E27FC236}">
                  <a16:creationId xmlns:a16="http://schemas.microsoft.com/office/drawing/2014/main" id="{7A68CA6D-DDD3-4785-8576-23375BF01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745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6" name="Rectangle 454">
              <a:extLst>
                <a:ext uri="{FF2B5EF4-FFF2-40B4-BE49-F238E27FC236}">
                  <a16:creationId xmlns:a16="http://schemas.microsoft.com/office/drawing/2014/main" id="{338D2F82-F653-4E60-AF12-C4DD3125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362" y="3879684"/>
              <a:ext cx="31403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7" name="Rectangle 455">
              <a:extLst>
                <a:ext uri="{FF2B5EF4-FFF2-40B4-BE49-F238E27FC236}">
                  <a16:creationId xmlns:a16="http://schemas.microsoft.com/office/drawing/2014/main" id="{30BBDAA7-B0A4-45E0-B4ED-B03FDF5DB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362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8" name="Rectangle 456">
              <a:extLst>
                <a:ext uri="{FF2B5EF4-FFF2-40B4-BE49-F238E27FC236}">
                  <a16:creationId xmlns:a16="http://schemas.microsoft.com/office/drawing/2014/main" id="{C8E2EB5D-DD11-48FF-8429-C7E71BDB6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978" y="3879684"/>
              <a:ext cx="24576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69" name="Rectangle 457">
              <a:extLst>
                <a:ext uri="{FF2B5EF4-FFF2-40B4-BE49-F238E27FC236}">
                  <a16:creationId xmlns:a16="http://schemas.microsoft.com/office/drawing/2014/main" id="{B7BF1541-05E0-4394-B1F7-09F163CC7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152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70" name="Rectangle 458">
              <a:extLst>
                <a:ext uri="{FF2B5EF4-FFF2-40B4-BE49-F238E27FC236}">
                  <a16:creationId xmlns:a16="http://schemas.microsoft.com/office/drawing/2014/main" id="{C7715951-9A86-4B1B-B2A9-476B21876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960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71" name="Rectangle 459">
              <a:extLst>
                <a:ext uri="{FF2B5EF4-FFF2-40B4-BE49-F238E27FC236}">
                  <a16:creationId xmlns:a16="http://schemas.microsoft.com/office/drawing/2014/main" id="{DC2DC877-B875-499A-B5A6-F4B80542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768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72" name="Rectangle 460">
              <a:extLst>
                <a:ext uri="{FF2B5EF4-FFF2-40B4-BE49-F238E27FC236}">
                  <a16:creationId xmlns:a16="http://schemas.microsoft.com/office/drawing/2014/main" id="{E2149A08-CBC6-4546-8AD1-BB6F03FE2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576" y="3879684"/>
              <a:ext cx="16384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1473" name="Rectangle 461">
              <a:extLst>
                <a:ext uri="{FF2B5EF4-FFF2-40B4-BE49-F238E27FC236}">
                  <a16:creationId xmlns:a16="http://schemas.microsoft.com/office/drawing/2014/main" id="{AD13D8E3-30EB-457F-87ED-EBB4656AF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557" y="3879684"/>
              <a:ext cx="23211" cy="24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grpSp>
          <p:nvGrpSpPr>
            <p:cNvPr id="869" name="Gruppo 868">
              <a:extLst>
                <a:ext uri="{FF2B5EF4-FFF2-40B4-BE49-F238E27FC236}">
                  <a16:creationId xmlns:a16="http://schemas.microsoft.com/office/drawing/2014/main" id="{BC82A8DF-2291-4E5F-A505-1BE66708A33D}"/>
                </a:ext>
              </a:extLst>
            </p:cNvPr>
            <p:cNvGrpSpPr/>
            <p:nvPr/>
          </p:nvGrpSpPr>
          <p:grpSpPr>
            <a:xfrm>
              <a:off x="4933895" y="2651145"/>
              <a:ext cx="1665870" cy="1171021"/>
              <a:chOff x="1554163" y="4773613"/>
              <a:chExt cx="2846387" cy="2214562"/>
            </a:xfrm>
          </p:grpSpPr>
          <p:sp>
            <p:nvSpPr>
              <p:cNvPr id="870" name="Line 465">
                <a:extLst>
                  <a:ext uri="{FF2B5EF4-FFF2-40B4-BE49-F238E27FC236}">
                    <a16:creationId xmlns:a16="http://schemas.microsoft.com/office/drawing/2014/main" id="{53DDC5CF-98AE-41F2-8C7D-04C5C1E08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6770688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1" name="Rectangle 466">
                <a:extLst>
                  <a:ext uri="{FF2B5EF4-FFF2-40B4-BE49-F238E27FC236}">
                    <a16:creationId xmlns:a16="http://schemas.microsoft.com/office/drawing/2014/main" id="{8989CED8-6E0C-4B3F-88BC-6FC191E8F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938" y="6850063"/>
                <a:ext cx="219075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2" name="Line 467">
                <a:extLst>
                  <a:ext uri="{FF2B5EF4-FFF2-40B4-BE49-F238E27FC236}">
                    <a16:creationId xmlns:a16="http://schemas.microsoft.com/office/drawing/2014/main" id="{FE2C1431-75FF-4DD7-BE8F-788837D20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475" y="6770688"/>
                <a:ext cx="0" cy="428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3" name="Rectangle 468">
                <a:extLst>
                  <a:ext uri="{FF2B5EF4-FFF2-40B4-BE49-F238E27FC236}">
                    <a16:creationId xmlns:a16="http://schemas.microsoft.com/office/drawing/2014/main" id="{882DFC65-904F-4399-A099-9CBAAAD33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525" y="6850063"/>
                <a:ext cx="219075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4" name="Line 469">
                <a:extLst>
                  <a:ext uri="{FF2B5EF4-FFF2-40B4-BE49-F238E27FC236}">
                    <a16:creationId xmlns:a16="http://schemas.microsoft.com/office/drawing/2014/main" id="{76A9858F-565E-4376-931A-DFFE94240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6770688"/>
                <a:ext cx="0" cy="428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5" name="Line 470">
                <a:extLst>
                  <a:ext uri="{FF2B5EF4-FFF2-40B4-BE49-F238E27FC236}">
                    <a16:creationId xmlns:a16="http://schemas.microsoft.com/office/drawing/2014/main" id="{01BF8BB0-281D-44E3-BB3F-D75CA4905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6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6" name="Line 471">
                <a:extLst>
                  <a:ext uri="{FF2B5EF4-FFF2-40B4-BE49-F238E27FC236}">
                    <a16:creationId xmlns:a16="http://schemas.microsoft.com/office/drawing/2014/main" id="{77A52C65-5201-4AC0-ABBD-C3DABB0D9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2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7" name="Line 472">
                <a:extLst>
                  <a:ext uri="{FF2B5EF4-FFF2-40B4-BE49-F238E27FC236}">
                    <a16:creationId xmlns:a16="http://schemas.microsoft.com/office/drawing/2014/main" id="{47972100-0437-41F8-8967-B22184051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4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8" name="Line 473">
                <a:extLst>
                  <a:ext uri="{FF2B5EF4-FFF2-40B4-BE49-F238E27FC236}">
                    <a16:creationId xmlns:a16="http://schemas.microsoft.com/office/drawing/2014/main" id="{312885D1-B217-4071-BE2E-33C9C406C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43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9" name="Line 474">
                <a:extLst>
                  <a:ext uri="{FF2B5EF4-FFF2-40B4-BE49-F238E27FC236}">
                    <a16:creationId xmlns:a16="http://schemas.microsoft.com/office/drawing/2014/main" id="{3CFDD553-9ED0-42DF-8BDA-0651A4EC8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050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0" name="Line 475">
                <a:extLst>
                  <a:ext uri="{FF2B5EF4-FFF2-40B4-BE49-F238E27FC236}">
                    <a16:creationId xmlns:a16="http://schemas.microsoft.com/office/drawing/2014/main" id="{CA6B2F6B-E4D3-4A93-833B-4D13FACE4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0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1" name="Line 476">
                <a:extLst>
                  <a:ext uri="{FF2B5EF4-FFF2-40B4-BE49-F238E27FC236}">
                    <a16:creationId xmlns:a16="http://schemas.microsoft.com/office/drawing/2014/main" id="{5D3157A7-23BE-4F08-82DD-E80DD200E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48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2" name="Line 477">
                <a:extLst>
                  <a:ext uri="{FF2B5EF4-FFF2-40B4-BE49-F238E27FC236}">
                    <a16:creationId xmlns:a16="http://schemas.microsoft.com/office/drawing/2014/main" id="{0FE51C89-A6A2-4389-B145-B097B05C6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3" name="Line 478">
                <a:extLst>
                  <a:ext uri="{FF2B5EF4-FFF2-40B4-BE49-F238E27FC236}">
                    <a16:creationId xmlns:a16="http://schemas.microsoft.com/office/drawing/2014/main" id="{2E276C69-331C-4599-A2AF-8454BDB2A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6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4" name="Line 479">
                <a:extLst>
                  <a:ext uri="{FF2B5EF4-FFF2-40B4-BE49-F238E27FC236}">
                    <a16:creationId xmlns:a16="http://schemas.microsoft.com/office/drawing/2014/main" id="{6936ADDA-D763-4267-AC96-61E182EA7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8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5" name="Line 480">
                <a:extLst>
                  <a:ext uri="{FF2B5EF4-FFF2-40B4-BE49-F238E27FC236}">
                    <a16:creationId xmlns:a16="http://schemas.microsoft.com/office/drawing/2014/main" id="{68C4F550-CA2D-40F5-8624-D1B7AFBC4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48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6" name="Line 481">
                <a:extLst>
                  <a:ext uri="{FF2B5EF4-FFF2-40B4-BE49-F238E27FC236}">
                    <a16:creationId xmlns:a16="http://schemas.microsoft.com/office/drawing/2014/main" id="{40A59B62-F7BC-45BC-99A9-A0E1795B0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768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7" name="Line 484">
                <a:extLst>
                  <a:ext uri="{FF2B5EF4-FFF2-40B4-BE49-F238E27FC236}">
                    <a16:creationId xmlns:a16="http://schemas.microsoft.com/office/drawing/2014/main" id="{1ADB3899-EB13-4640-8AE6-0C8BF537C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4773613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8" name="Line 485">
                <a:extLst>
                  <a:ext uri="{FF2B5EF4-FFF2-40B4-BE49-F238E27FC236}">
                    <a16:creationId xmlns:a16="http://schemas.microsoft.com/office/drawing/2014/main" id="{ADA3EEE6-F24D-4BDD-8556-A89F29EDB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725" y="4773613"/>
                <a:ext cx="0" cy="1997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9" name="Rectangle 486">
                <a:extLst>
                  <a:ext uri="{FF2B5EF4-FFF2-40B4-BE49-F238E27FC236}">
                    <a16:creationId xmlns:a16="http://schemas.microsoft.com/office/drawing/2014/main" id="{0A808FAB-8FC4-41E2-A75E-F0DF5B684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6323013"/>
                <a:ext cx="1016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0" name="Line 487">
                <a:extLst>
                  <a:ext uri="{FF2B5EF4-FFF2-40B4-BE49-F238E27FC236}">
                    <a16:creationId xmlns:a16="http://schemas.microsoft.com/office/drawing/2014/main" id="{45569362-2548-4AE6-B583-62E98A0DE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3863" y="6381750"/>
                <a:ext cx="4286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1" name="Line 488">
                <a:extLst>
                  <a:ext uri="{FF2B5EF4-FFF2-40B4-BE49-F238E27FC236}">
                    <a16:creationId xmlns:a16="http://schemas.microsoft.com/office/drawing/2014/main" id="{C2CB51A9-0867-4D59-825A-2012CB415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4500" y="6381750"/>
                <a:ext cx="222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2" name="Line 489">
                <a:extLst>
                  <a:ext uri="{FF2B5EF4-FFF2-40B4-BE49-F238E27FC236}">
                    <a16:creationId xmlns:a16="http://schemas.microsoft.com/office/drawing/2014/main" id="{8408C314-5824-4EEA-944B-470199CF9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4500" y="4997450"/>
                <a:ext cx="222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3" name="Line 491">
                <a:extLst>
                  <a:ext uri="{FF2B5EF4-FFF2-40B4-BE49-F238E27FC236}">
                    <a16:creationId xmlns:a16="http://schemas.microsoft.com/office/drawing/2014/main" id="{B38537A2-83ED-4D8C-B3D5-B8E655990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0550" y="4773613"/>
                <a:ext cx="0" cy="1997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4" name="Line 492">
                <a:extLst>
                  <a:ext uri="{FF2B5EF4-FFF2-40B4-BE49-F238E27FC236}">
                    <a16:creationId xmlns:a16="http://schemas.microsoft.com/office/drawing/2014/main" id="{3DCEADDE-CA09-4EE8-ABED-77C849FB6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6381750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5" name="Freeform 493">
                <a:extLst>
                  <a:ext uri="{FF2B5EF4-FFF2-40B4-BE49-F238E27FC236}">
                    <a16:creationId xmlns:a16="http://schemas.microsoft.com/office/drawing/2014/main" id="{B487F937-0D57-4B21-9D72-6CF01B516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6110288"/>
                <a:ext cx="1838325" cy="266700"/>
              </a:xfrm>
              <a:custGeom>
                <a:avLst/>
                <a:gdLst>
                  <a:gd name="T0" fmla="*/ 0 w 1158"/>
                  <a:gd name="T1" fmla="*/ 168 h 168"/>
                  <a:gd name="T2" fmla="*/ 6 w 1158"/>
                  <a:gd name="T3" fmla="*/ 168 h 168"/>
                  <a:gd name="T4" fmla="*/ 40 w 1158"/>
                  <a:gd name="T5" fmla="*/ 168 h 168"/>
                  <a:gd name="T6" fmla="*/ 63 w 1158"/>
                  <a:gd name="T7" fmla="*/ 168 h 168"/>
                  <a:gd name="T8" fmla="*/ 94 w 1158"/>
                  <a:gd name="T9" fmla="*/ 168 h 168"/>
                  <a:gd name="T10" fmla="*/ 127 w 1158"/>
                  <a:gd name="T11" fmla="*/ 168 h 168"/>
                  <a:gd name="T12" fmla="*/ 161 w 1158"/>
                  <a:gd name="T13" fmla="*/ 168 h 168"/>
                  <a:gd name="T14" fmla="*/ 191 w 1158"/>
                  <a:gd name="T15" fmla="*/ 168 h 168"/>
                  <a:gd name="T16" fmla="*/ 218 w 1158"/>
                  <a:gd name="T17" fmla="*/ 164 h 168"/>
                  <a:gd name="T18" fmla="*/ 248 w 1158"/>
                  <a:gd name="T19" fmla="*/ 164 h 168"/>
                  <a:gd name="T20" fmla="*/ 278 w 1158"/>
                  <a:gd name="T21" fmla="*/ 164 h 168"/>
                  <a:gd name="T22" fmla="*/ 312 w 1158"/>
                  <a:gd name="T23" fmla="*/ 164 h 168"/>
                  <a:gd name="T24" fmla="*/ 345 w 1158"/>
                  <a:gd name="T25" fmla="*/ 164 h 168"/>
                  <a:gd name="T26" fmla="*/ 376 w 1158"/>
                  <a:gd name="T27" fmla="*/ 164 h 168"/>
                  <a:gd name="T28" fmla="*/ 402 w 1158"/>
                  <a:gd name="T29" fmla="*/ 164 h 168"/>
                  <a:gd name="T30" fmla="*/ 433 w 1158"/>
                  <a:gd name="T31" fmla="*/ 164 h 168"/>
                  <a:gd name="T32" fmla="*/ 463 w 1158"/>
                  <a:gd name="T33" fmla="*/ 164 h 168"/>
                  <a:gd name="T34" fmla="*/ 496 w 1158"/>
                  <a:gd name="T35" fmla="*/ 161 h 168"/>
                  <a:gd name="T36" fmla="*/ 530 w 1158"/>
                  <a:gd name="T37" fmla="*/ 161 h 168"/>
                  <a:gd name="T38" fmla="*/ 563 w 1158"/>
                  <a:gd name="T39" fmla="*/ 161 h 168"/>
                  <a:gd name="T40" fmla="*/ 597 w 1158"/>
                  <a:gd name="T41" fmla="*/ 158 h 168"/>
                  <a:gd name="T42" fmla="*/ 624 w 1158"/>
                  <a:gd name="T43" fmla="*/ 158 h 168"/>
                  <a:gd name="T44" fmla="*/ 651 w 1158"/>
                  <a:gd name="T45" fmla="*/ 154 h 168"/>
                  <a:gd name="T46" fmla="*/ 674 w 1158"/>
                  <a:gd name="T47" fmla="*/ 151 h 168"/>
                  <a:gd name="T48" fmla="*/ 704 w 1158"/>
                  <a:gd name="T49" fmla="*/ 148 h 168"/>
                  <a:gd name="T50" fmla="*/ 735 w 1158"/>
                  <a:gd name="T51" fmla="*/ 144 h 168"/>
                  <a:gd name="T52" fmla="*/ 765 w 1158"/>
                  <a:gd name="T53" fmla="*/ 137 h 168"/>
                  <a:gd name="T54" fmla="*/ 792 w 1158"/>
                  <a:gd name="T55" fmla="*/ 131 h 168"/>
                  <a:gd name="T56" fmla="*/ 815 w 1158"/>
                  <a:gd name="T57" fmla="*/ 124 h 168"/>
                  <a:gd name="T58" fmla="*/ 845 w 1158"/>
                  <a:gd name="T59" fmla="*/ 111 h 168"/>
                  <a:gd name="T60" fmla="*/ 879 w 1158"/>
                  <a:gd name="T61" fmla="*/ 94 h 168"/>
                  <a:gd name="T62" fmla="*/ 913 w 1158"/>
                  <a:gd name="T63" fmla="*/ 74 h 168"/>
                  <a:gd name="T64" fmla="*/ 949 w 1158"/>
                  <a:gd name="T65" fmla="*/ 44 h 168"/>
                  <a:gd name="T66" fmla="*/ 980 w 1158"/>
                  <a:gd name="T67" fmla="*/ 17 h 168"/>
                  <a:gd name="T68" fmla="*/ 1010 w 1158"/>
                  <a:gd name="T69" fmla="*/ 7 h 168"/>
                  <a:gd name="T70" fmla="*/ 1043 w 1158"/>
                  <a:gd name="T71" fmla="*/ 0 h 168"/>
                  <a:gd name="T72" fmla="*/ 1077 w 1158"/>
                  <a:gd name="T73" fmla="*/ 7 h 168"/>
                  <a:gd name="T74" fmla="*/ 1107 w 1158"/>
                  <a:gd name="T75" fmla="*/ 10 h 168"/>
                  <a:gd name="T76" fmla="*/ 1134 w 1158"/>
                  <a:gd name="T77" fmla="*/ 20 h 168"/>
                  <a:gd name="T78" fmla="*/ 1147 w 1158"/>
                  <a:gd name="T79" fmla="*/ 20 h 168"/>
                  <a:gd name="T80" fmla="*/ 1158 w 1158"/>
                  <a:gd name="T81" fmla="*/ 23 h 168"/>
                  <a:gd name="T82" fmla="*/ 1158 w 1158"/>
                  <a:gd name="T83" fmla="*/ 2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8" h="168">
                    <a:moveTo>
                      <a:pt x="0" y="168"/>
                    </a:moveTo>
                    <a:lnTo>
                      <a:pt x="6" y="168"/>
                    </a:lnTo>
                    <a:lnTo>
                      <a:pt x="40" y="168"/>
                    </a:lnTo>
                    <a:lnTo>
                      <a:pt x="63" y="168"/>
                    </a:lnTo>
                    <a:lnTo>
                      <a:pt x="94" y="168"/>
                    </a:lnTo>
                    <a:lnTo>
                      <a:pt x="127" y="168"/>
                    </a:lnTo>
                    <a:lnTo>
                      <a:pt x="161" y="168"/>
                    </a:lnTo>
                    <a:lnTo>
                      <a:pt x="191" y="168"/>
                    </a:lnTo>
                    <a:lnTo>
                      <a:pt x="218" y="164"/>
                    </a:lnTo>
                    <a:lnTo>
                      <a:pt x="248" y="164"/>
                    </a:lnTo>
                    <a:lnTo>
                      <a:pt x="278" y="164"/>
                    </a:lnTo>
                    <a:lnTo>
                      <a:pt x="312" y="164"/>
                    </a:lnTo>
                    <a:lnTo>
                      <a:pt x="345" y="164"/>
                    </a:lnTo>
                    <a:lnTo>
                      <a:pt x="376" y="164"/>
                    </a:lnTo>
                    <a:lnTo>
                      <a:pt x="402" y="164"/>
                    </a:lnTo>
                    <a:lnTo>
                      <a:pt x="433" y="164"/>
                    </a:lnTo>
                    <a:lnTo>
                      <a:pt x="463" y="164"/>
                    </a:lnTo>
                    <a:lnTo>
                      <a:pt x="496" y="161"/>
                    </a:lnTo>
                    <a:lnTo>
                      <a:pt x="530" y="161"/>
                    </a:lnTo>
                    <a:lnTo>
                      <a:pt x="563" y="161"/>
                    </a:lnTo>
                    <a:lnTo>
                      <a:pt x="597" y="158"/>
                    </a:lnTo>
                    <a:lnTo>
                      <a:pt x="624" y="158"/>
                    </a:lnTo>
                    <a:lnTo>
                      <a:pt x="651" y="154"/>
                    </a:lnTo>
                    <a:lnTo>
                      <a:pt x="674" y="151"/>
                    </a:lnTo>
                    <a:lnTo>
                      <a:pt x="704" y="148"/>
                    </a:lnTo>
                    <a:lnTo>
                      <a:pt x="735" y="144"/>
                    </a:lnTo>
                    <a:lnTo>
                      <a:pt x="765" y="137"/>
                    </a:lnTo>
                    <a:lnTo>
                      <a:pt x="792" y="131"/>
                    </a:lnTo>
                    <a:lnTo>
                      <a:pt x="815" y="124"/>
                    </a:lnTo>
                    <a:lnTo>
                      <a:pt x="845" y="111"/>
                    </a:lnTo>
                    <a:lnTo>
                      <a:pt x="879" y="94"/>
                    </a:lnTo>
                    <a:lnTo>
                      <a:pt x="913" y="74"/>
                    </a:lnTo>
                    <a:lnTo>
                      <a:pt x="949" y="44"/>
                    </a:lnTo>
                    <a:lnTo>
                      <a:pt x="980" y="17"/>
                    </a:lnTo>
                    <a:lnTo>
                      <a:pt x="1010" y="7"/>
                    </a:lnTo>
                    <a:lnTo>
                      <a:pt x="1043" y="0"/>
                    </a:lnTo>
                    <a:lnTo>
                      <a:pt x="1077" y="7"/>
                    </a:lnTo>
                    <a:lnTo>
                      <a:pt x="1107" y="10"/>
                    </a:lnTo>
                    <a:lnTo>
                      <a:pt x="1134" y="20"/>
                    </a:lnTo>
                    <a:lnTo>
                      <a:pt x="1147" y="20"/>
                    </a:lnTo>
                    <a:lnTo>
                      <a:pt x="1158" y="23"/>
                    </a:lnTo>
                    <a:lnTo>
                      <a:pt x="1158" y="23"/>
                    </a:lnTo>
                  </a:path>
                </a:pathLst>
              </a:cu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6" name="Rectangle 494">
                <a:extLst>
                  <a:ext uri="{FF2B5EF4-FFF2-40B4-BE49-F238E27FC236}">
                    <a16:creationId xmlns:a16="http://schemas.microsoft.com/office/drawing/2014/main" id="{599FB5AB-A39D-45A7-8424-4F1E2D646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488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7" name="Rectangle 495">
                <a:extLst>
                  <a:ext uri="{FF2B5EF4-FFF2-40B4-BE49-F238E27FC236}">
                    <a16:creationId xmlns:a16="http://schemas.microsoft.com/office/drawing/2014/main" id="{52DE313C-936D-4C7B-B116-31A8B1D49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113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8" name="Rectangle 496">
                <a:extLst>
                  <a:ext uri="{FF2B5EF4-FFF2-40B4-BE49-F238E27FC236}">
                    <a16:creationId xmlns:a16="http://schemas.microsoft.com/office/drawing/2014/main" id="{E3056254-CFC5-4F4E-BF7C-5A610A99F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75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9" name="Rectangle 497">
                <a:extLst>
                  <a:ext uri="{FF2B5EF4-FFF2-40B4-BE49-F238E27FC236}">
                    <a16:creationId xmlns:a16="http://schemas.microsoft.com/office/drawing/2014/main" id="{4153F1C2-F6E2-462B-A0E5-9B0D89AED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600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0" name="Rectangle 498">
                <a:extLst>
                  <a:ext uri="{FF2B5EF4-FFF2-40B4-BE49-F238E27FC236}">
                    <a16:creationId xmlns:a16="http://schemas.microsoft.com/office/drawing/2014/main" id="{F80D6A0C-2505-4892-9D11-8E53A8184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225" y="6365875"/>
                <a:ext cx="17463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1" name="Rectangle 499">
                <a:extLst>
                  <a:ext uri="{FF2B5EF4-FFF2-40B4-BE49-F238E27FC236}">
                    <a16:creationId xmlns:a16="http://schemas.microsoft.com/office/drawing/2014/main" id="{BA761524-3894-4073-A814-FA32A3F57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2" name="Rectangle 500">
                <a:extLst>
                  <a:ext uri="{FF2B5EF4-FFF2-40B4-BE49-F238E27FC236}">
                    <a16:creationId xmlns:a16="http://schemas.microsoft.com/office/drawing/2014/main" id="{315DC39D-ED38-4979-AF42-C4752A3F0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175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3" name="Rectangle 501">
                <a:extLst>
                  <a:ext uri="{FF2B5EF4-FFF2-40B4-BE49-F238E27FC236}">
                    <a16:creationId xmlns:a16="http://schemas.microsoft.com/office/drawing/2014/main" id="{779554C6-4695-4925-B196-E5646D51B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450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4" name="Rectangle 502">
                <a:extLst>
                  <a:ext uri="{FF2B5EF4-FFF2-40B4-BE49-F238E27FC236}">
                    <a16:creationId xmlns:a16="http://schemas.microsoft.com/office/drawing/2014/main" id="{D534E51E-CD76-488A-8999-3AD1A4E7B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663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5" name="Rectangle 503">
                <a:extLst>
                  <a:ext uri="{FF2B5EF4-FFF2-40B4-BE49-F238E27FC236}">
                    <a16:creationId xmlns:a16="http://schemas.microsoft.com/office/drawing/2014/main" id="{75DA2603-EE0E-4575-A492-57ABFFA49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6" name="Rectangle 504">
                <a:extLst>
                  <a:ext uri="{FF2B5EF4-FFF2-40B4-BE49-F238E27FC236}">
                    <a16:creationId xmlns:a16="http://schemas.microsoft.com/office/drawing/2014/main" id="{6E98D163-D725-4207-9CC1-4112E379D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913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7" name="Rectangle 505">
                <a:extLst>
                  <a:ext uri="{FF2B5EF4-FFF2-40B4-BE49-F238E27FC236}">
                    <a16:creationId xmlns:a16="http://schemas.microsoft.com/office/drawing/2014/main" id="{A97A15B3-BC7C-45DB-BCB9-C82587F4E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8" name="Rectangle 506">
                <a:extLst>
                  <a:ext uri="{FF2B5EF4-FFF2-40B4-BE49-F238E27FC236}">
                    <a16:creationId xmlns:a16="http://schemas.microsoft.com/office/drawing/2014/main" id="{BCFFB869-D2EF-4741-A1A4-54E2ADF19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513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9" name="Rectangle 507">
                <a:extLst>
                  <a:ext uri="{FF2B5EF4-FFF2-40B4-BE49-F238E27FC236}">
                    <a16:creationId xmlns:a16="http://schemas.microsoft.com/office/drawing/2014/main" id="{1BA8259B-8855-444C-93C8-E7DA3C6DF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138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0" name="Rectangle 508">
                <a:extLst>
                  <a:ext uri="{FF2B5EF4-FFF2-40B4-BE49-F238E27FC236}">
                    <a16:creationId xmlns:a16="http://schemas.microsoft.com/office/drawing/2014/main" id="{53E1562E-4C9C-4470-8FA9-9C6FC7E87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000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1" name="Rectangle 509">
                <a:extLst>
                  <a:ext uri="{FF2B5EF4-FFF2-40B4-BE49-F238E27FC236}">
                    <a16:creationId xmlns:a16="http://schemas.microsoft.com/office/drawing/2014/main" id="{264C5BC5-07E8-4ACB-8205-A31E73D40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388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2" name="Rectangle 510">
                <a:extLst>
                  <a:ext uri="{FF2B5EF4-FFF2-40B4-BE49-F238E27FC236}">
                    <a16:creationId xmlns:a16="http://schemas.microsoft.com/office/drawing/2014/main" id="{30B50168-7DB3-4487-8878-89AB3A6A9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363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3" name="Rectangle 511">
                <a:extLst>
                  <a:ext uri="{FF2B5EF4-FFF2-40B4-BE49-F238E27FC236}">
                    <a16:creationId xmlns:a16="http://schemas.microsoft.com/office/drawing/2014/main" id="{0DC53462-AC93-4FE6-AAD5-5357BEBE8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338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4" name="Rectangle 512">
                <a:extLst>
                  <a:ext uri="{FF2B5EF4-FFF2-40B4-BE49-F238E27FC236}">
                    <a16:creationId xmlns:a16="http://schemas.microsoft.com/office/drawing/2014/main" id="{C8A1EC0B-EEEA-4AA7-B7C2-1CA282494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5725" y="635476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5" name="Rectangle 513">
                <a:extLst>
                  <a:ext uri="{FF2B5EF4-FFF2-40B4-BE49-F238E27FC236}">
                    <a16:creationId xmlns:a16="http://schemas.microsoft.com/office/drawing/2014/main" id="{BC433163-CB0E-4C65-8E1E-59D5455BA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350" y="635476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6" name="Rectangle 514">
                <a:extLst>
                  <a:ext uri="{FF2B5EF4-FFF2-40B4-BE49-F238E27FC236}">
                    <a16:creationId xmlns:a16="http://schemas.microsoft.com/office/drawing/2014/main" id="{0FE748B9-DBEE-4CF4-8F98-7A344693F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2563" y="635000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7" name="Rectangle 515">
                <a:extLst>
                  <a:ext uri="{FF2B5EF4-FFF2-40B4-BE49-F238E27FC236}">
                    <a16:creationId xmlns:a16="http://schemas.microsoft.com/office/drawing/2014/main" id="{9FE4A9C6-C22D-4AE8-870D-854BFB55E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838" y="634523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8" name="Rectangle 516">
                <a:extLst>
                  <a:ext uri="{FF2B5EF4-FFF2-40B4-BE49-F238E27FC236}">
                    <a16:creationId xmlns:a16="http://schemas.microsoft.com/office/drawing/2014/main" id="{D9210DBA-C4DF-49E9-8394-EB0EA9335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38" y="634523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9" name="Rectangle 517">
                <a:extLst>
                  <a:ext uri="{FF2B5EF4-FFF2-40B4-BE49-F238E27FC236}">
                    <a16:creationId xmlns:a16="http://schemas.microsoft.com/office/drawing/2014/main" id="{D25CA33E-972F-419D-BCFA-ED9128B23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563" y="63341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0" name="Rectangle 518">
                <a:extLst>
                  <a:ext uri="{FF2B5EF4-FFF2-40B4-BE49-F238E27FC236}">
                    <a16:creationId xmlns:a16="http://schemas.microsoft.com/office/drawing/2014/main" id="{C36E89CD-C90E-41AA-93D2-AF51D35A4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6327775"/>
                <a:ext cx="15875" cy="17462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1" name="Rectangle 519">
                <a:extLst>
                  <a:ext uri="{FF2B5EF4-FFF2-40B4-BE49-F238E27FC236}">
                    <a16:creationId xmlns:a16="http://schemas.microsoft.com/office/drawing/2014/main" id="{8FADDFB3-A62B-4D82-825E-9331B6E9D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050" y="631825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2" name="Rectangle 520">
                <a:extLst>
                  <a:ext uri="{FF2B5EF4-FFF2-40B4-BE49-F238E27FC236}">
                    <a16:creationId xmlns:a16="http://schemas.microsoft.com/office/drawing/2014/main" id="{866D4545-181F-456F-B101-C0C791598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675" y="630713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3" name="Rectangle 521">
                <a:extLst>
                  <a:ext uri="{FF2B5EF4-FFF2-40B4-BE49-F238E27FC236}">
                    <a16:creationId xmlns:a16="http://schemas.microsoft.com/office/drawing/2014/main" id="{C39EF58F-66D6-40C7-A090-D76F10B46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5775" y="62960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4" name="Rectangle 522">
                <a:extLst>
                  <a:ext uri="{FF2B5EF4-FFF2-40B4-BE49-F238E27FC236}">
                    <a16:creationId xmlns:a16="http://schemas.microsoft.com/office/drawing/2014/main" id="{932F62D4-4C28-4D68-BA30-E0BA88ED0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628015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5" name="Rectangle 523">
                <a:extLst>
                  <a:ext uri="{FF2B5EF4-FFF2-40B4-BE49-F238E27FC236}">
                    <a16:creationId xmlns:a16="http://schemas.microsoft.com/office/drawing/2014/main" id="{2131823C-A526-4306-B8A7-91CD51BA4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025" y="625475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6" name="Rectangle 524">
                <a:extLst>
                  <a:ext uri="{FF2B5EF4-FFF2-40B4-BE49-F238E27FC236}">
                    <a16:creationId xmlns:a16="http://schemas.microsoft.com/office/drawing/2014/main" id="{1E04144E-B067-4B3F-ADF5-1D2038D1C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763" y="621665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7" name="Rectangle 525">
                <a:extLst>
                  <a:ext uri="{FF2B5EF4-FFF2-40B4-BE49-F238E27FC236}">
                    <a16:creationId xmlns:a16="http://schemas.microsoft.com/office/drawing/2014/main" id="{230DE127-6581-4C62-A24F-406795C4F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61690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8" name="Rectangle 526">
                <a:extLst>
                  <a:ext uri="{FF2B5EF4-FFF2-40B4-BE49-F238E27FC236}">
                    <a16:creationId xmlns:a16="http://schemas.microsoft.com/office/drawing/2014/main" id="{898A7B03-8C73-4D95-A9C6-06F5502E1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61309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9" name="Rectangle 527">
                <a:extLst>
                  <a:ext uri="{FF2B5EF4-FFF2-40B4-BE49-F238E27FC236}">
                    <a16:creationId xmlns:a16="http://schemas.microsoft.com/office/drawing/2014/main" id="{682D2837-37CE-492F-9356-A76AFE5FA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6110288"/>
                <a:ext cx="17463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0" name="Rectangle 528">
                <a:extLst>
                  <a:ext uri="{FF2B5EF4-FFF2-40B4-BE49-F238E27FC236}">
                    <a16:creationId xmlns:a16="http://schemas.microsoft.com/office/drawing/2014/main" id="{1EAF2F41-C1A8-4ED1-9F55-F0ED53269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963" y="61055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1" name="Rectangle 529">
                <a:extLst>
                  <a:ext uri="{FF2B5EF4-FFF2-40B4-BE49-F238E27FC236}">
                    <a16:creationId xmlns:a16="http://schemas.microsoft.com/office/drawing/2014/main" id="{B3165CFA-7222-4F36-A64C-A00F969D7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0" y="611028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2" name="Rectangle 530">
                <a:extLst>
                  <a:ext uri="{FF2B5EF4-FFF2-40B4-BE49-F238E27FC236}">
                    <a16:creationId xmlns:a16="http://schemas.microsoft.com/office/drawing/2014/main" id="{641DFD43-2961-4E02-B3C3-1F2C05C3D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975" y="6115050"/>
                <a:ext cx="17463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3" name="Rectangle 531">
                <a:extLst>
                  <a:ext uri="{FF2B5EF4-FFF2-40B4-BE49-F238E27FC236}">
                    <a16:creationId xmlns:a16="http://schemas.microsoft.com/office/drawing/2014/main" id="{DB43A51D-31D3-4D9B-A607-3827658FC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838" y="61372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4" name="Rectangle 532">
                <a:extLst>
                  <a:ext uri="{FF2B5EF4-FFF2-40B4-BE49-F238E27FC236}">
                    <a16:creationId xmlns:a16="http://schemas.microsoft.com/office/drawing/2014/main" id="{B57F607F-55A3-4CE2-BAF7-FBD6FBEAD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825" y="61372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5" name="Rectangle 533">
                <a:extLst>
                  <a:ext uri="{FF2B5EF4-FFF2-40B4-BE49-F238E27FC236}">
                    <a16:creationId xmlns:a16="http://schemas.microsoft.com/office/drawing/2014/main" id="{5329A6FF-319C-4CEC-8B82-94337D0AF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700" y="61372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6" name="Rectangle 534">
                <a:extLst>
                  <a:ext uri="{FF2B5EF4-FFF2-40B4-BE49-F238E27FC236}">
                    <a16:creationId xmlns:a16="http://schemas.microsoft.com/office/drawing/2014/main" id="{22C80EF8-2436-4C9B-8062-75DAF471C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700" y="614203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7" name="Line 535">
                <a:extLst>
                  <a:ext uri="{FF2B5EF4-FFF2-40B4-BE49-F238E27FC236}">
                    <a16:creationId xmlns:a16="http://schemas.microsoft.com/office/drawing/2014/main" id="{9CAB371B-876F-4328-99DA-C98519CCD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6770688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8" name="Rectangle 536">
                <a:extLst>
                  <a:ext uri="{FF2B5EF4-FFF2-40B4-BE49-F238E27FC236}">
                    <a16:creationId xmlns:a16="http://schemas.microsoft.com/office/drawing/2014/main" id="{DF2014E5-813C-4E39-A8B9-FC47BBB32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938" y="6850063"/>
                <a:ext cx="219075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9" name="Line 537">
                <a:extLst>
                  <a:ext uri="{FF2B5EF4-FFF2-40B4-BE49-F238E27FC236}">
                    <a16:creationId xmlns:a16="http://schemas.microsoft.com/office/drawing/2014/main" id="{85FCB4A9-E452-4901-9C05-4D812B04B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475" y="6770688"/>
                <a:ext cx="0" cy="428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0" name="Rectangle 538">
                <a:extLst>
                  <a:ext uri="{FF2B5EF4-FFF2-40B4-BE49-F238E27FC236}">
                    <a16:creationId xmlns:a16="http://schemas.microsoft.com/office/drawing/2014/main" id="{DDC6E7C5-3FCD-4C96-9B9C-5EAECCBED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525" y="6850063"/>
                <a:ext cx="219075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1" name="Line 539">
                <a:extLst>
                  <a:ext uri="{FF2B5EF4-FFF2-40B4-BE49-F238E27FC236}">
                    <a16:creationId xmlns:a16="http://schemas.microsoft.com/office/drawing/2014/main" id="{275E6290-35A9-4A1C-B18E-7CA0A72FA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6770688"/>
                <a:ext cx="0" cy="428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2" name="Line 540">
                <a:extLst>
                  <a:ext uri="{FF2B5EF4-FFF2-40B4-BE49-F238E27FC236}">
                    <a16:creationId xmlns:a16="http://schemas.microsoft.com/office/drawing/2014/main" id="{6FB44345-CD37-43D8-9457-FAE720472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6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3" name="Line 541">
                <a:extLst>
                  <a:ext uri="{FF2B5EF4-FFF2-40B4-BE49-F238E27FC236}">
                    <a16:creationId xmlns:a16="http://schemas.microsoft.com/office/drawing/2014/main" id="{2D73E0A9-CC9A-404C-BAE4-99971C4E5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2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4" name="Line 542">
                <a:extLst>
                  <a:ext uri="{FF2B5EF4-FFF2-40B4-BE49-F238E27FC236}">
                    <a16:creationId xmlns:a16="http://schemas.microsoft.com/office/drawing/2014/main" id="{8763A731-3441-45C7-923F-25BC3D529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4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5" name="Line 543">
                <a:extLst>
                  <a:ext uri="{FF2B5EF4-FFF2-40B4-BE49-F238E27FC236}">
                    <a16:creationId xmlns:a16="http://schemas.microsoft.com/office/drawing/2014/main" id="{9D296D25-BBAB-4003-942E-5AD325F65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43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6" name="Line 544">
                <a:extLst>
                  <a:ext uri="{FF2B5EF4-FFF2-40B4-BE49-F238E27FC236}">
                    <a16:creationId xmlns:a16="http://schemas.microsoft.com/office/drawing/2014/main" id="{3FFBD341-1AA2-4345-88AB-8D633E185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050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7" name="Line 545">
                <a:extLst>
                  <a:ext uri="{FF2B5EF4-FFF2-40B4-BE49-F238E27FC236}">
                    <a16:creationId xmlns:a16="http://schemas.microsoft.com/office/drawing/2014/main" id="{17AB43A3-8540-4306-878A-2B6EBE7AC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0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8" name="Line 546">
                <a:extLst>
                  <a:ext uri="{FF2B5EF4-FFF2-40B4-BE49-F238E27FC236}">
                    <a16:creationId xmlns:a16="http://schemas.microsoft.com/office/drawing/2014/main" id="{7C8F5813-67C3-4024-902A-2E9DC2C9C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48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9" name="Line 547">
                <a:extLst>
                  <a:ext uri="{FF2B5EF4-FFF2-40B4-BE49-F238E27FC236}">
                    <a16:creationId xmlns:a16="http://schemas.microsoft.com/office/drawing/2014/main" id="{8076ED14-E36E-4C64-9D80-2D4F20589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0" name="Line 548">
                <a:extLst>
                  <a:ext uri="{FF2B5EF4-FFF2-40B4-BE49-F238E27FC236}">
                    <a16:creationId xmlns:a16="http://schemas.microsoft.com/office/drawing/2014/main" id="{2777203A-5513-42EF-8785-6756C75D4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6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1" name="Line 549">
                <a:extLst>
                  <a:ext uri="{FF2B5EF4-FFF2-40B4-BE49-F238E27FC236}">
                    <a16:creationId xmlns:a16="http://schemas.microsoft.com/office/drawing/2014/main" id="{8E74FD6B-2454-47D8-842D-EBE2F0AF2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8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2" name="Line 550">
                <a:extLst>
                  <a:ext uri="{FF2B5EF4-FFF2-40B4-BE49-F238E27FC236}">
                    <a16:creationId xmlns:a16="http://schemas.microsoft.com/office/drawing/2014/main" id="{1611B5C0-7989-41BB-864E-F7D3D7104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48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3" name="Line 551">
                <a:extLst>
                  <a:ext uri="{FF2B5EF4-FFF2-40B4-BE49-F238E27FC236}">
                    <a16:creationId xmlns:a16="http://schemas.microsoft.com/office/drawing/2014/main" id="{C314C107-BB6B-4FD3-AA52-2843B6F89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768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954" name="Gruppo 953">
                <a:extLst>
                  <a:ext uri="{FF2B5EF4-FFF2-40B4-BE49-F238E27FC236}">
                    <a16:creationId xmlns:a16="http://schemas.microsoft.com/office/drawing/2014/main" id="{402CA095-1051-4E9F-83AD-F76047329168}"/>
                  </a:ext>
                </a:extLst>
              </p:cNvPr>
              <p:cNvGrpSpPr/>
              <p:nvPr/>
            </p:nvGrpSpPr>
            <p:grpSpPr>
              <a:xfrm>
                <a:off x="4065588" y="6562770"/>
                <a:ext cx="292100" cy="138112"/>
                <a:chOff x="4533900" y="6850063"/>
                <a:chExt cx="292100" cy="138112"/>
              </a:xfrm>
            </p:grpSpPr>
            <p:sp>
              <p:nvSpPr>
                <p:cNvPr id="1014" name="Rectangle 482">
                  <a:extLst>
                    <a:ext uri="{FF2B5EF4-FFF2-40B4-BE49-F238E27FC236}">
                      <a16:creationId xmlns:a16="http://schemas.microsoft.com/office/drawing/2014/main" id="{26B9A74A-42B2-4D94-B25C-EE654FBE5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3900" y="6850063"/>
                  <a:ext cx="106363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T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5" name="Rectangle 483">
                  <a:extLst>
                    <a:ext uri="{FF2B5EF4-FFF2-40B4-BE49-F238E27FC236}">
                      <a16:creationId xmlns:a16="http://schemas.microsoft.com/office/drawing/2014/main" id="{DAA9458B-4425-41C3-BDE7-33E10E496F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3275" y="6850063"/>
                  <a:ext cx="212725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[°C]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6" name="Rectangle 552">
                  <a:extLst>
                    <a:ext uri="{FF2B5EF4-FFF2-40B4-BE49-F238E27FC236}">
                      <a16:creationId xmlns:a16="http://schemas.microsoft.com/office/drawing/2014/main" id="{B3CE3634-D127-4F7D-A4CE-DC2134A80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3900" y="6850063"/>
                  <a:ext cx="106363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T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7" name="Rectangle 553">
                  <a:extLst>
                    <a:ext uri="{FF2B5EF4-FFF2-40B4-BE49-F238E27FC236}">
                      <a16:creationId xmlns:a16="http://schemas.microsoft.com/office/drawing/2014/main" id="{69200532-A648-4B84-B54E-A5DF1717B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3275" y="6850063"/>
                  <a:ext cx="212725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[°C]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55" name="Line 554">
                <a:extLst>
                  <a:ext uri="{FF2B5EF4-FFF2-40B4-BE49-F238E27FC236}">
                    <a16:creationId xmlns:a16="http://schemas.microsoft.com/office/drawing/2014/main" id="{2029FE94-AB2A-49E5-99F6-06D1B3A1C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4773613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6" name="Line 555">
                <a:extLst>
                  <a:ext uri="{FF2B5EF4-FFF2-40B4-BE49-F238E27FC236}">
                    <a16:creationId xmlns:a16="http://schemas.microsoft.com/office/drawing/2014/main" id="{BD989EC1-F2B4-416E-94A5-831AE7CF7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725" y="4773613"/>
                <a:ext cx="0" cy="1997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7" name="Rectangle 556">
                <a:extLst>
                  <a:ext uri="{FF2B5EF4-FFF2-40B4-BE49-F238E27FC236}">
                    <a16:creationId xmlns:a16="http://schemas.microsoft.com/office/drawing/2014/main" id="{61C5A7BD-707A-4818-B929-B82119548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6323013"/>
                <a:ext cx="1016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8" name="Line 557">
                <a:extLst>
                  <a:ext uri="{FF2B5EF4-FFF2-40B4-BE49-F238E27FC236}">
                    <a16:creationId xmlns:a16="http://schemas.microsoft.com/office/drawing/2014/main" id="{76BCEB1E-26E3-41BF-BCE8-34254659D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3863" y="6381750"/>
                <a:ext cx="4286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9" name="Line 558">
                <a:extLst>
                  <a:ext uri="{FF2B5EF4-FFF2-40B4-BE49-F238E27FC236}">
                    <a16:creationId xmlns:a16="http://schemas.microsoft.com/office/drawing/2014/main" id="{84FD1E9C-7204-4111-9074-B4FC40CBD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4500" y="6381750"/>
                <a:ext cx="222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0" name="Line 559">
                <a:extLst>
                  <a:ext uri="{FF2B5EF4-FFF2-40B4-BE49-F238E27FC236}">
                    <a16:creationId xmlns:a16="http://schemas.microsoft.com/office/drawing/2014/main" id="{4013F455-B18D-45AF-925F-21EBA2A70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4500" y="4997450"/>
                <a:ext cx="222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961" name="Gruppo 960">
                <a:extLst>
                  <a:ext uri="{FF2B5EF4-FFF2-40B4-BE49-F238E27FC236}">
                    <a16:creationId xmlns:a16="http://schemas.microsoft.com/office/drawing/2014/main" id="{CF90A6A0-2ADE-4F8D-AC67-097C1E758DEC}"/>
                  </a:ext>
                </a:extLst>
              </p:cNvPr>
              <p:cNvGrpSpPr/>
              <p:nvPr/>
            </p:nvGrpSpPr>
            <p:grpSpPr>
              <a:xfrm>
                <a:off x="1789684" y="4837075"/>
                <a:ext cx="223838" cy="138112"/>
                <a:chOff x="1470025" y="4491038"/>
                <a:chExt cx="223838" cy="138112"/>
              </a:xfrm>
            </p:grpSpPr>
            <p:sp>
              <p:nvSpPr>
                <p:cNvPr id="1012" name="Rectangle 490">
                  <a:extLst>
                    <a:ext uri="{FF2B5EF4-FFF2-40B4-BE49-F238E27FC236}">
                      <a16:creationId xmlns:a16="http://schemas.microsoft.com/office/drawing/2014/main" id="{46A40C57-61C0-40A2-961E-91BBCA331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0025" y="4491038"/>
                  <a:ext cx="223838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1/Kt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3" name="Rectangle 560">
                  <a:extLst>
                    <a:ext uri="{FF2B5EF4-FFF2-40B4-BE49-F238E27FC236}">
                      <a16:creationId xmlns:a16="http://schemas.microsoft.com/office/drawing/2014/main" id="{E03397BE-D470-48F8-AF5D-50BFC247A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0025" y="4491038"/>
                  <a:ext cx="223838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1/</a:t>
                  </a:r>
                  <a:r>
                    <a:rPr kumimoji="0" lang="it-IT" altLang="it-IT" sz="700" b="1" i="0" u="none" strike="noStrike" cap="none" normalizeH="0" baseline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Kt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62" name="Line 561">
                <a:extLst>
                  <a:ext uri="{FF2B5EF4-FFF2-40B4-BE49-F238E27FC236}">
                    <a16:creationId xmlns:a16="http://schemas.microsoft.com/office/drawing/2014/main" id="{0C8D35E7-99B6-48E5-9222-E870F5F49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0550" y="4773613"/>
                <a:ext cx="0" cy="1997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3" name="Line 562">
                <a:extLst>
                  <a:ext uri="{FF2B5EF4-FFF2-40B4-BE49-F238E27FC236}">
                    <a16:creationId xmlns:a16="http://schemas.microsoft.com/office/drawing/2014/main" id="{2363B9EB-AFFC-4312-8ED3-DCE6DB8DB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6381750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4" name="Freeform 563">
                <a:extLst>
                  <a:ext uri="{FF2B5EF4-FFF2-40B4-BE49-F238E27FC236}">
                    <a16:creationId xmlns:a16="http://schemas.microsoft.com/office/drawing/2014/main" id="{5ED6DEF4-0362-45BB-8131-114505992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6137275"/>
                <a:ext cx="1838325" cy="142875"/>
              </a:xfrm>
              <a:custGeom>
                <a:avLst/>
                <a:gdLst>
                  <a:gd name="T0" fmla="*/ 1158 w 1158"/>
                  <a:gd name="T1" fmla="*/ 6 h 90"/>
                  <a:gd name="T2" fmla="*/ 1147 w 1158"/>
                  <a:gd name="T3" fmla="*/ 0 h 90"/>
                  <a:gd name="T4" fmla="*/ 1134 w 1158"/>
                  <a:gd name="T5" fmla="*/ 6 h 90"/>
                  <a:gd name="T6" fmla="*/ 1114 w 1158"/>
                  <a:gd name="T7" fmla="*/ 0 h 90"/>
                  <a:gd name="T8" fmla="*/ 1094 w 1158"/>
                  <a:gd name="T9" fmla="*/ 6 h 90"/>
                  <a:gd name="T10" fmla="*/ 1067 w 1158"/>
                  <a:gd name="T11" fmla="*/ 6 h 90"/>
                  <a:gd name="T12" fmla="*/ 1047 w 1158"/>
                  <a:gd name="T13" fmla="*/ 0 h 90"/>
                  <a:gd name="T14" fmla="*/ 1023 w 1158"/>
                  <a:gd name="T15" fmla="*/ 0 h 90"/>
                  <a:gd name="T16" fmla="*/ 1000 w 1158"/>
                  <a:gd name="T17" fmla="*/ 0 h 90"/>
                  <a:gd name="T18" fmla="*/ 976 w 1158"/>
                  <a:gd name="T19" fmla="*/ 0 h 90"/>
                  <a:gd name="T20" fmla="*/ 949 w 1158"/>
                  <a:gd name="T21" fmla="*/ 10 h 90"/>
                  <a:gd name="T22" fmla="*/ 919 w 1158"/>
                  <a:gd name="T23" fmla="*/ 10 h 90"/>
                  <a:gd name="T24" fmla="*/ 892 w 1158"/>
                  <a:gd name="T25" fmla="*/ 23 h 90"/>
                  <a:gd name="T26" fmla="*/ 869 w 1158"/>
                  <a:gd name="T27" fmla="*/ 27 h 90"/>
                  <a:gd name="T28" fmla="*/ 842 w 1158"/>
                  <a:gd name="T29" fmla="*/ 40 h 90"/>
                  <a:gd name="T30" fmla="*/ 822 w 1158"/>
                  <a:gd name="T31" fmla="*/ 50 h 90"/>
                  <a:gd name="T32" fmla="*/ 795 w 1158"/>
                  <a:gd name="T33" fmla="*/ 53 h 90"/>
                  <a:gd name="T34" fmla="*/ 772 w 1158"/>
                  <a:gd name="T35" fmla="*/ 57 h 90"/>
                  <a:gd name="T36" fmla="*/ 755 w 1158"/>
                  <a:gd name="T37" fmla="*/ 63 h 90"/>
                  <a:gd name="T38" fmla="*/ 728 w 1158"/>
                  <a:gd name="T39" fmla="*/ 67 h 90"/>
                  <a:gd name="T40" fmla="*/ 704 w 1158"/>
                  <a:gd name="T41" fmla="*/ 67 h 90"/>
                  <a:gd name="T42" fmla="*/ 681 w 1158"/>
                  <a:gd name="T43" fmla="*/ 74 h 90"/>
                  <a:gd name="T44" fmla="*/ 651 w 1158"/>
                  <a:gd name="T45" fmla="*/ 77 h 90"/>
                  <a:gd name="T46" fmla="*/ 624 w 1158"/>
                  <a:gd name="T47" fmla="*/ 80 h 90"/>
                  <a:gd name="T48" fmla="*/ 600 w 1158"/>
                  <a:gd name="T49" fmla="*/ 84 h 90"/>
                  <a:gd name="T50" fmla="*/ 574 w 1158"/>
                  <a:gd name="T51" fmla="*/ 87 h 90"/>
                  <a:gd name="T52" fmla="*/ 550 w 1158"/>
                  <a:gd name="T53" fmla="*/ 87 h 90"/>
                  <a:gd name="T54" fmla="*/ 520 w 1158"/>
                  <a:gd name="T55" fmla="*/ 90 h 90"/>
                  <a:gd name="T56" fmla="*/ 503 w 1158"/>
                  <a:gd name="T57" fmla="*/ 90 h 90"/>
                  <a:gd name="T58" fmla="*/ 476 w 1158"/>
                  <a:gd name="T59" fmla="*/ 90 h 90"/>
                  <a:gd name="T60" fmla="*/ 449 w 1158"/>
                  <a:gd name="T61" fmla="*/ 90 h 90"/>
                  <a:gd name="T62" fmla="*/ 419 w 1158"/>
                  <a:gd name="T63" fmla="*/ 90 h 90"/>
                  <a:gd name="T64" fmla="*/ 386 w 1158"/>
                  <a:gd name="T65" fmla="*/ 90 h 90"/>
                  <a:gd name="T66" fmla="*/ 359 w 1158"/>
                  <a:gd name="T67" fmla="*/ 90 h 90"/>
                  <a:gd name="T68" fmla="*/ 335 w 1158"/>
                  <a:gd name="T69" fmla="*/ 90 h 90"/>
                  <a:gd name="T70" fmla="*/ 308 w 1158"/>
                  <a:gd name="T71" fmla="*/ 90 h 90"/>
                  <a:gd name="T72" fmla="*/ 285 w 1158"/>
                  <a:gd name="T73" fmla="*/ 90 h 90"/>
                  <a:gd name="T74" fmla="*/ 258 w 1158"/>
                  <a:gd name="T75" fmla="*/ 90 h 90"/>
                  <a:gd name="T76" fmla="*/ 238 w 1158"/>
                  <a:gd name="T77" fmla="*/ 90 h 90"/>
                  <a:gd name="T78" fmla="*/ 208 w 1158"/>
                  <a:gd name="T79" fmla="*/ 90 h 90"/>
                  <a:gd name="T80" fmla="*/ 181 w 1158"/>
                  <a:gd name="T81" fmla="*/ 90 h 90"/>
                  <a:gd name="T82" fmla="*/ 147 w 1158"/>
                  <a:gd name="T83" fmla="*/ 87 h 90"/>
                  <a:gd name="T84" fmla="*/ 120 w 1158"/>
                  <a:gd name="T85" fmla="*/ 87 h 90"/>
                  <a:gd name="T86" fmla="*/ 94 w 1158"/>
                  <a:gd name="T87" fmla="*/ 87 h 90"/>
                  <a:gd name="T88" fmla="*/ 70 w 1158"/>
                  <a:gd name="T89" fmla="*/ 87 h 90"/>
                  <a:gd name="T90" fmla="*/ 47 w 1158"/>
                  <a:gd name="T91" fmla="*/ 87 h 90"/>
                  <a:gd name="T92" fmla="*/ 23 w 1158"/>
                  <a:gd name="T93" fmla="*/ 87 h 90"/>
                  <a:gd name="T94" fmla="*/ 0 w 1158"/>
                  <a:gd name="T95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58" h="90">
                    <a:moveTo>
                      <a:pt x="1158" y="6"/>
                    </a:moveTo>
                    <a:lnTo>
                      <a:pt x="1147" y="0"/>
                    </a:lnTo>
                    <a:lnTo>
                      <a:pt x="1134" y="6"/>
                    </a:lnTo>
                    <a:lnTo>
                      <a:pt x="1114" y="0"/>
                    </a:lnTo>
                    <a:lnTo>
                      <a:pt x="1094" y="6"/>
                    </a:lnTo>
                    <a:lnTo>
                      <a:pt x="1067" y="6"/>
                    </a:lnTo>
                    <a:lnTo>
                      <a:pt x="1047" y="0"/>
                    </a:lnTo>
                    <a:lnTo>
                      <a:pt x="1023" y="0"/>
                    </a:lnTo>
                    <a:lnTo>
                      <a:pt x="1000" y="0"/>
                    </a:lnTo>
                    <a:lnTo>
                      <a:pt x="976" y="0"/>
                    </a:lnTo>
                    <a:lnTo>
                      <a:pt x="949" y="10"/>
                    </a:lnTo>
                    <a:lnTo>
                      <a:pt x="919" y="10"/>
                    </a:lnTo>
                    <a:lnTo>
                      <a:pt x="892" y="23"/>
                    </a:lnTo>
                    <a:lnTo>
                      <a:pt x="869" y="27"/>
                    </a:lnTo>
                    <a:lnTo>
                      <a:pt x="842" y="40"/>
                    </a:lnTo>
                    <a:lnTo>
                      <a:pt x="822" y="50"/>
                    </a:lnTo>
                    <a:lnTo>
                      <a:pt x="795" y="53"/>
                    </a:lnTo>
                    <a:lnTo>
                      <a:pt x="772" y="57"/>
                    </a:lnTo>
                    <a:lnTo>
                      <a:pt x="755" y="63"/>
                    </a:lnTo>
                    <a:lnTo>
                      <a:pt x="728" y="67"/>
                    </a:lnTo>
                    <a:lnTo>
                      <a:pt x="704" y="67"/>
                    </a:lnTo>
                    <a:lnTo>
                      <a:pt x="681" y="74"/>
                    </a:lnTo>
                    <a:lnTo>
                      <a:pt x="651" y="77"/>
                    </a:lnTo>
                    <a:lnTo>
                      <a:pt x="624" y="80"/>
                    </a:lnTo>
                    <a:lnTo>
                      <a:pt x="600" y="84"/>
                    </a:lnTo>
                    <a:lnTo>
                      <a:pt x="574" y="87"/>
                    </a:lnTo>
                    <a:lnTo>
                      <a:pt x="550" y="87"/>
                    </a:lnTo>
                    <a:lnTo>
                      <a:pt x="520" y="90"/>
                    </a:lnTo>
                    <a:lnTo>
                      <a:pt x="503" y="90"/>
                    </a:lnTo>
                    <a:lnTo>
                      <a:pt x="476" y="90"/>
                    </a:lnTo>
                    <a:lnTo>
                      <a:pt x="449" y="90"/>
                    </a:lnTo>
                    <a:lnTo>
                      <a:pt x="419" y="90"/>
                    </a:lnTo>
                    <a:lnTo>
                      <a:pt x="386" y="90"/>
                    </a:lnTo>
                    <a:lnTo>
                      <a:pt x="359" y="90"/>
                    </a:lnTo>
                    <a:lnTo>
                      <a:pt x="335" y="90"/>
                    </a:lnTo>
                    <a:lnTo>
                      <a:pt x="308" y="90"/>
                    </a:lnTo>
                    <a:lnTo>
                      <a:pt x="285" y="90"/>
                    </a:lnTo>
                    <a:lnTo>
                      <a:pt x="258" y="90"/>
                    </a:lnTo>
                    <a:lnTo>
                      <a:pt x="238" y="90"/>
                    </a:lnTo>
                    <a:lnTo>
                      <a:pt x="208" y="90"/>
                    </a:lnTo>
                    <a:lnTo>
                      <a:pt x="181" y="90"/>
                    </a:lnTo>
                    <a:lnTo>
                      <a:pt x="147" y="87"/>
                    </a:lnTo>
                    <a:lnTo>
                      <a:pt x="120" y="87"/>
                    </a:lnTo>
                    <a:lnTo>
                      <a:pt x="94" y="87"/>
                    </a:lnTo>
                    <a:lnTo>
                      <a:pt x="70" y="87"/>
                    </a:lnTo>
                    <a:lnTo>
                      <a:pt x="47" y="87"/>
                    </a:lnTo>
                    <a:lnTo>
                      <a:pt x="23" y="87"/>
                    </a:lnTo>
                    <a:lnTo>
                      <a:pt x="0" y="87"/>
                    </a:lnTo>
                  </a:path>
                </a:pathLst>
              </a:cu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5" name="Rectangle 564">
                <a:extLst>
                  <a:ext uri="{FF2B5EF4-FFF2-40B4-BE49-F238E27FC236}">
                    <a16:creationId xmlns:a16="http://schemas.microsoft.com/office/drawing/2014/main" id="{B2785014-48CE-4844-A4FB-D07001FFC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700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6" name="Rectangle 565">
                <a:extLst>
                  <a:ext uri="{FF2B5EF4-FFF2-40B4-BE49-F238E27FC236}">
                    <a16:creationId xmlns:a16="http://schemas.microsoft.com/office/drawing/2014/main" id="{4EBD3309-FDFA-44BC-865C-A19B41E4A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825" y="61261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7" name="Rectangle 566">
                <a:extLst>
                  <a:ext uri="{FF2B5EF4-FFF2-40B4-BE49-F238E27FC236}">
                    <a16:creationId xmlns:a16="http://schemas.microsoft.com/office/drawing/2014/main" id="{F94F8BE6-3128-4CA7-BAEE-2CBBC5D0F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838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8" name="Rectangle 567">
                <a:extLst>
                  <a:ext uri="{FF2B5EF4-FFF2-40B4-BE49-F238E27FC236}">
                    <a16:creationId xmlns:a16="http://schemas.microsoft.com/office/drawing/2014/main" id="{640FAAC0-78C3-4E86-B7E4-5688F88F1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0438" y="61309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9" name="Rectangle 568">
                <a:extLst>
                  <a:ext uri="{FF2B5EF4-FFF2-40B4-BE49-F238E27FC236}">
                    <a16:creationId xmlns:a16="http://schemas.microsoft.com/office/drawing/2014/main" id="{F7BCD6F3-27EF-4002-8AF0-5B6F570EF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2338" y="613727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0" name="Rectangle 569">
                <a:extLst>
                  <a:ext uri="{FF2B5EF4-FFF2-40B4-BE49-F238E27FC236}">
                    <a16:creationId xmlns:a16="http://schemas.microsoft.com/office/drawing/2014/main" id="{F53EC50D-2F8C-4CDE-B569-020A2F73A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5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1" name="Rectangle 570">
                <a:extLst>
                  <a:ext uri="{FF2B5EF4-FFF2-40B4-BE49-F238E27FC236}">
                    <a16:creationId xmlns:a16="http://schemas.microsoft.com/office/drawing/2014/main" id="{AC8B1482-B726-45ED-9CA4-C10DEC646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725" y="61309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2" name="Rectangle 571">
                <a:extLst>
                  <a:ext uri="{FF2B5EF4-FFF2-40B4-BE49-F238E27FC236}">
                    <a16:creationId xmlns:a16="http://schemas.microsoft.com/office/drawing/2014/main" id="{319BB67F-5613-4746-AAF9-E3E33BD4A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1213" y="61261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3" name="Rectangle 572">
                <a:extLst>
                  <a:ext uri="{FF2B5EF4-FFF2-40B4-BE49-F238E27FC236}">
                    <a16:creationId xmlns:a16="http://schemas.microsoft.com/office/drawing/2014/main" id="{D2DF4195-3874-479F-8CD4-382341857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7875" y="61261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4" name="Rectangle 573">
                <a:extLst>
                  <a:ext uri="{FF2B5EF4-FFF2-40B4-BE49-F238E27FC236}">
                    <a16:creationId xmlns:a16="http://schemas.microsoft.com/office/drawing/2014/main" id="{FF6B3C36-E1FF-41F6-A778-51B59657F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61261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5" name="Rectangle 574">
                <a:extLst>
                  <a:ext uri="{FF2B5EF4-FFF2-40B4-BE49-F238E27FC236}">
                    <a16:creationId xmlns:a16="http://schemas.microsoft.com/office/drawing/2014/main" id="{4247F085-5A54-4ADC-BB02-67A11EDC0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6" name="Rectangle 575">
                <a:extLst>
                  <a:ext uri="{FF2B5EF4-FFF2-40B4-BE49-F238E27FC236}">
                    <a16:creationId xmlns:a16="http://schemas.microsoft.com/office/drawing/2014/main" id="{42DFF49C-2DF5-4FD4-8A08-4490C212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875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7" name="Rectangle 576">
                <a:extLst>
                  <a:ext uri="{FF2B5EF4-FFF2-40B4-BE49-F238E27FC236}">
                    <a16:creationId xmlns:a16="http://schemas.microsoft.com/office/drawing/2014/main" id="{7CD53F83-E270-4AC1-AA79-378340CA4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61690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8" name="Rectangle 577">
                <a:extLst>
                  <a:ext uri="{FF2B5EF4-FFF2-40B4-BE49-F238E27FC236}">
                    <a16:creationId xmlns:a16="http://schemas.microsoft.com/office/drawing/2014/main" id="{C155B594-3DD9-463C-93A8-82E743094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1500" y="61737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9" name="Rectangle 578">
                <a:extLst>
                  <a:ext uri="{FF2B5EF4-FFF2-40B4-BE49-F238E27FC236}">
                    <a16:creationId xmlns:a16="http://schemas.microsoft.com/office/drawing/2014/main" id="{54F92916-360D-4916-BEBF-C0DDC17DB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638" y="619601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0" name="Rectangle 579">
                <a:extLst>
                  <a:ext uri="{FF2B5EF4-FFF2-40B4-BE49-F238E27FC236}">
                    <a16:creationId xmlns:a16="http://schemas.microsoft.com/office/drawing/2014/main" id="{1507842E-BF2F-4AA1-8ECE-1EA9CD3DA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538" y="62055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1" name="Rectangle 580">
                <a:extLst>
                  <a:ext uri="{FF2B5EF4-FFF2-40B4-BE49-F238E27FC236}">
                    <a16:creationId xmlns:a16="http://schemas.microsoft.com/office/drawing/2014/main" id="{6DF3F9A2-4EB0-4D8C-89FD-1E4FB2FE2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025" y="6216650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2" name="Rectangle 581">
                <a:extLst>
                  <a:ext uri="{FF2B5EF4-FFF2-40B4-BE49-F238E27FC236}">
                    <a16:creationId xmlns:a16="http://schemas.microsoft.com/office/drawing/2014/main" id="{61E36537-8BC1-427B-9ED8-4D6E6A63A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925" y="622141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3" name="Rectangle 582">
                <a:extLst>
                  <a:ext uri="{FF2B5EF4-FFF2-40B4-BE49-F238E27FC236}">
                    <a16:creationId xmlns:a16="http://schemas.microsoft.com/office/drawing/2014/main" id="{B36032BA-78BE-415E-8FA8-174906000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175" y="62277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4" name="Rectangle 583">
                <a:extLst>
                  <a:ext uri="{FF2B5EF4-FFF2-40B4-BE49-F238E27FC236}">
                    <a16:creationId xmlns:a16="http://schemas.microsoft.com/office/drawing/2014/main" id="{9236054D-1F6F-40BC-89C9-B46954D78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62325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5" name="Rectangle 584">
                <a:extLst>
                  <a:ext uri="{FF2B5EF4-FFF2-40B4-BE49-F238E27FC236}">
                    <a16:creationId xmlns:a16="http://schemas.microsoft.com/office/drawing/2014/main" id="{C793BFD6-4BA0-4DAC-8298-0314D1A44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563" y="6237288"/>
                <a:ext cx="15875" cy="17462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6" name="Rectangle 585">
                <a:extLst>
                  <a:ext uri="{FF2B5EF4-FFF2-40B4-BE49-F238E27FC236}">
                    <a16:creationId xmlns:a16="http://schemas.microsoft.com/office/drawing/2014/main" id="{18A09E84-E7D5-414C-8CE2-B6099E356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700" y="62436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7" name="Rectangle 586">
                <a:extLst>
                  <a:ext uri="{FF2B5EF4-FFF2-40B4-BE49-F238E27FC236}">
                    <a16:creationId xmlns:a16="http://schemas.microsoft.com/office/drawing/2014/main" id="{E394D3E6-191D-47FF-946F-CD1522D14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838" y="6248400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8" name="Rectangle 587">
                <a:extLst>
                  <a:ext uri="{FF2B5EF4-FFF2-40B4-BE49-F238E27FC236}">
                    <a16:creationId xmlns:a16="http://schemas.microsoft.com/office/drawing/2014/main" id="{8886039E-BD91-4100-9CA2-12514097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2563" y="6254750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9" name="Rectangle 588">
                <a:extLst>
                  <a:ext uri="{FF2B5EF4-FFF2-40B4-BE49-F238E27FC236}">
                    <a16:creationId xmlns:a16="http://schemas.microsoft.com/office/drawing/2014/main" id="{C3867772-F0E9-409B-906E-51F7FDD1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700" y="625951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0" name="Rectangle 589">
                <a:extLst>
                  <a:ext uri="{FF2B5EF4-FFF2-40B4-BE49-F238E27FC236}">
                    <a16:creationId xmlns:a16="http://schemas.microsoft.com/office/drawing/2014/main" id="{9E4F2C32-9DA3-44F6-BDB6-6A5EC591B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838" y="626427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1" name="Rectangle 590">
                <a:extLst>
                  <a:ext uri="{FF2B5EF4-FFF2-40B4-BE49-F238E27FC236}">
                    <a16:creationId xmlns:a16="http://schemas.microsoft.com/office/drawing/2014/main" id="{83105A20-250D-49BC-A14F-9DBB44378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738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2" name="Rectangle 591">
                <a:extLst>
                  <a:ext uri="{FF2B5EF4-FFF2-40B4-BE49-F238E27FC236}">
                    <a16:creationId xmlns:a16="http://schemas.microsoft.com/office/drawing/2014/main" id="{EE8C2700-61B0-4EC3-9988-A3F438451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6270625"/>
                <a:ext cx="17463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3" name="Rectangle 592">
                <a:extLst>
                  <a:ext uri="{FF2B5EF4-FFF2-40B4-BE49-F238E27FC236}">
                    <a16:creationId xmlns:a16="http://schemas.microsoft.com/office/drawing/2014/main" id="{F321DB6A-2A7E-4715-90F3-944A0768C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125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4" name="Rectangle 593">
                <a:extLst>
                  <a:ext uri="{FF2B5EF4-FFF2-40B4-BE49-F238E27FC236}">
                    <a16:creationId xmlns:a16="http://schemas.microsoft.com/office/drawing/2014/main" id="{88C8C780-BEF4-46DA-AEC9-05B669A9D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263" y="6275388"/>
                <a:ext cx="17463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5" name="Rectangle 594">
                <a:extLst>
                  <a:ext uri="{FF2B5EF4-FFF2-40B4-BE49-F238E27FC236}">
                    <a16:creationId xmlns:a16="http://schemas.microsoft.com/office/drawing/2014/main" id="{9F5C3F38-A354-4108-A5C2-11F9A6F8D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88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6" name="Rectangle 595">
                <a:extLst>
                  <a:ext uri="{FF2B5EF4-FFF2-40B4-BE49-F238E27FC236}">
                    <a16:creationId xmlns:a16="http://schemas.microsoft.com/office/drawing/2014/main" id="{EBC46D22-AF8B-4D1B-9E3A-45F89D2E4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775" y="6275388"/>
                <a:ext cx="17463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7" name="Rectangle 596">
                <a:extLst>
                  <a:ext uri="{FF2B5EF4-FFF2-40B4-BE49-F238E27FC236}">
                    <a16:creationId xmlns:a16="http://schemas.microsoft.com/office/drawing/2014/main" id="{FA209A5A-889B-462D-A9DD-9C88321EE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150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8" name="Rectangle 597">
                <a:extLst>
                  <a:ext uri="{FF2B5EF4-FFF2-40B4-BE49-F238E27FC236}">
                    <a16:creationId xmlns:a16="http://schemas.microsoft.com/office/drawing/2014/main" id="{B1C42B00-C0BE-479A-8BF4-9DAB4304D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0288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9" name="Rectangle 598">
                <a:extLst>
                  <a:ext uri="{FF2B5EF4-FFF2-40B4-BE49-F238E27FC236}">
                    <a16:creationId xmlns:a16="http://schemas.microsoft.com/office/drawing/2014/main" id="{BD907F9A-9828-4B2D-9E00-32D08EDF9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013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0" name="Rectangle 599">
                <a:extLst>
                  <a:ext uri="{FF2B5EF4-FFF2-40B4-BE49-F238E27FC236}">
                    <a16:creationId xmlns:a16="http://schemas.microsoft.com/office/drawing/2014/main" id="{DC3B0A94-C585-47FA-ABD6-54CA9F580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913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1" name="Rectangle 600">
                <a:extLst>
                  <a:ext uri="{FF2B5EF4-FFF2-40B4-BE49-F238E27FC236}">
                    <a16:creationId xmlns:a16="http://schemas.microsoft.com/office/drawing/2014/main" id="{A38EB6BC-262E-4CC9-A325-4C83591AC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050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2" name="Rectangle 601">
                <a:extLst>
                  <a:ext uri="{FF2B5EF4-FFF2-40B4-BE49-F238E27FC236}">
                    <a16:creationId xmlns:a16="http://schemas.microsoft.com/office/drawing/2014/main" id="{770B580D-F3F1-4BE9-8379-2EDCB444A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3" name="Rectangle 602">
                <a:extLst>
                  <a:ext uri="{FF2B5EF4-FFF2-40B4-BE49-F238E27FC236}">
                    <a16:creationId xmlns:a16="http://schemas.microsoft.com/office/drawing/2014/main" id="{4AE39066-8EC3-45D1-BDD6-B692A7EE6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3438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4" name="Rectangle 603">
                <a:extLst>
                  <a:ext uri="{FF2B5EF4-FFF2-40B4-BE49-F238E27FC236}">
                    <a16:creationId xmlns:a16="http://schemas.microsoft.com/office/drawing/2014/main" id="{B5E8FB8A-B8CD-4F7E-9F55-A459AB241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575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5" name="Rectangle 604">
                <a:extLst>
                  <a:ext uri="{FF2B5EF4-FFF2-40B4-BE49-F238E27FC236}">
                    <a16:creationId xmlns:a16="http://schemas.microsoft.com/office/drawing/2014/main" id="{2CA7E3FA-17C7-4390-B957-5828C94FC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300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6" name="Rectangle 605">
                <a:extLst>
                  <a:ext uri="{FF2B5EF4-FFF2-40B4-BE49-F238E27FC236}">
                    <a16:creationId xmlns:a16="http://schemas.microsoft.com/office/drawing/2014/main" id="{805DECE0-57AC-45DE-92FB-B4070AFB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325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7" name="Rectangle 606">
                <a:extLst>
                  <a:ext uri="{FF2B5EF4-FFF2-40B4-BE49-F238E27FC236}">
                    <a16:creationId xmlns:a16="http://schemas.microsoft.com/office/drawing/2014/main" id="{E8BBE123-7FFD-420B-B0E5-CEB4A7113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700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8" name="Rectangle 607">
                <a:extLst>
                  <a:ext uri="{FF2B5EF4-FFF2-40B4-BE49-F238E27FC236}">
                    <a16:creationId xmlns:a16="http://schemas.microsoft.com/office/drawing/2014/main" id="{478AD527-EE0B-4EAC-A325-31236254A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600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9" name="Rectangle 608">
                <a:extLst>
                  <a:ext uri="{FF2B5EF4-FFF2-40B4-BE49-F238E27FC236}">
                    <a16:creationId xmlns:a16="http://schemas.microsoft.com/office/drawing/2014/main" id="{F04B9FE8-AF71-4CE4-A166-B6874E8D7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088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0" name="Rectangle 609">
                <a:extLst>
                  <a:ext uri="{FF2B5EF4-FFF2-40B4-BE49-F238E27FC236}">
                    <a16:creationId xmlns:a16="http://schemas.microsoft.com/office/drawing/2014/main" id="{5DC260B4-F561-45B9-BACC-2B4E9174C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988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1" name="Rectangle 610">
                <a:extLst>
                  <a:ext uri="{FF2B5EF4-FFF2-40B4-BE49-F238E27FC236}">
                    <a16:creationId xmlns:a16="http://schemas.microsoft.com/office/drawing/2014/main" id="{DE04C43C-E784-4E85-95D0-F141BCDE3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125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967" name="CasellaDiTesto 1966">
              <a:extLst>
                <a:ext uri="{FF2B5EF4-FFF2-40B4-BE49-F238E27FC236}">
                  <a16:creationId xmlns:a16="http://schemas.microsoft.com/office/drawing/2014/main" id="{949FB03A-30FD-43B3-9E8C-B014792D1F76}"/>
                </a:ext>
              </a:extLst>
            </p:cNvPr>
            <p:cNvSpPr txBox="1"/>
            <p:nvPr/>
          </p:nvSpPr>
          <p:spPr>
            <a:xfrm>
              <a:off x="6325106" y="1617422"/>
              <a:ext cx="13030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Red </a:t>
              </a:r>
              <a:r>
                <a:rPr lang="it-IT" sz="1800" dirty="0" err="1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Ochre</a:t>
              </a:r>
              <a:endParaRPr lang="it-IT" dirty="0"/>
            </a:p>
          </p:txBody>
        </p:sp>
        <p:pic>
          <p:nvPicPr>
            <p:cNvPr id="1979" name="Picture 2" descr="Ocra rossa - Pigmenti.net">
              <a:extLst>
                <a:ext uri="{FF2B5EF4-FFF2-40B4-BE49-F238E27FC236}">
                  <a16:creationId xmlns:a16="http://schemas.microsoft.com/office/drawing/2014/main" id="{A46213F3-4C88-4277-9804-AD506CEA6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256" y="1957537"/>
              <a:ext cx="503610" cy="485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65" name="Connettore 2 1964">
              <a:extLst>
                <a:ext uri="{FF2B5EF4-FFF2-40B4-BE49-F238E27FC236}">
                  <a16:creationId xmlns:a16="http://schemas.microsoft.com/office/drawing/2014/main" id="{2F50A854-37AC-4B44-A4FF-FCF4CAA3D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5769" y="2170136"/>
              <a:ext cx="442745" cy="355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1" name="Connettore 2 1980">
              <a:extLst>
                <a:ext uri="{FF2B5EF4-FFF2-40B4-BE49-F238E27FC236}">
                  <a16:creationId xmlns:a16="http://schemas.microsoft.com/office/drawing/2014/main" id="{4FF07718-FBC3-4D59-9EDF-10B1414BD22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501137" y="3771483"/>
              <a:ext cx="576546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3" name="Gruppo 1992">
            <a:extLst>
              <a:ext uri="{FF2B5EF4-FFF2-40B4-BE49-F238E27FC236}">
                <a16:creationId xmlns:a16="http://schemas.microsoft.com/office/drawing/2014/main" id="{46531249-9B3A-4638-AFF4-22E48A4126FA}"/>
              </a:ext>
            </a:extLst>
          </p:cNvPr>
          <p:cNvGrpSpPr/>
          <p:nvPr/>
        </p:nvGrpSpPr>
        <p:grpSpPr>
          <a:xfrm>
            <a:off x="3966817" y="1202970"/>
            <a:ext cx="3437675" cy="2593463"/>
            <a:chOff x="4144910" y="4259210"/>
            <a:chExt cx="3437675" cy="2593463"/>
          </a:xfrm>
        </p:grpSpPr>
        <p:grpSp>
          <p:nvGrpSpPr>
            <p:cNvPr id="1475" name="Gruppo 1474">
              <a:extLst>
                <a:ext uri="{FF2B5EF4-FFF2-40B4-BE49-F238E27FC236}">
                  <a16:creationId xmlns:a16="http://schemas.microsoft.com/office/drawing/2014/main" id="{F3C4ADE1-07A9-4547-BD1C-EF632C710D24}"/>
                </a:ext>
              </a:extLst>
            </p:cNvPr>
            <p:cNvGrpSpPr/>
            <p:nvPr/>
          </p:nvGrpSpPr>
          <p:grpSpPr>
            <a:xfrm>
              <a:off x="4144910" y="4259210"/>
              <a:ext cx="3437675" cy="2593463"/>
              <a:chOff x="392113" y="2117726"/>
              <a:chExt cx="4915266" cy="3701855"/>
            </a:xfrm>
          </p:grpSpPr>
          <p:cxnSp>
            <p:nvCxnSpPr>
              <p:cNvPr id="1476" name="Connettore 2 1475">
                <a:extLst>
                  <a:ext uri="{FF2B5EF4-FFF2-40B4-BE49-F238E27FC236}">
                    <a16:creationId xmlns:a16="http://schemas.microsoft.com/office/drawing/2014/main" id="{9656813E-A262-4C17-B8D3-A13CC0761864}"/>
                  </a:ext>
                </a:extLst>
              </p:cNvPr>
              <p:cNvCxnSpPr/>
              <p:nvPr/>
            </p:nvCxnSpPr>
            <p:spPr>
              <a:xfrm>
                <a:off x="4109718" y="4000500"/>
                <a:ext cx="0" cy="914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7" name="Connettore 2 1476">
                <a:extLst>
                  <a:ext uri="{FF2B5EF4-FFF2-40B4-BE49-F238E27FC236}">
                    <a16:creationId xmlns:a16="http://schemas.microsoft.com/office/drawing/2014/main" id="{B308719C-6C07-4D10-A425-6F22F13C3C41}"/>
                  </a:ext>
                </a:extLst>
              </p:cNvPr>
              <p:cNvCxnSpPr/>
              <p:nvPr/>
            </p:nvCxnSpPr>
            <p:spPr>
              <a:xfrm>
                <a:off x="4300218" y="4356100"/>
                <a:ext cx="0" cy="914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8" name="Line 5">
                <a:extLst>
                  <a:ext uri="{FF2B5EF4-FFF2-40B4-BE49-F238E27FC236}">
                    <a16:creationId xmlns:a16="http://schemas.microsoft.com/office/drawing/2014/main" id="{40324B6E-BE3C-4AA5-B152-03CE4F76A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588" y="5407026"/>
                <a:ext cx="424497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79" name="Rectangle 6">
                <a:extLst>
                  <a:ext uri="{FF2B5EF4-FFF2-40B4-BE49-F238E27FC236}">
                    <a16:creationId xmlns:a16="http://schemas.microsoft.com/office/drawing/2014/main" id="{95ED75AC-CB29-4440-88C2-F3FDEF850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101" y="5534027"/>
                <a:ext cx="119184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80" name="Line 7">
                <a:extLst>
                  <a:ext uri="{FF2B5EF4-FFF2-40B4-BE49-F238E27FC236}">
                    <a16:creationId xmlns:a16="http://schemas.microsoft.com/office/drawing/2014/main" id="{9BADF639-2DAE-429B-BAAD-D23416BB5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588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81" name="Rectangle 8">
                <a:extLst>
                  <a:ext uri="{FF2B5EF4-FFF2-40B4-BE49-F238E27FC236}">
                    <a16:creationId xmlns:a16="http://schemas.microsoft.com/office/drawing/2014/main" id="{6790BD13-0F6B-4FBE-9DF8-724078F34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076" y="553402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100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82" name="Line 9">
                <a:extLst>
                  <a:ext uri="{FF2B5EF4-FFF2-40B4-BE49-F238E27FC236}">
                    <a16:creationId xmlns:a16="http://schemas.microsoft.com/office/drawing/2014/main" id="{B13AC1C4-B3A2-4829-BDC1-91455F087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813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83" name="Rectangle 10">
                <a:extLst>
                  <a:ext uri="{FF2B5EF4-FFF2-40B4-BE49-F238E27FC236}">
                    <a16:creationId xmlns:a16="http://schemas.microsoft.com/office/drawing/2014/main" id="{A9B8EB0B-805C-44FC-A60E-5FA3A516F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300" y="553402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200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84" name="Line 11">
                <a:extLst>
                  <a:ext uri="{FF2B5EF4-FFF2-40B4-BE49-F238E27FC236}">
                    <a16:creationId xmlns:a16="http://schemas.microsoft.com/office/drawing/2014/main" id="{37125DAC-2ED1-49B5-A91A-5C83E2BBD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1038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85" name="Rectangle 12">
                <a:extLst>
                  <a:ext uri="{FF2B5EF4-FFF2-40B4-BE49-F238E27FC236}">
                    <a16:creationId xmlns:a16="http://schemas.microsoft.com/office/drawing/2014/main" id="{3010E00D-6CF2-44DF-BCE9-DA522B7C4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7113" y="553402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300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86" name="Line 13">
                <a:extLst>
                  <a:ext uri="{FF2B5EF4-FFF2-40B4-BE49-F238E27FC236}">
                    <a16:creationId xmlns:a16="http://schemas.microsoft.com/office/drawing/2014/main" id="{D9DD3152-846D-46A6-BB63-EA4691AAC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2851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87" name="Rectangle 14">
                <a:extLst>
                  <a:ext uri="{FF2B5EF4-FFF2-40B4-BE49-F238E27FC236}">
                    <a16:creationId xmlns:a16="http://schemas.microsoft.com/office/drawing/2014/main" id="{6E7F4378-9E93-40B9-9821-CFC3B9229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338" y="553402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400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88" name="Line 15">
                <a:extLst>
                  <a:ext uri="{FF2B5EF4-FFF2-40B4-BE49-F238E27FC236}">
                    <a16:creationId xmlns:a16="http://schemas.microsoft.com/office/drawing/2014/main" id="{54EB1FF0-9052-4E43-BC72-8FFB63265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3076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89" name="Rectangle 16">
                <a:extLst>
                  <a:ext uri="{FF2B5EF4-FFF2-40B4-BE49-F238E27FC236}">
                    <a16:creationId xmlns:a16="http://schemas.microsoft.com/office/drawing/2014/main" id="{AF87F623-8011-4E9E-A0EB-E2A255AE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562" y="553402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500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90" name="Line 17">
                <a:extLst>
                  <a:ext uri="{FF2B5EF4-FFF2-40B4-BE49-F238E27FC236}">
                    <a16:creationId xmlns:a16="http://schemas.microsoft.com/office/drawing/2014/main" id="{9FFF96E3-B1A3-4C4B-B68F-DC0E8B32D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301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91" name="Rectangle 18">
                <a:extLst>
                  <a:ext uri="{FF2B5EF4-FFF2-40B4-BE49-F238E27FC236}">
                    <a16:creationId xmlns:a16="http://schemas.microsoft.com/office/drawing/2014/main" id="{A22E9B2B-6389-43F4-81C2-2C936DD09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553402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92" name="Line 19">
                <a:extLst>
                  <a:ext uri="{FF2B5EF4-FFF2-40B4-BE49-F238E27FC236}">
                    <a16:creationId xmlns:a16="http://schemas.microsoft.com/office/drawing/2014/main" id="{4BD280F1-432F-40FC-B823-E398D1E4F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526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93" name="Rectangle 20">
                <a:extLst>
                  <a:ext uri="{FF2B5EF4-FFF2-40B4-BE49-F238E27FC236}">
                    <a16:creationId xmlns:a16="http://schemas.microsoft.com/office/drawing/2014/main" id="{904683EC-4D56-40F7-BBC6-CF98F3B38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8013" y="553402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94" name="Line 21">
                <a:extLst>
                  <a:ext uri="{FF2B5EF4-FFF2-40B4-BE49-F238E27FC236}">
                    <a16:creationId xmlns:a16="http://schemas.microsoft.com/office/drawing/2014/main" id="{B628D6D6-7AAF-4AEF-9307-D3A66EC59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751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95" name="Rectangle 22">
                <a:extLst>
                  <a:ext uri="{FF2B5EF4-FFF2-40B4-BE49-F238E27FC236}">
                    <a16:creationId xmlns:a16="http://schemas.microsoft.com/office/drawing/2014/main" id="{B4F27D1C-DD83-49B3-A2E7-CDAA7F20B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826" y="553402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800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496" name="Line 23">
                <a:extLst>
                  <a:ext uri="{FF2B5EF4-FFF2-40B4-BE49-F238E27FC236}">
                    <a16:creationId xmlns:a16="http://schemas.microsoft.com/office/drawing/2014/main" id="{6ABE5D61-77D6-4125-B8F6-2C4742E01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5563" y="5407026"/>
                <a:ext cx="0" cy="635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97" name="Line 24">
                <a:extLst>
                  <a:ext uri="{FF2B5EF4-FFF2-40B4-BE49-F238E27FC236}">
                    <a16:creationId xmlns:a16="http://schemas.microsoft.com/office/drawing/2014/main" id="{E389939B-EAD9-4EC3-993B-8B4767855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695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98" name="Line 25">
                <a:extLst>
                  <a:ext uri="{FF2B5EF4-FFF2-40B4-BE49-F238E27FC236}">
                    <a16:creationId xmlns:a16="http://schemas.microsoft.com/office/drawing/2014/main" id="{20DA45BA-45B5-43EF-9533-3AFDB3327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331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499" name="Line 26">
                <a:extLst>
                  <a:ext uri="{FF2B5EF4-FFF2-40B4-BE49-F238E27FC236}">
                    <a16:creationId xmlns:a16="http://schemas.microsoft.com/office/drawing/2014/main" id="{DE67F10D-48DB-4DC5-AE79-04059B1A9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967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0" name="Line 27">
                <a:extLst>
                  <a:ext uri="{FF2B5EF4-FFF2-40B4-BE49-F238E27FC236}">
                    <a16:creationId xmlns:a16="http://schemas.microsoft.com/office/drawing/2014/main" id="{B0A73287-8203-464C-92F0-67D2F9B75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445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1" name="Line 28">
                <a:extLst>
                  <a:ext uri="{FF2B5EF4-FFF2-40B4-BE49-F238E27FC236}">
                    <a16:creationId xmlns:a16="http://schemas.microsoft.com/office/drawing/2014/main" id="{57473935-4C56-465F-BAA5-0611C4BCC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81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2" name="Line 29">
                <a:extLst>
                  <a:ext uri="{FF2B5EF4-FFF2-40B4-BE49-F238E27FC236}">
                    <a16:creationId xmlns:a16="http://schemas.microsoft.com/office/drawing/2014/main" id="{3148C993-F9EE-48D0-8281-FDD5FD17B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717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3" name="Line 30">
                <a:extLst>
                  <a:ext uri="{FF2B5EF4-FFF2-40B4-BE49-F238E27FC236}">
                    <a16:creationId xmlns:a16="http://schemas.microsoft.com/office/drawing/2014/main" id="{A2CAE03C-3B7D-46FB-871A-F561F97B4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353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4" name="Line 31">
                <a:extLst>
                  <a:ext uri="{FF2B5EF4-FFF2-40B4-BE49-F238E27FC236}">
                    <a16:creationId xmlns:a16="http://schemas.microsoft.com/office/drawing/2014/main" id="{24B88415-E76F-422F-A94A-50325B08A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990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5" name="Line 32">
                <a:extLst>
                  <a:ext uri="{FF2B5EF4-FFF2-40B4-BE49-F238E27FC236}">
                    <a16:creationId xmlns:a16="http://schemas.microsoft.com/office/drawing/2014/main" id="{5525E0BB-2AFB-4A89-88BE-804E7CC2D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26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6" name="Line 33">
                <a:extLst>
                  <a:ext uri="{FF2B5EF4-FFF2-40B4-BE49-F238E27FC236}">
                    <a16:creationId xmlns:a16="http://schemas.microsoft.com/office/drawing/2014/main" id="{6ED06F60-58FE-4F8A-BC86-35E27409D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103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7" name="Line 34">
                <a:extLst>
                  <a:ext uri="{FF2B5EF4-FFF2-40B4-BE49-F238E27FC236}">
                    <a16:creationId xmlns:a16="http://schemas.microsoft.com/office/drawing/2014/main" id="{27EFC388-5BB7-4589-8712-E9D7BC6A9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40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8" name="Line 35">
                <a:extLst>
                  <a:ext uri="{FF2B5EF4-FFF2-40B4-BE49-F238E27FC236}">
                    <a16:creationId xmlns:a16="http://schemas.microsoft.com/office/drawing/2014/main" id="{D432AFDF-0FA4-4FB4-8FCC-1BBE3F173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376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09" name="Line 36">
                <a:extLst>
                  <a:ext uri="{FF2B5EF4-FFF2-40B4-BE49-F238E27FC236}">
                    <a16:creationId xmlns:a16="http://schemas.microsoft.com/office/drawing/2014/main" id="{3DDAC80B-1961-4F29-B271-5459ED07F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012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0" name="Line 37">
                <a:extLst>
                  <a:ext uri="{FF2B5EF4-FFF2-40B4-BE49-F238E27FC236}">
                    <a16:creationId xmlns:a16="http://schemas.microsoft.com/office/drawing/2014/main" id="{A6583A31-C320-4D7F-AB35-D61F158FB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648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1" name="Line 38">
                <a:extLst>
                  <a:ext uri="{FF2B5EF4-FFF2-40B4-BE49-F238E27FC236}">
                    <a16:creationId xmlns:a16="http://schemas.microsoft.com/office/drawing/2014/main" id="{7DE03ADE-F85F-40A5-9125-5E0ECBBEF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285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2" name="Line 39">
                <a:extLst>
                  <a:ext uri="{FF2B5EF4-FFF2-40B4-BE49-F238E27FC236}">
                    <a16:creationId xmlns:a16="http://schemas.microsoft.com/office/drawing/2014/main" id="{D68B6C71-1474-467A-B7F5-19F5DB627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62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3" name="Line 40">
                <a:extLst>
                  <a:ext uri="{FF2B5EF4-FFF2-40B4-BE49-F238E27FC236}">
                    <a16:creationId xmlns:a16="http://schemas.microsoft.com/office/drawing/2014/main" id="{4D00AB87-FD2E-4472-BCD0-059EAD09C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398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4" name="Line 41">
                <a:extLst>
                  <a:ext uri="{FF2B5EF4-FFF2-40B4-BE49-F238E27FC236}">
                    <a16:creationId xmlns:a16="http://schemas.microsoft.com/office/drawing/2014/main" id="{655BF4D1-437D-41FA-A5E5-07191998E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5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5" name="Line 42">
                <a:extLst>
                  <a:ext uri="{FF2B5EF4-FFF2-40B4-BE49-F238E27FC236}">
                    <a16:creationId xmlns:a16="http://schemas.microsoft.com/office/drawing/2014/main" id="{B2BF7B31-74C9-4408-A866-36D4486FB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71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6" name="Line 43">
                <a:extLst>
                  <a:ext uri="{FF2B5EF4-FFF2-40B4-BE49-F238E27FC236}">
                    <a16:creationId xmlns:a16="http://schemas.microsoft.com/office/drawing/2014/main" id="{7B0B1200-0EB2-4604-AAE4-7A961BC6D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307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7" name="Line 44">
                <a:extLst>
                  <a:ext uri="{FF2B5EF4-FFF2-40B4-BE49-F238E27FC236}">
                    <a16:creationId xmlns:a16="http://schemas.microsoft.com/office/drawing/2014/main" id="{B9921436-3679-4803-9E6F-7ACF8CDA4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943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8" name="Line 45">
                <a:extLst>
                  <a:ext uri="{FF2B5EF4-FFF2-40B4-BE49-F238E27FC236}">
                    <a16:creationId xmlns:a16="http://schemas.microsoft.com/office/drawing/2014/main" id="{B1E9DBC0-8905-4B39-AFFC-4975F74E4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21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19" name="Line 46">
                <a:extLst>
                  <a:ext uri="{FF2B5EF4-FFF2-40B4-BE49-F238E27FC236}">
                    <a16:creationId xmlns:a16="http://schemas.microsoft.com/office/drawing/2014/main" id="{D193684A-C150-4FF0-B46D-B312C404A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57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0" name="Line 47">
                <a:extLst>
                  <a:ext uri="{FF2B5EF4-FFF2-40B4-BE49-F238E27FC236}">
                    <a16:creationId xmlns:a16="http://schemas.microsoft.com/office/drawing/2014/main" id="{2E19B48B-E632-44AF-9DC1-222E0B30B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1" name="Line 48">
                <a:extLst>
                  <a:ext uri="{FF2B5EF4-FFF2-40B4-BE49-F238E27FC236}">
                    <a16:creationId xmlns:a16="http://schemas.microsoft.com/office/drawing/2014/main" id="{521368CC-FB4C-46DF-A7ED-CBED41F6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30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2" name="Line 49">
                <a:extLst>
                  <a:ext uri="{FF2B5EF4-FFF2-40B4-BE49-F238E27FC236}">
                    <a16:creationId xmlns:a16="http://schemas.microsoft.com/office/drawing/2014/main" id="{C621AD0A-B83B-4E97-A26E-C4021FB50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966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3" name="Line 50">
                <a:extLst>
                  <a:ext uri="{FF2B5EF4-FFF2-40B4-BE49-F238E27FC236}">
                    <a16:creationId xmlns:a16="http://schemas.microsoft.com/office/drawing/2014/main" id="{B4110EA5-54CA-4AA6-819D-519F0379B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602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4" name="Line 51">
                <a:extLst>
                  <a:ext uri="{FF2B5EF4-FFF2-40B4-BE49-F238E27FC236}">
                    <a16:creationId xmlns:a16="http://schemas.microsoft.com/office/drawing/2014/main" id="{345FC559-141D-4D95-8361-4A10BB3FB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38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5" name="Line 52">
                <a:extLst>
                  <a:ext uri="{FF2B5EF4-FFF2-40B4-BE49-F238E27FC236}">
                    <a16:creationId xmlns:a16="http://schemas.microsoft.com/office/drawing/2014/main" id="{B9E6477A-D1DC-4486-ACCF-77DDE05F9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716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6" name="Line 53">
                <a:extLst>
                  <a:ext uri="{FF2B5EF4-FFF2-40B4-BE49-F238E27FC236}">
                    <a16:creationId xmlns:a16="http://schemas.microsoft.com/office/drawing/2014/main" id="{8E9E9788-0F6E-4AC1-AEAD-095B9D1D8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52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7" name="Line 54">
                <a:extLst>
                  <a:ext uri="{FF2B5EF4-FFF2-40B4-BE49-F238E27FC236}">
                    <a16:creationId xmlns:a16="http://schemas.microsoft.com/office/drawing/2014/main" id="{A7AC5113-0725-4B0B-9761-FA48EC89B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988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8" name="Line 55">
                <a:extLst>
                  <a:ext uri="{FF2B5EF4-FFF2-40B4-BE49-F238E27FC236}">
                    <a16:creationId xmlns:a16="http://schemas.microsoft.com/office/drawing/2014/main" id="{05224FC4-3E45-478D-BA40-992EB2345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25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29" name="Line 56">
                <a:extLst>
                  <a:ext uri="{FF2B5EF4-FFF2-40B4-BE49-F238E27FC236}">
                    <a16:creationId xmlns:a16="http://schemas.microsoft.com/office/drawing/2014/main" id="{165F1C3A-3B21-4C74-BDAC-194E215EC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261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30" name="Line 57">
                <a:extLst>
                  <a:ext uri="{FF2B5EF4-FFF2-40B4-BE49-F238E27FC236}">
                    <a16:creationId xmlns:a16="http://schemas.microsoft.com/office/drawing/2014/main" id="{000128FB-82C0-4004-9C78-38A275C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897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31" name="Line 58">
                <a:extLst>
                  <a:ext uri="{FF2B5EF4-FFF2-40B4-BE49-F238E27FC236}">
                    <a16:creationId xmlns:a16="http://schemas.microsoft.com/office/drawing/2014/main" id="{8CED0AE0-4795-4A25-81BF-A7BB2DFD6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75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32" name="Line 59">
                <a:extLst>
                  <a:ext uri="{FF2B5EF4-FFF2-40B4-BE49-F238E27FC236}">
                    <a16:creationId xmlns:a16="http://schemas.microsoft.com/office/drawing/2014/main" id="{62B2B83A-8C52-42DE-8874-ED01BEDB6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011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33" name="Line 60">
                <a:extLst>
                  <a:ext uri="{FF2B5EF4-FFF2-40B4-BE49-F238E27FC236}">
                    <a16:creationId xmlns:a16="http://schemas.microsoft.com/office/drawing/2014/main" id="{ECB2F5BE-BFB5-46FA-B46A-C27D8092B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6476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34" name="Line 61">
                <a:extLst>
                  <a:ext uri="{FF2B5EF4-FFF2-40B4-BE49-F238E27FC236}">
                    <a16:creationId xmlns:a16="http://schemas.microsoft.com/office/drawing/2014/main" id="{55749538-C270-4AC9-BBA3-827E13DDA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2838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35" name="Line 62">
                <a:extLst>
                  <a:ext uri="{FF2B5EF4-FFF2-40B4-BE49-F238E27FC236}">
                    <a16:creationId xmlns:a16="http://schemas.microsoft.com/office/drawing/2014/main" id="{FCAE5A89-34A3-412C-AC6A-0E025FDF5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9201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36" name="Line 63">
                <a:extLst>
                  <a:ext uri="{FF2B5EF4-FFF2-40B4-BE49-F238E27FC236}">
                    <a16:creationId xmlns:a16="http://schemas.microsoft.com/office/drawing/2014/main" id="{3ECF5061-1A10-4330-BED1-FC4F16108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5563" y="5407026"/>
                <a:ext cx="0" cy="4127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37" name="Rectangle 64">
                <a:extLst>
                  <a:ext uri="{FF2B5EF4-FFF2-40B4-BE49-F238E27FC236}">
                    <a16:creationId xmlns:a16="http://schemas.microsoft.com/office/drawing/2014/main" id="{43C037B6-B585-4AA3-A17F-B0251AB05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246" y="5002212"/>
                <a:ext cx="93" cy="395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38" name="Rectangle 65">
                <a:extLst>
                  <a:ext uri="{FF2B5EF4-FFF2-40B4-BE49-F238E27FC236}">
                    <a16:creationId xmlns:a16="http://schemas.microsoft.com/office/drawing/2014/main" id="{59682E0C-1C2D-4DFF-A535-9BB4706CA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640" y="4947474"/>
                <a:ext cx="632595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altLang="it-IT" sz="1300" dirty="0">
                    <a:solidFill>
                      <a:srgbClr val="000000"/>
                    </a:solidFill>
                    <a:latin typeface="Palatino" panose="02020500000000000000"/>
                  </a:rPr>
                  <a:t>T (</a:t>
                </a: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°C</a:t>
                </a:r>
                <a:r>
                  <a:rPr lang="it-IT" altLang="it-IT" sz="1300" dirty="0">
                    <a:solidFill>
                      <a:srgbClr val="000000"/>
                    </a:solidFill>
                    <a:latin typeface="Palatino" panose="02020500000000000000"/>
                  </a:rPr>
                  <a:t>)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39" name="Line 66">
                <a:extLst>
                  <a:ext uri="{FF2B5EF4-FFF2-40B4-BE49-F238E27FC236}">
                    <a16:creationId xmlns:a16="http://schemas.microsoft.com/office/drawing/2014/main" id="{2AF63E1F-B251-4547-9021-D5E50DCDB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588" y="2224088"/>
                <a:ext cx="424497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40" name="Line 67">
                <a:extLst>
                  <a:ext uri="{FF2B5EF4-FFF2-40B4-BE49-F238E27FC236}">
                    <a16:creationId xmlns:a16="http://schemas.microsoft.com/office/drawing/2014/main" id="{571E73C2-AF56-4C4B-B83A-6D958663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0588" y="2224088"/>
                <a:ext cx="0" cy="31829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41" name="Rectangle 68">
                <a:extLst>
                  <a:ext uri="{FF2B5EF4-FFF2-40B4-BE49-F238E27FC236}">
                    <a16:creationId xmlns:a16="http://schemas.microsoft.com/office/drawing/2014/main" id="{C3C1336F-BAAE-45F6-941E-1B699F6CB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3" y="5300663"/>
                <a:ext cx="119184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42" name="Line 69">
                <a:extLst>
                  <a:ext uri="{FF2B5EF4-FFF2-40B4-BE49-F238E27FC236}">
                    <a16:creationId xmlns:a16="http://schemas.microsoft.com/office/drawing/2014/main" id="{4F9845E1-F0D2-4E99-8632-43C934CC4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088" y="5407026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43" name="Rectangle 70">
                <a:extLst>
                  <a:ext uri="{FF2B5EF4-FFF2-40B4-BE49-F238E27FC236}">
                    <a16:creationId xmlns:a16="http://schemas.microsoft.com/office/drawing/2014/main" id="{3FA4BEA9-4866-4D8B-9251-F3193732F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3" y="4843463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100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44" name="Line 71">
                <a:extLst>
                  <a:ext uri="{FF2B5EF4-FFF2-40B4-BE49-F238E27FC236}">
                    <a16:creationId xmlns:a16="http://schemas.microsoft.com/office/drawing/2014/main" id="{83E954B0-3CAD-409B-BCDF-DAF340A16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088" y="4949826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45" name="Rectangle 72">
                <a:extLst>
                  <a:ext uri="{FF2B5EF4-FFF2-40B4-BE49-F238E27FC236}">
                    <a16:creationId xmlns:a16="http://schemas.microsoft.com/office/drawing/2014/main" id="{80CF918E-336D-454E-828D-58C34EF01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3" y="4387851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200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46" name="Line 73">
                <a:extLst>
                  <a:ext uri="{FF2B5EF4-FFF2-40B4-BE49-F238E27FC236}">
                    <a16:creationId xmlns:a16="http://schemas.microsoft.com/office/drawing/2014/main" id="{F4720232-D039-41EF-A4B6-4980992C4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088" y="4494213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47" name="Rectangle 74">
                <a:extLst>
                  <a:ext uri="{FF2B5EF4-FFF2-40B4-BE49-F238E27FC236}">
                    <a16:creationId xmlns:a16="http://schemas.microsoft.com/office/drawing/2014/main" id="{D6416515-5BC1-46E9-83B7-D990771F2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3" y="3932237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300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48" name="Line 75">
                <a:extLst>
                  <a:ext uri="{FF2B5EF4-FFF2-40B4-BE49-F238E27FC236}">
                    <a16:creationId xmlns:a16="http://schemas.microsoft.com/office/drawing/2014/main" id="{EBB475EC-5ED4-4801-9B1A-167F77F43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088" y="4038601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49" name="Rectangle 76">
                <a:extLst>
                  <a:ext uri="{FF2B5EF4-FFF2-40B4-BE49-F238E27FC236}">
                    <a16:creationId xmlns:a16="http://schemas.microsoft.com/office/drawing/2014/main" id="{84D855C5-EC62-4075-B541-F3FDFED8F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3" y="3486152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400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50" name="Line 77">
                <a:extLst>
                  <a:ext uri="{FF2B5EF4-FFF2-40B4-BE49-F238E27FC236}">
                    <a16:creationId xmlns:a16="http://schemas.microsoft.com/office/drawing/2014/main" id="{86321059-01EF-4FD1-82E9-64C1CA9AD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088" y="3592513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51" name="Rectangle 78">
                <a:extLst>
                  <a:ext uri="{FF2B5EF4-FFF2-40B4-BE49-F238E27FC236}">
                    <a16:creationId xmlns:a16="http://schemas.microsoft.com/office/drawing/2014/main" id="{3DF9F697-732C-40F8-B610-6A39369E1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3" y="3030538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500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52" name="Line 79">
                <a:extLst>
                  <a:ext uri="{FF2B5EF4-FFF2-40B4-BE49-F238E27FC236}">
                    <a16:creationId xmlns:a16="http://schemas.microsoft.com/office/drawing/2014/main" id="{40C2865A-EE18-4A24-90B5-312396864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088" y="3136901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53" name="Rectangle 80">
                <a:extLst>
                  <a:ext uri="{FF2B5EF4-FFF2-40B4-BE49-F238E27FC236}">
                    <a16:creationId xmlns:a16="http://schemas.microsoft.com/office/drawing/2014/main" id="{6ED3EE78-9469-4C71-BF66-55AFBC638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3" y="2573338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600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54" name="Line 81">
                <a:extLst>
                  <a:ext uri="{FF2B5EF4-FFF2-40B4-BE49-F238E27FC236}">
                    <a16:creationId xmlns:a16="http://schemas.microsoft.com/office/drawing/2014/main" id="{5505FBE2-B864-4A5E-B9B1-B58E918E5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088" y="2679701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55" name="Rectangle 82">
                <a:extLst>
                  <a:ext uri="{FF2B5EF4-FFF2-40B4-BE49-F238E27FC236}">
                    <a16:creationId xmlns:a16="http://schemas.microsoft.com/office/drawing/2014/main" id="{202A7C27-E758-44C8-90C1-89355A8A4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3" y="2117726"/>
                <a:ext cx="35755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56" name="Line 83">
                <a:extLst>
                  <a:ext uri="{FF2B5EF4-FFF2-40B4-BE49-F238E27FC236}">
                    <a16:creationId xmlns:a16="http://schemas.microsoft.com/office/drawing/2014/main" id="{95F40632-7E98-408D-AA4B-808E4AA3A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088" y="2224088"/>
                <a:ext cx="635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57" name="Line 84">
                <a:extLst>
                  <a:ext uri="{FF2B5EF4-FFF2-40B4-BE49-F238E27FC236}">
                    <a16:creationId xmlns:a16="http://schemas.microsoft.com/office/drawing/2014/main" id="{F7FCD6EC-23F2-475D-A718-B3BE1998C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531177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58" name="Line 85">
                <a:extLst>
                  <a:ext uri="{FF2B5EF4-FFF2-40B4-BE49-F238E27FC236}">
                    <a16:creationId xmlns:a16="http://schemas.microsoft.com/office/drawing/2014/main" id="{CAB2A42E-9C04-4867-8E80-5D4A3F700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522605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59" name="Line 86">
                <a:extLst>
                  <a:ext uri="{FF2B5EF4-FFF2-40B4-BE49-F238E27FC236}">
                    <a16:creationId xmlns:a16="http://schemas.microsoft.com/office/drawing/2014/main" id="{2B9797F9-814B-4992-9D0B-7B683CF9C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513080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0" name="Line 87">
                <a:extLst>
                  <a:ext uri="{FF2B5EF4-FFF2-40B4-BE49-F238E27FC236}">
                    <a16:creationId xmlns:a16="http://schemas.microsoft.com/office/drawing/2014/main" id="{9E89FCF5-1E3D-41D9-8061-0966C400A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504507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1" name="Line 88">
                <a:extLst>
                  <a:ext uri="{FF2B5EF4-FFF2-40B4-BE49-F238E27FC236}">
                    <a16:creationId xmlns:a16="http://schemas.microsoft.com/office/drawing/2014/main" id="{6E7A2C42-B036-47C8-BF36-3E1FE7E64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94982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2" name="Line 89">
                <a:extLst>
                  <a:ext uri="{FF2B5EF4-FFF2-40B4-BE49-F238E27FC236}">
                    <a16:creationId xmlns:a16="http://schemas.microsoft.com/office/drawing/2014/main" id="{7461734A-D461-4AB3-8366-0B2D4B786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865688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3" name="Line 90">
                <a:extLst>
                  <a:ext uri="{FF2B5EF4-FFF2-40B4-BE49-F238E27FC236}">
                    <a16:creationId xmlns:a16="http://schemas.microsoft.com/office/drawing/2014/main" id="{F5908644-7AFC-43D8-98C6-EE3F4E07B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770438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4" name="Line 91">
                <a:extLst>
                  <a:ext uri="{FF2B5EF4-FFF2-40B4-BE49-F238E27FC236}">
                    <a16:creationId xmlns:a16="http://schemas.microsoft.com/office/drawing/2014/main" id="{9D994631-6E82-4784-9B02-AF740FD5C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675188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5" name="Line 92">
                <a:extLst>
                  <a:ext uri="{FF2B5EF4-FFF2-40B4-BE49-F238E27FC236}">
                    <a16:creationId xmlns:a16="http://schemas.microsoft.com/office/drawing/2014/main" id="{5FC66B94-E417-466F-A4BD-D96E10E82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589463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6" name="Line 93">
                <a:extLst>
                  <a:ext uri="{FF2B5EF4-FFF2-40B4-BE49-F238E27FC236}">
                    <a16:creationId xmlns:a16="http://schemas.microsoft.com/office/drawing/2014/main" id="{F81ED327-9CE8-4156-83A4-CA6A8A450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494213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7" name="Line 94">
                <a:extLst>
                  <a:ext uri="{FF2B5EF4-FFF2-40B4-BE49-F238E27FC236}">
                    <a16:creationId xmlns:a16="http://schemas.microsoft.com/office/drawing/2014/main" id="{92EA7E3F-3D0B-425A-A69E-82D5C7491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41007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8" name="Line 95">
                <a:extLst>
                  <a:ext uri="{FF2B5EF4-FFF2-40B4-BE49-F238E27FC236}">
                    <a16:creationId xmlns:a16="http://schemas.microsoft.com/office/drawing/2014/main" id="{CCF75585-4791-4AD5-97CE-60FBA7295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313238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69" name="Line 96">
                <a:extLst>
                  <a:ext uri="{FF2B5EF4-FFF2-40B4-BE49-F238E27FC236}">
                    <a16:creationId xmlns:a16="http://schemas.microsoft.com/office/drawing/2014/main" id="{B865B41D-C42E-4E48-A87E-7B75DA828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22910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0" name="Line 97">
                <a:extLst>
                  <a:ext uri="{FF2B5EF4-FFF2-40B4-BE49-F238E27FC236}">
                    <a16:creationId xmlns:a16="http://schemas.microsoft.com/office/drawing/2014/main" id="{150D7B75-02C1-45D1-B4A6-C5435FCC8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13385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1" name="Line 98">
                <a:extLst>
                  <a:ext uri="{FF2B5EF4-FFF2-40B4-BE49-F238E27FC236}">
                    <a16:creationId xmlns:a16="http://schemas.microsoft.com/office/drawing/2014/main" id="{B9DEBB0C-89F1-4D7A-87F6-02E000DF5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403860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2" name="Line 99">
                <a:extLst>
                  <a:ext uri="{FF2B5EF4-FFF2-40B4-BE49-F238E27FC236}">
                    <a16:creationId xmlns:a16="http://schemas.microsoft.com/office/drawing/2014/main" id="{ADE42F22-072C-4796-8EAF-CB09BBC44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95287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3" name="Line 100">
                <a:extLst>
                  <a:ext uri="{FF2B5EF4-FFF2-40B4-BE49-F238E27FC236}">
                    <a16:creationId xmlns:a16="http://schemas.microsoft.com/office/drawing/2014/main" id="{C7FC8314-490E-4193-87FF-C93AC3A13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85762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4" name="Line 101">
                <a:extLst>
                  <a:ext uri="{FF2B5EF4-FFF2-40B4-BE49-F238E27FC236}">
                    <a16:creationId xmlns:a16="http://schemas.microsoft.com/office/drawing/2014/main" id="{0582964E-E707-4910-8999-68436A3DA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773488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5" name="Line 102">
                <a:extLst>
                  <a:ext uri="{FF2B5EF4-FFF2-40B4-BE49-F238E27FC236}">
                    <a16:creationId xmlns:a16="http://schemas.microsoft.com/office/drawing/2014/main" id="{C73C3286-3296-4242-B92E-4B1769345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67665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6" name="Line 103">
                <a:extLst>
                  <a:ext uri="{FF2B5EF4-FFF2-40B4-BE49-F238E27FC236}">
                    <a16:creationId xmlns:a16="http://schemas.microsoft.com/office/drawing/2014/main" id="{2E4D37F7-4633-4324-9D7F-7C1310609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592513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7" name="Line 104">
                <a:extLst>
                  <a:ext uri="{FF2B5EF4-FFF2-40B4-BE49-F238E27FC236}">
                    <a16:creationId xmlns:a16="http://schemas.microsoft.com/office/drawing/2014/main" id="{C24E0885-0B1E-4E2C-A8A5-B317A9B26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497263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8" name="Line 105">
                <a:extLst>
                  <a:ext uri="{FF2B5EF4-FFF2-40B4-BE49-F238E27FC236}">
                    <a16:creationId xmlns:a16="http://schemas.microsoft.com/office/drawing/2014/main" id="{BFD9AA8E-B0E0-4758-875B-AEF78DA86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402013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79" name="Line 106">
                <a:extLst>
                  <a:ext uri="{FF2B5EF4-FFF2-40B4-BE49-F238E27FC236}">
                    <a16:creationId xmlns:a16="http://schemas.microsoft.com/office/drawing/2014/main" id="{93C25FAC-9131-4FFA-8245-53C36294B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316288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0" name="Line 107">
                <a:extLst>
                  <a:ext uri="{FF2B5EF4-FFF2-40B4-BE49-F238E27FC236}">
                    <a16:creationId xmlns:a16="http://schemas.microsoft.com/office/drawing/2014/main" id="{995E6C6F-C53A-404C-B638-D73E67933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221038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1" name="Line 108">
                <a:extLst>
                  <a:ext uri="{FF2B5EF4-FFF2-40B4-BE49-F238E27FC236}">
                    <a16:creationId xmlns:a16="http://schemas.microsoft.com/office/drawing/2014/main" id="{50966AB7-840D-4DBA-B41E-4AB27D1F6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13690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2" name="Line 109">
                <a:extLst>
                  <a:ext uri="{FF2B5EF4-FFF2-40B4-BE49-F238E27FC236}">
                    <a16:creationId xmlns:a16="http://schemas.microsoft.com/office/drawing/2014/main" id="{CF2B0052-42BD-44C3-A56F-AE96BFD5D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304165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3" name="Line 110">
                <a:extLst>
                  <a:ext uri="{FF2B5EF4-FFF2-40B4-BE49-F238E27FC236}">
                    <a16:creationId xmlns:a16="http://schemas.microsoft.com/office/drawing/2014/main" id="{E6C48509-5500-433C-898C-C31F5124A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295592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4" name="Line 111">
                <a:extLst>
                  <a:ext uri="{FF2B5EF4-FFF2-40B4-BE49-F238E27FC236}">
                    <a16:creationId xmlns:a16="http://schemas.microsoft.com/office/drawing/2014/main" id="{C3899A20-63C3-4E0C-A0FC-DA0C32C17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286067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5" name="Line 112">
                <a:extLst>
                  <a:ext uri="{FF2B5EF4-FFF2-40B4-BE49-F238E27FC236}">
                    <a16:creationId xmlns:a16="http://schemas.microsoft.com/office/drawing/2014/main" id="{8216E39F-EBDE-4619-9E62-91D33E7B7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2765426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6" name="Line 113">
                <a:extLst>
                  <a:ext uri="{FF2B5EF4-FFF2-40B4-BE49-F238E27FC236}">
                    <a16:creationId xmlns:a16="http://schemas.microsoft.com/office/drawing/2014/main" id="{EBFF334A-1E89-48FF-BDCD-6B6630F84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267970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7" name="Line 114">
                <a:extLst>
                  <a:ext uri="{FF2B5EF4-FFF2-40B4-BE49-F238E27FC236}">
                    <a16:creationId xmlns:a16="http://schemas.microsoft.com/office/drawing/2014/main" id="{09D19732-D842-4D0F-85AA-DB78B19F7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2584451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8" name="Line 115">
                <a:extLst>
                  <a:ext uri="{FF2B5EF4-FFF2-40B4-BE49-F238E27FC236}">
                    <a16:creationId xmlns:a16="http://schemas.microsoft.com/office/drawing/2014/main" id="{2198C64D-5A82-43E5-9725-1199A54A2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2500313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89" name="Line 116">
                <a:extLst>
                  <a:ext uri="{FF2B5EF4-FFF2-40B4-BE49-F238E27FC236}">
                    <a16:creationId xmlns:a16="http://schemas.microsoft.com/office/drawing/2014/main" id="{72FEB3B6-4ECB-48E9-B802-717D665BA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2405063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90" name="Line 117">
                <a:extLst>
                  <a:ext uri="{FF2B5EF4-FFF2-40B4-BE49-F238E27FC236}">
                    <a16:creationId xmlns:a16="http://schemas.microsoft.com/office/drawing/2014/main" id="{2F11504E-E611-4DEA-A5A4-F210F4376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7726" y="2319338"/>
                <a:ext cx="428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91" name="Rectangle 118">
                <a:extLst>
                  <a:ext uri="{FF2B5EF4-FFF2-40B4-BE49-F238E27FC236}">
                    <a16:creationId xmlns:a16="http://schemas.microsoft.com/office/drawing/2014/main" id="{855BE4EB-8126-4DE3-AE87-79A940E5B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076" y="2282032"/>
                <a:ext cx="721983" cy="28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3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Palatino" panose="02020500000000000000"/>
                  </a:rPr>
                  <a:t>K (e-6)</a:t>
                </a:r>
                <a:endParaRPr kumimoji="0" lang="it-IT" altLang="it-IT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anose="02020500000000000000"/>
                </a:endParaRPr>
              </a:p>
            </p:txBody>
          </p:sp>
          <p:sp>
            <p:nvSpPr>
              <p:cNvPr id="1593" name="Line 120">
                <a:extLst>
                  <a:ext uri="{FF2B5EF4-FFF2-40B4-BE49-F238E27FC236}">
                    <a16:creationId xmlns:a16="http://schemas.microsoft.com/office/drawing/2014/main" id="{A7464BE9-07BC-46AE-9678-7C5CE1AA2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5563" y="2224088"/>
                <a:ext cx="0" cy="31829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94" name="Line 121">
                <a:extLst>
                  <a:ext uri="{FF2B5EF4-FFF2-40B4-BE49-F238E27FC236}">
                    <a16:creationId xmlns:a16="http://schemas.microsoft.com/office/drawing/2014/main" id="{99E73911-415E-4FF0-9551-A09E2BB95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588" y="5407026"/>
                <a:ext cx="424497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95" name="Freeform 122">
                <a:extLst>
                  <a:ext uri="{FF2B5EF4-FFF2-40B4-BE49-F238E27FC236}">
                    <a16:creationId xmlns:a16="http://schemas.microsoft.com/office/drawing/2014/main" id="{DB06EC40-1D7B-4B25-8C42-F869BD24C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701" y="2670176"/>
                <a:ext cx="3597275" cy="2705100"/>
              </a:xfrm>
              <a:custGeom>
                <a:avLst/>
                <a:gdLst>
                  <a:gd name="T0" fmla="*/ 13 w 2266"/>
                  <a:gd name="T1" fmla="*/ 334 h 1704"/>
                  <a:gd name="T2" fmla="*/ 53 w 2266"/>
                  <a:gd name="T3" fmla="*/ 334 h 1704"/>
                  <a:gd name="T4" fmla="*/ 87 w 2266"/>
                  <a:gd name="T5" fmla="*/ 314 h 1704"/>
                  <a:gd name="T6" fmla="*/ 107 w 2266"/>
                  <a:gd name="T7" fmla="*/ 307 h 1704"/>
                  <a:gd name="T8" fmla="*/ 134 w 2266"/>
                  <a:gd name="T9" fmla="*/ 307 h 1704"/>
                  <a:gd name="T10" fmla="*/ 160 w 2266"/>
                  <a:gd name="T11" fmla="*/ 287 h 1704"/>
                  <a:gd name="T12" fmla="*/ 194 w 2266"/>
                  <a:gd name="T13" fmla="*/ 294 h 1704"/>
                  <a:gd name="T14" fmla="*/ 220 w 2266"/>
                  <a:gd name="T15" fmla="*/ 267 h 1704"/>
                  <a:gd name="T16" fmla="*/ 247 w 2266"/>
                  <a:gd name="T17" fmla="*/ 267 h 1704"/>
                  <a:gd name="T18" fmla="*/ 281 w 2266"/>
                  <a:gd name="T19" fmla="*/ 260 h 1704"/>
                  <a:gd name="T20" fmla="*/ 307 w 2266"/>
                  <a:gd name="T21" fmla="*/ 234 h 1704"/>
                  <a:gd name="T22" fmla="*/ 334 w 2266"/>
                  <a:gd name="T23" fmla="*/ 213 h 1704"/>
                  <a:gd name="T24" fmla="*/ 368 w 2266"/>
                  <a:gd name="T25" fmla="*/ 180 h 1704"/>
                  <a:gd name="T26" fmla="*/ 408 w 2266"/>
                  <a:gd name="T27" fmla="*/ 147 h 1704"/>
                  <a:gd name="T28" fmla="*/ 441 w 2266"/>
                  <a:gd name="T29" fmla="*/ 120 h 1704"/>
                  <a:gd name="T30" fmla="*/ 474 w 2266"/>
                  <a:gd name="T31" fmla="*/ 107 h 1704"/>
                  <a:gd name="T32" fmla="*/ 515 w 2266"/>
                  <a:gd name="T33" fmla="*/ 100 h 1704"/>
                  <a:gd name="T34" fmla="*/ 548 w 2266"/>
                  <a:gd name="T35" fmla="*/ 86 h 1704"/>
                  <a:gd name="T36" fmla="*/ 581 w 2266"/>
                  <a:gd name="T37" fmla="*/ 53 h 1704"/>
                  <a:gd name="T38" fmla="*/ 622 w 2266"/>
                  <a:gd name="T39" fmla="*/ 40 h 1704"/>
                  <a:gd name="T40" fmla="*/ 655 w 2266"/>
                  <a:gd name="T41" fmla="*/ 26 h 1704"/>
                  <a:gd name="T42" fmla="*/ 695 w 2266"/>
                  <a:gd name="T43" fmla="*/ 26 h 1704"/>
                  <a:gd name="T44" fmla="*/ 728 w 2266"/>
                  <a:gd name="T45" fmla="*/ 13 h 1704"/>
                  <a:gd name="T46" fmla="*/ 769 w 2266"/>
                  <a:gd name="T47" fmla="*/ 13 h 1704"/>
                  <a:gd name="T48" fmla="*/ 809 w 2266"/>
                  <a:gd name="T49" fmla="*/ 13 h 1704"/>
                  <a:gd name="T50" fmla="*/ 849 w 2266"/>
                  <a:gd name="T51" fmla="*/ 6 h 1704"/>
                  <a:gd name="T52" fmla="*/ 889 w 2266"/>
                  <a:gd name="T53" fmla="*/ 6 h 1704"/>
                  <a:gd name="T54" fmla="*/ 929 w 2266"/>
                  <a:gd name="T55" fmla="*/ 20 h 1704"/>
                  <a:gd name="T56" fmla="*/ 969 w 2266"/>
                  <a:gd name="T57" fmla="*/ 46 h 1704"/>
                  <a:gd name="T58" fmla="*/ 1009 w 2266"/>
                  <a:gd name="T59" fmla="*/ 93 h 1704"/>
                  <a:gd name="T60" fmla="*/ 1049 w 2266"/>
                  <a:gd name="T61" fmla="*/ 133 h 1704"/>
                  <a:gd name="T62" fmla="*/ 1083 w 2266"/>
                  <a:gd name="T63" fmla="*/ 193 h 1704"/>
                  <a:gd name="T64" fmla="*/ 1123 w 2266"/>
                  <a:gd name="T65" fmla="*/ 247 h 1704"/>
                  <a:gd name="T66" fmla="*/ 1170 w 2266"/>
                  <a:gd name="T67" fmla="*/ 314 h 1704"/>
                  <a:gd name="T68" fmla="*/ 1210 w 2266"/>
                  <a:gd name="T69" fmla="*/ 374 h 1704"/>
                  <a:gd name="T70" fmla="*/ 1256 w 2266"/>
                  <a:gd name="T71" fmla="*/ 454 h 1704"/>
                  <a:gd name="T72" fmla="*/ 1290 w 2266"/>
                  <a:gd name="T73" fmla="*/ 521 h 1704"/>
                  <a:gd name="T74" fmla="*/ 1330 w 2266"/>
                  <a:gd name="T75" fmla="*/ 588 h 1704"/>
                  <a:gd name="T76" fmla="*/ 1377 w 2266"/>
                  <a:gd name="T77" fmla="*/ 655 h 1704"/>
                  <a:gd name="T78" fmla="*/ 1417 w 2266"/>
                  <a:gd name="T79" fmla="*/ 721 h 1704"/>
                  <a:gd name="T80" fmla="*/ 1457 w 2266"/>
                  <a:gd name="T81" fmla="*/ 781 h 1704"/>
                  <a:gd name="T82" fmla="*/ 1504 w 2266"/>
                  <a:gd name="T83" fmla="*/ 842 h 1704"/>
                  <a:gd name="T84" fmla="*/ 1544 w 2266"/>
                  <a:gd name="T85" fmla="*/ 895 h 1704"/>
                  <a:gd name="T86" fmla="*/ 1591 w 2266"/>
                  <a:gd name="T87" fmla="*/ 962 h 1704"/>
                  <a:gd name="T88" fmla="*/ 1637 w 2266"/>
                  <a:gd name="T89" fmla="*/ 1029 h 1704"/>
                  <a:gd name="T90" fmla="*/ 1678 w 2266"/>
                  <a:gd name="T91" fmla="*/ 1102 h 1704"/>
                  <a:gd name="T92" fmla="*/ 1724 w 2266"/>
                  <a:gd name="T93" fmla="*/ 1176 h 1704"/>
                  <a:gd name="T94" fmla="*/ 1771 w 2266"/>
                  <a:gd name="T95" fmla="*/ 1243 h 1704"/>
                  <a:gd name="T96" fmla="*/ 1811 w 2266"/>
                  <a:gd name="T97" fmla="*/ 1303 h 1704"/>
                  <a:gd name="T98" fmla="*/ 1865 w 2266"/>
                  <a:gd name="T99" fmla="*/ 1376 h 1704"/>
                  <a:gd name="T100" fmla="*/ 1905 w 2266"/>
                  <a:gd name="T101" fmla="*/ 1463 h 1704"/>
                  <a:gd name="T102" fmla="*/ 1952 w 2266"/>
                  <a:gd name="T103" fmla="*/ 1557 h 1704"/>
                  <a:gd name="T104" fmla="*/ 2005 w 2266"/>
                  <a:gd name="T105" fmla="*/ 1664 h 1704"/>
                  <a:gd name="T106" fmla="*/ 2052 w 2266"/>
                  <a:gd name="T107" fmla="*/ 1697 h 1704"/>
                  <a:gd name="T108" fmla="*/ 2099 w 2266"/>
                  <a:gd name="T109" fmla="*/ 1697 h 1704"/>
                  <a:gd name="T110" fmla="*/ 2152 w 2266"/>
                  <a:gd name="T111" fmla="*/ 1697 h 1704"/>
                  <a:gd name="T112" fmla="*/ 2206 w 2266"/>
                  <a:gd name="T113" fmla="*/ 1697 h 1704"/>
                  <a:gd name="T114" fmla="*/ 2246 w 2266"/>
                  <a:gd name="T115" fmla="*/ 1697 h 1704"/>
                  <a:gd name="T116" fmla="*/ 2266 w 2266"/>
                  <a:gd name="T117" fmla="*/ 1697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66" h="1704">
                    <a:moveTo>
                      <a:pt x="0" y="340"/>
                    </a:moveTo>
                    <a:lnTo>
                      <a:pt x="7" y="334"/>
                    </a:lnTo>
                    <a:lnTo>
                      <a:pt x="13" y="334"/>
                    </a:lnTo>
                    <a:lnTo>
                      <a:pt x="27" y="327"/>
                    </a:lnTo>
                    <a:lnTo>
                      <a:pt x="40" y="320"/>
                    </a:lnTo>
                    <a:lnTo>
                      <a:pt x="53" y="334"/>
                    </a:lnTo>
                    <a:lnTo>
                      <a:pt x="67" y="327"/>
                    </a:lnTo>
                    <a:lnTo>
                      <a:pt x="73" y="327"/>
                    </a:lnTo>
                    <a:lnTo>
                      <a:pt x="87" y="314"/>
                    </a:lnTo>
                    <a:lnTo>
                      <a:pt x="93" y="314"/>
                    </a:lnTo>
                    <a:lnTo>
                      <a:pt x="100" y="314"/>
                    </a:lnTo>
                    <a:lnTo>
                      <a:pt x="107" y="307"/>
                    </a:lnTo>
                    <a:lnTo>
                      <a:pt x="120" y="320"/>
                    </a:lnTo>
                    <a:lnTo>
                      <a:pt x="127" y="307"/>
                    </a:lnTo>
                    <a:lnTo>
                      <a:pt x="134" y="307"/>
                    </a:lnTo>
                    <a:lnTo>
                      <a:pt x="140" y="287"/>
                    </a:lnTo>
                    <a:lnTo>
                      <a:pt x="154" y="307"/>
                    </a:lnTo>
                    <a:lnTo>
                      <a:pt x="160" y="287"/>
                    </a:lnTo>
                    <a:lnTo>
                      <a:pt x="174" y="280"/>
                    </a:lnTo>
                    <a:lnTo>
                      <a:pt x="180" y="287"/>
                    </a:lnTo>
                    <a:lnTo>
                      <a:pt x="194" y="294"/>
                    </a:lnTo>
                    <a:lnTo>
                      <a:pt x="207" y="280"/>
                    </a:lnTo>
                    <a:lnTo>
                      <a:pt x="214" y="280"/>
                    </a:lnTo>
                    <a:lnTo>
                      <a:pt x="220" y="267"/>
                    </a:lnTo>
                    <a:lnTo>
                      <a:pt x="234" y="274"/>
                    </a:lnTo>
                    <a:lnTo>
                      <a:pt x="241" y="267"/>
                    </a:lnTo>
                    <a:lnTo>
                      <a:pt x="247" y="267"/>
                    </a:lnTo>
                    <a:lnTo>
                      <a:pt x="261" y="254"/>
                    </a:lnTo>
                    <a:lnTo>
                      <a:pt x="267" y="260"/>
                    </a:lnTo>
                    <a:lnTo>
                      <a:pt x="281" y="260"/>
                    </a:lnTo>
                    <a:lnTo>
                      <a:pt x="287" y="247"/>
                    </a:lnTo>
                    <a:lnTo>
                      <a:pt x="301" y="240"/>
                    </a:lnTo>
                    <a:lnTo>
                      <a:pt x="307" y="234"/>
                    </a:lnTo>
                    <a:lnTo>
                      <a:pt x="314" y="220"/>
                    </a:lnTo>
                    <a:lnTo>
                      <a:pt x="327" y="220"/>
                    </a:lnTo>
                    <a:lnTo>
                      <a:pt x="334" y="213"/>
                    </a:lnTo>
                    <a:lnTo>
                      <a:pt x="347" y="193"/>
                    </a:lnTo>
                    <a:lnTo>
                      <a:pt x="361" y="187"/>
                    </a:lnTo>
                    <a:lnTo>
                      <a:pt x="368" y="180"/>
                    </a:lnTo>
                    <a:lnTo>
                      <a:pt x="381" y="167"/>
                    </a:lnTo>
                    <a:lnTo>
                      <a:pt x="394" y="160"/>
                    </a:lnTo>
                    <a:lnTo>
                      <a:pt x="408" y="147"/>
                    </a:lnTo>
                    <a:lnTo>
                      <a:pt x="414" y="133"/>
                    </a:lnTo>
                    <a:lnTo>
                      <a:pt x="428" y="133"/>
                    </a:lnTo>
                    <a:lnTo>
                      <a:pt x="441" y="120"/>
                    </a:lnTo>
                    <a:lnTo>
                      <a:pt x="448" y="113"/>
                    </a:lnTo>
                    <a:lnTo>
                      <a:pt x="461" y="107"/>
                    </a:lnTo>
                    <a:lnTo>
                      <a:pt x="474" y="107"/>
                    </a:lnTo>
                    <a:lnTo>
                      <a:pt x="488" y="100"/>
                    </a:lnTo>
                    <a:lnTo>
                      <a:pt x="501" y="93"/>
                    </a:lnTo>
                    <a:lnTo>
                      <a:pt x="515" y="100"/>
                    </a:lnTo>
                    <a:lnTo>
                      <a:pt x="521" y="86"/>
                    </a:lnTo>
                    <a:lnTo>
                      <a:pt x="535" y="73"/>
                    </a:lnTo>
                    <a:lnTo>
                      <a:pt x="548" y="86"/>
                    </a:lnTo>
                    <a:lnTo>
                      <a:pt x="555" y="66"/>
                    </a:lnTo>
                    <a:lnTo>
                      <a:pt x="568" y="66"/>
                    </a:lnTo>
                    <a:lnTo>
                      <a:pt x="581" y="53"/>
                    </a:lnTo>
                    <a:lnTo>
                      <a:pt x="595" y="60"/>
                    </a:lnTo>
                    <a:lnTo>
                      <a:pt x="608" y="60"/>
                    </a:lnTo>
                    <a:lnTo>
                      <a:pt x="622" y="40"/>
                    </a:lnTo>
                    <a:lnTo>
                      <a:pt x="635" y="46"/>
                    </a:lnTo>
                    <a:lnTo>
                      <a:pt x="648" y="40"/>
                    </a:lnTo>
                    <a:lnTo>
                      <a:pt x="655" y="26"/>
                    </a:lnTo>
                    <a:lnTo>
                      <a:pt x="668" y="26"/>
                    </a:lnTo>
                    <a:lnTo>
                      <a:pt x="682" y="26"/>
                    </a:lnTo>
                    <a:lnTo>
                      <a:pt x="695" y="26"/>
                    </a:lnTo>
                    <a:lnTo>
                      <a:pt x="708" y="20"/>
                    </a:lnTo>
                    <a:lnTo>
                      <a:pt x="715" y="26"/>
                    </a:lnTo>
                    <a:lnTo>
                      <a:pt x="728" y="13"/>
                    </a:lnTo>
                    <a:lnTo>
                      <a:pt x="742" y="13"/>
                    </a:lnTo>
                    <a:lnTo>
                      <a:pt x="755" y="20"/>
                    </a:lnTo>
                    <a:lnTo>
                      <a:pt x="769" y="13"/>
                    </a:lnTo>
                    <a:lnTo>
                      <a:pt x="782" y="6"/>
                    </a:lnTo>
                    <a:lnTo>
                      <a:pt x="795" y="13"/>
                    </a:lnTo>
                    <a:lnTo>
                      <a:pt x="809" y="13"/>
                    </a:lnTo>
                    <a:lnTo>
                      <a:pt x="822" y="6"/>
                    </a:lnTo>
                    <a:lnTo>
                      <a:pt x="835" y="0"/>
                    </a:lnTo>
                    <a:lnTo>
                      <a:pt x="849" y="6"/>
                    </a:lnTo>
                    <a:lnTo>
                      <a:pt x="862" y="6"/>
                    </a:lnTo>
                    <a:lnTo>
                      <a:pt x="876" y="6"/>
                    </a:lnTo>
                    <a:lnTo>
                      <a:pt x="889" y="6"/>
                    </a:lnTo>
                    <a:lnTo>
                      <a:pt x="902" y="20"/>
                    </a:lnTo>
                    <a:lnTo>
                      <a:pt x="916" y="13"/>
                    </a:lnTo>
                    <a:lnTo>
                      <a:pt x="929" y="20"/>
                    </a:lnTo>
                    <a:lnTo>
                      <a:pt x="942" y="40"/>
                    </a:lnTo>
                    <a:lnTo>
                      <a:pt x="956" y="40"/>
                    </a:lnTo>
                    <a:lnTo>
                      <a:pt x="969" y="46"/>
                    </a:lnTo>
                    <a:lnTo>
                      <a:pt x="982" y="60"/>
                    </a:lnTo>
                    <a:lnTo>
                      <a:pt x="996" y="66"/>
                    </a:lnTo>
                    <a:lnTo>
                      <a:pt x="1009" y="93"/>
                    </a:lnTo>
                    <a:lnTo>
                      <a:pt x="1023" y="107"/>
                    </a:lnTo>
                    <a:lnTo>
                      <a:pt x="1036" y="113"/>
                    </a:lnTo>
                    <a:lnTo>
                      <a:pt x="1049" y="133"/>
                    </a:lnTo>
                    <a:lnTo>
                      <a:pt x="1056" y="147"/>
                    </a:lnTo>
                    <a:lnTo>
                      <a:pt x="1069" y="173"/>
                    </a:lnTo>
                    <a:lnTo>
                      <a:pt x="1083" y="193"/>
                    </a:lnTo>
                    <a:lnTo>
                      <a:pt x="1096" y="207"/>
                    </a:lnTo>
                    <a:lnTo>
                      <a:pt x="1109" y="227"/>
                    </a:lnTo>
                    <a:lnTo>
                      <a:pt x="1123" y="247"/>
                    </a:lnTo>
                    <a:lnTo>
                      <a:pt x="1136" y="267"/>
                    </a:lnTo>
                    <a:lnTo>
                      <a:pt x="1156" y="294"/>
                    </a:lnTo>
                    <a:lnTo>
                      <a:pt x="1170" y="314"/>
                    </a:lnTo>
                    <a:lnTo>
                      <a:pt x="1183" y="334"/>
                    </a:lnTo>
                    <a:lnTo>
                      <a:pt x="1196" y="354"/>
                    </a:lnTo>
                    <a:lnTo>
                      <a:pt x="1210" y="374"/>
                    </a:lnTo>
                    <a:lnTo>
                      <a:pt x="1223" y="401"/>
                    </a:lnTo>
                    <a:lnTo>
                      <a:pt x="1236" y="427"/>
                    </a:lnTo>
                    <a:lnTo>
                      <a:pt x="1256" y="454"/>
                    </a:lnTo>
                    <a:lnTo>
                      <a:pt x="1263" y="474"/>
                    </a:lnTo>
                    <a:lnTo>
                      <a:pt x="1277" y="501"/>
                    </a:lnTo>
                    <a:lnTo>
                      <a:pt x="1290" y="521"/>
                    </a:lnTo>
                    <a:lnTo>
                      <a:pt x="1303" y="548"/>
                    </a:lnTo>
                    <a:lnTo>
                      <a:pt x="1317" y="568"/>
                    </a:lnTo>
                    <a:lnTo>
                      <a:pt x="1330" y="588"/>
                    </a:lnTo>
                    <a:lnTo>
                      <a:pt x="1343" y="614"/>
                    </a:lnTo>
                    <a:lnTo>
                      <a:pt x="1363" y="634"/>
                    </a:lnTo>
                    <a:lnTo>
                      <a:pt x="1377" y="655"/>
                    </a:lnTo>
                    <a:lnTo>
                      <a:pt x="1390" y="681"/>
                    </a:lnTo>
                    <a:lnTo>
                      <a:pt x="1404" y="701"/>
                    </a:lnTo>
                    <a:lnTo>
                      <a:pt x="1417" y="721"/>
                    </a:lnTo>
                    <a:lnTo>
                      <a:pt x="1430" y="741"/>
                    </a:lnTo>
                    <a:lnTo>
                      <a:pt x="1444" y="761"/>
                    </a:lnTo>
                    <a:lnTo>
                      <a:pt x="1457" y="781"/>
                    </a:lnTo>
                    <a:lnTo>
                      <a:pt x="1470" y="802"/>
                    </a:lnTo>
                    <a:lnTo>
                      <a:pt x="1490" y="815"/>
                    </a:lnTo>
                    <a:lnTo>
                      <a:pt x="1504" y="842"/>
                    </a:lnTo>
                    <a:lnTo>
                      <a:pt x="1517" y="855"/>
                    </a:lnTo>
                    <a:lnTo>
                      <a:pt x="1531" y="875"/>
                    </a:lnTo>
                    <a:lnTo>
                      <a:pt x="1544" y="895"/>
                    </a:lnTo>
                    <a:lnTo>
                      <a:pt x="1557" y="915"/>
                    </a:lnTo>
                    <a:lnTo>
                      <a:pt x="1577" y="935"/>
                    </a:lnTo>
                    <a:lnTo>
                      <a:pt x="1591" y="962"/>
                    </a:lnTo>
                    <a:lnTo>
                      <a:pt x="1604" y="982"/>
                    </a:lnTo>
                    <a:lnTo>
                      <a:pt x="1617" y="1009"/>
                    </a:lnTo>
                    <a:lnTo>
                      <a:pt x="1637" y="1029"/>
                    </a:lnTo>
                    <a:lnTo>
                      <a:pt x="1651" y="1055"/>
                    </a:lnTo>
                    <a:lnTo>
                      <a:pt x="1664" y="1082"/>
                    </a:lnTo>
                    <a:lnTo>
                      <a:pt x="1678" y="1102"/>
                    </a:lnTo>
                    <a:lnTo>
                      <a:pt x="1691" y="1122"/>
                    </a:lnTo>
                    <a:lnTo>
                      <a:pt x="1704" y="1156"/>
                    </a:lnTo>
                    <a:lnTo>
                      <a:pt x="1724" y="1176"/>
                    </a:lnTo>
                    <a:lnTo>
                      <a:pt x="1738" y="1196"/>
                    </a:lnTo>
                    <a:lnTo>
                      <a:pt x="1751" y="1216"/>
                    </a:lnTo>
                    <a:lnTo>
                      <a:pt x="1771" y="1243"/>
                    </a:lnTo>
                    <a:lnTo>
                      <a:pt x="1785" y="1263"/>
                    </a:lnTo>
                    <a:lnTo>
                      <a:pt x="1798" y="1283"/>
                    </a:lnTo>
                    <a:lnTo>
                      <a:pt x="1811" y="1303"/>
                    </a:lnTo>
                    <a:lnTo>
                      <a:pt x="1831" y="1329"/>
                    </a:lnTo>
                    <a:lnTo>
                      <a:pt x="1845" y="1356"/>
                    </a:lnTo>
                    <a:lnTo>
                      <a:pt x="1865" y="1376"/>
                    </a:lnTo>
                    <a:lnTo>
                      <a:pt x="1878" y="1403"/>
                    </a:lnTo>
                    <a:lnTo>
                      <a:pt x="1891" y="1430"/>
                    </a:lnTo>
                    <a:lnTo>
                      <a:pt x="1905" y="1463"/>
                    </a:lnTo>
                    <a:lnTo>
                      <a:pt x="1918" y="1490"/>
                    </a:lnTo>
                    <a:lnTo>
                      <a:pt x="1932" y="1523"/>
                    </a:lnTo>
                    <a:lnTo>
                      <a:pt x="1952" y="1557"/>
                    </a:lnTo>
                    <a:lnTo>
                      <a:pt x="1972" y="1597"/>
                    </a:lnTo>
                    <a:lnTo>
                      <a:pt x="1992" y="1637"/>
                    </a:lnTo>
                    <a:lnTo>
                      <a:pt x="2005" y="1664"/>
                    </a:lnTo>
                    <a:lnTo>
                      <a:pt x="2025" y="1677"/>
                    </a:lnTo>
                    <a:lnTo>
                      <a:pt x="2039" y="1697"/>
                    </a:lnTo>
                    <a:lnTo>
                      <a:pt x="2052" y="1697"/>
                    </a:lnTo>
                    <a:lnTo>
                      <a:pt x="2065" y="1697"/>
                    </a:lnTo>
                    <a:lnTo>
                      <a:pt x="2079" y="1697"/>
                    </a:lnTo>
                    <a:lnTo>
                      <a:pt x="2099" y="1697"/>
                    </a:lnTo>
                    <a:lnTo>
                      <a:pt x="2112" y="1697"/>
                    </a:lnTo>
                    <a:lnTo>
                      <a:pt x="2132" y="1697"/>
                    </a:lnTo>
                    <a:lnTo>
                      <a:pt x="2152" y="1697"/>
                    </a:lnTo>
                    <a:lnTo>
                      <a:pt x="2165" y="1704"/>
                    </a:lnTo>
                    <a:lnTo>
                      <a:pt x="2186" y="1697"/>
                    </a:lnTo>
                    <a:lnTo>
                      <a:pt x="2206" y="1697"/>
                    </a:lnTo>
                    <a:lnTo>
                      <a:pt x="2219" y="1704"/>
                    </a:lnTo>
                    <a:lnTo>
                      <a:pt x="2232" y="1697"/>
                    </a:lnTo>
                    <a:lnTo>
                      <a:pt x="2246" y="1697"/>
                    </a:lnTo>
                    <a:lnTo>
                      <a:pt x="2259" y="1697"/>
                    </a:lnTo>
                    <a:lnTo>
                      <a:pt x="2266" y="1697"/>
                    </a:lnTo>
                    <a:lnTo>
                      <a:pt x="2266" y="1697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96" name="Rectangle 123">
                <a:extLst>
                  <a:ext uri="{FF2B5EF4-FFF2-40B4-BE49-F238E27FC236}">
                    <a16:creationId xmlns:a16="http://schemas.microsoft.com/office/drawing/2014/main" id="{FA83088E-CD9C-4407-BE04-8D0FDE502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063" y="31892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97" name="Rectangle 124">
                <a:extLst>
                  <a:ext uri="{FF2B5EF4-FFF2-40B4-BE49-F238E27FC236}">
                    <a16:creationId xmlns:a16="http://schemas.microsoft.com/office/drawing/2014/main" id="{6350D232-401C-488D-BEE7-CE86C61B8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588" y="31892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98" name="Rectangle 125">
                <a:extLst>
                  <a:ext uri="{FF2B5EF4-FFF2-40B4-BE49-F238E27FC236}">
                    <a16:creationId xmlns:a16="http://schemas.microsoft.com/office/drawing/2014/main" id="{3BB065EC-AD9C-47C3-A4F3-ABB0F8D66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813" y="31781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599" name="Rectangle 126">
                <a:extLst>
                  <a:ext uri="{FF2B5EF4-FFF2-40B4-BE49-F238E27FC236}">
                    <a16:creationId xmlns:a16="http://schemas.microsoft.com/office/drawing/2014/main" id="{4CC2E04B-131A-4FD4-B3D4-94B1665E5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338" y="316865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0" name="Rectangle 127">
                <a:extLst>
                  <a:ext uri="{FF2B5EF4-FFF2-40B4-BE49-F238E27FC236}">
                    <a16:creationId xmlns:a16="http://schemas.microsoft.com/office/drawing/2014/main" id="{15252BD8-93E6-471A-8CE3-9B9763929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088" y="316865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1" name="Rectangle 128">
                <a:extLst>
                  <a:ext uri="{FF2B5EF4-FFF2-40B4-BE49-F238E27FC236}">
                    <a16:creationId xmlns:a16="http://schemas.microsoft.com/office/drawing/2014/main" id="{7D1EB79F-C153-4FE2-9E8F-970E47F7E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201" y="31892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2" name="Rectangle 129">
                <a:extLst>
                  <a:ext uri="{FF2B5EF4-FFF2-40B4-BE49-F238E27FC236}">
                    <a16:creationId xmlns:a16="http://schemas.microsoft.com/office/drawing/2014/main" id="{C104745A-3675-4C8A-BC8D-1502D4851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38" y="31781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3" name="Rectangle 130">
                <a:extLst>
                  <a:ext uri="{FF2B5EF4-FFF2-40B4-BE49-F238E27FC236}">
                    <a16:creationId xmlns:a16="http://schemas.microsoft.com/office/drawing/2014/main" id="{CDC5DCA5-66B3-46DD-96A7-7AE1F91B5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063" y="316865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4" name="Rectangle 131">
                <a:extLst>
                  <a:ext uri="{FF2B5EF4-FFF2-40B4-BE49-F238E27FC236}">
                    <a16:creationId xmlns:a16="http://schemas.microsoft.com/office/drawing/2014/main" id="{739CDF14-7C0F-45B1-9B80-51A07C735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588" y="31575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5" name="Rectangle 132">
                <a:extLst>
                  <a:ext uri="{FF2B5EF4-FFF2-40B4-BE49-F238E27FC236}">
                    <a16:creationId xmlns:a16="http://schemas.microsoft.com/office/drawing/2014/main" id="{A2018DD1-EB63-4858-8ADD-2F67A9FAA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1" y="31575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6" name="Rectangle 133">
                <a:extLst>
                  <a:ext uri="{FF2B5EF4-FFF2-40B4-BE49-F238E27FC236}">
                    <a16:creationId xmlns:a16="http://schemas.microsoft.com/office/drawing/2014/main" id="{D9E0BB60-9731-4C7A-AE69-77ADF9719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813" y="3157538"/>
                <a:ext cx="42863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7" name="Rectangle 134">
                <a:extLst>
                  <a:ext uri="{FF2B5EF4-FFF2-40B4-BE49-F238E27FC236}">
                    <a16:creationId xmlns:a16="http://schemas.microsoft.com/office/drawing/2014/main" id="{102CFFAB-2511-483D-9C56-8D1DD5315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451" y="31464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8" name="Rectangle 135">
                <a:extLst>
                  <a:ext uri="{FF2B5EF4-FFF2-40B4-BE49-F238E27FC236}">
                    <a16:creationId xmlns:a16="http://schemas.microsoft.com/office/drawing/2014/main" id="{4751DBB3-45BF-4260-B47C-413792951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8563" y="31575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09" name="Rectangle 136">
                <a:extLst>
                  <a:ext uri="{FF2B5EF4-FFF2-40B4-BE49-F238E27FC236}">
                    <a16:creationId xmlns:a16="http://schemas.microsoft.com/office/drawing/2014/main" id="{2403713C-FDF9-412C-ADE1-FAA08654A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676" y="31464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0" name="Rectangle 137">
                <a:extLst>
                  <a:ext uri="{FF2B5EF4-FFF2-40B4-BE49-F238E27FC236}">
                    <a16:creationId xmlns:a16="http://schemas.microsoft.com/office/drawing/2014/main" id="{0273EB80-BE61-41C4-B12F-5A1A8AFA1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31464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1" name="Rectangle 138">
                <a:extLst>
                  <a:ext uri="{FF2B5EF4-FFF2-40B4-BE49-F238E27FC236}">
                    <a16:creationId xmlns:a16="http://schemas.microsoft.com/office/drawing/2014/main" id="{1AD945BB-89A5-401A-BE86-EEC56DC03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426" y="31146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2" name="Rectangle 139">
                <a:extLst>
                  <a:ext uri="{FF2B5EF4-FFF2-40B4-BE49-F238E27FC236}">
                    <a16:creationId xmlns:a16="http://schemas.microsoft.com/office/drawing/2014/main" id="{20BC30D4-74D0-462F-AEEE-E4A6F26E5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0951" y="313690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3" name="Rectangle 140">
                <a:extLst>
                  <a:ext uri="{FF2B5EF4-FFF2-40B4-BE49-F238E27FC236}">
                    <a16:creationId xmlns:a16="http://schemas.microsoft.com/office/drawing/2014/main" id="{9544C98C-C722-4D79-8732-0E669559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176" y="31146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4" name="Rectangle 141">
                <a:extLst>
                  <a:ext uri="{FF2B5EF4-FFF2-40B4-BE49-F238E27FC236}">
                    <a16:creationId xmlns:a16="http://schemas.microsoft.com/office/drawing/2014/main" id="{8C5B21FC-4B7C-4760-AE71-48430165B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701" y="310515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5" name="Rectangle 142">
                <a:extLst>
                  <a:ext uri="{FF2B5EF4-FFF2-40B4-BE49-F238E27FC236}">
                    <a16:creationId xmlns:a16="http://schemas.microsoft.com/office/drawing/2014/main" id="{8D3FA2BB-7DC6-4CB5-AFC8-C32755A41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926" y="31146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6" name="Rectangle 143">
                <a:extLst>
                  <a:ext uri="{FF2B5EF4-FFF2-40B4-BE49-F238E27FC236}">
                    <a16:creationId xmlns:a16="http://schemas.microsoft.com/office/drawing/2014/main" id="{AFEEE1A1-299A-41FC-93A5-C8078AD70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31146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7" name="Rectangle 144">
                <a:extLst>
                  <a:ext uri="{FF2B5EF4-FFF2-40B4-BE49-F238E27FC236}">
                    <a16:creationId xmlns:a16="http://schemas.microsoft.com/office/drawing/2014/main" id="{6B689622-F8A6-4525-8D0B-759C7CCD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676" y="30940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8" name="Rectangle 145">
                <a:extLst>
                  <a:ext uri="{FF2B5EF4-FFF2-40B4-BE49-F238E27FC236}">
                    <a16:creationId xmlns:a16="http://schemas.microsoft.com/office/drawing/2014/main" id="{073EE158-B75A-41D7-BE9A-1DD06D54C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313" y="3094038"/>
                <a:ext cx="20638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19" name="Rectangle 146">
                <a:extLst>
                  <a:ext uri="{FF2B5EF4-FFF2-40B4-BE49-F238E27FC236}">
                    <a16:creationId xmlns:a16="http://schemas.microsoft.com/office/drawing/2014/main" id="{18348BF5-8C9B-437F-B3AE-B4897C011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426" y="30829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0" name="Rectangle 147">
                <a:extLst>
                  <a:ext uri="{FF2B5EF4-FFF2-40B4-BE49-F238E27FC236}">
                    <a16:creationId xmlns:a16="http://schemas.microsoft.com/office/drawing/2014/main" id="{F9508728-F4FD-4A33-ADF2-D81313276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951" y="3094038"/>
                <a:ext cx="33338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1" name="Rectangle 148">
                <a:extLst>
                  <a:ext uri="{FF2B5EF4-FFF2-40B4-BE49-F238E27FC236}">
                    <a16:creationId xmlns:a16="http://schemas.microsoft.com/office/drawing/2014/main" id="{D7B95E2B-95C5-417B-BA8C-ACE7D4AEF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176" y="307340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2" name="Rectangle 149">
                <a:extLst>
                  <a:ext uri="{FF2B5EF4-FFF2-40B4-BE49-F238E27FC236}">
                    <a16:creationId xmlns:a16="http://schemas.microsoft.com/office/drawing/2014/main" id="{795BB6AD-09FC-415A-A01F-3DC6DEE1E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288" y="30829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3" name="Rectangle 150">
                <a:extLst>
                  <a:ext uri="{FF2B5EF4-FFF2-40B4-BE49-F238E27FC236}">
                    <a16:creationId xmlns:a16="http://schemas.microsoft.com/office/drawing/2014/main" id="{D243D71D-E86C-464B-9FFC-60BC866BF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813" y="30622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4" name="Rectangle 151">
                <a:extLst>
                  <a:ext uri="{FF2B5EF4-FFF2-40B4-BE49-F238E27FC236}">
                    <a16:creationId xmlns:a16="http://schemas.microsoft.com/office/drawing/2014/main" id="{33C343A5-622A-42C6-85ED-F6CC5044C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038" y="30622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5" name="Rectangle 152">
                <a:extLst>
                  <a:ext uri="{FF2B5EF4-FFF2-40B4-BE49-F238E27FC236}">
                    <a16:creationId xmlns:a16="http://schemas.microsoft.com/office/drawing/2014/main" id="{58CBDC19-12C2-4952-A096-744F514B6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563" y="30622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6" name="Rectangle 153">
                <a:extLst>
                  <a:ext uri="{FF2B5EF4-FFF2-40B4-BE49-F238E27FC236}">
                    <a16:creationId xmlns:a16="http://schemas.microsoft.com/office/drawing/2014/main" id="{599B6E84-8AE5-4A74-8797-7C2BA52D8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788" y="304165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7" name="Rectangle 154">
                <a:extLst>
                  <a:ext uri="{FF2B5EF4-FFF2-40B4-BE49-F238E27FC236}">
                    <a16:creationId xmlns:a16="http://schemas.microsoft.com/office/drawing/2014/main" id="{881DAC97-1373-4961-B216-60CE49149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313" y="30305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8" name="Rectangle 155">
                <a:extLst>
                  <a:ext uri="{FF2B5EF4-FFF2-40B4-BE49-F238E27FC236}">
                    <a16:creationId xmlns:a16="http://schemas.microsoft.com/office/drawing/2014/main" id="{A750C7D0-B18C-4547-A66B-7AEF002AD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538" y="3030538"/>
                <a:ext cx="20638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29" name="Rectangle 156">
                <a:extLst>
                  <a:ext uri="{FF2B5EF4-FFF2-40B4-BE49-F238E27FC236}">
                    <a16:creationId xmlns:a16="http://schemas.microsoft.com/office/drawing/2014/main" id="{00B0CCE9-DFA9-44C3-996A-3AB9A9C65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063" y="29987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0" name="Rectangle 157">
                <a:extLst>
                  <a:ext uri="{FF2B5EF4-FFF2-40B4-BE49-F238E27FC236}">
                    <a16:creationId xmlns:a16="http://schemas.microsoft.com/office/drawing/2014/main" id="{BC0F9CEC-C8CA-4008-8AFA-CD5F3667B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176" y="29987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1" name="Rectangle 158">
                <a:extLst>
                  <a:ext uri="{FF2B5EF4-FFF2-40B4-BE49-F238E27FC236}">
                    <a16:creationId xmlns:a16="http://schemas.microsoft.com/office/drawing/2014/main" id="{34BD2BA8-F8DA-40BE-8ECA-026136D07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813" y="29876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2" name="Rectangle 159">
                <a:extLst>
                  <a:ext uri="{FF2B5EF4-FFF2-40B4-BE49-F238E27FC236}">
                    <a16:creationId xmlns:a16="http://schemas.microsoft.com/office/drawing/2014/main" id="{872E38B4-7D9C-440F-8A68-7458C7AFC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926" y="29670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3" name="Rectangle 160">
                <a:extLst>
                  <a:ext uri="{FF2B5EF4-FFF2-40B4-BE49-F238E27FC236}">
                    <a16:creationId xmlns:a16="http://schemas.microsoft.com/office/drawing/2014/main" id="{C2254AB1-9A9A-418F-9017-E0BE27B2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563" y="2955926"/>
                <a:ext cx="33338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4" name="Rectangle 161">
                <a:extLst>
                  <a:ext uri="{FF2B5EF4-FFF2-40B4-BE49-F238E27FC236}">
                    <a16:creationId xmlns:a16="http://schemas.microsoft.com/office/drawing/2014/main" id="{8CEB93AF-3128-46C5-9660-9AC559005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29352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5" name="Rectangle 162">
                <a:extLst>
                  <a:ext uri="{FF2B5EF4-FFF2-40B4-BE49-F238E27FC236}">
                    <a16:creationId xmlns:a16="http://schemas.microsoft.com/office/drawing/2014/main" id="{88972437-E18F-4D9C-B9B1-1764C04B3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426" y="29130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6" name="Rectangle 163">
                <a:extLst>
                  <a:ext uri="{FF2B5EF4-FFF2-40B4-BE49-F238E27FC236}">
                    <a16:creationId xmlns:a16="http://schemas.microsoft.com/office/drawing/2014/main" id="{E8F4CECD-21FB-4648-B666-30DBEE1A6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538" y="29035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7" name="Rectangle 164">
                <a:extLst>
                  <a:ext uri="{FF2B5EF4-FFF2-40B4-BE49-F238E27FC236}">
                    <a16:creationId xmlns:a16="http://schemas.microsoft.com/office/drawing/2014/main" id="{2928FD7F-8DB4-4558-84F8-EBB2B8AB2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176" y="28924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8" name="Rectangle 165">
                <a:extLst>
                  <a:ext uri="{FF2B5EF4-FFF2-40B4-BE49-F238E27FC236}">
                    <a16:creationId xmlns:a16="http://schemas.microsoft.com/office/drawing/2014/main" id="{193570CD-4151-4F6E-8523-96941CE9F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1" y="287178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39" name="Rectangle 166">
                <a:extLst>
                  <a:ext uri="{FF2B5EF4-FFF2-40B4-BE49-F238E27FC236}">
                    <a16:creationId xmlns:a16="http://schemas.microsoft.com/office/drawing/2014/main" id="{16017D8B-D7F5-4291-ACA3-56A7E34DA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038" y="2860676"/>
                <a:ext cx="20638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0" name="Rectangle 167">
                <a:extLst>
                  <a:ext uri="{FF2B5EF4-FFF2-40B4-BE49-F238E27FC236}">
                    <a16:creationId xmlns:a16="http://schemas.microsoft.com/office/drawing/2014/main" id="{F8EA5525-2A75-4E40-8D45-A7D9C18C1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1" y="28400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1" name="Rectangle 168">
                <a:extLst>
                  <a:ext uri="{FF2B5EF4-FFF2-40B4-BE49-F238E27FC236}">
                    <a16:creationId xmlns:a16="http://schemas.microsoft.com/office/drawing/2014/main" id="{6FF0DA85-3A22-461C-980F-664E8297C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788" y="2840038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2" name="Rectangle 169">
                <a:extLst>
                  <a:ext uri="{FF2B5EF4-FFF2-40B4-BE49-F238E27FC236}">
                    <a16:creationId xmlns:a16="http://schemas.microsoft.com/office/drawing/2014/main" id="{7C6A8D88-3C8A-47D1-961A-1EEFDAD05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426" y="281781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3" name="Rectangle 170">
                <a:extLst>
                  <a:ext uri="{FF2B5EF4-FFF2-40B4-BE49-F238E27FC236}">
                    <a16:creationId xmlns:a16="http://schemas.microsoft.com/office/drawing/2014/main" id="{8809E260-6F25-4402-8FB7-48B26E00C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2817813"/>
                <a:ext cx="42863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4" name="Rectangle 171">
                <a:extLst>
                  <a:ext uri="{FF2B5EF4-FFF2-40B4-BE49-F238E27FC236}">
                    <a16:creationId xmlns:a16="http://schemas.microsoft.com/office/drawing/2014/main" id="{4DCF7B96-8B53-4D8D-AF3F-E20ACF70D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6" y="2806701"/>
                <a:ext cx="33338" cy="3333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5" name="Rectangle 172">
                <a:extLst>
                  <a:ext uri="{FF2B5EF4-FFF2-40B4-BE49-F238E27FC236}">
                    <a16:creationId xmlns:a16="http://schemas.microsoft.com/office/drawing/2014/main" id="{DBAFFC54-128B-4623-BD09-4D8D2E6F4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401" y="2806701"/>
                <a:ext cx="42863" cy="3333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6" name="Rectangle 173">
                <a:extLst>
                  <a:ext uri="{FF2B5EF4-FFF2-40B4-BE49-F238E27FC236}">
                    <a16:creationId xmlns:a16="http://schemas.microsoft.com/office/drawing/2014/main" id="{0C2AE42F-A2CF-420F-87E5-EA81FA54B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038" y="2806701"/>
                <a:ext cx="31750" cy="3333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7" name="Rectangle 174">
                <a:extLst>
                  <a:ext uri="{FF2B5EF4-FFF2-40B4-BE49-F238E27FC236}">
                    <a16:creationId xmlns:a16="http://schemas.microsoft.com/office/drawing/2014/main" id="{15CC6077-4B32-4E86-9747-B450EA345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263" y="27971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8" name="Rectangle 175">
                <a:extLst>
                  <a:ext uri="{FF2B5EF4-FFF2-40B4-BE49-F238E27FC236}">
                    <a16:creationId xmlns:a16="http://schemas.microsoft.com/office/drawing/2014/main" id="{08F417E3-4675-47FF-A9CD-E45574453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901" y="2765426"/>
                <a:ext cx="20638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49" name="Rectangle 176">
                <a:extLst>
                  <a:ext uri="{FF2B5EF4-FFF2-40B4-BE49-F238E27FC236}">
                    <a16:creationId xmlns:a16="http://schemas.microsoft.com/office/drawing/2014/main" id="{A8C55B8D-6149-4751-9007-C5D168D75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013" y="27860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0" name="Rectangle 177">
                <a:extLst>
                  <a:ext uri="{FF2B5EF4-FFF2-40B4-BE49-F238E27FC236}">
                    <a16:creationId xmlns:a16="http://schemas.microsoft.com/office/drawing/2014/main" id="{1E2E8311-A3AA-4E2B-AC7D-4F2AB4897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651" y="275431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1" name="Rectangle 178">
                <a:extLst>
                  <a:ext uri="{FF2B5EF4-FFF2-40B4-BE49-F238E27FC236}">
                    <a16:creationId xmlns:a16="http://schemas.microsoft.com/office/drawing/2014/main" id="{445E6EAE-4FD3-4C18-BF09-48638CF00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288" y="27654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2" name="Rectangle 179">
                <a:extLst>
                  <a:ext uri="{FF2B5EF4-FFF2-40B4-BE49-F238E27FC236}">
                    <a16:creationId xmlns:a16="http://schemas.microsoft.com/office/drawing/2014/main" id="{AFC587E5-23BC-494E-844A-055111CB7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401" y="274320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3" name="Rectangle 180">
                <a:extLst>
                  <a:ext uri="{FF2B5EF4-FFF2-40B4-BE49-F238E27FC236}">
                    <a16:creationId xmlns:a16="http://schemas.microsoft.com/office/drawing/2014/main" id="{72C123A5-BCF4-4AD7-9B59-FC5C88951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2754313"/>
                <a:ext cx="42863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4" name="Rectangle 181">
                <a:extLst>
                  <a:ext uri="{FF2B5EF4-FFF2-40B4-BE49-F238E27FC236}">
                    <a16:creationId xmlns:a16="http://schemas.microsoft.com/office/drawing/2014/main" id="{F4B93740-990A-4AB5-B75B-02220B218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275431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5" name="Rectangle 182">
                <a:extLst>
                  <a:ext uri="{FF2B5EF4-FFF2-40B4-BE49-F238E27FC236}">
                    <a16:creationId xmlns:a16="http://schemas.microsoft.com/office/drawing/2014/main" id="{FAC3D739-0751-416E-9EC4-70F084285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901" y="27225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6" name="Rectangle 183">
                <a:extLst>
                  <a:ext uri="{FF2B5EF4-FFF2-40B4-BE49-F238E27FC236}">
                    <a16:creationId xmlns:a16="http://schemas.microsoft.com/office/drawing/2014/main" id="{231FE57A-7217-406F-BEF3-E95C1448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126" y="27336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7" name="Rectangle 184">
                <a:extLst>
                  <a:ext uri="{FF2B5EF4-FFF2-40B4-BE49-F238E27FC236}">
                    <a16:creationId xmlns:a16="http://schemas.microsoft.com/office/drawing/2014/main" id="{3795C0C6-3D6B-47F5-B05D-CAB5BA8E3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763" y="27225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8" name="Rectangle 185">
                <a:extLst>
                  <a:ext uri="{FF2B5EF4-FFF2-40B4-BE49-F238E27FC236}">
                    <a16:creationId xmlns:a16="http://schemas.microsoft.com/office/drawing/2014/main" id="{637A79BB-459A-42BF-9C2E-25A610F2A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401" y="27019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59" name="Rectangle 186">
                <a:extLst>
                  <a:ext uri="{FF2B5EF4-FFF2-40B4-BE49-F238E27FC236}">
                    <a16:creationId xmlns:a16="http://schemas.microsoft.com/office/drawing/2014/main" id="{1297B40A-CECC-4FC4-B93E-4D48E7384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9626" y="270192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0" name="Rectangle 187">
                <a:extLst>
                  <a:ext uri="{FF2B5EF4-FFF2-40B4-BE49-F238E27FC236}">
                    <a16:creationId xmlns:a16="http://schemas.microsoft.com/office/drawing/2014/main" id="{2674A425-3F6C-48CB-968D-2EE1BEF4D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263" y="2701926"/>
                <a:ext cx="20638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1" name="Rectangle 188">
                <a:extLst>
                  <a:ext uri="{FF2B5EF4-FFF2-40B4-BE49-F238E27FC236}">
                    <a16:creationId xmlns:a16="http://schemas.microsoft.com/office/drawing/2014/main" id="{AEE1B007-FE5A-4589-B39B-3B2BD8CAD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376" y="269081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2" name="Rectangle 189">
                <a:extLst>
                  <a:ext uri="{FF2B5EF4-FFF2-40B4-BE49-F238E27FC236}">
                    <a16:creationId xmlns:a16="http://schemas.microsoft.com/office/drawing/2014/main" id="{8A13848C-34E1-4AC5-9E35-206D0C7F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013" y="269081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3" name="Rectangle 190">
                <a:extLst>
                  <a:ext uri="{FF2B5EF4-FFF2-40B4-BE49-F238E27FC236}">
                    <a16:creationId xmlns:a16="http://schemas.microsoft.com/office/drawing/2014/main" id="{938DBA47-DB49-4C71-94C9-7914DDA22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651" y="269081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4" name="Rectangle 191">
                <a:extLst>
                  <a:ext uri="{FF2B5EF4-FFF2-40B4-BE49-F238E27FC236}">
                    <a16:creationId xmlns:a16="http://schemas.microsoft.com/office/drawing/2014/main" id="{363CF78B-DB41-412A-9BEB-815D84255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876" y="267970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5" name="Rectangle 192">
                <a:extLst>
                  <a:ext uri="{FF2B5EF4-FFF2-40B4-BE49-F238E27FC236}">
                    <a16:creationId xmlns:a16="http://schemas.microsoft.com/office/drawing/2014/main" id="{A05D7A09-F98B-423F-8029-A2976FB85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267970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6" name="Rectangle 193">
                <a:extLst>
                  <a:ext uri="{FF2B5EF4-FFF2-40B4-BE49-F238E27FC236}">
                    <a16:creationId xmlns:a16="http://schemas.microsoft.com/office/drawing/2014/main" id="{B4F6A7BC-F5C5-472D-88EF-9FAEED386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738" y="2679701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7" name="Rectangle 194">
                <a:extLst>
                  <a:ext uri="{FF2B5EF4-FFF2-40B4-BE49-F238E27FC236}">
                    <a16:creationId xmlns:a16="http://schemas.microsoft.com/office/drawing/2014/main" id="{51E1FDD5-1AD3-4C01-8655-776A467D4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376" y="26701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8" name="Rectangle 195">
                <a:extLst>
                  <a:ext uri="{FF2B5EF4-FFF2-40B4-BE49-F238E27FC236}">
                    <a16:creationId xmlns:a16="http://schemas.microsoft.com/office/drawing/2014/main" id="{F892888C-7B74-418E-A34E-45D6E6542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013" y="26701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69" name="Rectangle 196">
                <a:extLst>
                  <a:ext uri="{FF2B5EF4-FFF2-40B4-BE49-F238E27FC236}">
                    <a16:creationId xmlns:a16="http://schemas.microsoft.com/office/drawing/2014/main" id="{F66461D6-6E4B-4C89-8901-608F6F62A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1238" y="26701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70" name="Rectangle 197">
                <a:extLst>
                  <a:ext uri="{FF2B5EF4-FFF2-40B4-BE49-F238E27FC236}">
                    <a16:creationId xmlns:a16="http://schemas.microsoft.com/office/drawing/2014/main" id="{1BE8C007-0B27-4205-9477-057C6B0EC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1876" y="26701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71" name="Rectangle 198">
                <a:extLst>
                  <a:ext uri="{FF2B5EF4-FFF2-40B4-BE49-F238E27FC236}">
                    <a16:creationId xmlns:a16="http://schemas.microsoft.com/office/drawing/2014/main" id="{C2DCA101-0425-4339-B638-14BE835A6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513" y="26590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72" name="Rectangle 199">
                <a:extLst>
                  <a:ext uri="{FF2B5EF4-FFF2-40B4-BE49-F238E27FC236}">
                    <a16:creationId xmlns:a16="http://schemas.microsoft.com/office/drawing/2014/main" id="{D900F5D0-2056-40A7-A0C2-80379781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738" y="26590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73" name="Rectangle 200">
                <a:extLst>
                  <a:ext uri="{FF2B5EF4-FFF2-40B4-BE49-F238E27FC236}">
                    <a16:creationId xmlns:a16="http://schemas.microsoft.com/office/drawing/2014/main" id="{8263A2EA-3E55-45DD-BDA0-2DF513E87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376" y="26590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74" name="Rectangle 201">
                <a:extLst>
                  <a:ext uri="{FF2B5EF4-FFF2-40B4-BE49-F238E27FC236}">
                    <a16:creationId xmlns:a16="http://schemas.microsoft.com/office/drawing/2014/main" id="{06382944-9A5A-4923-83BE-D8F2F3282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488" y="26590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75" name="Rectangle 202">
                <a:extLst>
                  <a:ext uri="{FF2B5EF4-FFF2-40B4-BE49-F238E27FC236}">
                    <a16:creationId xmlns:a16="http://schemas.microsoft.com/office/drawing/2014/main" id="{23BCE30F-C27C-4387-995C-C546D3944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126" y="265906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76" name="Rectangle 203">
                <a:extLst>
                  <a:ext uri="{FF2B5EF4-FFF2-40B4-BE49-F238E27FC236}">
                    <a16:creationId xmlns:a16="http://schemas.microsoft.com/office/drawing/2014/main" id="{CBAF7F3C-8075-433E-8810-C78A3CAE9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351" y="2670176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77" name="Rectangle 204">
                <a:extLst>
                  <a:ext uri="{FF2B5EF4-FFF2-40B4-BE49-F238E27FC236}">
                    <a16:creationId xmlns:a16="http://schemas.microsoft.com/office/drawing/2014/main" id="{179AA589-7385-4FFB-89F6-9891FEA3F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88" y="2690813"/>
                <a:ext cx="31750" cy="3175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grpSp>
            <p:nvGrpSpPr>
              <p:cNvPr id="1678" name="Group 406">
                <a:extLst>
                  <a:ext uri="{FF2B5EF4-FFF2-40B4-BE49-F238E27FC236}">
                    <a16:creationId xmlns:a16="http://schemas.microsoft.com/office/drawing/2014/main" id="{3E6C6933-CCB7-43A9-B2C6-DC4BB2F518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3313" y="2679700"/>
                <a:ext cx="3532188" cy="2716213"/>
                <a:chOff x="695" y="1688"/>
                <a:chExt cx="2225" cy="1711"/>
              </a:xfrm>
            </p:grpSpPr>
            <p:sp>
              <p:nvSpPr>
                <p:cNvPr id="1762" name="Rectangle 206">
                  <a:extLst>
                    <a:ext uri="{FF2B5EF4-FFF2-40B4-BE49-F238E27FC236}">
                      <a16:creationId xmlns:a16="http://schemas.microsoft.com/office/drawing/2014/main" id="{62F8AC31-29E5-4842-B707-E5B4F2CE35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0" y="168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63" name="Rectangle 207">
                  <a:extLst>
                    <a:ext uri="{FF2B5EF4-FFF2-40B4-BE49-F238E27FC236}">
                      <a16:creationId xmlns:a16="http://schemas.microsoft.com/office/drawing/2014/main" id="{7280B2DB-947B-4221-97C3-ED3EDC0A5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0" y="1695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64" name="Rectangle 208">
                  <a:extLst>
                    <a:ext uri="{FF2B5EF4-FFF2-40B4-BE49-F238E27FC236}">
                      <a16:creationId xmlns:a16="http://schemas.microsoft.com/office/drawing/2014/main" id="{697C4CFF-273A-461B-BC27-D841787EB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170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65" name="Rectangle 209">
                  <a:extLst>
                    <a:ext uri="{FF2B5EF4-FFF2-40B4-BE49-F238E27FC236}">
                      <a16:creationId xmlns:a16="http://schemas.microsoft.com/office/drawing/2014/main" id="{74E18623-B9F6-47D8-A8A3-88939EBF5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0" y="1715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66" name="Rectangle 210">
                  <a:extLst>
                    <a:ext uri="{FF2B5EF4-FFF2-40B4-BE49-F238E27FC236}">
                      <a16:creationId xmlns:a16="http://schemas.microsoft.com/office/drawing/2014/main" id="{B0279CE9-BCFC-40F9-A495-23C4C07F1E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4" y="1715"/>
                  <a:ext cx="26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67" name="Rectangle 211">
                  <a:extLst>
                    <a:ext uri="{FF2B5EF4-FFF2-40B4-BE49-F238E27FC236}">
                      <a16:creationId xmlns:a16="http://schemas.microsoft.com/office/drawing/2014/main" id="{46E408D6-C640-489C-B5CD-94F6B6059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4" y="172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68" name="Rectangle 212">
                  <a:extLst>
                    <a:ext uri="{FF2B5EF4-FFF2-40B4-BE49-F238E27FC236}">
                      <a16:creationId xmlns:a16="http://schemas.microsoft.com/office/drawing/2014/main" id="{FE6341EB-1AA0-47B5-BE21-626E5B3FF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0" y="1742"/>
                  <a:ext cx="21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69" name="Rectangle 213">
                  <a:extLst>
                    <a:ext uri="{FF2B5EF4-FFF2-40B4-BE49-F238E27FC236}">
                      <a16:creationId xmlns:a16="http://schemas.microsoft.com/office/drawing/2014/main" id="{407A38D5-FF26-4131-A604-4AF3881B3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4" y="1768"/>
                  <a:ext cx="20" cy="21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0" name="Rectangle 214">
                  <a:extLst>
                    <a:ext uri="{FF2B5EF4-FFF2-40B4-BE49-F238E27FC236}">
                      <a16:creationId xmlns:a16="http://schemas.microsoft.com/office/drawing/2014/main" id="{656AA415-F43B-41C2-88DB-C8C343847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" y="178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1" name="Rectangle 215">
                  <a:extLst>
                    <a:ext uri="{FF2B5EF4-FFF2-40B4-BE49-F238E27FC236}">
                      <a16:creationId xmlns:a16="http://schemas.microsoft.com/office/drawing/2014/main" id="{24805AFC-601E-42FF-80FC-3C2EE3456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" y="178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2" name="Rectangle 216">
                  <a:extLst>
                    <a:ext uri="{FF2B5EF4-FFF2-40B4-BE49-F238E27FC236}">
                      <a16:creationId xmlns:a16="http://schemas.microsoft.com/office/drawing/2014/main" id="{5E93BEC5-3D84-4FCB-9182-50F9263E95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4" y="180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3" name="Rectangle 217">
                  <a:extLst>
                    <a:ext uri="{FF2B5EF4-FFF2-40B4-BE49-F238E27FC236}">
                      <a16:creationId xmlns:a16="http://schemas.microsoft.com/office/drawing/2014/main" id="{F5478713-D292-4D1E-B880-2DE975173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7" y="182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4" name="Rectangle 218">
                  <a:extLst>
                    <a:ext uri="{FF2B5EF4-FFF2-40B4-BE49-F238E27FC236}">
                      <a16:creationId xmlns:a16="http://schemas.microsoft.com/office/drawing/2014/main" id="{144321CC-4D2A-4159-A5BB-69B5E886B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1" y="1849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5" name="Rectangle 219">
                  <a:extLst>
                    <a:ext uri="{FF2B5EF4-FFF2-40B4-BE49-F238E27FC236}">
                      <a16:creationId xmlns:a16="http://schemas.microsoft.com/office/drawing/2014/main" id="{AFE79705-067B-4438-A0C8-39A6946AC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1869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6" name="Rectangle 220">
                  <a:extLst>
                    <a:ext uri="{FF2B5EF4-FFF2-40B4-BE49-F238E27FC236}">
                      <a16:creationId xmlns:a16="http://schemas.microsoft.com/office/drawing/2014/main" id="{4172024D-E512-4953-9E83-EBDF4FA9B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7" y="1875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7" name="Rectangle 221">
                  <a:extLst>
                    <a:ext uri="{FF2B5EF4-FFF2-40B4-BE49-F238E27FC236}">
                      <a16:creationId xmlns:a16="http://schemas.microsoft.com/office/drawing/2014/main" id="{AC64C107-7657-4947-B266-0A40099BA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1" y="190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8" name="Rectangle 222">
                  <a:extLst>
                    <a:ext uri="{FF2B5EF4-FFF2-40B4-BE49-F238E27FC236}">
                      <a16:creationId xmlns:a16="http://schemas.microsoft.com/office/drawing/2014/main" id="{D240C454-B911-4580-A4F1-F8A4248B4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4" y="192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79" name="Rectangle 223">
                  <a:extLst>
                    <a:ext uri="{FF2B5EF4-FFF2-40B4-BE49-F238E27FC236}">
                      <a16:creationId xmlns:a16="http://schemas.microsoft.com/office/drawing/2014/main" id="{28015229-2F03-45D7-8BE6-AD5D871D2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7" y="1942"/>
                  <a:ext cx="21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0" name="Rectangle 224">
                  <a:extLst>
                    <a:ext uri="{FF2B5EF4-FFF2-40B4-BE49-F238E27FC236}">
                      <a16:creationId xmlns:a16="http://schemas.microsoft.com/office/drawing/2014/main" id="{B31B241C-E2EF-4E44-8793-F6856F2D1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969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1" name="Rectangle 225">
                  <a:extLst>
                    <a:ext uri="{FF2B5EF4-FFF2-40B4-BE49-F238E27FC236}">
                      <a16:creationId xmlns:a16="http://schemas.microsoft.com/office/drawing/2014/main" id="{40F864C1-4F3D-4C63-8F03-DBBD5FB3BD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" y="1989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2" name="Rectangle 226">
                  <a:extLst>
                    <a:ext uri="{FF2B5EF4-FFF2-40B4-BE49-F238E27FC236}">
                      <a16:creationId xmlns:a16="http://schemas.microsoft.com/office/drawing/2014/main" id="{BC9A2FF9-AD4B-442B-B396-78B0D41DC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2009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3" name="Rectangle 227">
                  <a:extLst>
                    <a:ext uri="{FF2B5EF4-FFF2-40B4-BE49-F238E27FC236}">
                      <a16:creationId xmlns:a16="http://schemas.microsoft.com/office/drawing/2014/main" id="{9D79BF5C-3365-42C5-8510-1E49905D4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202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4" name="Rectangle 228">
                  <a:extLst>
                    <a:ext uri="{FF2B5EF4-FFF2-40B4-BE49-F238E27FC236}">
                      <a16:creationId xmlns:a16="http://schemas.microsoft.com/office/drawing/2014/main" id="{6FD074EB-F732-4ECC-A79A-81FB550D7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1" y="2049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5" name="Rectangle 229">
                  <a:extLst>
                    <a:ext uri="{FF2B5EF4-FFF2-40B4-BE49-F238E27FC236}">
                      <a16:creationId xmlns:a16="http://schemas.microsoft.com/office/drawing/2014/main" id="{7BAD3030-B47D-4F28-92D9-3259636A3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2076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6" name="Rectangle 230">
                  <a:extLst>
                    <a:ext uri="{FF2B5EF4-FFF2-40B4-BE49-F238E27FC236}">
                      <a16:creationId xmlns:a16="http://schemas.microsoft.com/office/drawing/2014/main" id="{C0D34EEA-56EB-4298-94A9-4091F764A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8" y="2096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7" name="Rectangle 231">
                  <a:extLst>
                    <a:ext uri="{FF2B5EF4-FFF2-40B4-BE49-F238E27FC236}">
                      <a16:creationId xmlns:a16="http://schemas.microsoft.com/office/drawing/2014/main" id="{B03BAF67-6004-4AFD-A7DA-FB8DF4D76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1" y="2129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8" name="Rectangle 232">
                  <a:extLst>
                    <a:ext uri="{FF2B5EF4-FFF2-40B4-BE49-F238E27FC236}">
                      <a16:creationId xmlns:a16="http://schemas.microsoft.com/office/drawing/2014/main" id="{5F197A99-52AC-41F4-97C6-AC699C980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4" y="2149"/>
                  <a:ext cx="21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89" name="Rectangle 233">
                  <a:extLst>
                    <a:ext uri="{FF2B5EF4-FFF2-40B4-BE49-F238E27FC236}">
                      <a16:creationId xmlns:a16="http://schemas.microsoft.com/office/drawing/2014/main" id="{C5D1C292-A9A3-4AF1-817E-776CBE2A6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8" y="2169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0" name="Rectangle 234">
                  <a:extLst>
                    <a:ext uri="{FF2B5EF4-FFF2-40B4-BE49-F238E27FC236}">
                      <a16:creationId xmlns:a16="http://schemas.microsoft.com/office/drawing/2014/main" id="{304685C4-AD75-4F6A-AE59-93E70C58A3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5" y="2189"/>
                  <a:ext cx="20" cy="21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1" name="Rectangle 235">
                  <a:extLst>
                    <a:ext uri="{FF2B5EF4-FFF2-40B4-BE49-F238E27FC236}">
                      <a16:creationId xmlns:a16="http://schemas.microsoft.com/office/drawing/2014/main" id="{83B6DEF6-C18E-49AB-9C3C-71A7893F7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8" y="2216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2" name="Rectangle 236">
                  <a:extLst>
                    <a:ext uri="{FF2B5EF4-FFF2-40B4-BE49-F238E27FC236}">
                      <a16:creationId xmlns:a16="http://schemas.microsoft.com/office/drawing/2014/main" id="{EC209F29-0975-4A4C-AA80-67AC73D37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" y="2236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3" name="Rectangle 237">
                  <a:extLst>
                    <a:ext uri="{FF2B5EF4-FFF2-40B4-BE49-F238E27FC236}">
                      <a16:creationId xmlns:a16="http://schemas.microsoft.com/office/drawing/2014/main" id="{AAB1E0CA-8B2A-499E-BCEB-B152F6F98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1" y="2256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4" name="Rectangle 238">
                  <a:extLst>
                    <a:ext uri="{FF2B5EF4-FFF2-40B4-BE49-F238E27FC236}">
                      <a16:creationId xmlns:a16="http://schemas.microsoft.com/office/drawing/2014/main" id="{B27119AE-4CB4-4522-A2D3-A8798DDE4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5" y="2283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5" name="Rectangle 239">
                  <a:extLst>
                    <a:ext uri="{FF2B5EF4-FFF2-40B4-BE49-F238E27FC236}">
                      <a16:creationId xmlns:a16="http://schemas.microsoft.com/office/drawing/2014/main" id="{6FA77937-B980-4079-8EB8-147368F4B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8" y="2303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6" name="Rectangle 240">
                  <a:extLst>
                    <a:ext uri="{FF2B5EF4-FFF2-40B4-BE49-F238E27FC236}">
                      <a16:creationId xmlns:a16="http://schemas.microsoft.com/office/drawing/2014/main" id="{D6F550BC-C2C2-491F-BC2C-F01584798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1" y="233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7" name="Rectangle 241">
                  <a:extLst>
                    <a:ext uri="{FF2B5EF4-FFF2-40B4-BE49-F238E27FC236}">
                      <a16:creationId xmlns:a16="http://schemas.microsoft.com/office/drawing/2014/main" id="{B2D1ADD0-26C2-47EC-B046-BF41CF3953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1" y="2350"/>
                  <a:ext cx="14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8" name="Rectangle 242">
                  <a:extLst>
                    <a:ext uri="{FF2B5EF4-FFF2-40B4-BE49-F238E27FC236}">
                      <a16:creationId xmlns:a16="http://schemas.microsoft.com/office/drawing/2014/main" id="{6805474F-E532-4D8D-B9B4-3C02DF408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5" y="237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799" name="Rectangle 243">
                  <a:extLst>
                    <a:ext uri="{FF2B5EF4-FFF2-40B4-BE49-F238E27FC236}">
                      <a16:creationId xmlns:a16="http://schemas.microsoft.com/office/drawing/2014/main" id="{65997AC5-3482-4FC3-8FDD-481828D8C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8" y="2397"/>
                  <a:ext cx="14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0" name="Rectangle 244">
                  <a:extLst>
                    <a:ext uri="{FF2B5EF4-FFF2-40B4-BE49-F238E27FC236}">
                      <a16:creationId xmlns:a16="http://schemas.microsoft.com/office/drawing/2014/main" id="{E91731F9-E701-4DEB-A6FA-8BA714D43E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5" y="241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1" name="Rectangle 245">
                  <a:extLst>
                    <a:ext uri="{FF2B5EF4-FFF2-40B4-BE49-F238E27FC236}">
                      <a16:creationId xmlns:a16="http://schemas.microsoft.com/office/drawing/2014/main" id="{2EFE6CF0-9F8D-48BB-AD89-46710B77B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2437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2" name="Rectangle 246">
                  <a:extLst>
                    <a:ext uri="{FF2B5EF4-FFF2-40B4-BE49-F238E27FC236}">
                      <a16:creationId xmlns:a16="http://schemas.microsoft.com/office/drawing/2014/main" id="{AD2AF5C5-1C59-4DB6-9742-6952218B9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8" y="245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3" name="Rectangle 247">
                  <a:extLst>
                    <a:ext uri="{FF2B5EF4-FFF2-40B4-BE49-F238E27FC236}">
                      <a16:creationId xmlns:a16="http://schemas.microsoft.com/office/drawing/2014/main" id="{F7D5C820-37A3-4D2F-AC12-D9A0AB9AF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47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4" name="Rectangle 248">
                  <a:extLst>
                    <a:ext uri="{FF2B5EF4-FFF2-40B4-BE49-F238E27FC236}">
                      <a16:creationId xmlns:a16="http://schemas.microsoft.com/office/drawing/2014/main" id="{23B18A8B-4913-4EA1-8259-AD42CC2BF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249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5" name="Rectangle 249">
                  <a:extLst>
                    <a:ext uri="{FF2B5EF4-FFF2-40B4-BE49-F238E27FC236}">
                      <a16:creationId xmlns:a16="http://schemas.microsoft.com/office/drawing/2014/main" id="{3FA40517-FED0-459E-ACA7-E232FC928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5" y="251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6" name="Rectangle 250">
                  <a:extLst>
                    <a:ext uri="{FF2B5EF4-FFF2-40B4-BE49-F238E27FC236}">
                      <a16:creationId xmlns:a16="http://schemas.microsoft.com/office/drawing/2014/main" id="{989C1CD7-5580-4507-8384-E39750DFA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2" y="2530"/>
                  <a:ext cx="27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7" name="Rectangle 251">
                  <a:extLst>
                    <a:ext uri="{FF2B5EF4-FFF2-40B4-BE49-F238E27FC236}">
                      <a16:creationId xmlns:a16="http://schemas.microsoft.com/office/drawing/2014/main" id="{1B1C4C20-3E3D-4CC3-9F05-C9A76E544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2" y="255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8" name="Rectangle 252">
                  <a:extLst>
                    <a:ext uri="{FF2B5EF4-FFF2-40B4-BE49-F238E27FC236}">
                      <a16:creationId xmlns:a16="http://schemas.microsoft.com/office/drawing/2014/main" id="{8151B444-315E-4183-8963-0F507D577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5" y="2564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09" name="Rectangle 253">
                  <a:extLst>
                    <a:ext uri="{FF2B5EF4-FFF2-40B4-BE49-F238E27FC236}">
                      <a16:creationId xmlns:a16="http://schemas.microsoft.com/office/drawing/2014/main" id="{6022F11F-4170-45FE-9192-4B84C7D2F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2590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0" name="Rectangle 254">
                  <a:extLst>
                    <a:ext uri="{FF2B5EF4-FFF2-40B4-BE49-F238E27FC236}">
                      <a16:creationId xmlns:a16="http://schemas.microsoft.com/office/drawing/2014/main" id="{A6F7F719-8658-4556-B2DF-F4FA19A08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2" y="2610"/>
                  <a:ext cx="20" cy="21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1" name="Rectangle 255">
                  <a:extLst>
                    <a:ext uri="{FF2B5EF4-FFF2-40B4-BE49-F238E27FC236}">
                      <a16:creationId xmlns:a16="http://schemas.microsoft.com/office/drawing/2014/main" id="{ADB6A5E1-38A8-4A08-BA31-5B83C5976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" y="2631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2" name="Rectangle 256">
                  <a:extLst>
                    <a:ext uri="{FF2B5EF4-FFF2-40B4-BE49-F238E27FC236}">
                      <a16:creationId xmlns:a16="http://schemas.microsoft.com/office/drawing/2014/main" id="{DE8874DB-2971-40A3-8DB0-A827C6B993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2651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3" name="Rectangle 257">
                  <a:extLst>
                    <a:ext uri="{FF2B5EF4-FFF2-40B4-BE49-F238E27FC236}">
                      <a16:creationId xmlns:a16="http://schemas.microsoft.com/office/drawing/2014/main" id="{5FDBAEDC-795A-4C6F-8972-B18E51ADD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2677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4" name="Rectangle 258">
                  <a:extLst>
                    <a:ext uri="{FF2B5EF4-FFF2-40B4-BE49-F238E27FC236}">
                      <a16:creationId xmlns:a16="http://schemas.microsoft.com/office/drawing/2014/main" id="{E8DBEBAC-89C5-4A0F-B07B-D1D72CDF8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2" y="2704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5" name="Rectangle 259">
                  <a:extLst>
                    <a:ext uri="{FF2B5EF4-FFF2-40B4-BE49-F238E27FC236}">
                      <a16:creationId xmlns:a16="http://schemas.microsoft.com/office/drawing/2014/main" id="{C495D211-B610-478A-BFE9-840B593A45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2" y="2731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6" name="Rectangle 260">
                  <a:extLst>
                    <a:ext uri="{FF2B5EF4-FFF2-40B4-BE49-F238E27FC236}">
                      <a16:creationId xmlns:a16="http://schemas.microsoft.com/office/drawing/2014/main" id="{EBF93FA2-71E9-4799-BF1B-F63535EC4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6" y="2751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7" name="Rectangle 261">
                  <a:extLst>
                    <a:ext uri="{FF2B5EF4-FFF2-40B4-BE49-F238E27FC236}">
                      <a16:creationId xmlns:a16="http://schemas.microsoft.com/office/drawing/2014/main" id="{A171BAD7-A4C5-43FC-82AA-54FEFF88A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9" y="2771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8" name="Rectangle 262">
                  <a:extLst>
                    <a:ext uri="{FF2B5EF4-FFF2-40B4-BE49-F238E27FC236}">
                      <a16:creationId xmlns:a16="http://schemas.microsoft.com/office/drawing/2014/main" id="{F52EB35F-C61C-4DCB-ACC8-C5B8AF7BE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2" y="279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19" name="Rectangle 263">
                  <a:extLst>
                    <a:ext uri="{FF2B5EF4-FFF2-40B4-BE49-F238E27FC236}">
                      <a16:creationId xmlns:a16="http://schemas.microsoft.com/office/drawing/2014/main" id="{65ED5FD3-EC60-42EC-8001-9EE400DBD0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6" y="2824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0" name="Rectangle 264">
                  <a:extLst>
                    <a:ext uri="{FF2B5EF4-FFF2-40B4-BE49-F238E27FC236}">
                      <a16:creationId xmlns:a16="http://schemas.microsoft.com/office/drawing/2014/main" id="{CF689C62-EF41-40B1-AD84-257D66EB0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" y="2844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1" name="Rectangle 265">
                  <a:extLst>
                    <a:ext uri="{FF2B5EF4-FFF2-40B4-BE49-F238E27FC236}">
                      <a16:creationId xmlns:a16="http://schemas.microsoft.com/office/drawing/2014/main" id="{C85B0B66-13FB-4984-9673-E8C9DFEF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" y="2871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2" name="Rectangle 266">
                  <a:extLst>
                    <a:ext uri="{FF2B5EF4-FFF2-40B4-BE49-F238E27FC236}">
                      <a16:creationId xmlns:a16="http://schemas.microsoft.com/office/drawing/2014/main" id="{C7B11C11-F45D-41A5-9BC8-4BF16C7CC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2891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3" name="Rectangle 267">
                  <a:extLst>
                    <a:ext uri="{FF2B5EF4-FFF2-40B4-BE49-F238E27FC236}">
                      <a16:creationId xmlns:a16="http://schemas.microsoft.com/office/drawing/2014/main" id="{ADFF5019-6E09-4223-B506-343D8BD9AC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6" y="2911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4" name="Rectangle 268">
                  <a:extLst>
                    <a:ext uri="{FF2B5EF4-FFF2-40B4-BE49-F238E27FC236}">
                      <a16:creationId xmlns:a16="http://schemas.microsoft.com/office/drawing/2014/main" id="{E78CDC38-8F97-471A-B93F-0463A63BA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9" y="293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5" name="Rectangle 269">
                  <a:extLst>
                    <a:ext uri="{FF2B5EF4-FFF2-40B4-BE49-F238E27FC236}">
                      <a16:creationId xmlns:a16="http://schemas.microsoft.com/office/drawing/2014/main" id="{4C6B78EA-E356-423B-8E87-21A816E99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3" y="295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6" name="Rectangle 270">
                  <a:extLst>
                    <a:ext uri="{FF2B5EF4-FFF2-40B4-BE49-F238E27FC236}">
                      <a16:creationId xmlns:a16="http://schemas.microsoft.com/office/drawing/2014/main" id="{F471E5BD-BFDF-4746-A3C3-249E48836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3" y="297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7" name="Rectangle 271">
                  <a:extLst>
                    <a:ext uri="{FF2B5EF4-FFF2-40B4-BE49-F238E27FC236}">
                      <a16:creationId xmlns:a16="http://schemas.microsoft.com/office/drawing/2014/main" id="{5DEBF9C8-3E39-42FA-ADAA-905B7E15C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6" y="3005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8" name="Rectangle 272">
                  <a:extLst>
                    <a:ext uri="{FF2B5EF4-FFF2-40B4-BE49-F238E27FC236}">
                      <a16:creationId xmlns:a16="http://schemas.microsoft.com/office/drawing/2014/main" id="{792E20A5-D348-49F4-862D-8017B6F74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6" y="3031"/>
                  <a:ext cx="20" cy="21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29" name="Rectangle 273">
                  <a:extLst>
                    <a:ext uri="{FF2B5EF4-FFF2-40B4-BE49-F238E27FC236}">
                      <a16:creationId xmlns:a16="http://schemas.microsoft.com/office/drawing/2014/main" id="{C491EDCC-1979-496C-BEF7-8F552E49B9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9" y="305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0" name="Rectangle 274">
                  <a:extLst>
                    <a:ext uri="{FF2B5EF4-FFF2-40B4-BE49-F238E27FC236}">
                      <a16:creationId xmlns:a16="http://schemas.microsoft.com/office/drawing/2014/main" id="{C2C9955A-8D45-417C-B297-897547D6F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3" y="307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1" name="Rectangle 275">
                  <a:extLst>
                    <a:ext uri="{FF2B5EF4-FFF2-40B4-BE49-F238E27FC236}">
                      <a16:creationId xmlns:a16="http://schemas.microsoft.com/office/drawing/2014/main" id="{C6E30EFB-4A7B-414A-BF7B-0F8ADF01A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3" y="3105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2" name="Rectangle 276">
                  <a:extLst>
                    <a:ext uri="{FF2B5EF4-FFF2-40B4-BE49-F238E27FC236}">
                      <a16:creationId xmlns:a16="http://schemas.microsoft.com/office/drawing/2014/main" id="{EB18FA9A-774F-4C90-81E6-240309069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313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3" name="Rectangle 277">
                  <a:extLst>
                    <a:ext uri="{FF2B5EF4-FFF2-40B4-BE49-F238E27FC236}">
                      <a16:creationId xmlns:a16="http://schemas.microsoft.com/office/drawing/2014/main" id="{D3A55F50-A201-4E92-BF8E-E70616A0B2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" y="3158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4" name="Rectangle 278">
                  <a:extLst>
                    <a:ext uri="{FF2B5EF4-FFF2-40B4-BE49-F238E27FC236}">
                      <a16:creationId xmlns:a16="http://schemas.microsoft.com/office/drawing/2014/main" id="{84D81ECA-25E4-4BC0-A439-9633BF35B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" y="319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5" name="Rectangle 279">
                  <a:extLst>
                    <a:ext uri="{FF2B5EF4-FFF2-40B4-BE49-F238E27FC236}">
                      <a16:creationId xmlns:a16="http://schemas.microsoft.com/office/drawing/2014/main" id="{632194D5-F775-4156-8B46-C40A72B3B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3" y="323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6" name="Rectangle 280">
                  <a:extLst>
                    <a:ext uri="{FF2B5EF4-FFF2-40B4-BE49-F238E27FC236}">
                      <a16:creationId xmlns:a16="http://schemas.microsoft.com/office/drawing/2014/main" id="{2A92C7C1-5DAA-4813-A3A3-E6FEDFFEB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6" y="32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7" name="Rectangle 281">
                  <a:extLst>
                    <a:ext uri="{FF2B5EF4-FFF2-40B4-BE49-F238E27FC236}">
                      <a16:creationId xmlns:a16="http://schemas.microsoft.com/office/drawing/2014/main" id="{42B53771-77A0-486F-A351-551F0E657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6" y="3305"/>
                  <a:ext cx="20" cy="21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8" name="Rectangle 282">
                  <a:extLst>
                    <a:ext uri="{FF2B5EF4-FFF2-40B4-BE49-F238E27FC236}">
                      <a16:creationId xmlns:a16="http://schemas.microsoft.com/office/drawing/2014/main" id="{7E30C962-1132-4E49-BEC5-A001642B9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6" y="333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39" name="Rectangle 283">
                  <a:extLst>
                    <a:ext uri="{FF2B5EF4-FFF2-40B4-BE49-F238E27FC236}">
                      <a16:creationId xmlns:a16="http://schemas.microsoft.com/office/drawing/2014/main" id="{5175CAC3-03B0-46C4-8C06-767ECF27E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0" y="335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0" name="Rectangle 284">
                  <a:extLst>
                    <a:ext uri="{FF2B5EF4-FFF2-40B4-BE49-F238E27FC236}">
                      <a16:creationId xmlns:a16="http://schemas.microsoft.com/office/drawing/2014/main" id="{5F1F212E-7B41-4A8E-99EA-06C37309D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0" y="3366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1" name="Rectangle 285">
                  <a:extLst>
                    <a:ext uri="{FF2B5EF4-FFF2-40B4-BE49-F238E27FC236}">
                      <a16:creationId xmlns:a16="http://schemas.microsoft.com/office/drawing/2014/main" id="{98A20E19-772F-4FFA-9965-56F005539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3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2" name="Rectangle 286">
                  <a:extLst>
                    <a:ext uri="{FF2B5EF4-FFF2-40B4-BE49-F238E27FC236}">
                      <a16:creationId xmlns:a16="http://schemas.microsoft.com/office/drawing/2014/main" id="{AA1D86E4-67A6-42C8-9602-DFC9CBC40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0" y="3366"/>
                  <a:ext cx="27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3" name="Rectangle 287">
                  <a:extLst>
                    <a:ext uri="{FF2B5EF4-FFF2-40B4-BE49-F238E27FC236}">
                      <a16:creationId xmlns:a16="http://schemas.microsoft.com/office/drawing/2014/main" id="{8C88C945-EE08-4FCC-B2BE-5E9C6353B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0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4" name="Rectangle 288">
                  <a:extLst>
                    <a:ext uri="{FF2B5EF4-FFF2-40B4-BE49-F238E27FC236}">
                      <a16:creationId xmlns:a16="http://schemas.microsoft.com/office/drawing/2014/main" id="{86DEE057-D9CC-4A20-8EF7-C49785588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3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5" name="Rectangle 289">
                  <a:extLst>
                    <a:ext uri="{FF2B5EF4-FFF2-40B4-BE49-F238E27FC236}">
                      <a16:creationId xmlns:a16="http://schemas.microsoft.com/office/drawing/2014/main" id="{5C4F6067-6A62-42EB-9724-F1F637745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3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6" name="Rectangle 290">
                  <a:extLst>
                    <a:ext uri="{FF2B5EF4-FFF2-40B4-BE49-F238E27FC236}">
                      <a16:creationId xmlns:a16="http://schemas.microsoft.com/office/drawing/2014/main" id="{8FE5B24B-B15E-4B02-8EEF-B1CEC45B8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7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7" name="Rectangle 291">
                  <a:extLst>
                    <a:ext uri="{FF2B5EF4-FFF2-40B4-BE49-F238E27FC236}">
                      <a16:creationId xmlns:a16="http://schemas.microsoft.com/office/drawing/2014/main" id="{D734D179-6BCB-4223-9587-22BE43028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7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8" name="Rectangle 292">
                  <a:extLst>
                    <a:ext uri="{FF2B5EF4-FFF2-40B4-BE49-F238E27FC236}">
                      <a16:creationId xmlns:a16="http://schemas.microsoft.com/office/drawing/2014/main" id="{DFE388E2-5B01-4D67-8931-DB4F6C82D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7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49" name="Rectangle 293">
                  <a:extLst>
                    <a:ext uri="{FF2B5EF4-FFF2-40B4-BE49-F238E27FC236}">
                      <a16:creationId xmlns:a16="http://schemas.microsoft.com/office/drawing/2014/main" id="{79FE0ED8-6E24-48BD-96EB-7AFFD2A3E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7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0" name="Rectangle 294">
                  <a:extLst>
                    <a:ext uri="{FF2B5EF4-FFF2-40B4-BE49-F238E27FC236}">
                      <a16:creationId xmlns:a16="http://schemas.microsoft.com/office/drawing/2014/main" id="{7677706E-E649-4991-8C83-0166375143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1" name="Rectangle 295">
                  <a:extLst>
                    <a:ext uri="{FF2B5EF4-FFF2-40B4-BE49-F238E27FC236}">
                      <a16:creationId xmlns:a16="http://schemas.microsoft.com/office/drawing/2014/main" id="{65F42F38-B69F-450B-9965-CF5A950194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4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2" name="Rectangle 296">
                  <a:extLst>
                    <a:ext uri="{FF2B5EF4-FFF2-40B4-BE49-F238E27FC236}">
                      <a16:creationId xmlns:a16="http://schemas.microsoft.com/office/drawing/2014/main" id="{9AFEBFE1-3DB2-40FD-A5F9-32BC614CD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4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3" name="Rectangle 297">
                  <a:extLst>
                    <a:ext uri="{FF2B5EF4-FFF2-40B4-BE49-F238E27FC236}">
                      <a16:creationId xmlns:a16="http://schemas.microsoft.com/office/drawing/2014/main" id="{936F4C1C-C3AC-4949-AED2-CBA089E48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7" y="3366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4" name="Rectangle 298">
                  <a:extLst>
                    <a:ext uri="{FF2B5EF4-FFF2-40B4-BE49-F238E27FC236}">
                      <a16:creationId xmlns:a16="http://schemas.microsoft.com/office/drawing/2014/main" id="{7CB03FD5-02A0-4363-B482-C903B540E4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0" y="3366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5" name="Rectangle 299">
                  <a:extLst>
                    <a:ext uri="{FF2B5EF4-FFF2-40B4-BE49-F238E27FC236}">
                      <a16:creationId xmlns:a16="http://schemas.microsoft.com/office/drawing/2014/main" id="{A4DB824A-D634-4D13-A58A-52C326B2B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0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6" name="Rectangle 300">
                  <a:extLst>
                    <a:ext uri="{FF2B5EF4-FFF2-40B4-BE49-F238E27FC236}">
                      <a16:creationId xmlns:a16="http://schemas.microsoft.com/office/drawing/2014/main" id="{697D6EFE-AB0A-4D34-8292-2D69CDB49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0" y="3372"/>
                  <a:ext cx="20" cy="20"/>
                </a:xfrm>
                <a:prstGeom prst="rect">
                  <a:avLst/>
                </a:prstGeom>
                <a:solidFill>
                  <a:srgbClr val="FF0000"/>
                </a:solidFill>
                <a:ln w="11113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7" name="Freeform 301">
                  <a:extLst>
                    <a:ext uri="{FF2B5EF4-FFF2-40B4-BE49-F238E27FC236}">
                      <a16:creationId xmlns:a16="http://schemas.microsoft.com/office/drawing/2014/main" id="{F821F161-6ACF-4040-968F-9CF3BBF10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" y="3038"/>
                  <a:ext cx="2219" cy="348"/>
                </a:xfrm>
                <a:custGeom>
                  <a:avLst/>
                  <a:gdLst>
                    <a:gd name="T0" fmla="*/ 2205 w 2219"/>
                    <a:gd name="T1" fmla="*/ 341 h 348"/>
                    <a:gd name="T2" fmla="*/ 2172 w 2219"/>
                    <a:gd name="T3" fmla="*/ 341 h 348"/>
                    <a:gd name="T4" fmla="*/ 2132 w 2219"/>
                    <a:gd name="T5" fmla="*/ 341 h 348"/>
                    <a:gd name="T6" fmla="*/ 2092 w 2219"/>
                    <a:gd name="T7" fmla="*/ 348 h 348"/>
                    <a:gd name="T8" fmla="*/ 2058 w 2219"/>
                    <a:gd name="T9" fmla="*/ 348 h 348"/>
                    <a:gd name="T10" fmla="*/ 2018 w 2219"/>
                    <a:gd name="T11" fmla="*/ 348 h 348"/>
                    <a:gd name="T12" fmla="*/ 1978 w 2219"/>
                    <a:gd name="T13" fmla="*/ 334 h 348"/>
                    <a:gd name="T14" fmla="*/ 1938 w 2219"/>
                    <a:gd name="T15" fmla="*/ 314 h 348"/>
                    <a:gd name="T16" fmla="*/ 1898 w 2219"/>
                    <a:gd name="T17" fmla="*/ 288 h 348"/>
                    <a:gd name="T18" fmla="*/ 1858 w 2219"/>
                    <a:gd name="T19" fmla="*/ 267 h 348"/>
                    <a:gd name="T20" fmla="*/ 1818 w 2219"/>
                    <a:gd name="T21" fmla="*/ 254 h 348"/>
                    <a:gd name="T22" fmla="*/ 1778 w 2219"/>
                    <a:gd name="T23" fmla="*/ 241 h 348"/>
                    <a:gd name="T24" fmla="*/ 1731 w 2219"/>
                    <a:gd name="T25" fmla="*/ 227 h 348"/>
                    <a:gd name="T26" fmla="*/ 1691 w 2219"/>
                    <a:gd name="T27" fmla="*/ 221 h 348"/>
                    <a:gd name="T28" fmla="*/ 1651 w 2219"/>
                    <a:gd name="T29" fmla="*/ 221 h 348"/>
                    <a:gd name="T30" fmla="*/ 1617 w 2219"/>
                    <a:gd name="T31" fmla="*/ 214 h 348"/>
                    <a:gd name="T32" fmla="*/ 1577 w 2219"/>
                    <a:gd name="T33" fmla="*/ 214 h 348"/>
                    <a:gd name="T34" fmla="*/ 1530 w 2219"/>
                    <a:gd name="T35" fmla="*/ 207 h 348"/>
                    <a:gd name="T36" fmla="*/ 1490 w 2219"/>
                    <a:gd name="T37" fmla="*/ 194 h 348"/>
                    <a:gd name="T38" fmla="*/ 1450 w 2219"/>
                    <a:gd name="T39" fmla="*/ 181 h 348"/>
                    <a:gd name="T40" fmla="*/ 1403 w 2219"/>
                    <a:gd name="T41" fmla="*/ 181 h 348"/>
                    <a:gd name="T42" fmla="*/ 1363 w 2219"/>
                    <a:gd name="T43" fmla="*/ 167 h 348"/>
                    <a:gd name="T44" fmla="*/ 1323 w 2219"/>
                    <a:gd name="T45" fmla="*/ 161 h 348"/>
                    <a:gd name="T46" fmla="*/ 1283 w 2219"/>
                    <a:gd name="T47" fmla="*/ 154 h 348"/>
                    <a:gd name="T48" fmla="*/ 1243 w 2219"/>
                    <a:gd name="T49" fmla="*/ 147 h 348"/>
                    <a:gd name="T50" fmla="*/ 1203 w 2219"/>
                    <a:gd name="T51" fmla="*/ 140 h 348"/>
                    <a:gd name="T52" fmla="*/ 1156 w 2219"/>
                    <a:gd name="T53" fmla="*/ 134 h 348"/>
                    <a:gd name="T54" fmla="*/ 1116 w 2219"/>
                    <a:gd name="T55" fmla="*/ 127 h 348"/>
                    <a:gd name="T56" fmla="*/ 1069 w 2219"/>
                    <a:gd name="T57" fmla="*/ 120 h 348"/>
                    <a:gd name="T58" fmla="*/ 1029 w 2219"/>
                    <a:gd name="T59" fmla="*/ 114 h 348"/>
                    <a:gd name="T60" fmla="*/ 989 w 2219"/>
                    <a:gd name="T61" fmla="*/ 107 h 348"/>
                    <a:gd name="T62" fmla="*/ 949 w 2219"/>
                    <a:gd name="T63" fmla="*/ 107 h 348"/>
                    <a:gd name="T64" fmla="*/ 909 w 2219"/>
                    <a:gd name="T65" fmla="*/ 100 h 348"/>
                    <a:gd name="T66" fmla="*/ 869 w 2219"/>
                    <a:gd name="T67" fmla="*/ 94 h 348"/>
                    <a:gd name="T68" fmla="*/ 829 w 2219"/>
                    <a:gd name="T69" fmla="*/ 87 h 348"/>
                    <a:gd name="T70" fmla="*/ 788 w 2219"/>
                    <a:gd name="T71" fmla="*/ 80 h 348"/>
                    <a:gd name="T72" fmla="*/ 748 w 2219"/>
                    <a:gd name="T73" fmla="*/ 80 h 348"/>
                    <a:gd name="T74" fmla="*/ 708 w 2219"/>
                    <a:gd name="T75" fmla="*/ 67 h 348"/>
                    <a:gd name="T76" fmla="*/ 675 w 2219"/>
                    <a:gd name="T77" fmla="*/ 67 h 348"/>
                    <a:gd name="T78" fmla="*/ 641 w 2219"/>
                    <a:gd name="T79" fmla="*/ 60 h 348"/>
                    <a:gd name="T80" fmla="*/ 608 w 2219"/>
                    <a:gd name="T81" fmla="*/ 54 h 348"/>
                    <a:gd name="T82" fmla="*/ 568 w 2219"/>
                    <a:gd name="T83" fmla="*/ 54 h 348"/>
                    <a:gd name="T84" fmla="*/ 534 w 2219"/>
                    <a:gd name="T85" fmla="*/ 47 h 348"/>
                    <a:gd name="T86" fmla="*/ 494 w 2219"/>
                    <a:gd name="T87" fmla="*/ 47 h 348"/>
                    <a:gd name="T88" fmla="*/ 468 w 2219"/>
                    <a:gd name="T89" fmla="*/ 40 h 348"/>
                    <a:gd name="T90" fmla="*/ 434 w 2219"/>
                    <a:gd name="T91" fmla="*/ 40 h 348"/>
                    <a:gd name="T92" fmla="*/ 401 w 2219"/>
                    <a:gd name="T93" fmla="*/ 34 h 348"/>
                    <a:gd name="T94" fmla="*/ 367 w 2219"/>
                    <a:gd name="T95" fmla="*/ 27 h 348"/>
                    <a:gd name="T96" fmla="*/ 334 w 2219"/>
                    <a:gd name="T97" fmla="*/ 27 h 348"/>
                    <a:gd name="T98" fmla="*/ 307 w 2219"/>
                    <a:gd name="T99" fmla="*/ 20 h 348"/>
                    <a:gd name="T100" fmla="*/ 274 w 2219"/>
                    <a:gd name="T101" fmla="*/ 20 h 348"/>
                    <a:gd name="T102" fmla="*/ 247 w 2219"/>
                    <a:gd name="T103" fmla="*/ 20 h 348"/>
                    <a:gd name="T104" fmla="*/ 214 w 2219"/>
                    <a:gd name="T105" fmla="*/ 14 h 348"/>
                    <a:gd name="T106" fmla="*/ 187 w 2219"/>
                    <a:gd name="T107" fmla="*/ 14 h 348"/>
                    <a:gd name="T108" fmla="*/ 160 w 2219"/>
                    <a:gd name="T109" fmla="*/ 14 h 348"/>
                    <a:gd name="T110" fmla="*/ 133 w 2219"/>
                    <a:gd name="T111" fmla="*/ 7 h 348"/>
                    <a:gd name="T112" fmla="*/ 107 w 2219"/>
                    <a:gd name="T113" fmla="*/ 7 h 348"/>
                    <a:gd name="T114" fmla="*/ 87 w 2219"/>
                    <a:gd name="T115" fmla="*/ 7 h 348"/>
                    <a:gd name="T116" fmla="*/ 67 w 2219"/>
                    <a:gd name="T117" fmla="*/ 7 h 348"/>
                    <a:gd name="T118" fmla="*/ 46 w 2219"/>
                    <a:gd name="T119" fmla="*/ 7 h 348"/>
                    <a:gd name="T120" fmla="*/ 33 w 2219"/>
                    <a:gd name="T121" fmla="*/ 0 h 348"/>
                    <a:gd name="T122" fmla="*/ 6 w 2219"/>
                    <a:gd name="T123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19" h="348">
                      <a:moveTo>
                        <a:pt x="2219" y="341"/>
                      </a:moveTo>
                      <a:lnTo>
                        <a:pt x="2212" y="334"/>
                      </a:lnTo>
                      <a:lnTo>
                        <a:pt x="2205" y="341"/>
                      </a:lnTo>
                      <a:lnTo>
                        <a:pt x="2199" y="341"/>
                      </a:lnTo>
                      <a:lnTo>
                        <a:pt x="2185" y="348"/>
                      </a:lnTo>
                      <a:lnTo>
                        <a:pt x="2172" y="341"/>
                      </a:lnTo>
                      <a:lnTo>
                        <a:pt x="2159" y="348"/>
                      </a:lnTo>
                      <a:lnTo>
                        <a:pt x="2145" y="348"/>
                      </a:lnTo>
                      <a:lnTo>
                        <a:pt x="2132" y="341"/>
                      </a:lnTo>
                      <a:lnTo>
                        <a:pt x="2118" y="348"/>
                      </a:lnTo>
                      <a:lnTo>
                        <a:pt x="2105" y="348"/>
                      </a:lnTo>
                      <a:lnTo>
                        <a:pt x="2092" y="348"/>
                      </a:lnTo>
                      <a:lnTo>
                        <a:pt x="2078" y="348"/>
                      </a:lnTo>
                      <a:lnTo>
                        <a:pt x="2072" y="348"/>
                      </a:lnTo>
                      <a:lnTo>
                        <a:pt x="2058" y="348"/>
                      </a:lnTo>
                      <a:lnTo>
                        <a:pt x="2045" y="348"/>
                      </a:lnTo>
                      <a:lnTo>
                        <a:pt x="2032" y="348"/>
                      </a:lnTo>
                      <a:lnTo>
                        <a:pt x="2018" y="348"/>
                      </a:lnTo>
                      <a:lnTo>
                        <a:pt x="2005" y="348"/>
                      </a:lnTo>
                      <a:lnTo>
                        <a:pt x="1992" y="341"/>
                      </a:lnTo>
                      <a:lnTo>
                        <a:pt x="1978" y="334"/>
                      </a:lnTo>
                      <a:lnTo>
                        <a:pt x="1965" y="334"/>
                      </a:lnTo>
                      <a:lnTo>
                        <a:pt x="1951" y="328"/>
                      </a:lnTo>
                      <a:lnTo>
                        <a:pt x="1938" y="314"/>
                      </a:lnTo>
                      <a:lnTo>
                        <a:pt x="1925" y="314"/>
                      </a:lnTo>
                      <a:lnTo>
                        <a:pt x="1911" y="301"/>
                      </a:lnTo>
                      <a:lnTo>
                        <a:pt x="1898" y="288"/>
                      </a:lnTo>
                      <a:lnTo>
                        <a:pt x="1885" y="281"/>
                      </a:lnTo>
                      <a:lnTo>
                        <a:pt x="1871" y="274"/>
                      </a:lnTo>
                      <a:lnTo>
                        <a:pt x="1858" y="267"/>
                      </a:lnTo>
                      <a:lnTo>
                        <a:pt x="1844" y="267"/>
                      </a:lnTo>
                      <a:lnTo>
                        <a:pt x="1831" y="254"/>
                      </a:lnTo>
                      <a:lnTo>
                        <a:pt x="1818" y="254"/>
                      </a:lnTo>
                      <a:lnTo>
                        <a:pt x="1798" y="241"/>
                      </a:lnTo>
                      <a:lnTo>
                        <a:pt x="1791" y="241"/>
                      </a:lnTo>
                      <a:lnTo>
                        <a:pt x="1778" y="241"/>
                      </a:lnTo>
                      <a:lnTo>
                        <a:pt x="1758" y="234"/>
                      </a:lnTo>
                      <a:lnTo>
                        <a:pt x="1744" y="227"/>
                      </a:lnTo>
                      <a:lnTo>
                        <a:pt x="1731" y="227"/>
                      </a:lnTo>
                      <a:lnTo>
                        <a:pt x="1717" y="227"/>
                      </a:lnTo>
                      <a:lnTo>
                        <a:pt x="1711" y="227"/>
                      </a:lnTo>
                      <a:lnTo>
                        <a:pt x="1691" y="221"/>
                      </a:lnTo>
                      <a:lnTo>
                        <a:pt x="1677" y="221"/>
                      </a:lnTo>
                      <a:lnTo>
                        <a:pt x="1664" y="221"/>
                      </a:lnTo>
                      <a:lnTo>
                        <a:pt x="1651" y="221"/>
                      </a:lnTo>
                      <a:lnTo>
                        <a:pt x="1637" y="214"/>
                      </a:lnTo>
                      <a:lnTo>
                        <a:pt x="1631" y="214"/>
                      </a:lnTo>
                      <a:lnTo>
                        <a:pt x="1617" y="214"/>
                      </a:lnTo>
                      <a:lnTo>
                        <a:pt x="1604" y="214"/>
                      </a:lnTo>
                      <a:lnTo>
                        <a:pt x="1590" y="214"/>
                      </a:lnTo>
                      <a:lnTo>
                        <a:pt x="1577" y="214"/>
                      </a:lnTo>
                      <a:lnTo>
                        <a:pt x="1557" y="207"/>
                      </a:lnTo>
                      <a:lnTo>
                        <a:pt x="1544" y="201"/>
                      </a:lnTo>
                      <a:lnTo>
                        <a:pt x="1530" y="207"/>
                      </a:lnTo>
                      <a:lnTo>
                        <a:pt x="1517" y="201"/>
                      </a:lnTo>
                      <a:lnTo>
                        <a:pt x="1504" y="194"/>
                      </a:lnTo>
                      <a:lnTo>
                        <a:pt x="1490" y="194"/>
                      </a:lnTo>
                      <a:lnTo>
                        <a:pt x="1477" y="194"/>
                      </a:lnTo>
                      <a:lnTo>
                        <a:pt x="1463" y="187"/>
                      </a:lnTo>
                      <a:lnTo>
                        <a:pt x="1450" y="181"/>
                      </a:lnTo>
                      <a:lnTo>
                        <a:pt x="1430" y="181"/>
                      </a:lnTo>
                      <a:lnTo>
                        <a:pt x="1417" y="181"/>
                      </a:lnTo>
                      <a:lnTo>
                        <a:pt x="1403" y="181"/>
                      </a:lnTo>
                      <a:lnTo>
                        <a:pt x="1390" y="174"/>
                      </a:lnTo>
                      <a:lnTo>
                        <a:pt x="1377" y="167"/>
                      </a:lnTo>
                      <a:lnTo>
                        <a:pt x="1363" y="167"/>
                      </a:lnTo>
                      <a:lnTo>
                        <a:pt x="1350" y="167"/>
                      </a:lnTo>
                      <a:lnTo>
                        <a:pt x="1336" y="161"/>
                      </a:lnTo>
                      <a:lnTo>
                        <a:pt x="1323" y="161"/>
                      </a:lnTo>
                      <a:lnTo>
                        <a:pt x="1310" y="161"/>
                      </a:lnTo>
                      <a:lnTo>
                        <a:pt x="1296" y="154"/>
                      </a:lnTo>
                      <a:lnTo>
                        <a:pt x="1283" y="154"/>
                      </a:lnTo>
                      <a:lnTo>
                        <a:pt x="1270" y="154"/>
                      </a:lnTo>
                      <a:lnTo>
                        <a:pt x="1250" y="147"/>
                      </a:lnTo>
                      <a:lnTo>
                        <a:pt x="1243" y="147"/>
                      </a:lnTo>
                      <a:lnTo>
                        <a:pt x="1230" y="140"/>
                      </a:lnTo>
                      <a:lnTo>
                        <a:pt x="1216" y="140"/>
                      </a:lnTo>
                      <a:lnTo>
                        <a:pt x="1203" y="140"/>
                      </a:lnTo>
                      <a:lnTo>
                        <a:pt x="1189" y="140"/>
                      </a:lnTo>
                      <a:lnTo>
                        <a:pt x="1169" y="140"/>
                      </a:lnTo>
                      <a:lnTo>
                        <a:pt x="1156" y="134"/>
                      </a:lnTo>
                      <a:lnTo>
                        <a:pt x="1143" y="127"/>
                      </a:lnTo>
                      <a:lnTo>
                        <a:pt x="1129" y="127"/>
                      </a:lnTo>
                      <a:lnTo>
                        <a:pt x="1116" y="127"/>
                      </a:lnTo>
                      <a:lnTo>
                        <a:pt x="1103" y="127"/>
                      </a:lnTo>
                      <a:lnTo>
                        <a:pt x="1082" y="127"/>
                      </a:lnTo>
                      <a:lnTo>
                        <a:pt x="1069" y="120"/>
                      </a:lnTo>
                      <a:lnTo>
                        <a:pt x="1056" y="120"/>
                      </a:lnTo>
                      <a:lnTo>
                        <a:pt x="1042" y="120"/>
                      </a:lnTo>
                      <a:lnTo>
                        <a:pt x="1029" y="114"/>
                      </a:lnTo>
                      <a:lnTo>
                        <a:pt x="1016" y="114"/>
                      </a:lnTo>
                      <a:lnTo>
                        <a:pt x="1002" y="114"/>
                      </a:lnTo>
                      <a:lnTo>
                        <a:pt x="989" y="107"/>
                      </a:lnTo>
                      <a:lnTo>
                        <a:pt x="976" y="107"/>
                      </a:lnTo>
                      <a:lnTo>
                        <a:pt x="962" y="107"/>
                      </a:lnTo>
                      <a:lnTo>
                        <a:pt x="949" y="107"/>
                      </a:lnTo>
                      <a:lnTo>
                        <a:pt x="935" y="100"/>
                      </a:lnTo>
                      <a:lnTo>
                        <a:pt x="922" y="100"/>
                      </a:lnTo>
                      <a:lnTo>
                        <a:pt x="909" y="100"/>
                      </a:lnTo>
                      <a:lnTo>
                        <a:pt x="895" y="94"/>
                      </a:lnTo>
                      <a:lnTo>
                        <a:pt x="882" y="100"/>
                      </a:lnTo>
                      <a:lnTo>
                        <a:pt x="869" y="94"/>
                      </a:lnTo>
                      <a:lnTo>
                        <a:pt x="855" y="94"/>
                      </a:lnTo>
                      <a:lnTo>
                        <a:pt x="842" y="94"/>
                      </a:lnTo>
                      <a:lnTo>
                        <a:pt x="829" y="87"/>
                      </a:lnTo>
                      <a:lnTo>
                        <a:pt x="815" y="87"/>
                      </a:lnTo>
                      <a:lnTo>
                        <a:pt x="802" y="87"/>
                      </a:lnTo>
                      <a:lnTo>
                        <a:pt x="788" y="80"/>
                      </a:lnTo>
                      <a:lnTo>
                        <a:pt x="775" y="80"/>
                      </a:lnTo>
                      <a:lnTo>
                        <a:pt x="762" y="80"/>
                      </a:lnTo>
                      <a:lnTo>
                        <a:pt x="748" y="80"/>
                      </a:lnTo>
                      <a:lnTo>
                        <a:pt x="735" y="74"/>
                      </a:lnTo>
                      <a:lnTo>
                        <a:pt x="722" y="74"/>
                      </a:lnTo>
                      <a:lnTo>
                        <a:pt x="708" y="67"/>
                      </a:lnTo>
                      <a:lnTo>
                        <a:pt x="702" y="67"/>
                      </a:lnTo>
                      <a:lnTo>
                        <a:pt x="688" y="67"/>
                      </a:lnTo>
                      <a:lnTo>
                        <a:pt x="675" y="67"/>
                      </a:lnTo>
                      <a:lnTo>
                        <a:pt x="661" y="60"/>
                      </a:lnTo>
                      <a:lnTo>
                        <a:pt x="648" y="60"/>
                      </a:lnTo>
                      <a:lnTo>
                        <a:pt x="641" y="60"/>
                      </a:lnTo>
                      <a:lnTo>
                        <a:pt x="628" y="60"/>
                      </a:lnTo>
                      <a:lnTo>
                        <a:pt x="615" y="54"/>
                      </a:lnTo>
                      <a:lnTo>
                        <a:pt x="608" y="54"/>
                      </a:lnTo>
                      <a:lnTo>
                        <a:pt x="595" y="54"/>
                      </a:lnTo>
                      <a:lnTo>
                        <a:pt x="581" y="54"/>
                      </a:lnTo>
                      <a:lnTo>
                        <a:pt x="568" y="54"/>
                      </a:lnTo>
                      <a:lnTo>
                        <a:pt x="554" y="47"/>
                      </a:lnTo>
                      <a:lnTo>
                        <a:pt x="548" y="47"/>
                      </a:lnTo>
                      <a:lnTo>
                        <a:pt x="534" y="47"/>
                      </a:lnTo>
                      <a:lnTo>
                        <a:pt x="521" y="47"/>
                      </a:lnTo>
                      <a:lnTo>
                        <a:pt x="508" y="47"/>
                      </a:lnTo>
                      <a:lnTo>
                        <a:pt x="494" y="47"/>
                      </a:lnTo>
                      <a:lnTo>
                        <a:pt x="488" y="40"/>
                      </a:lnTo>
                      <a:lnTo>
                        <a:pt x="474" y="40"/>
                      </a:lnTo>
                      <a:lnTo>
                        <a:pt x="468" y="40"/>
                      </a:lnTo>
                      <a:lnTo>
                        <a:pt x="454" y="34"/>
                      </a:lnTo>
                      <a:lnTo>
                        <a:pt x="441" y="34"/>
                      </a:lnTo>
                      <a:lnTo>
                        <a:pt x="434" y="40"/>
                      </a:lnTo>
                      <a:lnTo>
                        <a:pt x="421" y="34"/>
                      </a:lnTo>
                      <a:lnTo>
                        <a:pt x="414" y="34"/>
                      </a:lnTo>
                      <a:lnTo>
                        <a:pt x="401" y="34"/>
                      </a:lnTo>
                      <a:lnTo>
                        <a:pt x="387" y="34"/>
                      </a:lnTo>
                      <a:lnTo>
                        <a:pt x="381" y="27"/>
                      </a:lnTo>
                      <a:lnTo>
                        <a:pt x="367" y="27"/>
                      </a:lnTo>
                      <a:lnTo>
                        <a:pt x="361" y="27"/>
                      </a:lnTo>
                      <a:lnTo>
                        <a:pt x="347" y="27"/>
                      </a:lnTo>
                      <a:lnTo>
                        <a:pt x="334" y="27"/>
                      </a:lnTo>
                      <a:lnTo>
                        <a:pt x="327" y="27"/>
                      </a:lnTo>
                      <a:lnTo>
                        <a:pt x="314" y="20"/>
                      </a:lnTo>
                      <a:lnTo>
                        <a:pt x="307" y="20"/>
                      </a:lnTo>
                      <a:lnTo>
                        <a:pt x="294" y="20"/>
                      </a:lnTo>
                      <a:lnTo>
                        <a:pt x="287" y="20"/>
                      </a:lnTo>
                      <a:lnTo>
                        <a:pt x="274" y="20"/>
                      </a:lnTo>
                      <a:lnTo>
                        <a:pt x="267" y="20"/>
                      </a:lnTo>
                      <a:lnTo>
                        <a:pt x="254" y="20"/>
                      </a:lnTo>
                      <a:lnTo>
                        <a:pt x="247" y="20"/>
                      </a:lnTo>
                      <a:lnTo>
                        <a:pt x="234" y="20"/>
                      </a:lnTo>
                      <a:lnTo>
                        <a:pt x="227" y="14"/>
                      </a:lnTo>
                      <a:lnTo>
                        <a:pt x="214" y="14"/>
                      </a:lnTo>
                      <a:lnTo>
                        <a:pt x="207" y="14"/>
                      </a:lnTo>
                      <a:lnTo>
                        <a:pt x="200" y="14"/>
                      </a:lnTo>
                      <a:lnTo>
                        <a:pt x="187" y="14"/>
                      </a:lnTo>
                      <a:lnTo>
                        <a:pt x="180" y="14"/>
                      </a:lnTo>
                      <a:lnTo>
                        <a:pt x="167" y="14"/>
                      </a:lnTo>
                      <a:lnTo>
                        <a:pt x="160" y="14"/>
                      </a:lnTo>
                      <a:lnTo>
                        <a:pt x="153" y="7"/>
                      </a:lnTo>
                      <a:lnTo>
                        <a:pt x="147" y="7"/>
                      </a:lnTo>
                      <a:lnTo>
                        <a:pt x="133" y="7"/>
                      </a:lnTo>
                      <a:lnTo>
                        <a:pt x="127" y="7"/>
                      </a:lnTo>
                      <a:lnTo>
                        <a:pt x="120" y="7"/>
                      </a:lnTo>
                      <a:lnTo>
                        <a:pt x="107" y="7"/>
                      </a:lnTo>
                      <a:lnTo>
                        <a:pt x="100" y="7"/>
                      </a:lnTo>
                      <a:lnTo>
                        <a:pt x="93" y="7"/>
                      </a:lnTo>
                      <a:lnTo>
                        <a:pt x="87" y="7"/>
                      </a:lnTo>
                      <a:lnTo>
                        <a:pt x="80" y="7"/>
                      </a:lnTo>
                      <a:lnTo>
                        <a:pt x="73" y="7"/>
                      </a:lnTo>
                      <a:lnTo>
                        <a:pt x="67" y="7"/>
                      </a:lnTo>
                      <a:lnTo>
                        <a:pt x="60" y="7"/>
                      </a:lnTo>
                      <a:lnTo>
                        <a:pt x="53" y="0"/>
                      </a:lnTo>
                      <a:lnTo>
                        <a:pt x="46" y="7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8" name="Rectangle 302">
                  <a:extLst>
                    <a:ext uri="{FF2B5EF4-FFF2-40B4-BE49-F238E27FC236}">
                      <a16:creationId xmlns:a16="http://schemas.microsoft.com/office/drawing/2014/main" id="{4B431C66-E3AB-4777-9347-86FDB04201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0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59" name="Rectangle 303">
                  <a:extLst>
                    <a:ext uri="{FF2B5EF4-FFF2-40B4-BE49-F238E27FC236}">
                      <a16:creationId xmlns:a16="http://schemas.microsoft.com/office/drawing/2014/main" id="{D44FFE08-D3BD-4D65-990E-8FB997E5D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4" y="3366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0" name="Rectangle 304">
                  <a:extLst>
                    <a:ext uri="{FF2B5EF4-FFF2-40B4-BE49-F238E27FC236}">
                      <a16:creationId xmlns:a16="http://schemas.microsoft.com/office/drawing/2014/main" id="{6C76D1DB-577C-40D2-898F-449161E89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7" y="3366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1" name="Rectangle 305">
                  <a:extLst>
                    <a:ext uri="{FF2B5EF4-FFF2-40B4-BE49-F238E27FC236}">
                      <a16:creationId xmlns:a16="http://schemas.microsoft.com/office/drawing/2014/main" id="{1C16A47E-B989-4FEB-8FD4-1B737833B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3366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2" name="Rectangle 306">
                  <a:extLst>
                    <a:ext uri="{FF2B5EF4-FFF2-40B4-BE49-F238E27FC236}">
                      <a16:creationId xmlns:a16="http://schemas.microsoft.com/office/drawing/2014/main" id="{E4335C40-6563-4798-BC5D-90FAA0D32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4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3" name="Rectangle 307">
                  <a:extLst>
                    <a:ext uri="{FF2B5EF4-FFF2-40B4-BE49-F238E27FC236}">
                      <a16:creationId xmlns:a16="http://schemas.microsoft.com/office/drawing/2014/main" id="{9BF34771-19E9-491E-8156-CED28F63D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0" y="3366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4" name="Rectangle 308">
                  <a:extLst>
                    <a:ext uri="{FF2B5EF4-FFF2-40B4-BE49-F238E27FC236}">
                      <a16:creationId xmlns:a16="http://schemas.microsoft.com/office/drawing/2014/main" id="{4C0BC9A5-C138-4132-85D7-3671AE7E9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7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5" name="Rectangle 309">
                  <a:extLst>
                    <a:ext uri="{FF2B5EF4-FFF2-40B4-BE49-F238E27FC236}">
                      <a16:creationId xmlns:a16="http://schemas.microsoft.com/office/drawing/2014/main" id="{8CBCDB6E-C99F-41F2-AA26-9AD7447CA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7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6" name="Rectangle 310">
                  <a:extLst>
                    <a:ext uri="{FF2B5EF4-FFF2-40B4-BE49-F238E27FC236}">
                      <a16:creationId xmlns:a16="http://schemas.microsoft.com/office/drawing/2014/main" id="{0252C2A1-1C18-4C26-8540-43F2A8F12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3" y="3372"/>
                  <a:ext cx="21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7" name="Rectangle 311">
                  <a:extLst>
                    <a:ext uri="{FF2B5EF4-FFF2-40B4-BE49-F238E27FC236}">
                      <a16:creationId xmlns:a16="http://schemas.microsoft.com/office/drawing/2014/main" id="{C90BA092-43EC-457F-A47F-4C0506B00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0" y="337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8" name="Rectangle 312">
                  <a:extLst>
                    <a:ext uri="{FF2B5EF4-FFF2-40B4-BE49-F238E27FC236}">
                      <a16:creationId xmlns:a16="http://schemas.microsoft.com/office/drawing/2014/main" id="{E39A213B-CD07-4F94-9D9B-53108E5B3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3" y="3379"/>
                  <a:ext cx="14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69" name="Rectangle 313">
                  <a:extLst>
                    <a:ext uri="{FF2B5EF4-FFF2-40B4-BE49-F238E27FC236}">
                      <a16:creationId xmlns:a16="http://schemas.microsoft.com/office/drawing/2014/main" id="{A1F12507-25FC-4C0E-BA64-935975E2C5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0" y="337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0" name="Rectangle 314">
                  <a:extLst>
                    <a:ext uri="{FF2B5EF4-FFF2-40B4-BE49-F238E27FC236}">
                      <a16:creationId xmlns:a16="http://schemas.microsoft.com/office/drawing/2014/main" id="{3D527C08-33F5-4406-BC7F-44AB53D5E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7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1" name="Rectangle 315">
                  <a:extLst>
                    <a:ext uri="{FF2B5EF4-FFF2-40B4-BE49-F238E27FC236}">
                      <a16:creationId xmlns:a16="http://schemas.microsoft.com/office/drawing/2014/main" id="{B18493EC-5D3E-460F-8024-7CC6A5866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3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2" name="Rectangle 316">
                  <a:extLst>
                    <a:ext uri="{FF2B5EF4-FFF2-40B4-BE49-F238E27FC236}">
                      <a16:creationId xmlns:a16="http://schemas.microsoft.com/office/drawing/2014/main" id="{562338BB-9EA8-4B9B-825A-7B01BFA64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0" y="337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3" name="Rectangle 317">
                  <a:extLst>
                    <a:ext uri="{FF2B5EF4-FFF2-40B4-BE49-F238E27FC236}">
                      <a16:creationId xmlns:a16="http://schemas.microsoft.com/office/drawing/2014/main" id="{4ED84EF6-13A4-4115-BE5B-9DF683B04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7" y="337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4" name="Rectangle 318">
                  <a:extLst>
                    <a:ext uri="{FF2B5EF4-FFF2-40B4-BE49-F238E27FC236}">
                      <a16:creationId xmlns:a16="http://schemas.microsoft.com/office/drawing/2014/main" id="{85A0EB78-04CD-4845-B79A-D77071A35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3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5" name="Rectangle 319">
                  <a:extLst>
                    <a:ext uri="{FF2B5EF4-FFF2-40B4-BE49-F238E27FC236}">
                      <a16:creationId xmlns:a16="http://schemas.microsoft.com/office/drawing/2014/main" id="{6C70F8F9-174C-4B1E-B8EF-8AB3E0770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0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6" name="Rectangle 320">
                  <a:extLst>
                    <a:ext uri="{FF2B5EF4-FFF2-40B4-BE49-F238E27FC236}">
                      <a16:creationId xmlns:a16="http://schemas.microsoft.com/office/drawing/2014/main" id="{97E4CA24-F4D3-4013-91D3-1C22F6811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7" y="337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7" name="Rectangle 321">
                  <a:extLst>
                    <a:ext uri="{FF2B5EF4-FFF2-40B4-BE49-F238E27FC236}">
                      <a16:creationId xmlns:a16="http://schemas.microsoft.com/office/drawing/2014/main" id="{2A1F12DE-9286-4C3F-8601-79546EA855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3" y="33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8" name="Rectangle 322">
                  <a:extLst>
                    <a:ext uri="{FF2B5EF4-FFF2-40B4-BE49-F238E27FC236}">
                      <a16:creationId xmlns:a16="http://schemas.microsoft.com/office/drawing/2014/main" id="{0B4DF4F3-152C-4159-B032-07BBDE022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0" y="3366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79" name="Rectangle 323">
                  <a:extLst>
                    <a:ext uri="{FF2B5EF4-FFF2-40B4-BE49-F238E27FC236}">
                      <a16:creationId xmlns:a16="http://schemas.microsoft.com/office/drawing/2014/main" id="{84D2F8C3-0C4D-4BCD-AAB5-9161B6AD4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6" y="335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0" name="Rectangle 324">
                  <a:extLst>
                    <a:ext uri="{FF2B5EF4-FFF2-40B4-BE49-F238E27FC236}">
                      <a16:creationId xmlns:a16="http://schemas.microsoft.com/office/drawing/2014/main" id="{1FAA373A-F20A-44AE-BE56-A0E269042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" y="335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1" name="Rectangle 325">
                  <a:extLst>
                    <a:ext uri="{FF2B5EF4-FFF2-40B4-BE49-F238E27FC236}">
                      <a16:creationId xmlns:a16="http://schemas.microsoft.com/office/drawing/2014/main" id="{D281F964-AE68-496D-98E1-1DE5669906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0" y="3346"/>
                  <a:ext cx="26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2" name="Rectangle 326">
                  <a:extLst>
                    <a:ext uri="{FF2B5EF4-FFF2-40B4-BE49-F238E27FC236}">
                      <a16:creationId xmlns:a16="http://schemas.microsoft.com/office/drawing/2014/main" id="{9365DB44-0DF9-4997-AA3D-0295742A2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3" y="333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3" name="Rectangle 327">
                  <a:extLst>
                    <a:ext uri="{FF2B5EF4-FFF2-40B4-BE49-F238E27FC236}">
                      <a16:creationId xmlns:a16="http://schemas.microsoft.com/office/drawing/2014/main" id="{1DA595CA-B2FD-457D-9A52-2AF26EBFC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3" y="3326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4" name="Rectangle 328">
                  <a:extLst>
                    <a:ext uri="{FF2B5EF4-FFF2-40B4-BE49-F238E27FC236}">
                      <a16:creationId xmlns:a16="http://schemas.microsoft.com/office/drawing/2014/main" id="{BA04C62A-CDA1-46C6-A2B3-F2F396574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6" y="331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5" name="Rectangle 329">
                  <a:extLst>
                    <a:ext uri="{FF2B5EF4-FFF2-40B4-BE49-F238E27FC236}">
                      <a16:creationId xmlns:a16="http://schemas.microsoft.com/office/drawing/2014/main" id="{5150640C-2011-4DD5-8B31-EF2CE751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" y="331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6" name="Rectangle 330">
                  <a:extLst>
                    <a:ext uri="{FF2B5EF4-FFF2-40B4-BE49-F238E27FC236}">
                      <a16:creationId xmlns:a16="http://schemas.microsoft.com/office/drawing/2014/main" id="{3F0F6967-50C3-4332-8042-549B5370E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" y="3305"/>
                  <a:ext cx="20" cy="21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7" name="Rectangle 331">
                  <a:extLst>
                    <a:ext uri="{FF2B5EF4-FFF2-40B4-BE49-F238E27FC236}">
                      <a16:creationId xmlns:a16="http://schemas.microsoft.com/office/drawing/2014/main" id="{243B776D-AA51-4BEA-B50C-CE604DB26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6" y="329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8" name="Rectangle 332">
                  <a:extLst>
                    <a:ext uri="{FF2B5EF4-FFF2-40B4-BE49-F238E27FC236}">
                      <a16:creationId xmlns:a16="http://schemas.microsoft.com/office/drawing/2014/main" id="{D9959768-28B0-4493-AB6E-4B1087A3E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3" y="329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89" name="Rectangle 333">
                  <a:extLst>
                    <a:ext uri="{FF2B5EF4-FFF2-40B4-BE49-F238E27FC236}">
                      <a16:creationId xmlns:a16="http://schemas.microsoft.com/office/drawing/2014/main" id="{09A07503-232D-428D-A13A-646774BB4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3" y="327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0" name="Rectangle 334">
                  <a:extLst>
                    <a:ext uri="{FF2B5EF4-FFF2-40B4-BE49-F238E27FC236}">
                      <a16:creationId xmlns:a16="http://schemas.microsoft.com/office/drawing/2014/main" id="{3C9CF17C-7283-4F83-A63F-F9B22AD83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9" y="327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1" name="Rectangle 335">
                  <a:extLst>
                    <a:ext uri="{FF2B5EF4-FFF2-40B4-BE49-F238E27FC236}">
                      <a16:creationId xmlns:a16="http://schemas.microsoft.com/office/drawing/2014/main" id="{6709F106-45D3-4925-95CB-4DEDE567D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6" y="32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2" name="Rectangle 336">
                  <a:extLst>
                    <a:ext uri="{FF2B5EF4-FFF2-40B4-BE49-F238E27FC236}">
                      <a16:creationId xmlns:a16="http://schemas.microsoft.com/office/drawing/2014/main" id="{8245F7ED-2A24-4CCE-89C4-AE9C7DCDE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3" y="32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3" name="Rectangle 337">
                  <a:extLst>
                    <a:ext uri="{FF2B5EF4-FFF2-40B4-BE49-F238E27FC236}">
                      <a16:creationId xmlns:a16="http://schemas.microsoft.com/office/drawing/2014/main" id="{44618E13-C02C-447F-9F3A-6ACA9415A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9" y="32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4" name="Rectangle 338">
                  <a:extLst>
                    <a:ext uri="{FF2B5EF4-FFF2-40B4-BE49-F238E27FC236}">
                      <a16:creationId xmlns:a16="http://schemas.microsoft.com/office/drawing/2014/main" id="{BD27FBC0-D026-448C-A340-1814393B4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6" y="326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5" name="Rectangle 339">
                  <a:extLst>
                    <a:ext uri="{FF2B5EF4-FFF2-40B4-BE49-F238E27FC236}">
                      <a16:creationId xmlns:a16="http://schemas.microsoft.com/office/drawing/2014/main" id="{5C85E517-41DC-4DB6-A58E-0715D9A9D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3" y="325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6" name="Rectangle 340">
                  <a:extLst>
                    <a:ext uri="{FF2B5EF4-FFF2-40B4-BE49-F238E27FC236}">
                      <a16:creationId xmlns:a16="http://schemas.microsoft.com/office/drawing/2014/main" id="{C8DF7D74-7834-4C5C-9E51-D42818D15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9" y="325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7" name="Rectangle 341">
                  <a:extLst>
                    <a:ext uri="{FF2B5EF4-FFF2-40B4-BE49-F238E27FC236}">
                      <a16:creationId xmlns:a16="http://schemas.microsoft.com/office/drawing/2014/main" id="{29DA36E4-BF73-4C3C-BFF9-BE6304174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6" y="325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8" name="Rectangle 342">
                  <a:extLst>
                    <a:ext uri="{FF2B5EF4-FFF2-40B4-BE49-F238E27FC236}">
                      <a16:creationId xmlns:a16="http://schemas.microsoft.com/office/drawing/2014/main" id="{78FBF804-5935-4A08-9C9A-4E1B9E0B0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325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899" name="Rectangle 343">
                  <a:extLst>
                    <a:ext uri="{FF2B5EF4-FFF2-40B4-BE49-F238E27FC236}">
                      <a16:creationId xmlns:a16="http://schemas.microsoft.com/office/drawing/2014/main" id="{1851D61D-F069-4694-A5C7-D31569226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9" y="325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0" name="Rectangle 344">
                  <a:extLst>
                    <a:ext uri="{FF2B5EF4-FFF2-40B4-BE49-F238E27FC236}">
                      <a16:creationId xmlns:a16="http://schemas.microsoft.com/office/drawing/2014/main" id="{3D003BEF-73D3-40FC-817A-D9966BB51E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6" y="324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1" name="Rectangle 345">
                  <a:extLst>
                    <a:ext uri="{FF2B5EF4-FFF2-40B4-BE49-F238E27FC236}">
                      <a16:creationId xmlns:a16="http://schemas.microsoft.com/office/drawing/2014/main" id="{1B09F1AC-F6B5-46A1-B647-37DA77A94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25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2" name="Rectangle 346">
                  <a:extLst>
                    <a:ext uri="{FF2B5EF4-FFF2-40B4-BE49-F238E27FC236}">
                      <a16:creationId xmlns:a16="http://schemas.microsoft.com/office/drawing/2014/main" id="{453DF0E5-E9C5-45E9-B690-4664F046A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9" y="324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3" name="Rectangle 347">
                  <a:extLst>
                    <a:ext uri="{FF2B5EF4-FFF2-40B4-BE49-F238E27FC236}">
                      <a16:creationId xmlns:a16="http://schemas.microsoft.com/office/drawing/2014/main" id="{F5789B54-1D71-4459-BE64-48CC9AE32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6" y="324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4" name="Rectangle 348">
                  <a:extLst>
                    <a:ext uri="{FF2B5EF4-FFF2-40B4-BE49-F238E27FC236}">
                      <a16:creationId xmlns:a16="http://schemas.microsoft.com/office/drawing/2014/main" id="{B3C1673E-9FC5-49D4-A9F0-C11EBE314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2" y="324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5" name="Rectangle 349">
                  <a:extLst>
                    <a:ext uri="{FF2B5EF4-FFF2-40B4-BE49-F238E27FC236}">
                      <a16:creationId xmlns:a16="http://schemas.microsoft.com/office/drawing/2014/main" id="{686CAC55-D881-4919-B355-2BEC2B90D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9" y="324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6" name="Rectangle 350">
                  <a:extLst>
                    <a:ext uri="{FF2B5EF4-FFF2-40B4-BE49-F238E27FC236}">
                      <a16:creationId xmlns:a16="http://schemas.microsoft.com/office/drawing/2014/main" id="{12F1D146-4EF3-4E06-AD50-6F5888AC6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5" y="3245"/>
                  <a:ext cx="21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7" name="Rectangle 351">
                  <a:extLst>
                    <a:ext uri="{FF2B5EF4-FFF2-40B4-BE49-F238E27FC236}">
                      <a16:creationId xmlns:a16="http://schemas.microsoft.com/office/drawing/2014/main" id="{F99B4A51-78A6-4D0E-A134-4FF259986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2" y="3239"/>
                  <a:ext cx="27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8" name="Rectangle 352">
                  <a:extLst>
                    <a:ext uri="{FF2B5EF4-FFF2-40B4-BE49-F238E27FC236}">
                      <a16:creationId xmlns:a16="http://schemas.microsoft.com/office/drawing/2014/main" id="{C550EA3D-7635-4E78-84F2-7E390170F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9" y="323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09" name="Rectangle 353">
                  <a:extLst>
                    <a:ext uri="{FF2B5EF4-FFF2-40B4-BE49-F238E27FC236}">
                      <a16:creationId xmlns:a16="http://schemas.microsoft.com/office/drawing/2014/main" id="{49A72D10-1764-4DCA-AD34-19BC0D08B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" y="323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0" name="Rectangle 354">
                  <a:extLst>
                    <a:ext uri="{FF2B5EF4-FFF2-40B4-BE49-F238E27FC236}">
                      <a16:creationId xmlns:a16="http://schemas.microsoft.com/office/drawing/2014/main" id="{C8C46473-5345-4AA2-AB1D-09DBC9D63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2" y="323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1" name="Rectangle 355">
                  <a:extLst>
                    <a:ext uri="{FF2B5EF4-FFF2-40B4-BE49-F238E27FC236}">
                      <a16:creationId xmlns:a16="http://schemas.microsoft.com/office/drawing/2014/main" id="{585D7802-7907-48ED-9C31-1336AAAC3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9" y="323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2" name="Rectangle 356">
                  <a:extLst>
                    <a:ext uri="{FF2B5EF4-FFF2-40B4-BE49-F238E27FC236}">
                      <a16:creationId xmlns:a16="http://schemas.microsoft.com/office/drawing/2014/main" id="{55640392-4288-4917-9898-3C3C8A131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3225"/>
                  <a:ext cx="14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3" name="Rectangle 357">
                  <a:extLst>
                    <a:ext uri="{FF2B5EF4-FFF2-40B4-BE49-F238E27FC236}">
                      <a16:creationId xmlns:a16="http://schemas.microsoft.com/office/drawing/2014/main" id="{347C703D-39AB-43D5-9CDA-A0AD437A4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5" y="322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4" name="Rectangle 358">
                  <a:extLst>
                    <a:ext uri="{FF2B5EF4-FFF2-40B4-BE49-F238E27FC236}">
                      <a16:creationId xmlns:a16="http://schemas.microsoft.com/office/drawing/2014/main" id="{A6817F95-AB56-41E7-9C14-F10DD6B652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2" y="322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5" name="Rectangle 359">
                  <a:extLst>
                    <a:ext uri="{FF2B5EF4-FFF2-40B4-BE49-F238E27FC236}">
                      <a16:creationId xmlns:a16="http://schemas.microsoft.com/office/drawing/2014/main" id="{83B3C652-203B-40D4-BE0A-A20AB62F1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8" y="3219"/>
                  <a:ext cx="21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6" name="Rectangle 360">
                  <a:extLst>
                    <a:ext uri="{FF2B5EF4-FFF2-40B4-BE49-F238E27FC236}">
                      <a16:creationId xmlns:a16="http://schemas.microsoft.com/office/drawing/2014/main" id="{60EDE65C-CAD7-4E8E-BCDD-EA8B92437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5" y="3219"/>
                  <a:ext cx="20" cy="13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7" name="Rectangle 361">
                  <a:extLst>
                    <a:ext uri="{FF2B5EF4-FFF2-40B4-BE49-F238E27FC236}">
                      <a16:creationId xmlns:a16="http://schemas.microsoft.com/office/drawing/2014/main" id="{61DAA346-BAAE-42BB-909D-29B3911BC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2" y="321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8" name="Rectangle 362">
                  <a:extLst>
                    <a:ext uri="{FF2B5EF4-FFF2-40B4-BE49-F238E27FC236}">
                      <a16:creationId xmlns:a16="http://schemas.microsoft.com/office/drawing/2014/main" id="{9B4DD4C4-03CB-4006-A140-C7825D012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8" y="320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19" name="Rectangle 363">
                  <a:extLst>
                    <a:ext uri="{FF2B5EF4-FFF2-40B4-BE49-F238E27FC236}">
                      <a16:creationId xmlns:a16="http://schemas.microsoft.com/office/drawing/2014/main" id="{52130663-8E8C-4861-B65A-6E30C0AAD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" y="320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0" name="Rectangle 364">
                  <a:extLst>
                    <a:ext uri="{FF2B5EF4-FFF2-40B4-BE49-F238E27FC236}">
                      <a16:creationId xmlns:a16="http://schemas.microsoft.com/office/drawing/2014/main" id="{1376A794-E6EF-49DD-8C4D-0BB50B38EE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320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1" name="Rectangle 365">
                  <a:extLst>
                    <a:ext uri="{FF2B5EF4-FFF2-40B4-BE49-F238E27FC236}">
                      <a16:creationId xmlns:a16="http://schemas.microsoft.com/office/drawing/2014/main" id="{E86204B1-5BC1-4B9B-8E1C-07804E3E1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8" y="320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2" name="Rectangle 366">
                  <a:extLst>
                    <a:ext uri="{FF2B5EF4-FFF2-40B4-BE49-F238E27FC236}">
                      <a16:creationId xmlns:a16="http://schemas.microsoft.com/office/drawing/2014/main" id="{03208A85-8B10-43DA-AE37-CC8BC1FF8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5" y="319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3" name="Rectangle 367">
                  <a:extLst>
                    <a:ext uri="{FF2B5EF4-FFF2-40B4-BE49-F238E27FC236}">
                      <a16:creationId xmlns:a16="http://schemas.microsoft.com/office/drawing/2014/main" id="{370E5C1C-CE85-40FB-84D4-042503953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" y="3199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4" name="Rectangle 368">
                  <a:extLst>
                    <a:ext uri="{FF2B5EF4-FFF2-40B4-BE49-F238E27FC236}">
                      <a16:creationId xmlns:a16="http://schemas.microsoft.com/office/drawing/2014/main" id="{3348320A-049E-4DC4-AC01-B84C9A58E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1" y="3199"/>
                  <a:ext cx="21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5" name="Rectangle 369">
                  <a:extLst>
                    <a:ext uri="{FF2B5EF4-FFF2-40B4-BE49-F238E27FC236}">
                      <a16:creationId xmlns:a16="http://schemas.microsoft.com/office/drawing/2014/main" id="{4BC419CA-14BB-47AE-A5F2-C1715786E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319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6" name="Rectangle 370">
                  <a:extLst>
                    <a:ext uri="{FF2B5EF4-FFF2-40B4-BE49-F238E27FC236}">
                      <a16:creationId xmlns:a16="http://schemas.microsoft.com/office/drawing/2014/main" id="{A39CC69D-16B3-41A1-AE21-215539B10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5" y="319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7" name="Rectangle 371">
                  <a:extLst>
                    <a:ext uri="{FF2B5EF4-FFF2-40B4-BE49-F238E27FC236}">
                      <a16:creationId xmlns:a16="http://schemas.microsoft.com/office/drawing/2014/main" id="{FD47AA1D-75AC-4EA3-B776-D38B9E01F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1" y="318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8" name="Rectangle 372">
                  <a:extLst>
                    <a:ext uri="{FF2B5EF4-FFF2-40B4-BE49-F238E27FC236}">
                      <a16:creationId xmlns:a16="http://schemas.microsoft.com/office/drawing/2014/main" id="{7B434E0C-CC60-4D9B-BF3D-31B7256C8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8" y="318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29" name="Rectangle 373">
                  <a:extLst>
                    <a:ext uri="{FF2B5EF4-FFF2-40B4-BE49-F238E27FC236}">
                      <a16:creationId xmlns:a16="http://schemas.microsoft.com/office/drawing/2014/main" id="{B6F4D73E-7B2E-46E9-9178-C55A6FDA8E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5" y="3178"/>
                  <a:ext cx="20" cy="21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0" name="Rectangle 374">
                  <a:extLst>
                    <a:ext uri="{FF2B5EF4-FFF2-40B4-BE49-F238E27FC236}">
                      <a16:creationId xmlns:a16="http://schemas.microsoft.com/office/drawing/2014/main" id="{E35DBFD1-76FE-453C-9657-032B26345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1" y="3178"/>
                  <a:ext cx="20" cy="21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1" name="Rectangle 375">
                  <a:extLst>
                    <a:ext uri="{FF2B5EF4-FFF2-40B4-BE49-F238E27FC236}">
                      <a16:creationId xmlns:a16="http://schemas.microsoft.com/office/drawing/2014/main" id="{9FFF73E6-E576-423B-B8C6-644D214A0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8" y="3178"/>
                  <a:ext cx="20" cy="21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2" name="Rectangle 376">
                  <a:extLst>
                    <a:ext uri="{FF2B5EF4-FFF2-40B4-BE49-F238E27FC236}">
                      <a16:creationId xmlns:a16="http://schemas.microsoft.com/office/drawing/2014/main" id="{C511A102-6D6D-47F0-B41B-9C56A7FED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5" y="31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3" name="Rectangle 377">
                  <a:extLst>
                    <a:ext uri="{FF2B5EF4-FFF2-40B4-BE49-F238E27FC236}">
                      <a16:creationId xmlns:a16="http://schemas.microsoft.com/office/drawing/2014/main" id="{5A68ECF6-1389-4DED-BC5E-DF2D14F7E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1" y="31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4" name="Rectangle 378">
                  <a:extLst>
                    <a:ext uri="{FF2B5EF4-FFF2-40B4-BE49-F238E27FC236}">
                      <a16:creationId xmlns:a16="http://schemas.microsoft.com/office/drawing/2014/main" id="{C923A8A6-D943-4EAD-902C-EBB7933BC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8" y="317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5" name="Rectangle 379">
                  <a:extLst>
                    <a:ext uri="{FF2B5EF4-FFF2-40B4-BE49-F238E27FC236}">
                      <a16:creationId xmlns:a16="http://schemas.microsoft.com/office/drawing/2014/main" id="{603E2967-F38B-4F56-A3AC-4653AC87F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4" y="316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6" name="Rectangle 380">
                  <a:extLst>
                    <a:ext uri="{FF2B5EF4-FFF2-40B4-BE49-F238E27FC236}">
                      <a16:creationId xmlns:a16="http://schemas.microsoft.com/office/drawing/2014/main" id="{B705824E-EFA7-46A2-A36B-FA404ACCB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1" y="316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7" name="Rectangle 381">
                  <a:extLst>
                    <a:ext uri="{FF2B5EF4-FFF2-40B4-BE49-F238E27FC236}">
                      <a16:creationId xmlns:a16="http://schemas.microsoft.com/office/drawing/2014/main" id="{B66B45B8-F0FC-4254-AF02-4635CB67A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8" y="316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8" name="Rectangle 382">
                  <a:extLst>
                    <a:ext uri="{FF2B5EF4-FFF2-40B4-BE49-F238E27FC236}">
                      <a16:creationId xmlns:a16="http://schemas.microsoft.com/office/drawing/2014/main" id="{0DC34868-80F2-441B-9CDF-C88B1B823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315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39" name="Rectangle 383">
                  <a:extLst>
                    <a:ext uri="{FF2B5EF4-FFF2-40B4-BE49-F238E27FC236}">
                      <a16:creationId xmlns:a16="http://schemas.microsoft.com/office/drawing/2014/main" id="{C78A3AB6-CC45-4AEE-9289-D8CF7D682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315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0" name="Rectangle 384">
                  <a:extLst>
                    <a:ext uri="{FF2B5EF4-FFF2-40B4-BE49-F238E27FC236}">
                      <a16:creationId xmlns:a16="http://schemas.microsoft.com/office/drawing/2014/main" id="{B0F120CA-32E7-4BA3-BD4B-EBCE248BD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1" y="315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1" name="Rectangle 385">
                  <a:extLst>
                    <a:ext uri="{FF2B5EF4-FFF2-40B4-BE49-F238E27FC236}">
                      <a16:creationId xmlns:a16="http://schemas.microsoft.com/office/drawing/2014/main" id="{73701699-76DB-4C17-8F80-216632A62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8" y="315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2" name="Rectangle 386">
                  <a:extLst>
                    <a:ext uri="{FF2B5EF4-FFF2-40B4-BE49-F238E27FC236}">
                      <a16:creationId xmlns:a16="http://schemas.microsoft.com/office/drawing/2014/main" id="{E2CD1E98-A7D3-487C-9636-9218C54CD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4" y="315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3" name="Rectangle 387">
                  <a:extLst>
                    <a:ext uri="{FF2B5EF4-FFF2-40B4-BE49-F238E27FC236}">
                      <a16:creationId xmlns:a16="http://schemas.microsoft.com/office/drawing/2014/main" id="{EF5643C2-E474-4E86-8AAF-3C8B1A584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1" y="315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4" name="Rectangle 388">
                  <a:extLst>
                    <a:ext uri="{FF2B5EF4-FFF2-40B4-BE49-F238E27FC236}">
                      <a16:creationId xmlns:a16="http://schemas.microsoft.com/office/drawing/2014/main" id="{E5CA521A-E320-4FE6-9CFA-11E9DA049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" y="315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5" name="Rectangle 389">
                  <a:extLst>
                    <a:ext uri="{FF2B5EF4-FFF2-40B4-BE49-F238E27FC236}">
                      <a16:creationId xmlns:a16="http://schemas.microsoft.com/office/drawing/2014/main" id="{83CE598C-D945-4B25-B3FE-14C86EB0A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314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6" name="Rectangle 390">
                  <a:extLst>
                    <a:ext uri="{FF2B5EF4-FFF2-40B4-BE49-F238E27FC236}">
                      <a16:creationId xmlns:a16="http://schemas.microsoft.com/office/drawing/2014/main" id="{9821E3DA-EDE9-4855-8C1A-CD9F0AB909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1" y="314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7" name="Rectangle 391">
                  <a:extLst>
                    <a:ext uri="{FF2B5EF4-FFF2-40B4-BE49-F238E27FC236}">
                      <a16:creationId xmlns:a16="http://schemas.microsoft.com/office/drawing/2014/main" id="{00E82809-9C2B-4223-B7DE-00DCFB646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1" y="314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8" name="Rectangle 392">
                  <a:extLst>
                    <a:ext uri="{FF2B5EF4-FFF2-40B4-BE49-F238E27FC236}">
                      <a16:creationId xmlns:a16="http://schemas.microsoft.com/office/drawing/2014/main" id="{618CE867-F428-42EE-82CB-EE3003028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7" y="313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49" name="Rectangle 393">
                  <a:extLst>
                    <a:ext uri="{FF2B5EF4-FFF2-40B4-BE49-F238E27FC236}">
                      <a16:creationId xmlns:a16="http://schemas.microsoft.com/office/drawing/2014/main" id="{C1A5083B-DD46-40AA-AEDA-1F403C5AD2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4" y="313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0" name="Rectangle 394">
                  <a:extLst>
                    <a:ext uri="{FF2B5EF4-FFF2-40B4-BE49-F238E27FC236}">
                      <a16:creationId xmlns:a16="http://schemas.microsoft.com/office/drawing/2014/main" id="{A1BF94A1-A13C-4C14-9FF3-E326EA1F3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1" y="313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1" name="Rectangle 395">
                  <a:extLst>
                    <a:ext uri="{FF2B5EF4-FFF2-40B4-BE49-F238E27FC236}">
                      <a16:creationId xmlns:a16="http://schemas.microsoft.com/office/drawing/2014/main" id="{5DF2F4B9-C913-4CA4-A51B-64ABF8C33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7" y="313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2" name="Rectangle 396">
                  <a:extLst>
                    <a:ext uri="{FF2B5EF4-FFF2-40B4-BE49-F238E27FC236}">
                      <a16:creationId xmlns:a16="http://schemas.microsoft.com/office/drawing/2014/main" id="{48DDA05F-5F97-48CF-835B-833C85876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4" y="313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3" name="Rectangle 397">
                  <a:extLst>
                    <a:ext uri="{FF2B5EF4-FFF2-40B4-BE49-F238E27FC236}">
                      <a16:creationId xmlns:a16="http://schemas.microsoft.com/office/drawing/2014/main" id="{07E90E38-260C-48AF-B462-D2F55719FC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0" y="3132"/>
                  <a:ext cx="21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4" name="Rectangle 398">
                  <a:extLst>
                    <a:ext uri="{FF2B5EF4-FFF2-40B4-BE49-F238E27FC236}">
                      <a16:creationId xmlns:a16="http://schemas.microsoft.com/office/drawing/2014/main" id="{16FBCC10-0C7B-4B95-9D0E-9B56DE918A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7" y="3132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5" name="Rectangle 399">
                  <a:extLst>
                    <a:ext uri="{FF2B5EF4-FFF2-40B4-BE49-F238E27FC236}">
                      <a16:creationId xmlns:a16="http://schemas.microsoft.com/office/drawing/2014/main" id="{4007E454-145F-4E8E-A21D-8B740D262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4" y="312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6" name="Rectangle 400">
                  <a:extLst>
                    <a:ext uri="{FF2B5EF4-FFF2-40B4-BE49-F238E27FC236}">
                      <a16:creationId xmlns:a16="http://schemas.microsoft.com/office/drawing/2014/main" id="{38591D85-43A4-4B84-A766-2B4D1BB20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0" y="312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7" name="Rectangle 401">
                  <a:extLst>
                    <a:ext uri="{FF2B5EF4-FFF2-40B4-BE49-F238E27FC236}">
                      <a16:creationId xmlns:a16="http://schemas.microsoft.com/office/drawing/2014/main" id="{1C0323E1-E5A0-44CA-B429-2A7E17EB2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7" y="312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8" name="Rectangle 402">
                  <a:extLst>
                    <a:ext uri="{FF2B5EF4-FFF2-40B4-BE49-F238E27FC236}">
                      <a16:creationId xmlns:a16="http://schemas.microsoft.com/office/drawing/2014/main" id="{781CB723-BD17-4A9B-AFF4-5B5603654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4" y="312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59" name="Rectangle 403">
                  <a:extLst>
                    <a:ext uri="{FF2B5EF4-FFF2-40B4-BE49-F238E27FC236}">
                      <a16:creationId xmlns:a16="http://schemas.microsoft.com/office/drawing/2014/main" id="{C08FEC95-66F4-45EE-BDA3-5AF6DBA1C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0" y="3125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60" name="Rectangle 404">
                  <a:extLst>
                    <a:ext uri="{FF2B5EF4-FFF2-40B4-BE49-F238E27FC236}">
                      <a16:creationId xmlns:a16="http://schemas.microsoft.com/office/drawing/2014/main" id="{48A7FBA7-7200-4FA2-93AD-3C343DAE0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7" y="311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  <p:sp>
              <p:nvSpPr>
                <p:cNvPr id="1961" name="Rectangle 405">
                  <a:extLst>
                    <a:ext uri="{FF2B5EF4-FFF2-40B4-BE49-F238E27FC236}">
                      <a16:creationId xmlns:a16="http://schemas.microsoft.com/office/drawing/2014/main" id="{E72AEC08-886C-4305-9C41-DF95C73A6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4" y="3118"/>
                  <a:ext cx="20" cy="20"/>
                </a:xfrm>
                <a:prstGeom prst="rect">
                  <a:avLst/>
                </a:prstGeom>
                <a:solidFill>
                  <a:srgbClr val="0000FF"/>
                </a:solidFill>
                <a:ln w="11113">
                  <a:solidFill>
                    <a:srgbClr val="0000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Palatino" panose="02020500000000000000"/>
                  </a:endParaRPr>
                </a:p>
              </p:txBody>
            </p:sp>
          </p:grpSp>
          <p:sp>
            <p:nvSpPr>
              <p:cNvPr id="1679" name="Rectangle 407">
                <a:extLst>
                  <a:ext uri="{FF2B5EF4-FFF2-40B4-BE49-F238E27FC236}">
                    <a16:creationId xmlns:a16="http://schemas.microsoft.com/office/drawing/2014/main" id="{F8DF9198-D8D1-465C-9747-D17C8A7D4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125" y="4949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0" name="Rectangle 408">
                <a:extLst>
                  <a:ext uri="{FF2B5EF4-FFF2-40B4-BE49-F238E27FC236}">
                    <a16:creationId xmlns:a16="http://schemas.microsoft.com/office/drawing/2014/main" id="{48044947-DECF-4896-AFD8-2AD529348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488" y="4940300"/>
                <a:ext cx="42863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1" name="Rectangle 409">
                <a:extLst>
                  <a:ext uri="{FF2B5EF4-FFF2-40B4-BE49-F238E27FC236}">
                    <a16:creationId xmlns:a16="http://schemas.microsoft.com/office/drawing/2014/main" id="{FBAE00C0-C206-4D9F-8D23-B45319F4F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375" y="494030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2" name="Rectangle 410">
                <a:extLst>
                  <a:ext uri="{FF2B5EF4-FFF2-40B4-BE49-F238E27FC236}">
                    <a16:creationId xmlns:a16="http://schemas.microsoft.com/office/drawing/2014/main" id="{79C078AF-664C-4D2E-BC53-249F2069B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738" y="494030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3" name="Rectangle 411">
                <a:extLst>
                  <a:ext uri="{FF2B5EF4-FFF2-40B4-BE49-F238E27FC236}">
                    <a16:creationId xmlns:a16="http://schemas.microsoft.com/office/drawing/2014/main" id="{D4C1AC80-6713-4325-8C78-F07D54EFE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513" y="494030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4" name="Rectangle 412">
                <a:extLst>
                  <a:ext uri="{FF2B5EF4-FFF2-40B4-BE49-F238E27FC236}">
                    <a16:creationId xmlns:a16="http://schemas.microsoft.com/office/drawing/2014/main" id="{446FE8B4-756F-4CB2-8C55-CF0F7A0BA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1875" y="49291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5" name="Rectangle 413">
                <a:extLst>
                  <a:ext uri="{FF2B5EF4-FFF2-40B4-BE49-F238E27FC236}">
                    <a16:creationId xmlns:a16="http://schemas.microsoft.com/office/drawing/2014/main" id="{EEEBDC43-455F-4C1B-AF08-11B85475C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1238" y="49291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6" name="Rectangle 414">
                <a:extLst>
                  <a:ext uri="{FF2B5EF4-FFF2-40B4-BE49-F238E27FC236}">
                    <a16:creationId xmlns:a16="http://schemas.microsoft.com/office/drawing/2014/main" id="{6DADB3EF-2743-4C34-8F69-1C94C18C4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013" y="49291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7" name="Rectangle 415">
                <a:extLst>
                  <a:ext uri="{FF2B5EF4-FFF2-40B4-BE49-F238E27FC236}">
                    <a16:creationId xmlns:a16="http://schemas.microsoft.com/office/drawing/2014/main" id="{49F163D2-330B-4405-98FD-28E5A5DBE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375" y="49180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8" name="Rectangle 416">
                <a:extLst>
                  <a:ext uri="{FF2B5EF4-FFF2-40B4-BE49-F238E27FC236}">
                    <a16:creationId xmlns:a16="http://schemas.microsoft.com/office/drawing/2014/main" id="{2A255A08-02BC-497D-9C97-FDE736BC3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738" y="49180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89" name="Rectangle 417">
                <a:extLst>
                  <a:ext uri="{FF2B5EF4-FFF2-40B4-BE49-F238E27FC236}">
                    <a16:creationId xmlns:a16="http://schemas.microsoft.com/office/drawing/2014/main" id="{328F2DB3-15EA-4879-8DBE-E36126039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49180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0" name="Rectangle 418">
                <a:extLst>
                  <a:ext uri="{FF2B5EF4-FFF2-40B4-BE49-F238E27FC236}">
                    <a16:creationId xmlns:a16="http://schemas.microsoft.com/office/drawing/2014/main" id="{128F6D4A-DDFE-494B-91C1-90D500E5C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875" y="49180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1" name="Rectangle 419">
                <a:extLst>
                  <a:ext uri="{FF2B5EF4-FFF2-40B4-BE49-F238E27FC236}">
                    <a16:creationId xmlns:a16="http://schemas.microsoft.com/office/drawing/2014/main" id="{ECE7DC4E-5080-41DF-AE23-970887832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650" y="49180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2" name="Rectangle 420">
                <a:extLst>
                  <a:ext uri="{FF2B5EF4-FFF2-40B4-BE49-F238E27FC236}">
                    <a16:creationId xmlns:a16="http://schemas.microsoft.com/office/drawing/2014/main" id="{85C096F0-6D24-45CC-93EB-AD0AD21BC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125" y="49085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3" name="Rectangle 421">
                <a:extLst>
                  <a:ext uri="{FF2B5EF4-FFF2-40B4-BE49-F238E27FC236}">
                    <a16:creationId xmlns:a16="http://schemas.microsoft.com/office/drawing/2014/main" id="{05832BA0-45F8-4FA5-B775-A4CB8289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0" y="49085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4" name="Rectangle 422">
                <a:extLst>
                  <a:ext uri="{FF2B5EF4-FFF2-40B4-BE49-F238E27FC236}">
                    <a16:creationId xmlns:a16="http://schemas.microsoft.com/office/drawing/2014/main" id="{3AD88940-1E28-4BC9-B6AD-BAE1E4773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263" y="49085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5" name="Rectangle 423">
                <a:extLst>
                  <a:ext uri="{FF2B5EF4-FFF2-40B4-BE49-F238E27FC236}">
                    <a16:creationId xmlns:a16="http://schemas.microsoft.com/office/drawing/2014/main" id="{518B7578-3E70-4D09-B3CE-DAD29DBDF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150" y="48974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6" name="Rectangle 424">
                <a:extLst>
                  <a:ext uri="{FF2B5EF4-FFF2-40B4-BE49-F238E27FC236}">
                    <a16:creationId xmlns:a16="http://schemas.microsoft.com/office/drawing/2014/main" id="{BDA82946-AB56-436D-8B77-4AFF79350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513" y="48974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7" name="Rectangle 425">
                <a:extLst>
                  <a:ext uri="{FF2B5EF4-FFF2-40B4-BE49-F238E27FC236}">
                    <a16:creationId xmlns:a16="http://schemas.microsoft.com/office/drawing/2014/main" id="{42FFF924-4AF0-44A7-A37C-F3B7A1C48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875" y="48974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8" name="Rectangle 426">
                <a:extLst>
                  <a:ext uri="{FF2B5EF4-FFF2-40B4-BE49-F238E27FC236}">
                    <a16:creationId xmlns:a16="http://schemas.microsoft.com/office/drawing/2014/main" id="{AC8670A8-9D82-4BD6-A0AB-F2D074C30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650" y="48974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699" name="Rectangle 427">
                <a:extLst>
                  <a:ext uri="{FF2B5EF4-FFF2-40B4-BE49-F238E27FC236}">
                    <a16:creationId xmlns:a16="http://schemas.microsoft.com/office/drawing/2014/main" id="{F6F110D7-547D-4CD5-BB11-4358C1E4E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013" y="48974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0" name="Rectangle 428">
                <a:extLst>
                  <a:ext uri="{FF2B5EF4-FFF2-40B4-BE49-F238E27FC236}">
                    <a16:creationId xmlns:a16="http://schemas.microsoft.com/office/drawing/2014/main" id="{1AEF75A8-21A9-4063-850F-AAFB3313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900" y="48863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1" name="Rectangle 429">
                <a:extLst>
                  <a:ext uri="{FF2B5EF4-FFF2-40B4-BE49-F238E27FC236}">
                    <a16:creationId xmlns:a16="http://schemas.microsoft.com/office/drawing/2014/main" id="{4DF4C0C8-8C76-4FA3-8E48-539603919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48863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2" name="Rectangle 430">
                <a:extLst>
                  <a:ext uri="{FF2B5EF4-FFF2-40B4-BE49-F238E27FC236}">
                    <a16:creationId xmlns:a16="http://schemas.microsoft.com/office/drawing/2014/main" id="{1E3C3DAA-08ED-4DD7-8999-FAA3E191A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48863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3" name="Rectangle 431">
                <a:extLst>
                  <a:ext uri="{FF2B5EF4-FFF2-40B4-BE49-F238E27FC236}">
                    <a16:creationId xmlns:a16="http://schemas.microsoft.com/office/drawing/2014/main" id="{72CC9AB6-69CD-4A24-85F6-0B2B1562B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400" y="48863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4" name="Rectangle 432">
                <a:extLst>
                  <a:ext uri="{FF2B5EF4-FFF2-40B4-BE49-F238E27FC236}">
                    <a16:creationId xmlns:a16="http://schemas.microsoft.com/office/drawing/2014/main" id="{C62BDF1D-6B3B-4D9D-A0F6-0189AE156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763" y="48863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5" name="Rectangle 433">
                <a:extLst>
                  <a:ext uri="{FF2B5EF4-FFF2-40B4-BE49-F238E27FC236}">
                    <a16:creationId xmlns:a16="http://schemas.microsoft.com/office/drawing/2014/main" id="{43033022-2776-4902-9C0F-EA34FE00D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650" y="487680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6" name="Rectangle 434">
                <a:extLst>
                  <a:ext uri="{FF2B5EF4-FFF2-40B4-BE49-F238E27FC236}">
                    <a16:creationId xmlns:a16="http://schemas.microsoft.com/office/drawing/2014/main" id="{8702B22C-88F6-471D-9225-5D53E77E8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013" y="487680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7" name="Rectangle 435">
                <a:extLst>
                  <a:ext uri="{FF2B5EF4-FFF2-40B4-BE49-F238E27FC236}">
                    <a16:creationId xmlns:a16="http://schemas.microsoft.com/office/drawing/2014/main" id="{6D51F0E6-055A-4A10-9710-4C09F255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788" y="487680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8" name="Rectangle 436">
                <a:extLst>
                  <a:ext uri="{FF2B5EF4-FFF2-40B4-BE49-F238E27FC236}">
                    <a16:creationId xmlns:a16="http://schemas.microsoft.com/office/drawing/2014/main" id="{FB476C0C-87AF-4D14-87D9-62A0B29B2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263" y="48656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09" name="Rectangle 437">
                <a:extLst>
                  <a:ext uri="{FF2B5EF4-FFF2-40B4-BE49-F238E27FC236}">
                    <a16:creationId xmlns:a16="http://schemas.microsoft.com/office/drawing/2014/main" id="{C1469E8A-F0A3-4706-99A1-EC2653AC7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038" y="487680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0" name="Rectangle 438">
                <a:extLst>
                  <a:ext uri="{FF2B5EF4-FFF2-40B4-BE49-F238E27FC236}">
                    <a16:creationId xmlns:a16="http://schemas.microsoft.com/office/drawing/2014/main" id="{3C5093A1-5FEA-4744-B040-D0E7733E3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400" y="48656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1" name="Rectangle 439">
                <a:extLst>
                  <a:ext uri="{FF2B5EF4-FFF2-40B4-BE49-F238E27FC236}">
                    <a16:creationId xmlns:a16="http://schemas.microsoft.com/office/drawing/2014/main" id="{BE17CF42-5405-4C9F-BBF8-7CEA82A08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288" y="48656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2" name="Rectangle 440">
                <a:extLst>
                  <a:ext uri="{FF2B5EF4-FFF2-40B4-BE49-F238E27FC236}">
                    <a16:creationId xmlns:a16="http://schemas.microsoft.com/office/drawing/2014/main" id="{C1A061DC-4AB4-4B3E-AFA1-B5FD2E9C0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650" y="48656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3" name="Rectangle 441">
                <a:extLst>
                  <a:ext uri="{FF2B5EF4-FFF2-40B4-BE49-F238E27FC236}">
                    <a16:creationId xmlns:a16="http://schemas.microsoft.com/office/drawing/2014/main" id="{1E76399E-FB08-4207-9859-613B6262C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48656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4" name="Rectangle 442">
                <a:extLst>
                  <a:ext uri="{FF2B5EF4-FFF2-40B4-BE49-F238E27FC236}">
                    <a16:creationId xmlns:a16="http://schemas.microsoft.com/office/drawing/2014/main" id="{18AE52BF-7057-444A-9F03-17AFE18D9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900" y="486568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5" name="Rectangle 443">
                <a:extLst>
                  <a:ext uri="{FF2B5EF4-FFF2-40B4-BE49-F238E27FC236}">
                    <a16:creationId xmlns:a16="http://schemas.microsoft.com/office/drawing/2014/main" id="{DB660A30-3D22-47FF-9E18-85674BABE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675" y="48545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6" name="Rectangle 444">
                <a:extLst>
                  <a:ext uri="{FF2B5EF4-FFF2-40B4-BE49-F238E27FC236}">
                    <a16:creationId xmlns:a16="http://schemas.microsoft.com/office/drawing/2014/main" id="{E320D3DB-3ED5-40DF-9661-77EBC3F6C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0" y="48545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7" name="Rectangle 445">
                <a:extLst>
                  <a:ext uri="{FF2B5EF4-FFF2-40B4-BE49-F238E27FC236}">
                    <a16:creationId xmlns:a16="http://schemas.microsoft.com/office/drawing/2014/main" id="{4F6AA7A1-6022-4D08-8B63-81F6D015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925" y="48545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8" name="Rectangle 446">
                <a:extLst>
                  <a:ext uri="{FF2B5EF4-FFF2-40B4-BE49-F238E27FC236}">
                    <a16:creationId xmlns:a16="http://schemas.microsoft.com/office/drawing/2014/main" id="{BEE469D5-8556-4405-ADDD-79572EDB0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48545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19" name="Rectangle 447">
                <a:extLst>
                  <a:ext uri="{FF2B5EF4-FFF2-40B4-BE49-F238E27FC236}">
                    <a16:creationId xmlns:a16="http://schemas.microsoft.com/office/drawing/2014/main" id="{9332CB1E-B2D8-44B6-ADA4-7C669FA71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175" y="485457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0" name="Rectangle 448">
                <a:extLst>
                  <a:ext uri="{FF2B5EF4-FFF2-40B4-BE49-F238E27FC236}">
                    <a16:creationId xmlns:a16="http://schemas.microsoft.com/office/drawing/2014/main" id="{7C5444DB-941A-40F4-8E8B-DF029DFD2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650" y="48450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1" name="Rectangle 449">
                <a:extLst>
                  <a:ext uri="{FF2B5EF4-FFF2-40B4-BE49-F238E27FC236}">
                    <a16:creationId xmlns:a16="http://schemas.microsoft.com/office/drawing/2014/main" id="{B0701D53-5C7A-4492-91AF-746865B1A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425" y="48450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2" name="Rectangle 450">
                <a:extLst>
                  <a:ext uri="{FF2B5EF4-FFF2-40B4-BE49-F238E27FC236}">
                    <a16:creationId xmlns:a16="http://schemas.microsoft.com/office/drawing/2014/main" id="{93BE2E54-DF3D-42FB-927E-3B9FB6781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88" y="48450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3" name="Rectangle 451">
                <a:extLst>
                  <a:ext uri="{FF2B5EF4-FFF2-40B4-BE49-F238E27FC236}">
                    <a16:creationId xmlns:a16="http://schemas.microsoft.com/office/drawing/2014/main" id="{8F2E9249-6D40-4A12-B830-013F6613B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675" y="48450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4" name="Rectangle 452">
                <a:extLst>
                  <a:ext uri="{FF2B5EF4-FFF2-40B4-BE49-F238E27FC236}">
                    <a16:creationId xmlns:a16="http://schemas.microsoft.com/office/drawing/2014/main" id="{CEA04F96-6F31-4E2D-AEED-61EBE292B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038" y="48450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5" name="Rectangle 453">
                <a:extLst>
                  <a:ext uri="{FF2B5EF4-FFF2-40B4-BE49-F238E27FC236}">
                    <a16:creationId xmlns:a16="http://schemas.microsoft.com/office/drawing/2014/main" id="{F0720ACD-280F-4C82-AAE0-F89DACC08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925" y="48450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6" name="Rectangle 454">
                <a:extLst>
                  <a:ext uri="{FF2B5EF4-FFF2-40B4-BE49-F238E27FC236}">
                    <a16:creationId xmlns:a16="http://schemas.microsoft.com/office/drawing/2014/main" id="{14507B2F-F188-405D-BC4D-1568AA106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288" y="4845050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7" name="Rectangle 455">
                <a:extLst>
                  <a:ext uri="{FF2B5EF4-FFF2-40B4-BE49-F238E27FC236}">
                    <a16:creationId xmlns:a16="http://schemas.microsoft.com/office/drawing/2014/main" id="{550E1C3D-7259-4665-BFB0-3EBEE767C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175" y="48339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8" name="Rectangle 456">
                <a:extLst>
                  <a:ext uri="{FF2B5EF4-FFF2-40B4-BE49-F238E27FC236}">
                    <a16:creationId xmlns:a16="http://schemas.microsoft.com/office/drawing/2014/main" id="{9CDFCF82-DF31-44EC-B956-FA50C8587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538" y="48339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29" name="Rectangle 457">
                <a:extLst>
                  <a:ext uri="{FF2B5EF4-FFF2-40B4-BE49-F238E27FC236}">
                    <a16:creationId xmlns:a16="http://schemas.microsoft.com/office/drawing/2014/main" id="{8502AB77-D0F7-4BD2-A149-85B27B22A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5425" y="48339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0" name="Rectangle 458">
                <a:extLst>
                  <a:ext uri="{FF2B5EF4-FFF2-40B4-BE49-F238E27FC236}">
                    <a16:creationId xmlns:a16="http://schemas.microsoft.com/office/drawing/2014/main" id="{DB5C6207-237B-40D4-8E65-1459C21BA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788" y="48339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1" name="Rectangle 459">
                <a:extLst>
                  <a:ext uri="{FF2B5EF4-FFF2-40B4-BE49-F238E27FC236}">
                    <a16:creationId xmlns:a16="http://schemas.microsoft.com/office/drawing/2014/main" id="{4F1C2A1F-A213-4949-921B-2B67C6347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675" y="48339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2" name="Rectangle 460">
                <a:extLst>
                  <a:ext uri="{FF2B5EF4-FFF2-40B4-BE49-F238E27FC236}">
                    <a16:creationId xmlns:a16="http://schemas.microsoft.com/office/drawing/2014/main" id="{48950B7D-DA7C-4324-8B0B-A5D02BCEA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038" y="48339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3" name="Rectangle 461">
                <a:extLst>
                  <a:ext uri="{FF2B5EF4-FFF2-40B4-BE49-F238E27FC236}">
                    <a16:creationId xmlns:a16="http://schemas.microsoft.com/office/drawing/2014/main" id="{81FD2CCD-D4A1-40A0-A692-4BBB2F999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" y="48339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4" name="Rectangle 462">
                <a:extLst>
                  <a:ext uri="{FF2B5EF4-FFF2-40B4-BE49-F238E27FC236}">
                    <a16:creationId xmlns:a16="http://schemas.microsoft.com/office/drawing/2014/main" id="{3D182DAD-D361-4F25-B6F2-D56467E5C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813" y="4833938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5" name="Rectangle 463">
                <a:extLst>
                  <a:ext uri="{FF2B5EF4-FFF2-40B4-BE49-F238E27FC236}">
                    <a16:creationId xmlns:a16="http://schemas.microsoft.com/office/drawing/2014/main" id="{26F451A0-2F63-45A1-8F0B-3ADE92CDD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175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6" name="Rectangle 464">
                <a:extLst>
                  <a:ext uri="{FF2B5EF4-FFF2-40B4-BE49-F238E27FC236}">
                    <a16:creationId xmlns:a16="http://schemas.microsoft.com/office/drawing/2014/main" id="{7D5FFDAD-5D87-4E5C-803F-0A3964600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063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7" name="Rectangle 465">
                <a:extLst>
                  <a:ext uri="{FF2B5EF4-FFF2-40B4-BE49-F238E27FC236}">
                    <a16:creationId xmlns:a16="http://schemas.microsoft.com/office/drawing/2014/main" id="{8EC3333E-DB08-42A2-B65C-2EBFB1F6A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425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8" name="Rectangle 466">
                <a:extLst>
                  <a:ext uri="{FF2B5EF4-FFF2-40B4-BE49-F238E27FC236}">
                    <a16:creationId xmlns:a16="http://schemas.microsoft.com/office/drawing/2014/main" id="{F3131E8F-2244-4CAD-ACD5-BAEAC6843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313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39" name="Rectangle 467">
                <a:extLst>
                  <a:ext uri="{FF2B5EF4-FFF2-40B4-BE49-F238E27FC236}">
                    <a16:creationId xmlns:a16="http://schemas.microsoft.com/office/drawing/2014/main" id="{5F49B73E-A8EC-4BA6-96B9-4A85E6B88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200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0" name="Rectangle 468">
                <a:extLst>
                  <a:ext uri="{FF2B5EF4-FFF2-40B4-BE49-F238E27FC236}">
                    <a16:creationId xmlns:a16="http://schemas.microsoft.com/office/drawing/2014/main" id="{9B9EFDE6-5B63-42FE-B476-3279D6815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1" name="Rectangle 469">
                <a:extLst>
                  <a:ext uri="{FF2B5EF4-FFF2-40B4-BE49-F238E27FC236}">
                    <a16:creationId xmlns:a16="http://schemas.microsoft.com/office/drawing/2014/main" id="{608E44EF-76D3-403F-BB24-0B341B571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450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2" name="Rectangle 470">
                <a:extLst>
                  <a:ext uri="{FF2B5EF4-FFF2-40B4-BE49-F238E27FC236}">
                    <a16:creationId xmlns:a16="http://schemas.microsoft.com/office/drawing/2014/main" id="{6E44EC75-A46A-4B9C-AA0C-04AB4F787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925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3" name="Rectangle 471">
                <a:extLst>
                  <a:ext uri="{FF2B5EF4-FFF2-40B4-BE49-F238E27FC236}">
                    <a16:creationId xmlns:a16="http://schemas.microsoft.com/office/drawing/2014/main" id="{02C3DB97-C5CA-4261-B235-7255660F9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700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4" name="Rectangle 472">
                <a:extLst>
                  <a:ext uri="{FF2B5EF4-FFF2-40B4-BE49-F238E27FC236}">
                    <a16:creationId xmlns:a16="http://schemas.microsoft.com/office/drawing/2014/main" id="{A5AD38C3-4729-41EA-AEFD-CB4E74324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175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5" name="Rectangle 473">
                <a:extLst>
                  <a:ext uri="{FF2B5EF4-FFF2-40B4-BE49-F238E27FC236}">
                    <a16:creationId xmlns:a16="http://schemas.microsoft.com/office/drawing/2014/main" id="{6859E19E-353B-4B90-BE9F-97BD96F56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063" y="4822825"/>
                <a:ext cx="31750" cy="3175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6" name="Rectangle 474">
                <a:extLst>
                  <a:ext uri="{FF2B5EF4-FFF2-40B4-BE49-F238E27FC236}">
                    <a16:creationId xmlns:a16="http://schemas.microsoft.com/office/drawing/2014/main" id="{F14DE57F-09E6-4982-8FC6-426988C04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0950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7" name="Rectangle 475">
                <a:extLst>
                  <a:ext uri="{FF2B5EF4-FFF2-40B4-BE49-F238E27FC236}">
                    <a16:creationId xmlns:a16="http://schemas.microsoft.com/office/drawing/2014/main" id="{4CA0E3BF-972A-44C5-8041-375C8C941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425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8" name="Rectangle 476">
                <a:extLst>
                  <a:ext uri="{FF2B5EF4-FFF2-40B4-BE49-F238E27FC236}">
                    <a16:creationId xmlns:a16="http://schemas.microsoft.com/office/drawing/2014/main" id="{A1C33F61-EF45-4723-B557-9268A2EE0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49" name="Rectangle 477">
                <a:extLst>
                  <a:ext uri="{FF2B5EF4-FFF2-40B4-BE49-F238E27FC236}">
                    <a16:creationId xmlns:a16="http://schemas.microsoft.com/office/drawing/2014/main" id="{6D578703-B18D-4693-9E16-F0BC853FD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0" name="Rectangle 478">
                <a:extLst>
                  <a:ext uri="{FF2B5EF4-FFF2-40B4-BE49-F238E27FC236}">
                    <a16:creationId xmlns:a16="http://schemas.microsoft.com/office/drawing/2014/main" id="{1BF9177C-9DC1-4D39-AB9F-D25A07B17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9675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1" name="Rectangle 479">
                <a:extLst>
                  <a:ext uri="{FF2B5EF4-FFF2-40B4-BE49-F238E27FC236}">
                    <a16:creationId xmlns:a16="http://schemas.microsoft.com/office/drawing/2014/main" id="{D20B50C9-4039-495D-A75A-F7548897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8563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2" name="Rectangle 480">
                <a:extLst>
                  <a:ext uri="{FF2B5EF4-FFF2-40B4-BE49-F238E27FC236}">
                    <a16:creationId xmlns:a16="http://schemas.microsoft.com/office/drawing/2014/main" id="{A615CF6D-CE0D-41C0-B491-A73275FE5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450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3" name="Rectangle 481">
                <a:extLst>
                  <a:ext uri="{FF2B5EF4-FFF2-40B4-BE49-F238E27FC236}">
                    <a16:creationId xmlns:a16="http://schemas.microsoft.com/office/drawing/2014/main" id="{593E28CB-05A0-4ABD-9EEF-4FC981A06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338" y="4811713"/>
                <a:ext cx="33338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4" name="Rectangle 482">
                <a:extLst>
                  <a:ext uri="{FF2B5EF4-FFF2-40B4-BE49-F238E27FC236}">
                    <a16:creationId xmlns:a16="http://schemas.microsoft.com/office/drawing/2014/main" id="{C5D916DF-CBED-4177-A554-327478057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813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5" name="Rectangle 483">
                <a:extLst>
                  <a:ext uri="{FF2B5EF4-FFF2-40B4-BE49-F238E27FC236}">
                    <a16:creationId xmlns:a16="http://schemas.microsoft.com/office/drawing/2014/main" id="{BDE6277B-A2F7-44C5-87AE-72D40E8CC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6" name="Rectangle 484">
                <a:extLst>
                  <a:ext uri="{FF2B5EF4-FFF2-40B4-BE49-F238E27FC236}">
                    <a16:creationId xmlns:a16="http://schemas.microsoft.com/office/drawing/2014/main" id="{983C086B-168F-4979-8B10-EDF2C4B1F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588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7" name="Rectangle 485">
                <a:extLst>
                  <a:ext uri="{FF2B5EF4-FFF2-40B4-BE49-F238E27FC236}">
                    <a16:creationId xmlns:a16="http://schemas.microsoft.com/office/drawing/2014/main" id="{774F0E40-0E88-4AEA-9065-C54A16664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063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8" name="Rectangle 486">
                <a:extLst>
                  <a:ext uri="{FF2B5EF4-FFF2-40B4-BE49-F238E27FC236}">
                    <a16:creationId xmlns:a16="http://schemas.microsoft.com/office/drawing/2014/main" id="{0A6CFC36-9F22-4C8D-9412-3FC030D95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950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59" name="Rectangle 487">
                <a:extLst>
                  <a:ext uri="{FF2B5EF4-FFF2-40B4-BE49-F238E27FC236}">
                    <a16:creationId xmlns:a16="http://schemas.microsoft.com/office/drawing/2014/main" id="{D6CC10D4-ACB2-4786-9157-05109E9C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38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60" name="Rectangle 488">
                <a:extLst>
                  <a:ext uri="{FF2B5EF4-FFF2-40B4-BE49-F238E27FC236}">
                    <a16:creationId xmlns:a16="http://schemas.microsoft.com/office/drawing/2014/main" id="{D7031ECB-D665-4727-9012-A3208D273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  <p:sp>
            <p:nvSpPr>
              <p:cNvPr id="1761" name="Rectangle 489">
                <a:extLst>
                  <a:ext uri="{FF2B5EF4-FFF2-40B4-BE49-F238E27FC236}">
                    <a16:creationId xmlns:a16="http://schemas.microsoft.com/office/drawing/2014/main" id="{F39569D9-36F4-4569-8CAA-8494ABB03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088" y="4811713"/>
                <a:ext cx="31750" cy="3333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Palatino" panose="02020500000000000000"/>
                </a:endParaRPr>
              </a:p>
            </p:txBody>
          </p:sp>
        </p:grpSp>
        <p:sp>
          <p:nvSpPr>
            <p:cNvPr id="1969" name="CasellaDiTesto 1968">
              <a:extLst>
                <a:ext uri="{FF2B5EF4-FFF2-40B4-BE49-F238E27FC236}">
                  <a16:creationId xmlns:a16="http://schemas.microsoft.com/office/drawing/2014/main" id="{1ED5A0F4-0A88-4E00-ADEA-8DA62E29AE12}"/>
                </a:ext>
              </a:extLst>
            </p:cNvPr>
            <p:cNvSpPr txBox="1"/>
            <p:nvPr/>
          </p:nvSpPr>
          <p:spPr>
            <a:xfrm>
              <a:off x="5600700" y="4319040"/>
              <a:ext cx="19144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dirty="0">
                  <a:effectLst/>
                  <a:latin typeface="Palatino" panose="02020500000000000000"/>
                  <a:ea typeface="Calibri" panose="020F0502020204030204" pitchFamily="34" charset="0"/>
                  <a:cs typeface="Arial" panose="020B0604020202020204" pitchFamily="34" charset="0"/>
                </a:rPr>
                <a:t>Caput </a:t>
              </a:r>
              <a:r>
                <a:rPr lang="it-IT" sz="1800" dirty="0" err="1">
                  <a:effectLst/>
                  <a:latin typeface="Palatino" panose="02020500000000000000"/>
                  <a:ea typeface="Calibri" panose="020F0502020204030204" pitchFamily="34" charset="0"/>
                  <a:cs typeface="Arial" panose="020B0604020202020204" pitchFamily="34" charset="0"/>
                </a:rPr>
                <a:t>Mortuum</a:t>
              </a:r>
              <a:endParaRPr lang="it-IT" dirty="0">
                <a:latin typeface="Palatino" panose="02020500000000000000"/>
              </a:endParaRPr>
            </a:p>
          </p:txBody>
        </p:sp>
        <p:pic>
          <p:nvPicPr>
            <p:cNvPr id="1978" name="Picture 4">
              <a:extLst>
                <a:ext uri="{FF2B5EF4-FFF2-40B4-BE49-F238E27FC236}">
                  <a16:creationId xmlns:a16="http://schemas.microsoft.com/office/drawing/2014/main" id="{E9F73E3E-4E8E-4316-89D9-022F75970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573" y="4685320"/>
              <a:ext cx="596041" cy="59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72" name="Connettore 2 1971">
              <a:extLst>
                <a:ext uri="{FF2B5EF4-FFF2-40B4-BE49-F238E27FC236}">
                  <a16:creationId xmlns:a16="http://schemas.microsoft.com/office/drawing/2014/main" id="{445288F7-42E2-48DF-B362-70616597C934}"/>
                </a:ext>
              </a:extLst>
            </p:cNvPr>
            <p:cNvCxnSpPr>
              <a:cxnSpLocks/>
            </p:cNvCxnSpPr>
            <p:nvPr/>
          </p:nvCxnSpPr>
          <p:spPr>
            <a:xfrm>
              <a:off x="6097910" y="5049766"/>
              <a:ext cx="285734" cy="4014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2" name="Connettore 2 1981">
              <a:extLst>
                <a:ext uri="{FF2B5EF4-FFF2-40B4-BE49-F238E27FC236}">
                  <a16:creationId xmlns:a16="http://schemas.microsoft.com/office/drawing/2014/main" id="{A3E46EBE-E87F-4903-BB3F-3B2F8747B6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85982" y="6044547"/>
              <a:ext cx="623628" cy="10548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ine 5">
            <a:extLst>
              <a:ext uri="{FF2B5EF4-FFF2-40B4-BE49-F238E27FC236}">
                <a16:creationId xmlns:a16="http://schemas.microsoft.com/office/drawing/2014/main" id="{734CDBDC-4E4B-4011-BD65-098A34151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316" y="3539536"/>
            <a:ext cx="298952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60AF5-C494-42EB-A780-9BD6D7FC8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99" y="3629355"/>
            <a:ext cx="73591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99BBA7E7-100E-48CF-9C85-3CE1E069B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316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C011D-DB9F-4D0D-BAA2-B50096233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4" y="3629355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100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CA51175-40C9-4C50-AD7A-68DC12E4D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157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60E0B-D80F-421E-BFB8-4AC151840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126" y="3629355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200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15FA27EE-2EE1-4E33-8A4A-6FBED359E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9999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8D294-CFE8-430A-AD1D-E7C3436F6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968" y="3629355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300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E7E8920E-3133-44DB-B3F0-0486C7A9E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842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A5EF75-D560-4C4B-9204-61A55AE44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10" y="3629355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400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BE3E408A-BCD3-4A8A-8194-4096767E1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7683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89F666-BBCE-4E4C-8791-705F3B4A4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652" y="3629355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500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15B173B2-2BB4-46AD-8F9C-7E73B66E3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1525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6A0DC-75EB-4EBC-BD28-8880459DB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280" y="3629355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600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5012934A-D414-4B86-904D-37B1F6650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4154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E95F23-2D80-4EE4-8653-549AAB44D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122" y="3629355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700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9FAF2729-311C-46E2-AC7B-611706146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996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5D4B54-027D-4F1A-B376-5FEBE0B7B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964" y="3629355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800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5AABFC84-4705-425F-855A-EA8D0F32A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838" y="3539536"/>
            <a:ext cx="0" cy="4491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99B81CE6-7E39-41FD-8DE8-41BBDCD92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70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8F57C3C3-181E-4E44-9D7D-16069916E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24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F9DCEE61-3339-48D7-899F-9880E5A20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864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9372F702-E8E3-426E-8965-4230EC517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118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0AB77BC1-B7E2-4C39-B63B-EE7D2DCDF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157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860C0432-85FD-4EBD-8786-06105834B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412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31A120F2-DF6D-4B43-9705-153EF797C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452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D0E530B4-C12C-4E5B-A13C-9CB8E91BE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06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28A98C53-54DA-4C70-B528-1C4204D10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4746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4A1C8C06-40E8-4B26-893B-7FCD9AE9A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9999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5" name="Line 34">
            <a:extLst>
              <a:ext uri="{FF2B5EF4-FFF2-40B4-BE49-F238E27FC236}">
                <a16:creationId xmlns:a16="http://schemas.microsoft.com/office/drawing/2014/main" id="{32AF8890-0477-47E9-87A2-CFC060B93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5253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B01FDA02-5A58-4406-88B7-DFDE0CCB8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9294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855646E2-918B-4DFF-A6C1-7EC863AFB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4548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234CD67D-EE0F-4A60-80F2-36098DC88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587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CB79A54D-26D1-41D3-B7E1-77840C35C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842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3D4C740C-0065-4754-9B3B-91F33FDA8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7881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75E1D5A8-885A-4990-8DD5-08A9835E1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136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2" name="Line 41">
            <a:extLst>
              <a:ext uri="{FF2B5EF4-FFF2-40B4-BE49-F238E27FC236}">
                <a16:creationId xmlns:a16="http://schemas.microsoft.com/office/drawing/2014/main" id="{6574C5A9-F1E5-4029-A10C-951F7F8A0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8390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3" name="Line 42">
            <a:extLst>
              <a:ext uri="{FF2B5EF4-FFF2-40B4-BE49-F238E27FC236}">
                <a16:creationId xmlns:a16="http://schemas.microsoft.com/office/drawing/2014/main" id="{8CB891BB-D444-4D62-B4BD-E71325FF8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2429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4" name="Line 43">
            <a:extLst>
              <a:ext uri="{FF2B5EF4-FFF2-40B4-BE49-F238E27FC236}">
                <a16:creationId xmlns:a16="http://schemas.microsoft.com/office/drawing/2014/main" id="{C5F3138C-428E-4344-B25E-056495D98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7683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5" name="Line 44">
            <a:extLst>
              <a:ext uri="{FF2B5EF4-FFF2-40B4-BE49-F238E27FC236}">
                <a16:creationId xmlns:a16="http://schemas.microsoft.com/office/drawing/2014/main" id="{98364BD5-8FDA-474C-9210-932F0D372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1724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6" name="Line 45">
            <a:extLst>
              <a:ext uri="{FF2B5EF4-FFF2-40B4-BE49-F238E27FC236}">
                <a16:creationId xmlns:a16="http://schemas.microsoft.com/office/drawing/2014/main" id="{F1C551F9-5ABA-4E65-93CA-8E2399CAB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977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1BAE83DB-E150-4CD6-8AB7-A99EAB47F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1018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3B9EC601-B5D0-4719-8EB4-2C35ED2F2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272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49" name="Line 48">
            <a:extLst>
              <a:ext uri="{FF2B5EF4-FFF2-40B4-BE49-F238E27FC236}">
                <a16:creationId xmlns:a16="http://schemas.microsoft.com/office/drawing/2014/main" id="{A26713E7-E4DF-432D-801F-67EEE1DE0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1525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0" name="Line 49">
            <a:extLst>
              <a:ext uri="{FF2B5EF4-FFF2-40B4-BE49-F238E27FC236}">
                <a16:creationId xmlns:a16="http://schemas.microsoft.com/office/drawing/2014/main" id="{16591E37-7976-4AF1-B079-55D3FA82E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5566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1" name="Line 50">
            <a:extLst>
              <a:ext uri="{FF2B5EF4-FFF2-40B4-BE49-F238E27FC236}">
                <a16:creationId xmlns:a16="http://schemas.microsoft.com/office/drawing/2014/main" id="{A6806AB3-0FEB-4289-8DF2-71E5D6085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820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2" name="Line 51">
            <a:extLst>
              <a:ext uri="{FF2B5EF4-FFF2-40B4-BE49-F238E27FC236}">
                <a16:creationId xmlns:a16="http://schemas.microsoft.com/office/drawing/2014/main" id="{DCF6B620-4ACE-43EA-BB81-501977D19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4860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100D603D-F109-4121-BB59-469568B68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114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DC192822-D4D0-42F3-B4B6-92ABCCF3F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4154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5" name="Line 54">
            <a:extLst>
              <a:ext uri="{FF2B5EF4-FFF2-40B4-BE49-F238E27FC236}">
                <a16:creationId xmlns:a16="http://schemas.microsoft.com/office/drawing/2014/main" id="{5E49094C-0838-45DC-A187-1D97572BC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9408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E27D0391-B451-4470-A705-A95C49F93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448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44399822-E251-4990-A5E1-826C7D656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8701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AE8393D9-AB08-4BCF-8A10-3C5CEF763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956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59" name="Line 58">
            <a:extLst>
              <a:ext uri="{FF2B5EF4-FFF2-40B4-BE49-F238E27FC236}">
                <a16:creationId xmlns:a16="http://schemas.microsoft.com/office/drawing/2014/main" id="{80A1B818-01C3-4375-B058-126E7CD78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996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60" name="Line 59">
            <a:extLst>
              <a:ext uri="{FF2B5EF4-FFF2-40B4-BE49-F238E27FC236}">
                <a16:creationId xmlns:a16="http://schemas.microsoft.com/office/drawing/2014/main" id="{9C0B5364-7F24-4F4A-90E5-6DDC5117C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250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61" name="Line 60">
            <a:extLst>
              <a:ext uri="{FF2B5EF4-FFF2-40B4-BE49-F238E27FC236}">
                <a16:creationId xmlns:a16="http://schemas.microsoft.com/office/drawing/2014/main" id="{74E4723F-9339-4433-8255-D3E9E9219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290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679F8DE2-1767-40A3-B188-3BF4ACE9C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543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63" name="Line 62">
            <a:extLst>
              <a:ext uri="{FF2B5EF4-FFF2-40B4-BE49-F238E27FC236}">
                <a16:creationId xmlns:a16="http://schemas.microsoft.com/office/drawing/2014/main" id="{FF2269BA-DB5C-45DE-A573-6B3CBE4BA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6584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64" name="Line 63">
            <a:extLst>
              <a:ext uri="{FF2B5EF4-FFF2-40B4-BE49-F238E27FC236}">
                <a16:creationId xmlns:a16="http://schemas.microsoft.com/office/drawing/2014/main" id="{483E32EA-E502-4B10-9116-654D4F27F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838" y="3539536"/>
            <a:ext cx="0" cy="29131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F7C230-4873-4306-BFE9-CE518CFCF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812" y="3220245"/>
            <a:ext cx="424681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200" dirty="0">
                <a:solidFill>
                  <a:srgbClr val="000000"/>
                </a:solidFill>
                <a:latin typeface="Palatino" panose="02020500000000000000"/>
              </a:rPr>
              <a:t> T (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°C)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108842FB-F363-4003-B12F-1AB87316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316" y="1296483"/>
            <a:ext cx="298952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68" name="Line 67">
            <a:extLst>
              <a:ext uri="{FF2B5EF4-FFF2-40B4-BE49-F238E27FC236}">
                <a16:creationId xmlns:a16="http://schemas.microsoft.com/office/drawing/2014/main" id="{EEFC4547-5096-45A8-9AD7-60E638CCA6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316" y="1296483"/>
            <a:ext cx="0" cy="224305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55B86D8-2D17-4E14-A9ED-4437C0010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64" y="3464281"/>
            <a:ext cx="73591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70" name="Line 69">
            <a:extLst>
              <a:ext uri="{FF2B5EF4-FFF2-40B4-BE49-F238E27FC236}">
                <a16:creationId xmlns:a16="http://schemas.microsoft.com/office/drawing/2014/main" id="{E2CC2125-74A4-412B-8F5A-6EB75819D9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3539536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212DAF-91BD-49FE-895D-5250F166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49" y="3217886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200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72" name="Line 71">
            <a:extLst>
              <a:ext uri="{FF2B5EF4-FFF2-40B4-BE49-F238E27FC236}">
                <a16:creationId xmlns:a16="http://schemas.microsoft.com/office/drawing/2014/main" id="{52D0BA93-2F89-46F1-8922-11A70C2051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3293140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6E753D-69EA-41AA-BBA5-8BEADA21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49" y="2964207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400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74" name="Line 73">
            <a:extLst>
              <a:ext uri="{FF2B5EF4-FFF2-40B4-BE49-F238E27FC236}">
                <a16:creationId xmlns:a16="http://schemas.microsoft.com/office/drawing/2014/main" id="{98B3A379-0268-4C42-B460-2030ADE9D6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3038248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26AF81-7680-4C0B-AA04-DDDFA3A3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49" y="2716598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600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76" name="Line 75">
            <a:extLst>
              <a:ext uri="{FF2B5EF4-FFF2-40B4-BE49-F238E27FC236}">
                <a16:creationId xmlns:a16="http://schemas.microsoft.com/office/drawing/2014/main" id="{B299DA8C-41E3-4091-B022-DBE959461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2791852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C88301-EA74-45EE-9F0D-E34BAF0A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49" y="2470202"/>
            <a:ext cx="220772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800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78" name="Line 77">
            <a:extLst>
              <a:ext uri="{FF2B5EF4-FFF2-40B4-BE49-F238E27FC236}">
                <a16:creationId xmlns:a16="http://schemas.microsoft.com/office/drawing/2014/main" id="{CEBA023F-31F7-4A3B-A6F3-64BD84400D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2545456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A5BFBB1-40E1-4F07-9D3E-AA406DD7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8" y="2216524"/>
            <a:ext cx="294364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1000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80" name="Line 79">
            <a:extLst>
              <a:ext uri="{FF2B5EF4-FFF2-40B4-BE49-F238E27FC236}">
                <a16:creationId xmlns:a16="http://schemas.microsoft.com/office/drawing/2014/main" id="{0432EBB9-5EBC-486D-BE92-8EEF6646FF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2290564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6CE7341-71A5-480B-AF6C-CCAB19A04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8" y="1970127"/>
            <a:ext cx="294364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1200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82" name="Line 81">
            <a:extLst>
              <a:ext uri="{FF2B5EF4-FFF2-40B4-BE49-F238E27FC236}">
                <a16:creationId xmlns:a16="http://schemas.microsoft.com/office/drawing/2014/main" id="{DC4FD810-A76D-4113-868E-15E7158A07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2044167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794E1B4-90B0-4BEF-ABE0-C161FE66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8" y="1722518"/>
            <a:ext cx="294364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1400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84" name="Line 83">
            <a:extLst>
              <a:ext uri="{FF2B5EF4-FFF2-40B4-BE49-F238E27FC236}">
                <a16:creationId xmlns:a16="http://schemas.microsoft.com/office/drawing/2014/main" id="{588A62FE-9DF5-4394-B83E-9CE55A5D7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1797772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D56135-0106-4E9E-8B8A-C8112D311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8" y="1468839"/>
            <a:ext cx="294364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1600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86" name="Line 85">
            <a:extLst>
              <a:ext uri="{FF2B5EF4-FFF2-40B4-BE49-F238E27FC236}">
                <a16:creationId xmlns:a16="http://schemas.microsoft.com/office/drawing/2014/main" id="{A85D4A1C-92BB-411A-9180-EC54F96E0A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1544093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1CB41FC-F49B-430F-80BA-DEDC64E4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8" y="1222444"/>
            <a:ext cx="294364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1800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88" name="Line 87">
            <a:extLst>
              <a:ext uri="{FF2B5EF4-FFF2-40B4-BE49-F238E27FC236}">
                <a16:creationId xmlns:a16="http://schemas.microsoft.com/office/drawing/2014/main" id="{3D1FD908-796B-49AB-A6DB-9C0492A1A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406" y="1296483"/>
            <a:ext cx="4491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89" name="Line 88">
            <a:extLst>
              <a:ext uri="{FF2B5EF4-FFF2-40B4-BE49-F238E27FC236}">
                <a16:creationId xmlns:a16="http://schemas.microsoft.com/office/drawing/2014/main" id="{98E72B8C-C983-4069-8CD6-478EF37F2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3412089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0" name="Line 89">
            <a:extLst>
              <a:ext uri="{FF2B5EF4-FFF2-40B4-BE49-F238E27FC236}">
                <a16:creationId xmlns:a16="http://schemas.microsoft.com/office/drawing/2014/main" id="{77938DD8-A77B-41A9-93B4-2DB26A50DE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3293140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1" name="Line 90">
            <a:extLst>
              <a:ext uri="{FF2B5EF4-FFF2-40B4-BE49-F238E27FC236}">
                <a16:creationId xmlns:a16="http://schemas.microsoft.com/office/drawing/2014/main" id="{EC19B159-3AB8-4E05-8392-12ADB697D3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3165694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2" name="Line 91">
            <a:extLst>
              <a:ext uri="{FF2B5EF4-FFF2-40B4-BE49-F238E27FC236}">
                <a16:creationId xmlns:a16="http://schemas.microsoft.com/office/drawing/2014/main" id="{48A93649-78F3-45B2-9BF8-A672B5C4BA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3038248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3" name="Line 92">
            <a:extLst>
              <a:ext uri="{FF2B5EF4-FFF2-40B4-BE49-F238E27FC236}">
                <a16:creationId xmlns:a16="http://schemas.microsoft.com/office/drawing/2014/main" id="{A22B6AB5-72B0-49D2-A521-C16364DF1F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2919298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4" name="Line 93">
            <a:extLst>
              <a:ext uri="{FF2B5EF4-FFF2-40B4-BE49-F238E27FC236}">
                <a16:creationId xmlns:a16="http://schemas.microsoft.com/office/drawing/2014/main" id="{7A11FCA9-07A8-424E-8625-0162348AD1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2791852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5" name="Line 94">
            <a:extLst>
              <a:ext uri="{FF2B5EF4-FFF2-40B4-BE49-F238E27FC236}">
                <a16:creationId xmlns:a16="http://schemas.microsoft.com/office/drawing/2014/main" id="{F76A9A2A-93EA-4996-96A3-E1C9633D91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2664406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6" name="Line 95">
            <a:extLst>
              <a:ext uri="{FF2B5EF4-FFF2-40B4-BE49-F238E27FC236}">
                <a16:creationId xmlns:a16="http://schemas.microsoft.com/office/drawing/2014/main" id="{C08B8EEB-E361-41BD-900A-A123BCF8F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2545456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7" name="Line 96">
            <a:extLst>
              <a:ext uri="{FF2B5EF4-FFF2-40B4-BE49-F238E27FC236}">
                <a16:creationId xmlns:a16="http://schemas.microsoft.com/office/drawing/2014/main" id="{6FE8DBEE-27F8-4404-B1A9-D65EDE794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2418010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313A5534-62BC-4D7D-9D22-10F154877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2290564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5F806B06-EF90-48E6-B753-D6D78606A3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2171614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01955A9E-A9DB-4BF1-8E25-46D04C6EC9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2044167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01" name="Line 100">
            <a:extLst>
              <a:ext uri="{FF2B5EF4-FFF2-40B4-BE49-F238E27FC236}">
                <a16:creationId xmlns:a16="http://schemas.microsoft.com/office/drawing/2014/main" id="{C57DABAF-BD27-4098-82CE-D743EB3AFE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1917934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02" name="Line 101">
            <a:extLst>
              <a:ext uri="{FF2B5EF4-FFF2-40B4-BE49-F238E27FC236}">
                <a16:creationId xmlns:a16="http://schemas.microsoft.com/office/drawing/2014/main" id="{A0BA845F-FD5D-4844-A8F6-4476C28E50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1797772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03" name="Line 102">
            <a:extLst>
              <a:ext uri="{FF2B5EF4-FFF2-40B4-BE49-F238E27FC236}">
                <a16:creationId xmlns:a16="http://schemas.microsoft.com/office/drawing/2014/main" id="{EB366664-0FD4-4F06-ADA0-66A21C39D2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1670325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04" name="Line 103">
            <a:extLst>
              <a:ext uri="{FF2B5EF4-FFF2-40B4-BE49-F238E27FC236}">
                <a16:creationId xmlns:a16="http://schemas.microsoft.com/office/drawing/2014/main" id="{009F4545-AA6A-4044-9A97-4A610796FF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1544093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05" name="Line 104">
            <a:extLst>
              <a:ext uri="{FF2B5EF4-FFF2-40B4-BE49-F238E27FC236}">
                <a16:creationId xmlns:a16="http://schemas.microsoft.com/office/drawing/2014/main" id="{3742282F-0415-4E30-B1B0-99ED73CE0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185" y="1423930"/>
            <a:ext cx="291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25B7343-84E0-455C-8475-E9DDD811B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4" y="1339218"/>
            <a:ext cx="444611" cy="1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K (</a:t>
            </a:r>
            <a:r>
              <a:rPr kumimoji="0" lang="it-IT" altLang="it-IT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e-6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" panose="02020500000000000000"/>
              </a:rPr>
              <a:t>)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" panose="02020500000000000000"/>
            </a:endParaRPr>
          </a:p>
        </p:txBody>
      </p:sp>
      <p:sp>
        <p:nvSpPr>
          <p:cNvPr id="108" name="Line 107">
            <a:extLst>
              <a:ext uri="{FF2B5EF4-FFF2-40B4-BE49-F238E27FC236}">
                <a16:creationId xmlns:a16="http://schemas.microsoft.com/office/drawing/2014/main" id="{A9633ED7-E563-4745-86C2-9F491F0FA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1838" y="1296483"/>
            <a:ext cx="0" cy="224305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09" name="Line 108">
            <a:extLst>
              <a:ext uri="{FF2B5EF4-FFF2-40B4-BE49-F238E27FC236}">
                <a16:creationId xmlns:a16="http://schemas.microsoft.com/office/drawing/2014/main" id="{8143C29B-C630-458B-A6BA-575931028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316" y="3539536"/>
            <a:ext cx="298952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A4FFBB74-77D1-47B3-99B6-7757396C103C}"/>
              </a:ext>
            </a:extLst>
          </p:cNvPr>
          <p:cNvSpPr>
            <a:spLocks/>
          </p:cNvSpPr>
          <p:nvPr/>
        </p:nvSpPr>
        <p:spPr bwMode="auto">
          <a:xfrm>
            <a:off x="627914" y="1319545"/>
            <a:ext cx="2533144" cy="2152019"/>
          </a:xfrm>
          <a:custGeom>
            <a:avLst/>
            <a:gdLst>
              <a:gd name="T0" fmla="*/ 12 w 2087"/>
              <a:gd name="T1" fmla="*/ 628 h 1773"/>
              <a:gd name="T2" fmla="*/ 49 w 2087"/>
              <a:gd name="T3" fmla="*/ 622 h 1773"/>
              <a:gd name="T4" fmla="*/ 80 w 2087"/>
              <a:gd name="T5" fmla="*/ 610 h 1773"/>
              <a:gd name="T6" fmla="*/ 104 w 2087"/>
              <a:gd name="T7" fmla="*/ 603 h 1773"/>
              <a:gd name="T8" fmla="*/ 129 w 2087"/>
              <a:gd name="T9" fmla="*/ 597 h 1773"/>
              <a:gd name="T10" fmla="*/ 153 w 2087"/>
              <a:gd name="T11" fmla="*/ 585 h 1773"/>
              <a:gd name="T12" fmla="*/ 184 w 2087"/>
              <a:gd name="T13" fmla="*/ 579 h 1773"/>
              <a:gd name="T14" fmla="*/ 215 w 2087"/>
              <a:gd name="T15" fmla="*/ 566 h 1773"/>
              <a:gd name="T16" fmla="*/ 240 w 2087"/>
              <a:gd name="T17" fmla="*/ 560 h 1773"/>
              <a:gd name="T18" fmla="*/ 264 w 2087"/>
              <a:gd name="T19" fmla="*/ 548 h 1773"/>
              <a:gd name="T20" fmla="*/ 295 w 2087"/>
              <a:gd name="T21" fmla="*/ 542 h 1773"/>
              <a:gd name="T22" fmla="*/ 320 w 2087"/>
              <a:gd name="T23" fmla="*/ 523 h 1773"/>
              <a:gd name="T24" fmla="*/ 357 w 2087"/>
              <a:gd name="T25" fmla="*/ 517 h 1773"/>
              <a:gd name="T26" fmla="*/ 381 w 2087"/>
              <a:gd name="T27" fmla="*/ 511 h 1773"/>
              <a:gd name="T28" fmla="*/ 412 w 2087"/>
              <a:gd name="T29" fmla="*/ 505 h 1773"/>
              <a:gd name="T30" fmla="*/ 449 w 2087"/>
              <a:gd name="T31" fmla="*/ 486 h 1773"/>
              <a:gd name="T32" fmla="*/ 486 w 2087"/>
              <a:gd name="T33" fmla="*/ 474 h 1773"/>
              <a:gd name="T34" fmla="*/ 517 w 2087"/>
              <a:gd name="T35" fmla="*/ 462 h 1773"/>
              <a:gd name="T36" fmla="*/ 554 w 2087"/>
              <a:gd name="T37" fmla="*/ 443 h 1773"/>
              <a:gd name="T38" fmla="*/ 584 w 2087"/>
              <a:gd name="T39" fmla="*/ 412 h 1773"/>
              <a:gd name="T40" fmla="*/ 615 w 2087"/>
              <a:gd name="T41" fmla="*/ 388 h 1773"/>
              <a:gd name="T42" fmla="*/ 652 w 2087"/>
              <a:gd name="T43" fmla="*/ 363 h 1773"/>
              <a:gd name="T44" fmla="*/ 689 w 2087"/>
              <a:gd name="T45" fmla="*/ 332 h 1773"/>
              <a:gd name="T46" fmla="*/ 726 w 2087"/>
              <a:gd name="T47" fmla="*/ 308 h 1773"/>
              <a:gd name="T48" fmla="*/ 763 w 2087"/>
              <a:gd name="T49" fmla="*/ 283 h 1773"/>
              <a:gd name="T50" fmla="*/ 800 w 2087"/>
              <a:gd name="T51" fmla="*/ 259 h 1773"/>
              <a:gd name="T52" fmla="*/ 831 w 2087"/>
              <a:gd name="T53" fmla="*/ 234 h 1773"/>
              <a:gd name="T54" fmla="*/ 874 w 2087"/>
              <a:gd name="T55" fmla="*/ 209 h 1773"/>
              <a:gd name="T56" fmla="*/ 905 w 2087"/>
              <a:gd name="T57" fmla="*/ 185 h 1773"/>
              <a:gd name="T58" fmla="*/ 942 w 2087"/>
              <a:gd name="T59" fmla="*/ 160 h 1773"/>
              <a:gd name="T60" fmla="*/ 978 w 2087"/>
              <a:gd name="T61" fmla="*/ 148 h 1773"/>
              <a:gd name="T62" fmla="*/ 1015 w 2087"/>
              <a:gd name="T63" fmla="*/ 129 h 1773"/>
              <a:gd name="T64" fmla="*/ 1046 w 2087"/>
              <a:gd name="T65" fmla="*/ 117 h 1773"/>
              <a:gd name="T66" fmla="*/ 1089 w 2087"/>
              <a:gd name="T67" fmla="*/ 98 h 1773"/>
              <a:gd name="T68" fmla="*/ 1126 w 2087"/>
              <a:gd name="T69" fmla="*/ 74 h 1773"/>
              <a:gd name="T70" fmla="*/ 1163 w 2087"/>
              <a:gd name="T71" fmla="*/ 74 h 1773"/>
              <a:gd name="T72" fmla="*/ 1200 w 2087"/>
              <a:gd name="T73" fmla="*/ 55 h 1773"/>
              <a:gd name="T74" fmla="*/ 1237 w 2087"/>
              <a:gd name="T75" fmla="*/ 43 h 1773"/>
              <a:gd name="T76" fmla="*/ 1280 w 2087"/>
              <a:gd name="T77" fmla="*/ 31 h 1773"/>
              <a:gd name="T78" fmla="*/ 1317 w 2087"/>
              <a:gd name="T79" fmla="*/ 25 h 1773"/>
              <a:gd name="T80" fmla="*/ 1354 w 2087"/>
              <a:gd name="T81" fmla="*/ 12 h 1773"/>
              <a:gd name="T82" fmla="*/ 1397 w 2087"/>
              <a:gd name="T83" fmla="*/ 6 h 1773"/>
              <a:gd name="T84" fmla="*/ 1440 w 2087"/>
              <a:gd name="T85" fmla="*/ 0 h 1773"/>
              <a:gd name="T86" fmla="*/ 1483 w 2087"/>
              <a:gd name="T87" fmla="*/ 0 h 1773"/>
              <a:gd name="T88" fmla="*/ 1533 w 2087"/>
              <a:gd name="T89" fmla="*/ 6 h 1773"/>
              <a:gd name="T90" fmla="*/ 1576 w 2087"/>
              <a:gd name="T91" fmla="*/ 6 h 1773"/>
              <a:gd name="T92" fmla="*/ 1619 w 2087"/>
              <a:gd name="T93" fmla="*/ 12 h 1773"/>
              <a:gd name="T94" fmla="*/ 1656 w 2087"/>
              <a:gd name="T95" fmla="*/ 18 h 1773"/>
              <a:gd name="T96" fmla="*/ 1705 w 2087"/>
              <a:gd name="T97" fmla="*/ 37 h 1773"/>
              <a:gd name="T98" fmla="*/ 1748 w 2087"/>
              <a:gd name="T99" fmla="*/ 49 h 1773"/>
              <a:gd name="T100" fmla="*/ 1797 w 2087"/>
              <a:gd name="T101" fmla="*/ 86 h 1773"/>
              <a:gd name="T102" fmla="*/ 1840 w 2087"/>
              <a:gd name="T103" fmla="*/ 160 h 1773"/>
              <a:gd name="T104" fmla="*/ 1883 w 2087"/>
              <a:gd name="T105" fmla="*/ 412 h 1773"/>
              <a:gd name="T106" fmla="*/ 1927 w 2087"/>
              <a:gd name="T107" fmla="*/ 942 h 1773"/>
              <a:gd name="T108" fmla="*/ 1976 w 2087"/>
              <a:gd name="T109" fmla="*/ 1539 h 1773"/>
              <a:gd name="T110" fmla="*/ 2025 w 2087"/>
              <a:gd name="T111" fmla="*/ 1773 h 1773"/>
              <a:gd name="T112" fmla="*/ 2068 w 2087"/>
              <a:gd name="T113" fmla="*/ 1773 h 1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87" h="1773">
                <a:moveTo>
                  <a:pt x="0" y="634"/>
                </a:moveTo>
                <a:lnTo>
                  <a:pt x="6" y="640"/>
                </a:lnTo>
                <a:lnTo>
                  <a:pt x="12" y="628"/>
                </a:lnTo>
                <a:lnTo>
                  <a:pt x="24" y="628"/>
                </a:lnTo>
                <a:lnTo>
                  <a:pt x="37" y="622"/>
                </a:lnTo>
                <a:lnTo>
                  <a:pt x="49" y="622"/>
                </a:lnTo>
                <a:lnTo>
                  <a:pt x="61" y="622"/>
                </a:lnTo>
                <a:lnTo>
                  <a:pt x="73" y="616"/>
                </a:lnTo>
                <a:lnTo>
                  <a:pt x="80" y="610"/>
                </a:lnTo>
                <a:lnTo>
                  <a:pt x="86" y="610"/>
                </a:lnTo>
                <a:lnTo>
                  <a:pt x="98" y="610"/>
                </a:lnTo>
                <a:lnTo>
                  <a:pt x="104" y="603"/>
                </a:lnTo>
                <a:lnTo>
                  <a:pt x="110" y="603"/>
                </a:lnTo>
                <a:lnTo>
                  <a:pt x="123" y="597"/>
                </a:lnTo>
                <a:lnTo>
                  <a:pt x="129" y="597"/>
                </a:lnTo>
                <a:lnTo>
                  <a:pt x="135" y="597"/>
                </a:lnTo>
                <a:lnTo>
                  <a:pt x="147" y="591"/>
                </a:lnTo>
                <a:lnTo>
                  <a:pt x="153" y="585"/>
                </a:lnTo>
                <a:lnTo>
                  <a:pt x="166" y="585"/>
                </a:lnTo>
                <a:lnTo>
                  <a:pt x="172" y="579"/>
                </a:lnTo>
                <a:lnTo>
                  <a:pt x="184" y="579"/>
                </a:lnTo>
                <a:lnTo>
                  <a:pt x="197" y="573"/>
                </a:lnTo>
                <a:lnTo>
                  <a:pt x="203" y="573"/>
                </a:lnTo>
                <a:lnTo>
                  <a:pt x="215" y="566"/>
                </a:lnTo>
                <a:lnTo>
                  <a:pt x="221" y="560"/>
                </a:lnTo>
                <a:lnTo>
                  <a:pt x="234" y="560"/>
                </a:lnTo>
                <a:lnTo>
                  <a:pt x="240" y="560"/>
                </a:lnTo>
                <a:lnTo>
                  <a:pt x="252" y="554"/>
                </a:lnTo>
                <a:lnTo>
                  <a:pt x="258" y="554"/>
                </a:lnTo>
                <a:lnTo>
                  <a:pt x="264" y="548"/>
                </a:lnTo>
                <a:lnTo>
                  <a:pt x="277" y="542"/>
                </a:lnTo>
                <a:lnTo>
                  <a:pt x="283" y="542"/>
                </a:lnTo>
                <a:lnTo>
                  <a:pt x="295" y="542"/>
                </a:lnTo>
                <a:lnTo>
                  <a:pt x="301" y="536"/>
                </a:lnTo>
                <a:lnTo>
                  <a:pt x="314" y="529"/>
                </a:lnTo>
                <a:lnTo>
                  <a:pt x="320" y="523"/>
                </a:lnTo>
                <a:lnTo>
                  <a:pt x="332" y="529"/>
                </a:lnTo>
                <a:lnTo>
                  <a:pt x="344" y="523"/>
                </a:lnTo>
                <a:lnTo>
                  <a:pt x="357" y="517"/>
                </a:lnTo>
                <a:lnTo>
                  <a:pt x="363" y="511"/>
                </a:lnTo>
                <a:lnTo>
                  <a:pt x="375" y="511"/>
                </a:lnTo>
                <a:lnTo>
                  <a:pt x="381" y="511"/>
                </a:lnTo>
                <a:lnTo>
                  <a:pt x="394" y="511"/>
                </a:lnTo>
                <a:lnTo>
                  <a:pt x="406" y="505"/>
                </a:lnTo>
                <a:lnTo>
                  <a:pt x="412" y="505"/>
                </a:lnTo>
                <a:lnTo>
                  <a:pt x="424" y="499"/>
                </a:lnTo>
                <a:lnTo>
                  <a:pt x="437" y="493"/>
                </a:lnTo>
                <a:lnTo>
                  <a:pt x="449" y="486"/>
                </a:lnTo>
                <a:lnTo>
                  <a:pt x="461" y="486"/>
                </a:lnTo>
                <a:lnTo>
                  <a:pt x="474" y="480"/>
                </a:lnTo>
                <a:lnTo>
                  <a:pt x="486" y="474"/>
                </a:lnTo>
                <a:lnTo>
                  <a:pt x="492" y="474"/>
                </a:lnTo>
                <a:lnTo>
                  <a:pt x="504" y="468"/>
                </a:lnTo>
                <a:lnTo>
                  <a:pt x="517" y="462"/>
                </a:lnTo>
                <a:lnTo>
                  <a:pt x="529" y="449"/>
                </a:lnTo>
                <a:lnTo>
                  <a:pt x="541" y="443"/>
                </a:lnTo>
                <a:lnTo>
                  <a:pt x="554" y="443"/>
                </a:lnTo>
                <a:lnTo>
                  <a:pt x="560" y="431"/>
                </a:lnTo>
                <a:lnTo>
                  <a:pt x="572" y="419"/>
                </a:lnTo>
                <a:lnTo>
                  <a:pt x="584" y="412"/>
                </a:lnTo>
                <a:lnTo>
                  <a:pt x="597" y="406"/>
                </a:lnTo>
                <a:lnTo>
                  <a:pt x="609" y="400"/>
                </a:lnTo>
                <a:lnTo>
                  <a:pt x="615" y="388"/>
                </a:lnTo>
                <a:lnTo>
                  <a:pt x="628" y="376"/>
                </a:lnTo>
                <a:lnTo>
                  <a:pt x="640" y="369"/>
                </a:lnTo>
                <a:lnTo>
                  <a:pt x="652" y="363"/>
                </a:lnTo>
                <a:lnTo>
                  <a:pt x="664" y="351"/>
                </a:lnTo>
                <a:lnTo>
                  <a:pt x="677" y="339"/>
                </a:lnTo>
                <a:lnTo>
                  <a:pt x="689" y="332"/>
                </a:lnTo>
                <a:lnTo>
                  <a:pt x="701" y="320"/>
                </a:lnTo>
                <a:lnTo>
                  <a:pt x="714" y="314"/>
                </a:lnTo>
                <a:lnTo>
                  <a:pt x="726" y="308"/>
                </a:lnTo>
                <a:lnTo>
                  <a:pt x="738" y="295"/>
                </a:lnTo>
                <a:lnTo>
                  <a:pt x="751" y="289"/>
                </a:lnTo>
                <a:lnTo>
                  <a:pt x="763" y="283"/>
                </a:lnTo>
                <a:lnTo>
                  <a:pt x="775" y="271"/>
                </a:lnTo>
                <a:lnTo>
                  <a:pt x="788" y="265"/>
                </a:lnTo>
                <a:lnTo>
                  <a:pt x="800" y="259"/>
                </a:lnTo>
                <a:lnTo>
                  <a:pt x="812" y="252"/>
                </a:lnTo>
                <a:lnTo>
                  <a:pt x="818" y="240"/>
                </a:lnTo>
                <a:lnTo>
                  <a:pt x="831" y="234"/>
                </a:lnTo>
                <a:lnTo>
                  <a:pt x="849" y="228"/>
                </a:lnTo>
                <a:lnTo>
                  <a:pt x="861" y="215"/>
                </a:lnTo>
                <a:lnTo>
                  <a:pt x="874" y="209"/>
                </a:lnTo>
                <a:lnTo>
                  <a:pt x="880" y="203"/>
                </a:lnTo>
                <a:lnTo>
                  <a:pt x="898" y="191"/>
                </a:lnTo>
                <a:lnTo>
                  <a:pt x="905" y="185"/>
                </a:lnTo>
                <a:lnTo>
                  <a:pt x="923" y="178"/>
                </a:lnTo>
                <a:lnTo>
                  <a:pt x="929" y="172"/>
                </a:lnTo>
                <a:lnTo>
                  <a:pt x="942" y="160"/>
                </a:lnTo>
                <a:lnTo>
                  <a:pt x="954" y="154"/>
                </a:lnTo>
                <a:lnTo>
                  <a:pt x="966" y="154"/>
                </a:lnTo>
                <a:lnTo>
                  <a:pt x="978" y="148"/>
                </a:lnTo>
                <a:lnTo>
                  <a:pt x="991" y="142"/>
                </a:lnTo>
                <a:lnTo>
                  <a:pt x="1003" y="135"/>
                </a:lnTo>
                <a:lnTo>
                  <a:pt x="1015" y="129"/>
                </a:lnTo>
                <a:lnTo>
                  <a:pt x="1028" y="123"/>
                </a:lnTo>
                <a:lnTo>
                  <a:pt x="1040" y="123"/>
                </a:lnTo>
                <a:lnTo>
                  <a:pt x="1046" y="117"/>
                </a:lnTo>
                <a:lnTo>
                  <a:pt x="1058" y="111"/>
                </a:lnTo>
                <a:lnTo>
                  <a:pt x="1077" y="98"/>
                </a:lnTo>
                <a:lnTo>
                  <a:pt x="1089" y="98"/>
                </a:lnTo>
                <a:lnTo>
                  <a:pt x="1102" y="92"/>
                </a:lnTo>
                <a:lnTo>
                  <a:pt x="1114" y="80"/>
                </a:lnTo>
                <a:lnTo>
                  <a:pt x="1126" y="74"/>
                </a:lnTo>
                <a:lnTo>
                  <a:pt x="1139" y="74"/>
                </a:lnTo>
                <a:lnTo>
                  <a:pt x="1151" y="68"/>
                </a:lnTo>
                <a:lnTo>
                  <a:pt x="1163" y="74"/>
                </a:lnTo>
                <a:lnTo>
                  <a:pt x="1175" y="61"/>
                </a:lnTo>
                <a:lnTo>
                  <a:pt x="1188" y="55"/>
                </a:lnTo>
                <a:lnTo>
                  <a:pt x="1200" y="55"/>
                </a:lnTo>
                <a:lnTo>
                  <a:pt x="1212" y="43"/>
                </a:lnTo>
                <a:lnTo>
                  <a:pt x="1225" y="43"/>
                </a:lnTo>
                <a:lnTo>
                  <a:pt x="1237" y="43"/>
                </a:lnTo>
                <a:lnTo>
                  <a:pt x="1249" y="37"/>
                </a:lnTo>
                <a:lnTo>
                  <a:pt x="1262" y="31"/>
                </a:lnTo>
                <a:lnTo>
                  <a:pt x="1280" y="31"/>
                </a:lnTo>
                <a:lnTo>
                  <a:pt x="1292" y="25"/>
                </a:lnTo>
                <a:lnTo>
                  <a:pt x="1305" y="25"/>
                </a:lnTo>
                <a:lnTo>
                  <a:pt x="1317" y="25"/>
                </a:lnTo>
                <a:lnTo>
                  <a:pt x="1329" y="18"/>
                </a:lnTo>
                <a:lnTo>
                  <a:pt x="1342" y="18"/>
                </a:lnTo>
                <a:lnTo>
                  <a:pt x="1354" y="12"/>
                </a:lnTo>
                <a:lnTo>
                  <a:pt x="1372" y="6"/>
                </a:lnTo>
                <a:lnTo>
                  <a:pt x="1385" y="6"/>
                </a:lnTo>
                <a:lnTo>
                  <a:pt x="1397" y="6"/>
                </a:lnTo>
                <a:lnTo>
                  <a:pt x="1416" y="6"/>
                </a:lnTo>
                <a:lnTo>
                  <a:pt x="1428" y="6"/>
                </a:lnTo>
                <a:lnTo>
                  <a:pt x="1440" y="0"/>
                </a:lnTo>
                <a:lnTo>
                  <a:pt x="1453" y="0"/>
                </a:lnTo>
                <a:lnTo>
                  <a:pt x="1465" y="6"/>
                </a:lnTo>
                <a:lnTo>
                  <a:pt x="1483" y="0"/>
                </a:lnTo>
                <a:lnTo>
                  <a:pt x="1496" y="0"/>
                </a:lnTo>
                <a:lnTo>
                  <a:pt x="1514" y="0"/>
                </a:lnTo>
                <a:lnTo>
                  <a:pt x="1533" y="6"/>
                </a:lnTo>
                <a:lnTo>
                  <a:pt x="1545" y="0"/>
                </a:lnTo>
                <a:lnTo>
                  <a:pt x="1557" y="6"/>
                </a:lnTo>
                <a:lnTo>
                  <a:pt x="1576" y="6"/>
                </a:lnTo>
                <a:lnTo>
                  <a:pt x="1588" y="12"/>
                </a:lnTo>
                <a:lnTo>
                  <a:pt x="1600" y="12"/>
                </a:lnTo>
                <a:lnTo>
                  <a:pt x="1619" y="12"/>
                </a:lnTo>
                <a:lnTo>
                  <a:pt x="1631" y="18"/>
                </a:lnTo>
                <a:lnTo>
                  <a:pt x="1643" y="25"/>
                </a:lnTo>
                <a:lnTo>
                  <a:pt x="1656" y="18"/>
                </a:lnTo>
                <a:lnTo>
                  <a:pt x="1674" y="31"/>
                </a:lnTo>
                <a:lnTo>
                  <a:pt x="1686" y="37"/>
                </a:lnTo>
                <a:lnTo>
                  <a:pt x="1705" y="37"/>
                </a:lnTo>
                <a:lnTo>
                  <a:pt x="1717" y="43"/>
                </a:lnTo>
                <a:lnTo>
                  <a:pt x="1730" y="43"/>
                </a:lnTo>
                <a:lnTo>
                  <a:pt x="1748" y="49"/>
                </a:lnTo>
                <a:lnTo>
                  <a:pt x="1760" y="55"/>
                </a:lnTo>
                <a:lnTo>
                  <a:pt x="1779" y="61"/>
                </a:lnTo>
                <a:lnTo>
                  <a:pt x="1797" y="86"/>
                </a:lnTo>
                <a:lnTo>
                  <a:pt x="1816" y="98"/>
                </a:lnTo>
                <a:lnTo>
                  <a:pt x="1828" y="123"/>
                </a:lnTo>
                <a:lnTo>
                  <a:pt x="1840" y="160"/>
                </a:lnTo>
                <a:lnTo>
                  <a:pt x="1853" y="209"/>
                </a:lnTo>
                <a:lnTo>
                  <a:pt x="1871" y="289"/>
                </a:lnTo>
                <a:lnTo>
                  <a:pt x="1883" y="412"/>
                </a:lnTo>
                <a:lnTo>
                  <a:pt x="1896" y="554"/>
                </a:lnTo>
                <a:lnTo>
                  <a:pt x="1914" y="739"/>
                </a:lnTo>
                <a:lnTo>
                  <a:pt x="1927" y="942"/>
                </a:lnTo>
                <a:lnTo>
                  <a:pt x="1945" y="1176"/>
                </a:lnTo>
                <a:lnTo>
                  <a:pt x="1957" y="1385"/>
                </a:lnTo>
                <a:lnTo>
                  <a:pt x="1976" y="1539"/>
                </a:lnTo>
                <a:lnTo>
                  <a:pt x="1988" y="1669"/>
                </a:lnTo>
                <a:lnTo>
                  <a:pt x="2007" y="1742"/>
                </a:lnTo>
                <a:lnTo>
                  <a:pt x="2025" y="1773"/>
                </a:lnTo>
                <a:lnTo>
                  <a:pt x="2044" y="1773"/>
                </a:lnTo>
                <a:lnTo>
                  <a:pt x="2056" y="1773"/>
                </a:lnTo>
                <a:lnTo>
                  <a:pt x="2068" y="1773"/>
                </a:lnTo>
                <a:lnTo>
                  <a:pt x="2080" y="1773"/>
                </a:lnTo>
                <a:lnTo>
                  <a:pt x="2087" y="1773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9EED903-F704-4CF0-83BE-2FB916407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17" y="2081795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250CFF2-DD2F-4807-9D66-435F92AC4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17" y="2081795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5E1DE0F-F31B-4A74-A266-98DE0E32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97" y="2074513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1A45A0F-10D4-4140-931F-66A1324B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2" y="2074513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58AA22-22E3-434E-BA9A-904F28AA7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28" y="2067230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D4297D6-A5EA-4A82-BB5C-DE86D952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06" y="2067230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487AA81-3DF1-4F13-BEFB-E20C4A857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71" y="2059946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ED1B6EC-6FDD-4693-B197-613B6593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54" y="2051450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AD606B6-268F-41E7-A578-98191E80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20" y="2051450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DE4611A-D561-4413-A04D-0276D8D1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6" y="2044167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3192632-6D1C-4DC1-8831-F47F8DF8C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299" y="2044167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E6D8223-34BB-440E-9F02-8202B3B9E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64" y="2044167"/>
            <a:ext cx="14565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535C5E5-8377-42F1-82ED-BA0F2E532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46" y="2036885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673914D-AD6F-4D78-8162-52CF24A5C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29" y="2036885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1769DCB-C712-4F0D-9DCF-21662C31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26" y="2036885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1B716B9-820D-443F-88A8-EDCD616F0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90" y="2029602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CFACDD5-4F1D-465A-B403-B52F0093B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3" y="2029602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EC2ECCB-DC5C-48BE-8F85-426D272A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39" y="2022320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27925A3-04C4-42D9-AA49-D22C10CD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1" y="2015037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0D6D2DC-D0AD-458F-AEB0-AF9F9497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01" y="2015037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001AB30-E70E-47A2-A4A6-3A6F153D2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83" y="2015037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0B91F94-B26A-462B-A757-14D7B784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48" y="2006541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1CC086C-9AB4-46D9-8C00-21F4B3F1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27" y="2006541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2385329-C241-4A5A-A5F9-14F1008E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310" y="1999258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AF8DA32-20B1-402D-B5C6-3A44E10D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75" y="1991976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4795F0C-2B24-4F63-90FD-D324F871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57" y="1991976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FF29B36-F342-4A27-A16A-77010020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37" y="1984693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214642D-5468-4BB5-9D4B-1D608B91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20" y="1984693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7280D45-791F-417C-A4EB-EDDB4AB1E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502" y="1977410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95B1836-046D-4E7E-88B9-A7A857359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68" y="1977410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57A7CD7-CDE2-428D-8F7F-26493E347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50" y="1970127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A197C9-FDA4-4BE1-B6D7-E994A5B8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29" y="1970127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335C036-2F95-4E4F-9AB8-EF8A0E04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412" y="1970127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E72E1F4-1D28-4620-AC18-AB1C290B2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94" y="1961631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FB10974-51D1-469D-8D00-015B80376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59" y="1947065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5963C52-EDF0-49AD-B0A7-0E60026C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038" y="1947065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7BA3DB4-A3E6-4D09-A264-E579639F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2" y="1947065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B881888-1A42-4769-A67A-AE3E0FA1F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887" y="1939783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5F3E92B-E2C6-45B5-B21B-B6A867B8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52" y="1939783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C58F980-C5B0-4D6A-8741-D1085CE4C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31" y="1932501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8BE69ED-4777-4F23-8722-43DB1A61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95" y="1932501"/>
            <a:ext cx="14565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39AFD5D-F7B2-4275-B3EB-A05B0DF7F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079" y="1932501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F881355-7C18-47C8-AAFB-D6BD59D75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644" y="1925218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81E3806-356F-4DE3-B001-93C942188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141" y="1925218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CDDCF9F-9DA7-4AE3-B305-369A1AAF8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06" y="1917934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48F9027-A875-4649-9D89-3B84330A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988" y="1909439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61751BE-A180-461C-94E9-E805105C3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554" y="1909439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9A150BC-741C-456A-BCAF-CCE8C810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333" y="1902156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408E93D-62E4-4877-B2D7-A0887619D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898" y="1894874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5DA66D7-E9E0-4BF9-8A9D-E2E0964AA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63" y="1894874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029BF74-3E25-432C-B517-75D9BA09C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242" y="1887591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9EE6B0D-5CD5-4923-9757-F214614C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808" y="1880309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B450B89-6343-4208-B0D4-080059767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373" y="1873026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D96FB38-D66E-4DDD-87FE-38C226055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56" y="1864529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05A11E2-E0D8-4791-B381-FBB867FC6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435" y="1857246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95EBA1F-6337-4B0E-8F71-26F710E9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999" y="1849964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F12792B-7034-4053-B5C6-3CBE6EC5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564" y="1842682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71651BA-7E37-4163-9CC8-959F690E3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344" y="1835398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A842F6C-DA45-4490-B0A1-54E34341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910" y="1819620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F910D5E-D95F-4697-959F-808DA8CA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475" y="1812337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C41F557-0902-4877-B92A-F91EDAD4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253" y="1797772"/>
            <a:ext cx="14565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0342172-738D-423B-9353-FADC17F6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36" y="1790490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D9484B3-E7D4-470C-835C-997CE1FDC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102" y="1783207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E54B597-58FE-43F2-8B88-231D742C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667" y="1767428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7D92C9F-0BBB-461A-9304-438FF0DF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164" y="1760145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20C4FC5-5B70-4150-8395-7A59BD11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729" y="1745579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4838A4A-F117-4038-81A9-D00660F5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94" y="1738297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67F1E38-4A7A-4B46-B40C-EF561B905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859" y="1722518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F465AA3-53B9-4098-BF80-82EAC6B1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639" y="1715235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B7C7E31-9D93-4321-B0F6-7DE75A283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203" y="1700671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FC0D08AB-3BE0-4483-A257-4A94B1B0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768" y="1693387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FB56838-C511-4160-92F5-2AB53C76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548" y="1677608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1760D8D-AAFE-4199-B8FE-30F9CAAB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13" y="1670325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EA69FB2-4895-433F-834B-4605B43C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678" y="1655760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FE34E946-1C22-4DF3-8447-F9354D5A2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457" y="1648478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34FEB3C-FF97-4D9B-980D-71077162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022" y="1641196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6B4B8E8-50EA-4E25-83AB-D09615884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587" y="1625417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3B2A4BA-D845-4545-8F5D-E92F91343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66" y="1618134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99F30B8-2B79-497F-9F71-1E5FB0AC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933" y="1610851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4BF8949-4A32-4BF7-9E08-B44D17DB5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498" y="1603568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A03EF43-9A73-4BE5-B782-7A1B3D411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276" y="1589003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B1A5D00-7187-4FCB-A4E2-AC8B2B949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842" y="1589003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2EB63F5-9F8B-4DD6-844A-63EF7CBF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407" y="1565941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A3A083F-4DBC-476B-92BD-A5CE64C5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972" y="1558659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57F8B5D-E28F-4159-AFF0-194CE0C2B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751" y="1551376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3815F5F-111C-46B8-9475-20CE1BD2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17" y="1544093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FE74AB9-3574-4143-8218-0BBD882D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881" y="1528314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C085C10-730C-4D97-91AF-7B656B54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660" y="1528314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3DB055E-6963-4F26-ACDC-09B543A2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26" y="1521031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99E29FD-E54B-4CD7-B41E-DF544378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791" y="1506467"/>
            <a:ext cx="23062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A43BA9A3-E0DC-411C-A930-F374E4FC5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570" y="1499185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A699723-087B-4605-B7A9-19BF0E31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853" y="1491902"/>
            <a:ext cx="21848" cy="2184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1B5658C-626E-477D-8FAE-AE8CDDBD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418" y="1483405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41A8822-7BFC-442A-BFC0-751AF8B9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984" y="1476122"/>
            <a:ext cx="23062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8C9471B-6D5F-46F6-BFB2-B80B3B06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763" y="1468839"/>
            <a:ext cx="21848" cy="23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grpSp>
        <p:nvGrpSpPr>
          <p:cNvPr id="206" name="Group 406">
            <a:extLst>
              <a:ext uri="{FF2B5EF4-FFF2-40B4-BE49-F238E27FC236}">
                <a16:creationId xmlns:a16="http://schemas.microsoft.com/office/drawing/2014/main" id="{0D035E49-91A5-48BC-A461-358AB8BC2870}"/>
              </a:ext>
            </a:extLst>
          </p:cNvPr>
          <p:cNvGrpSpPr>
            <a:grpSpLocks/>
          </p:cNvGrpSpPr>
          <p:nvPr/>
        </p:nvGrpSpPr>
        <p:grpSpPr bwMode="auto">
          <a:xfrm>
            <a:off x="664327" y="1304980"/>
            <a:ext cx="2504013" cy="2182363"/>
            <a:chOff x="826" y="1244"/>
            <a:chExt cx="2063" cy="1798"/>
          </a:xfrm>
        </p:grpSpPr>
        <p:sp>
          <p:nvSpPr>
            <p:cNvPr id="409" name="Rectangle 206">
              <a:extLst>
                <a:ext uri="{FF2B5EF4-FFF2-40B4-BE49-F238E27FC236}">
                  <a16:creationId xmlns:a16="http://schemas.microsoft.com/office/drawing/2014/main" id="{E5B275EB-92E2-4F24-9599-E367DAB9F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373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0" name="Rectangle 207">
              <a:extLst>
                <a:ext uri="{FF2B5EF4-FFF2-40B4-BE49-F238E27FC236}">
                  <a16:creationId xmlns:a16="http://schemas.microsoft.com/office/drawing/2014/main" id="{28545F7C-48CC-4B9F-8D9B-5F27874C9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" y="1373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1" name="Rectangle 208">
              <a:extLst>
                <a:ext uri="{FF2B5EF4-FFF2-40B4-BE49-F238E27FC236}">
                  <a16:creationId xmlns:a16="http://schemas.microsoft.com/office/drawing/2014/main" id="{B071372E-6036-4167-B5C9-83E8F9EC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367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2" name="Rectangle 209">
              <a:extLst>
                <a:ext uri="{FF2B5EF4-FFF2-40B4-BE49-F238E27FC236}">
                  <a16:creationId xmlns:a16="http://schemas.microsoft.com/office/drawing/2014/main" id="{43B89EED-00B9-42FB-943E-BBC2ECCC5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1361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3" name="Rectangle 210">
              <a:extLst>
                <a:ext uri="{FF2B5EF4-FFF2-40B4-BE49-F238E27FC236}">
                  <a16:creationId xmlns:a16="http://schemas.microsoft.com/office/drawing/2014/main" id="{5BDAB570-E891-4DC7-A7D5-2FD7C47AB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354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4" name="Rectangle 211">
              <a:extLst>
                <a:ext uri="{FF2B5EF4-FFF2-40B4-BE49-F238E27FC236}">
                  <a16:creationId xmlns:a16="http://schemas.microsoft.com/office/drawing/2014/main" id="{E234A51E-C581-4F3E-8938-B1B87A696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1348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5" name="Rectangle 212">
              <a:extLst>
                <a:ext uri="{FF2B5EF4-FFF2-40B4-BE49-F238E27FC236}">
                  <a16:creationId xmlns:a16="http://schemas.microsoft.com/office/drawing/2014/main" id="{10B694C2-C49F-43AB-B0B8-FED464B1C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342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6" name="Rectangle 213">
              <a:extLst>
                <a:ext uri="{FF2B5EF4-FFF2-40B4-BE49-F238E27FC236}">
                  <a16:creationId xmlns:a16="http://schemas.microsoft.com/office/drawing/2014/main" id="{5A2F78E7-6A72-4808-9572-08F362C52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1336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7" name="Rectangle 214">
              <a:extLst>
                <a:ext uri="{FF2B5EF4-FFF2-40B4-BE49-F238E27FC236}">
                  <a16:creationId xmlns:a16="http://schemas.microsoft.com/office/drawing/2014/main" id="{BE941AD2-B430-48DA-AE42-5383F1AA0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1330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8" name="Rectangle 215">
              <a:extLst>
                <a:ext uri="{FF2B5EF4-FFF2-40B4-BE49-F238E27FC236}">
                  <a16:creationId xmlns:a16="http://schemas.microsoft.com/office/drawing/2014/main" id="{900B9C85-3DA9-4F3C-ABD3-9CEF2FC50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1324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19" name="Rectangle 216">
              <a:extLst>
                <a:ext uri="{FF2B5EF4-FFF2-40B4-BE49-F238E27FC236}">
                  <a16:creationId xmlns:a16="http://schemas.microsoft.com/office/drawing/2014/main" id="{F6E23838-329B-4AA0-B977-65517A2EE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131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0" name="Rectangle 217">
              <a:extLst>
                <a:ext uri="{FF2B5EF4-FFF2-40B4-BE49-F238E27FC236}">
                  <a16:creationId xmlns:a16="http://schemas.microsoft.com/office/drawing/2014/main" id="{711D8358-4F23-4B90-8876-A1F8CBB5C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1317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1" name="Rectangle 218">
              <a:extLst>
                <a:ext uri="{FF2B5EF4-FFF2-40B4-BE49-F238E27FC236}">
                  <a16:creationId xmlns:a16="http://schemas.microsoft.com/office/drawing/2014/main" id="{83871124-1D02-4B84-B611-AF111C750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1317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2" name="Rectangle 219">
              <a:extLst>
                <a:ext uri="{FF2B5EF4-FFF2-40B4-BE49-F238E27FC236}">
                  <a16:creationId xmlns:a16="http://schemas.microsoft.com/office/drawing/2014/main" id="{50421689-CED8-40A0-9C40-2BF49E603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31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3" name="Rectangle 220">
              <a:extLst>
                <a:ext uri="{FF2B5EF4-FFF2-40B4-BE49-F238E27FC236}">
                  <a16:creationId xmlns:a16="http://schemas.microsoft.com/office/drawing/2014/main" id="{BD06CDC7-5DCF-4C96-868C-4FF9BE17A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299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4" name="Rectangle 221">
              <a:extLst>
                <a:ext uri="{FF2B5EF4-FFF2-40B4-BE49-F238E27FC236}">
                  <a16:creationId xmlns:a16="http://schemas.microsoft.com/office/drawing/2014/main" id="{93432BE2-7172-4EDB-92DE-45944564E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1305"/>
              <a:ext cx="12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5" name="Rectangle 222">
              <a:extLst>
                <a:ext uri="{FF2B5EF4-FFF2-40B4-BE49-F238E27FC236}">
                  <a16:creationId xmlns:a16="http://schemas.microsoft.com/office/drawing/2014/main" id="{628A7ABF-3F55-46A2-BDC4-6ADFE05C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" y="1293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6" name="Rectangle 223">
              <a:extLst>
                <a:ext uri="{FF2B5EF4-FFF2-40B4-BE49-F238E27FC236}">
                  <a16:creationId xmlns:a16="http://schemas.microsoft.com/office/drawing/2014/main" id="{6AF5D70F-FA21-4DFB-9221-B715BEE53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287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7" name="Rectangle 224">
              <a:extLst>
                <a:ext uri="{FF2B5EF4-FFF2-40B4-BE49-F238E27FC236}">
                  <a16:creationId xmlns:a16="http://schemas.microsoft.com/office/drawing/2014/main" id="{FE35FCD1-D392-49EE-87CF-9F0DA193F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1287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8" name="Rectangle 225">
              <a:extLst>
                <a:ext uri="{FF2B5EF4-FFF2-40B4-BE49-F238E27FC236}">
                  <a16:creationId xmlns:a16="http://schemas.microsoft.com/office/drawing/2014/main" id="{5ED2DD8F-E645-480F-BB12-1989FBA66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281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29" name="Rectangle 226">
              <a:extLst>
                <a:ext uri="{FF2B5EF4-FFF2-40B4-BE49-F238E27FC236}">
                  <a16:creationId xmlns:a16="http://schemas.microsoft.com/office/drawing/2014/main" id="{10ABB697-10BA-4A14-BE61-B4A9647F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281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0" name="Rectangle 227">
              <a:extLst>
                <a:ext uri="{FF2B5EF4-FFF2-40B4-BE49-F238E27FC236}">
                  <a16:creationId xmlns:a16="http://schemas.microsoft.com/office/drawing/2014/main" id="{FA6C01E1-79EE-46A8-AD69-55A775C6E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274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1" name="Rectangle 228">
              <a:extLst>
                <a:ext uri="{FF2B5EF4-FFF2-40B4-BE49-F238E27FC236}">
                  <a16:creationId xmlns:a16="http://schemas.microsoft.com/office/drawing/2014/main" id="{045FE605-5F41-4B13-AEE3-1C6EFFC30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1274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2" name="Rectangle 229">
              <a:extLst>
                <a:ext uri="{FF2B5EF4-FFF2-40B4-BE49-F238E27FC236}">
                  <a16:creationId xmlns:a16="http://schemas.microsoft.com/office/drawing/2014/main" id="{600692C2-1707-42B2-8FBB-9B8FC2248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126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3" name="Rectangle 230">
              <a:extLst>
                <a:ext uri="{FF2B5EF4-FFF2-40B4-BE49-F238E27FC236}">
                  <a16:creationId xmlns:a16="http://schemas.microsoft.com/office/drawing/2014/main" id="{2460F62E-6F9D-4C8C-85BC-B0326DDCC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" y="1268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4" name="Rectangle 231">
              <a:extLst>
                <a:ext uri="{FF2B5EF4-FFF2-40B4-BE49-F238E27FC236}">
                  <a16:creationId xmlns:a16="http://schemas.microsoft.com/office/drawing/2014/main" id="{BD798381-83D5-446C-BB1A-F5964E98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126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5" name="Rectangle 232">
              <a:extLst>
                <a:ext uri="{FF2B5EF4-FFF2-40B4-BE49-F238E27FC236}">
                  <a16:creationId xmlns:a16="http://schemas.microsoft.com/office/drawing/2014/main" id="{1EE396E2-60FA-41E8-BDAD-79FD2DED5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1262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6" name="Rectangle 233">
              <a:extLst>
                <a:ext uri="{FF2B5EF4-FFF2-40B4-BE49-F238E27FC236}">
                  <a16:creationId xmlns:a16="http://schemas.microsoft.com/office/drawing/2014/main" id="{4DFA87F3-732E-432B-9118-BD3C87555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1256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7" name="Rectangle 234">
              <a:extLst>
                <a:ext uri="{FF2B5EF4-FFF2-40B4-BE49-F238E27FC236}">
                  <a16:creationId xmlns:a16="http://schemas.microsoft.com/office/drawing/2014/main" id="{657A5827-CA66-4350-A0B5-DF2A9A92F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1256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8" name="Rectangle 235">
              <a:extLst>
                <a:ext uri="{FF2B5EF4-FFF2-40B4-BE49-F238E27FC236}">
                  <a16:creationId xmlns:a16="http://schemas.microsoft.com/office/drawing/2014/main" id="{B445464F-9F2F-45CF-A76C-8EDD783D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1250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39" name="Rectangle 236">
              <a:extLst>
                <a:ext uri="{FF2B5EF4-FFF2-40B4-BE49-F238E27FC236}">
                  <a16:creationId xmlns:a16="http://schemas.microsoft.com/office/drawing/2014/main" id="{5D38A84C-D12E-45FB-A662-5ED2D8823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1256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0" name="Rectangle 237">
              <a:extLst>
                <a:ext uri="{FF2B5EF4-FFF2-40B4-BE49-F238E27FC236}">
                  <a16:creationId xmlns:a16="http://schemas.microsoft.com/office/drawing/2014/main" id="{08EB68F1-96E7-41FA-9DB9-6274844A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250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1" name="Rectangle 238">
              <a:extLst>
                <a:ext uri="{FF2B5EF4-FFF2-40B4-BE49-F238E27FC236}">
                  <a16:creationId xmlns:a16="http://schemas.microsoft.com/office/drawing/2014/main" id="{345658E5-02CB-4C61-9839-78CB82BA2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250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2" name="Rectangle 239">
              <a:extLst>
                <a:ext uri="{FF2B5EF4-FFF2-40B4-BE49-F238E27FC236}">
                  <a16:creationId xmlns:a16="http://schemas.microsoft.com/office/drawing/2014/main" id="{97ED086E-23BF-46EC-B90E-047E53AE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" y="1250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3" name="Rectangle 240">
              <a:extLst>
                <a:ext uri="{FF2B5EF4-FFF2-40B4-BE49-F238E27FC236}">
                  <a16:creationId xmlns:a16="http://schemas.microsoft.com/office/drawing/2014/main" id="{CCFFBBE1-9173-4893-AAAA-30717372D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250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4" name="Rectangle 241">
              <a:extLst>
                <a:ext uri="{FF2B5EF4-FFF2-40B4-BE49-F238E27FC236}">
                  <a16:creationId xmlns:a16="http://schemas.microsoft.com/office/drawing/2014/main" id="{8F14FA60-068E-4152-B4CB-154E9E059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1250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5" name="Rectangle 242">
              <a:extLst>
                <a:ext uri="{FF2B5EF4-FFF2-40B4-BE49-F238E27FC236}">
                  <a16:creationId xmlns:a16="http://schemas.microsoft.com/office/drawing/2014/main" id="{D39DFAFB-036E-402F-8713-4DE8C0E15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1250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6" name="Rectangle 243">
              <a:extLst>
                <a:ext uri="{FF2B5EF4-FFF2-40B4-BE49-F238E27FC236}">
                  <a16:creationId xmlns:a16="http://schemas.microsoft.com/office/drawing/2014/main" id="{ADEE10B2-F4D2-4166-B2E5-AD7E8B911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1250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7" name="Rectangle 244">
              <a:extLst>
                <a:ext uri="{FF2B5EF4-FFF2-40B4-BE49-F238E27FC236}">
                  <a16:creationId xmlns:a16="http://schemas.microsoft.com/office/drawing/2014/main" id="{29D2E103-F949-4AAA-B1FA-DC9AC1A0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1250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8" name="Rectangle 245">
              <a:extLst>
                <a:ext uri="{FF2B5EF4-FFF2-40B4-BE49-F238E27FC236}">
                  <a16:creationId xmlns:a16="http://schemas.microsoft.com/office/drawing/2014/main" id="{3FFBD722-32B8-49B9-9DC4-9EFA9E54F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" y="1250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49" name="Rectangle 246">
              <a:extLst>
                <a:ext uri="{FF2B5EF4-FFF2-40B4-BE49-F238E27FC236}">
                  <a16:creationId xmlns:a16="http://schemas.microsoft.com/office/drawing/2014/main" id="{52B11072-19D2-4029-A13D-E70AECC06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1244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0" name="Rectangle 247">
              <a:extLst>
                <a:ext uri="{FF2B5EF4-FFF2-40B4-BE49-F238E27FC236}">
                  <a16:creationId xmlns:a16="http://schemas.microsoft.com/office/drawing/2014/main" id="{BDC0BA39-DEF4-4E9A-B4B4-DFF8EF8AB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1250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1" name="Rectangle 248">
              <a:extLst>
                <a:ext uri="{FF2B5EF4-FFF2-40B4-BE49-F238E27FC236}">
                  <a16:creationId xmlns:a16="http://schemas.microsoft.com/office/drawing/2014/main" id="{7057ACBB-7458-472B-AEA5-4D2F01D73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1250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2" name="Rectangle 249">
              <a:extLst>
                <a:ext uri="{FF2B5EF4-FFF2-40B4-BE49-F238E27FC236}">
                  <a16:creationId xmlns:a16="http://schemas.microsoft.com/office/drawing/2014/main" id="{95877D18-84C6-45A5-A002-3597CEDBF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262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3" name="Rectangle 250">
              <a:extLst>
                <a:ext uri="{FF2B5EF4-FFF2-40B4-BE49-F238E27FC236}">
                  <a16:creationId xmlns:a16="http://schemas.microsoft.com/office/drawing/2014/main" id="{CA444B86-192A-41A7-B747-6741F5FB7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126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4" name="Rectangle 251">
              <a:extLst>
                <a:ext uri="{FF2B5EF4-FFF2-40B4-BE49-F238E27FC236}">
                  <a16:creationId xmlns:a16="http://schemas.microsoft.com/office/drawing/2014/main" id="{D189555E-3E28-48E3-823F-9145E8F1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1256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5" name="Rectangle 252">
              <a:extLst>
                <a:ext uri="{FF2B5EF4-FFF2-40B4-BE49-F238E27FC236}">
                  <a16:creationId xmlns:a16="http://schemas.microsoft.com/office/drawing/2014/main" id="{35B266FB-7364-4FD1-B402-8FE6DF14B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" y="1262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6" name="Rectangle 253">
              <a:extLst>
                <a:ext uri="{FF2B5EF4-FFF2-40B4-BE49-F238E27FC236}">
                  <a16:creationId xmlns:a16="http://schemas.microsoft.com/office/drawing/2014/main" id="{662263CC-D999-4FB1-96A4-447DBDDCB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1268"/>
              <a:ext cx="13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7" name="Rectangle 254">
              <a:extLst>
                <a:ext uri="{FF2B5EF4-FFF2-40B4-BE49-F238E27FC236}">
                  <a16:creationId xmlns:a16="http://schemas.microsoft.com/office/drawing/2014/main" id="{98905D22-8E21-4FD1-872E-1B2478E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1268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8" name="Rectangle 255">
              <a:extLst>
                <a:ext uri="{FF2B5EF4-FFF2-40B4-BE49-F238E27FC236}">
                  <a16:creationId xmlns:a16="http://schemas.microsoft.com/office/drawing/2014/main" id="{9E2E3816-6DCA-48C0-AE80-2AE3FFE54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1274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59" name="Rectangle 256">
              <a:extLst>
                <a:ext uri="{FF2B5EF4-FFF2-40B4-BE49-F238E27FC236}">
                  <a16:creationId xmlns:a16="http://schemas.microsoft.com/office/drawing/2014/main" id="{ABECF2CF-A262-470B-B287-D53D22238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1281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0" name="Rectangle 257">
              <a:extLst>
                <a:ext uri="{FF2B5EF4-FFF2-40B4-BE49-F238E27FC236}">
                  <a16:creationId xmlns:a16="http://schemas.microsoft.com/office/drawing/2014/main" id="{FECC881A-5F4F-46CB-955A-E79F578F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1281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1" name="Rectangle 258">
              <a:extLst>
                <a:ext uri="{FF2B5EF4-FFF2-40B4-BE49-F238E27FC236}">
                  <a16:creationId xmlns:a16="http://schemas.microsoft.com/office/drawing/2014/main" id="{E683E18F-61C9-458C-8D54-ADDEE92EC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293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2" name="Rectangle 259">
              <a:extLst>
                <a:ext uri="{FF2B5EF4-FFF2-40B4-BE49-F238E27FC236}">
                  <a16:creationId xmlns:a16="http://schemas.microsoft.com/office/drawing/2014/main" id="{2B793632-547F-4073-BCC1-3DB5C7B69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293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3" name="Rectangle 260">
              <a:extLst>
                <a:ext uri="{FF2B5EF4-FFF2-40B4-BE49-F238E27FC236}">
                  <a16:creationId xmlns:a16="http://schemas.microsoft.com/office/drawing/2014/main" id="{57289A1F-6EE2-4686-BC37-5B345B0E9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299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4" name="Rectangle 261">
              <a:extLst>
                <a:ext uri="{FF2B5EF4-FFF2-40B4-BE49-F238E27FC236}">
                  <a16:creationId xmlns:a16="http://schemas.microsoft.com/office/drawing/2014/main" id="{97C5A5A7-D88A-4848-A92A-E26478329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130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5" name="Rectangle 262">
              <a:extLst>
                <a:ext uri="{FF2B5EF4-FFF2-40B4-BE49-F238E27FC236}">
                  <a16:creationId xmlns:a16="http://schemas.microsoft.com/office/drawing/2014/main" id="{C0461A78-5782-46BC-95AF-427D4217B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1311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6" name="Rectangle 263">
              <a:extLst>
                <a:ext uri="{FF2B5EF4-FFF2-40B4-BE49-F238E27FC236}">
                  <a16:creationId xmlns:a16="http://schemas.microsoft.com/office/drawing/2014/main" id="{58A2E8B0-1034-47F1-A959-BACA06789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336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7" name="Rectangle 264">
              <a:extLst>
                <a:ext uri="{FF2B5EF4-FFF2-40B4-BE49-F238E27FC236}">
                  <a16:creationId xmlns:a16="http://schemas.microsoft.com/office/drawing/2014/main" id="{22060AA4-F408-4395-AF0B-22727F115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134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8" name="Rectangle 265">
              <a:extLst>
                <a:ext uri="{FF2B5EF4-FFF2-40B4-BE49-F238E27FC236}">
                  <a16:creationId xmlns:a16="http://schemas.microsoft.com/office/drawing/2014/main" id="{9961FD19-68AF-48C9-AFE5-9DDF04705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" y="1373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69" name="Rectangle 266">
              <a:extLst>
                <a:ext uri="{FF2B5EF4-FFF2-40B4-BE49-F238E27FC236}">
                  <a16:creationId xmlns:a16="http://schemas.microsoft.com/office/drawing/2014/main" id="{109D4BB0-0FC5-424A-9682-ABFB6C377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1404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0" name="Rectangle 267">
              <a:extLst>
                <a:ext uri="{FF2B5EF4-FFF2-40B4-BE49-F238E27FC236}">
                  <a16:creationId xmlns:a16="http://schemas.microsoft.com/office/drawing/2014/main" id="{CB2E1048-5E70-4815-99DF-9272B45BC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1453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1" name="Rectangle 268">
              <a:extLst>
                <a:ext uri="{FF2B5EF4-FFF2-40B4-BE49-F238E27FC236}">
                  <a16:creationId xmlns:a16="http://schemas.microsoft.com/office/drawing/2014/main" id="{24D644D8-FD8B-48BD-8EA8-D52CE5E4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1539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2" name="Rectangle 269">
              <a:extLst>
                <a:ext uri="{FF2B5EF4-FFF2-40B4-BE49-F238E27FC236}">
                  <a16:creationId xmlns:a16="http://schemas.microsoft.com/office/drawing/2014/main" id="{CF90D687-EC64-4934-8073-CEAF1A280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166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3" name="Rectangle 270">
              <a:extLst>
                <a:ext uri="{FF2B5EF4-FFF2-40B4-BE49-F238E27FC236}">
                  <a16:creationId xmlns:a16="http://schemas.microsoft.com/office/drawing/2014/main" id="{DEF32C0F-794E-439B-B7F7-7EE5A418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1798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4" name="Rectangle 271">
              <a:extLst>
                <a:ext uri="{FF2B5EF4-FFF2-40B4-BE49-F238E27FC236}">
                  <a16:creationId xmlns:a16="http://schemas.microsoft.com/office/drawing/2014/main" id="{C5B959FD-F5D4-4C05-8515-06065AF7D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983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5" name="Rectangle 272">
              <a:extLst>
                <a:ext uri="{FF2B5EF4-FFF2-40B4-BE49-F238E27FC236}">
                  <a16:creationId xmlns:a16="http://schemas.microsoft.com/office/drawing/2014/main" id="{CB682AB5-7AD8-4EDA-8670-47C8E78F1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192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6" name="Rectangle 273">
              <a:extLst>
                <a:ext uri="{FF2B5EF4-FFF2-40B4-BE49-F238E27FC236}">
                  <a16:creationId xmlns:a16="http://schemas.microsoft.com/office/drawing/2014/main" id="{5E88F2B8-0998-4F86-AD3F-F84D6776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2426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7" name="Rectangle 274">
              <a:extLst>
                <a:ext uri="{FF2B5EF4-FFF2-40B4-BE49-F238E27FC236}">
                  <a16:creationId xmlns:a16="http://schemas.microsoft.com/office/drawing/2014/main" id="{B7334742-DB1F-4ADD-9166-BC3E70869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2629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8" name="Rectangle 275">
              <a:extLst>
                <a:ext uri="{FF2B5EF4-FFF2-40B4-BE49-F238E27FC236}">
                  <a16:creationId xmlns:a16="http://schemas.microsoft.com/office/drawing/2014/main" id="{ACCD879A-21CD-4BD5-87FD-8B52316F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789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79" name="Rectangle 276">
              <a:extLst>
                <a:ext uri="{FF2B5EF4-FFF2-40B4-BE49-F238E27FC236}">
                  <a16:creationId xmlns:a16="http://schemas.microsoft.com/office/drawing/2014/main" id="{71144EAD-8FBE-4E7C-906E-187FE9BE0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918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0" name="Rectangle 277">
              <a:extLst>
                <a:ext uri="{FF2B5EF4-FFF2-40B4-BE49-F238E27FC236}">
                  <a16:creationId xmlns:a16="http://schemas.microsoft.com/office/drawing/2014/main" id="{81B743B4-8258-49FA-982F-0C9123FBB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986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1" name="Rectangle 278">
              <a:extLst>
                <a:ext uri="{FF2B5EF4-FFF2-40B4-BE49-F238E27FC236}">
                  <a16:creationId xmlns:a16="http://schemas.microsoft.com/office/drawing/2014/main" id="{86282F8E-DD76-4FF9-8553-BB71B60C2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3017"/>
              <a:ext cx="18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2" name="Rectangle 279">
              <a:extLst>
                <a:ext uri="{FF2B5EF4-FFF2-40B4-BE49-F238E27FC236}">
                  <a16:creationId xmlns:a16="http://schemas.microsoft.com/office/drawing/2014/main" id="{F55FB749-7B07-4894-BED2-AFEFC6799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3023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3" name="Rectangle 280">
              <a:extLst>
                <a:ext uri="{FF2B5EF4-FFF2-40B4-BE49-F238E27FC236}">
                  <a16:creationId xmlns:a16="http://schemas.microsoft.com/office/drawing/2014/main" id="{2BB9DF6F-1ECC-45F4-B768-AF563BB08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3023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4" name="Rectangle 281">
              <a:extLst>
                <a:ext uri="{FF2B5EF4-FFF2-40B4-BE49-F238E27FC236}">
                  <a16:creationId xmlns:a16="http://schemas.microsoft.com/office/drawing/2014/main" id="{1C58FDDA-9AFA-4713-914E-7BB993A42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3023"/>
              <a:ext cx="18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5" name="Rectangle 282">
              <a:extLst>
                <a:ext uri="{FF2B5EF4-FFF2-40B4-BE49-F238E27FC236}">
                  <a16:creationId xmlns:a16="http://schemas.microsoft.com/office/drawing/2014/main" id="{DF24DE1F-5E42-43F5-BB94-A3AC329AE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3023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6" name="Rectangle 283">
              <a:extLst>
                <a:ext uri="{FF2B5EF4-FFF2-40B4-BE49-F238E27FC236}">
                  <a16:creationId xmlns:a16="http://schemas.microsoft.com/office/drawing/2014/main" id="{EA60046D-EF49-4A0C-B0C8-8998FFBDA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3017"/>
              <a:ext cx="19" cy="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7" name="Freeform 284">
              <a:extLst>
                <a:ext uri="{FF2B5EF4-FFF2-40B4-BE49-F238E27FC236}">
                  <a16:creationId xmlns:a16="http://schemas.microsoft.com/office/drawing/2014/main" id="{394893C8-7886-4D55-848A-3C291498C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1496"/>
              <a:ext cx="2057" cy="1533"/>
            </a:xfrm>
            <a:custGeom>
              <a:avLst/>
              <a:gdLst>
                <a:gd name="T0" fmla="*/ 2050 w 2057"/>
                <a:gd name="T1" fmla="*/ 1533 h 1533"/>
                <a:gd name="T2" fmla="*/ 2020 w 2057"/>
                <a:gd name="T3" fmla="*/ 1533 h 1533"/>
                <a:gd name="T4" fmla="*/ 1983 w 2057"/>
                <a:gd name="T5" fmla="*/ 1453 h 1533"/>
                <a:gd name="T6" fmla="*/ 1946 w 2057"/>
                <a:gd name="T7" fmla="*/ 1047 h 1533"/>
                <a:gd name="T8" fmla="*/ 1915 w 2057"/>
                <a:gd name="T9" fmla="*/ 450 h 1533"/>
                <a:gd name="T10" fmla="*/ 1878 w 2057"/>
                <a:gd name="T11" fmla="*/ 92 h 1533"/>
                <a:gd name="T12" fmla="*/ 1841 w 2057"/>
                <a:gd name="T13" fmla="*/ 31 h 1533"/>
                <a:gd name="T14" fmla="*/ 1798 w 2057"/>
                <a:gd name="T15" fmla="*/ 12 h 1533"/>
                <a:gd name="T16" fmla="*/ 1761 w 2057"/>
                <a:gd name="T17" fmla="*/ 12 h 1533"/>
                <a:gd name="T18" fmla="*/ 1724 w 2057"/>
                <a:gd name="T19" fmla="*/ 6 h 1533"/>
                <a:gd name="T20" fmla="*/ 1687 w 2057"/>
                <a:gd name="T21" fmla="*/ 0 h 1533"/>
                <a:gd name="T22" fmla="*/ 1650 w 2057"/>
                <a:gd name="T23" fmla="*/ 0 h 1533"/>
                <a:gd name="T24" fmla="*/ 1613 w 2057"/>
                <a:gd name="T25" fmla="*/ 0 h 1533"/>
                <a:gd name="T26" fmla="*/ 1576 w 2057"/>
                <a:gd name="T27" fmla="*/ 6 h 1533"/>
                <a:gd name="T28" fmla="*/ 1533 w 2057"/>
                <a:gd name="T29" fmla="*/ 12 h 1533"/>
                <a:gd name="T30" fmla="*/ 1490 w 2057"/>
                <a:gd name="T31" fmla="*/ 31 h 1533"/>
                <a:gd name="T32" fmla="*/ 1447 w 2057"/>
                <a:gd name="T33" fmla="*/ 37 h 1533"/>
                <a:gd name="T34" fmla="*/ 1410 w 2057"/>
                <a:gd name="T35" fmla="*/ 43 h 1533"/>
                <a:gd name="T36" fmla="*/ 1367 w 2057"/>
                <a:gd name="T37" fmla="*/ 49 h 1533"/>
                <a:gd name="T38" fmla="*/ 1330 w 2057"/>
                <a:gd name="T39" fmla="*/ 68 h 1533"/>
                <a:gd name="T40" fmla="*/ 1287 w 2057"/>
                <a:gd name="T41" fmla="*/ 74 h 1533"/>
                <a:gd name="T42" fmla="*/ 1244 w 2057"/>
                <a:gd name="T43" fmla="*/ 80 h 1533"/>
                <a:gd name="T44" fmla="*/ 1207 w 2057"/>
                <a:gd name="T45" fmla="*/ 92 h 1533"/>
                <a:gd name="T46" fmla="*/ 1170 w 2057"/>
                <a:gd name="T47" fmla="*/ 105 h 1533"/>
                <a:gd name="T48" fmla="*/ 1127 w 2057"/>
                <a:gd name="T49" fmla="*/ 111 h 1533"/>
                <a:gd name="T50" fmla="*/ 1090 w 2057"/>
                <a:gd name="T51" fmla="*/ 117 h 1533"/>
                <a:gd name="T52" fmla="*/ 1047 w 2057"/>
                <a:gd name="T53" fmla="*/ 123 h 1533"/>
                <a:gd name="T54" fmla="*/ 1010 w 2057"/>
                <a:gd name="T55" fmla="*/ 136 h 1533"/>
                <a:gd name="T56" fmla="*/ 973 w 2057"/>
                <a:gd name="T57" fmla="*/ 142 h 1533"/>
                <a:gd name="T58" fmla="*/ 930 w 2057"/>
                <a:gd name="T59" fmla="*/ 148 h 1533"/>
                <a:gd name="T60" fmla="*/ 887 w 2057"/>
                <a:gd name="T61" fmla="*/ 160 h 1533"/>
                <a:gd name="T62" fmla="*/ 850 w 2057"/>
                <a:gd name="T63" fmla="*/ 166 h 1533"/>
                <a:gd name="T64" fmla="*/ 807 w 2057"/>
                <a:gd name="T65" fmla="*/ 172 h 1533"/>
                <a:gd name="T66" fmla="*/ 770 w 2057"/>
                <a:gd name="T67" fmla="*/ 185 h 1533"/>
                <a:gd name="T68" fmla="*/ 733 w 2057"/>
                <a:gd name="T69" fmla="*/ 191 h 1533"/>
                <a:gd name="T70" fmla="*/ 696 w 2057"/>
                <a:gd name="T71" fmla="*/ 191 h 1533"/>
                <a:gd name="T72" fmla="*/ 659 w 2057"/>
                <a:gd name="T73" fmla="*/ 203 h 1533"/>
                <a:gd name="T74" fmla="*/ 628 w 2057"/>
                <a:gd name="T75" fmla="*/ 203 h 1533"/>
                <a:gd name="T76" fmla="*/ 591 w 2057"/>
                <a:gd name="T77" fmla="*/ 216 h 1533"/>
                <a:gd name="T78" fmla="*/ 554 w 2057"/>
                <a:gd name="T79" fmla="*/ 222 h 1533"/>
                <a:gd name="T80" fmla="*/ 524 w 2057"/>
                <a:gd name="T81" fmla="*/ 228 h 1533"/>
                <a:gd name="T82" fmla="*/ 487 w 2057"/>
                <a:gd name="T83" fmla="*/ 234 h 1533"/>
                <a:gd name="T84" fmla="*/ 450 w 2057"/>
                <a:gd name="T85" fmla="*/ 246 h 1533"/>
                <a:gd name="T86" fmla="*/ 419 w 2057"/>
                <a:gd name="T87" fmla="*/ 253 h 1533"/>
                <a:gd name="T88" fmla="*/ 388 w 2057"/>
                <a:gd name="T89" fmla="*/ 253 h 1533"/>
                <a:gd name="T90" fmla="*/ 357 w 2057"/>
                <a:gd name="T91" fmla="*/ 259 h 1533"/>
                <a:gd name="T92" fmla="*/ 327 w 2057"/>
                <a:gd name="T93" fmla="*/ 271 h 1533"/>
                <a:gd name="T94" fmla="*/ 302 w 2057"/>
                <a:gd name="T95" fmla="*/ 277 h 1533"/>
                <a:gd name="T96" fmla="*/ 271 w 2057"/>
                <a:gd name="T97" fmla="*/ 283 h 1533"/>
                <a:gd name="T98" fmla="*/ 240 w 2057"/>
                <a:gd name="T99" fmla="*/ 289 h 1533"/>
                <a:gd name="T100" fmla="*/ 216 w 2057"/>
                <a:gd name="T101" fmla="*/ 296 h 1533"/>
                <a:gd name="T102" fmla="*/ 185 w 2057"/>
                <a:gd name="T103" fmla="*/ 308 h 1533"/>
                <a:gd name="T104" fmla="*/ 154 w 2057"/>
                <a:gd name="T105" fmla="*/ 308 h 1533"/>
                <a:gd name="T106" fmla="*/ 130 w 2057"/>
                <a:gd name="T107" fmla="*/ 314 h 1533"/>
                <a:gd name="T108" fmla="*/ 105 w 2057"/>
                <a:gd name="T109" fmla="*/ 320 h 1533"/>
                <a:gd name="T110" fmla="*/ 87 w 2057"/>
                <a:gd name="T111" fmla="*/ 320 h 1533"/>
                <a:gd name="T112" fmla="*/ 68 w 2057"/>
                <a:gd name="T113" fmla="*/ 326 h 1533"/>
                <a:gd name="T114" fmla="*/ 50 w 2057"/>
                <a:gd name="T115" fmla="*/ 333 h 1533"/>
                <a:gd name="T116" fmla="*/ 37 w 2057"/>
                <a:gd name="T117" fmla="*/ 339 h 1533"/>
                <a:gd name="T118" fmla="*/ 13 w 2057"/>
                <a:gd name="T119" fmla="*/ 339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7" h="1533">
                  <a:moveTo>
                    <a:pt x="2057" y="1533"/>
                  </a:moveTo>
                  <a:lnTo>
                    <a:pt x="2050" y="1533"/>
                  </a:lnTo>
                  <a:lnTo>
                    <a:pt x="2050" y="1533"/>
                  </a:lnTo>
                  <a:lnTo>
                    <a:pt x="2038" y="1533"/>
                  </a:lnTo>
                  <a:lnTo>
                    <a:pt x="2032" y="1533"/>
                  </a:lnTo>
                  <a:lnTo>
                    <a:pt x="2020" y="1533"/>
                  </a:lnTo>
                  <a:lnTo>
                    <a:pt x="2007" y="1527"/>
                  </a:lnTo>
                  <a:lnTo>
                    <a:pt x="1995" y="1502"/>
                  </a:lnTo>
                  <a:lnTo>
                    <a:pt x="1983" y="1453"/>
                  </a:lnTo>
                  <a:lnTo>
                    <a:pt x="1970" y="1373"/>
                  </a:lnTo>
                  <a:lnTo>
                    <a:pt x="1958" y="1250"/>
                  </a:lnTo>
                  <a:lnTo>
                    <a:pt x="1946" y="1047"/>
                  </a:lnTo>
                  <a:lnTo>
                    <a:pt x="1940" y="862"/>
                  </a:lnTo>
                  <a:lnTo>
                    <a:pt x="1927" y="659"/>
                  </a:lnTo>
                  <a:lnTo>
                    <a:pt x="1915" y="450"/>
                  </a:lnTo>
                  <a:lnTo>
                    <a:pt x="1903" y="271"/>
                  </a:lnTo>
                  <a:lnTo>
                    <a:pt x="1884" y="154"/>
                  </a:lnTo>
                  <a:lnTo>
                    <a:pt x="1878" y="92"/>
                  </a:lnTo>
                  <a:lnTo>
                    <a:pt x="1866" y="62"/>
                  </a:lnTo>
                  <a:lnTo>
                    <a:pt x="1853" y="37"/>
                  </a:lnTo>
                  <a:lnTo>
                    <a:pt x="1841" y="31"/>
                  </a:lnTo>
                  <a:lnTo>
                    <a:pt x="1823" y="19"/>
                  </a:lnTo>
                  <a:lnTo>
                    <a:pt x="1810" y="12"/>
                  </a:lnTo>
                  <a:lnTo>
                    <a:pt x="1798" y="12"/>
                  </a:lnTo>
                  <a:lnTo>
                    <a:pt x="1786" y="6"/>
                  </a:lnTo>
                  <a:lnTo>
                    <a:pt x="1773" y="12"/>
                  </a:lnTo>
                  <a:lnTo>
                    <a:pt x="1761" y="12"/>
                  </a:lnTo>
                  <a:lnTo>
                    <a:pt x="1749" y="6"/>
                  </a:lnTo>
                  <a:lnTo>
                    <a:pt x="1736" y="12"/>
                  </a:lnTo>
                  <a:lnTo>
                    <a:pt x="1724" y="6"/>
                  </a:lnTo>
                  <a:lnTo>
                    <a:pt x="1718" y="0"/>
                  </a:lnTo>
                  <a:lnTo>
                    <a:pt x="1706" y="6"/>
                  </a:lnTo>
                  <a:lnTo>
                    <a:pt x="1687" y="0"/>
                  </a:lnTo>
                  <a:lnTo>
                    <a:pt x="1675" y="0"/>
                  </a:lnTo>
                  <a:lnTo>
                    <a:pt x="1663" y="6"/>
                  </a:lnTo>
                  <a:lnTo>
                    <a:pt x="1650" y="0"/>
                  </a:lnTo>
                  <a:lnTo>
                    <a:pt x="1638" y="6"/>
                  </a:lnTo>
                  <a:lnTo>
                    <a:pt x="1626" y="0"/>
                  </a:lnTo>
                  <a:lnTo>
                    <a:pt x="1613" y="0"/>
                  </a:lnTo>
                  <a:lnTo>
                    <a:pt x="1595" y="0"/>
                  </a:lnTo>
                  <a:lnTo>
                    <a:pt x="1589" y="6"/>
                  </a:lnTo>
                  <a:lnTo>
                    <a:pt x="1576" y="6"/>
                  </a:lnTo>
                  <a:lnTo>
                    <a:pt x="1558" y="12"/>
                  </a:lnTo>
                  <a:lnTo>
                    <a:pt x="1546" y="12"/>
                  </a:lnTo>
                  <a:lnTo>
                    <a:pt x="1533" y="12"/>
                  </a:lnTo>
                  <a:lnTo>
                    <a:pt x="1515" y="19"/>
                  </a:lnTo>
                  <a:lnTo>
                    <a:pt x="1503" y="19"/>
                  </a:lnTo>
                  <a:lnTo>
                    <a:pt x="1490" y="31"/>
                  </a:lnTo>
                  <a:lnTo>
                    <a:pt x="1478" y="31"/>
                  </a:lnTo>
                  <a:lnTo>
                    <a:pt x="1459" y="31"/>
                  </a:lnTo>
                  <a:lnTo>
                    <a:pt x="1447" y="37"/>
                  </a:lnTo>
                  <a:lnTo>
                    <a:pt x="1435" y="37"/>
                  </a:lnTo>
                  <a:lnTo>
                    <a:pt x="1423" y="43"/>
                  </a:lnTo>
                  <a:lnTo>
                    <a:pt x="1410" y="43"/>
                  </a:lnTo>
                  <a:lnTo>
                    <a:pt x="1398" y="43"/>
                  </a:lnTo>
                  <a:lnTo>
                    <a:pt x="1379" y="49"/>
                  </a:lnTo>
                  <a:lnTo>
                    <a:pt x="1367" y="49"/>
                  </a:lnTo>
                  <a:lnTo>
                    <a:pt x="1355" y="55"/>
                  </a:lnTo>
                  <a:lnTo>
                    <a:pt x="1342" y="62"/>
                  </a:lnTo>
                  <a:lnTo>
                    <a:pt x="1330" y="68"/>
                  </a:lnTo>
                  <a:lnTo>
                    <a:pt x="1312" y="68"/>
                  </a:lnTo>
                  <a:lnTo>
                    <a:pt x="1299" y="68"/>
                  </a:lnTo>
                  <a:lnTo>
                    <a:pt x="1287" y="74"/>
                  </a:lnTo>
                  <a:lnTo>
                    <a:pt x="1275" y="74"/>
                  </a:lnTo>
                  <a:lnTo>
                    <a:pt x="1262" y="80"/>
                  </a:lnTo>
                  <a:lnTo>
                    <a:pt x="1244" y="80"/>
                  </a:lnTo>
                  <a:lnTo>
                    <a:pt x="1232" y="86"/>
                  </a:lnTo>
                  <a:lnTo>
                    <a:pt x="1219" y="92"/>
                  </a:lnTo>
                  <a:lnTo>
                    <a:pt x="1207" y="92"/>
                  </a:lnTo>
                  <a:lnTo>
                    <a:pt x="1195" y="105"/>
                  </a:lnTo>
                  <a:lnTo>
                    <a:pt x="1182" y="99"/>
                  </a:lnTo>
                  <a:lnTo>
                    <a:pt x="1170" y="105"/>
                  </a:lnTo>
                  <a:lnTo>
                    <a:pt x="1152" y="111"/>
                  </a:lnTo>
                  <a:lnTo>
                    <a:pt x="1139" y="105"/>
                  </a:lnTo>
                  <a:lnTo>
                    <a:pt x="1127" y="111"/>
                  </a:lnTo>
                  <a:lnTo>
                    <a:pt x="1115" y="111"/>
                  </a:lnTo>
                  <a:lnTo>
                    <a:pt x="1102" y="117"/>
                  </a:lnTo>
                  <a:lnTo>
                    <a:pt x="1090" y="117"/>
                  </a:lnTo>
                  <a:lnTo>
                    <a:pt x="1078" y="117"/>
                  </a:lnTo>
                  <a:lnTo>
                    <a:pt x="1065" y="123"/>
                  </a:lnTo>
                  <a:lnTo>
                    <a:pt x="1047" y="123"/>
                  </a:lnTo>
                  <a:lnTo>
                    <a:pt x="1035" y="136"/>
                  </a:lnTo>
                  <a:lnTo>
                    <a:pt x="1022" y="129"/>
                  </a:lnTo>
                  <a:lnTo>
                    <a:pt x="1010" y="136"/>
                  </a:lnTo>
                  <a:lnTo>
                    <a:pt x="998" y="142"/>
                  </a:lnTo>
                  <a:lnTo>
                    <a:pt x="985" y="142"/>
                  </a:lnTo>
                  <a:lnTo>
                    <a:pt x="973" y="142"/>
                  </a:lnTo>
                  <a:lnTo>
                    <a:pt x="955" y="148"/>
                  </a:lnTo>
                  <a:lnTo>
                    <a:pt x="942" y="142"/>
                  </a:lnTo>
                  <a:lnTo>
                    <a:pt x="930" y="148"/>
                  </a:lnTo>
                  <a:lnTo>
                    <a:pt x="918" y="154"/>
                  </a:lnTo>
                  <a:lnTo>
                    <a:pt x="899" y="160"/>
                  </a:lnTo>
                  <a:lnTo>
                    <a:pt x="887" y="160"/>
                  </a:lnTo>
                  <a:lnTo>
                    <a:pt x="875" y="166"/>
                  </a:lnTo>
                  <a:lnTo>
                    <a:pt x="862" y="166"/>
                  </a:lnTo>
                  <a:lnTo>
                    <a:pt x="850" y="166"/>
                  </a:lnTo>
                  <a:lnTo>
                    <a:pt x="838" y="166"/>
                  </a:lnTo>
                  <a:lnTo>
                    <a:pt x="825" y="172"/>
                  </a:lnTo>
                  <a:lnTo>
                    <a:pt x="807" y="172"/>
                  </a:lnTo>
                  <a:lnTo>
                    <a:pt x="795" y="179"/>
                  </a:lnTo>
                  <a:lnTo>
                    <a:pt x="782" y="185"/>
                  </a:lnTo>
                  <a:lnTo>
                    <a:pt x="770" y="185"/>
                  </a:lnTo>
                  <a:lnTo>
                    <a:pt x="758" y="185"/>
                  </a:lnTo>
                  <a:lnTo>
                    <a:pt x="745" y="191"/>
                  </a:lnTo>
                  <a:lnTo>
                    <a:pt x="733" y="191"/>
                  </a:lnTo>
                  <a:lnTo>
                    <a:pt x="727" y="191"/>
                  </a:lnTo>
                  <a:lnTo>
                    <a:pt x="715" y="191"/>
                  </a:lnTo>
                  <a:lnTo>
                    <a:pt x="696" y="191"/>
                  </a:lnTo>
                  <a:lnTo>
                    <a:pt x="684" y="197"/>
                  </a:lnTo>
                  <a:lnTo>
                    <a:pt x="671" y="197"/>
                  </a:lnTo>
                  <a:lnTo>
                    <a:pt x="659" y="203"/>
                  </a:lnTo>
                  <a:lnTo>
                    <a:pt x="653" y="203"/>
                  </a:lnTo>
                  <a:lnTo>
                    <a:pt x="641" y="203"/>
                  </a:lnTo>
                  <a:lnTo>
                    <a:pt x="628" y="203"/>
                  </a:lnTo>
                  <a:lnTo>
                    <a:pt x="616" y="209"/>
                  </a:lnTo>
                  <a:lnTo>
                    <a:pt x="604" y="216"/>
                  </a:lnTo>
                  <a:lnTo>
                    <a:pt x="591" y="216"/>
                  </a:lnTo>
                  <a:lnTo>
                    <a:pt x="579" y="216"/>
                  </a:lnTo>
                  <a:lnTo>
                    <a:pt x="567" y="216"/>
                  </a:lnTo>
                  <a:lnTo>
                    <a:pt x="554" y="222"/>
                  </a:lnTo>
                  <a:lnTo>
                    <a:pt x="542" y="222"/>
                  </a:lnTo>
                  <a:lnTo>
                    <a:pt x="530" y="222"/>
                  </a:lnTo>
                  <a:lnTo>
                    <a:pt x="524" y="228"/>
                  </a:lnTo>
                  <a:lnTo>
                    <a:pt x="511" y="234"/>
                  </a:lnTo>
                  <a:lnTo>
                    <a:pt x="499" y="234"/>
                  </a:lnTo>
                  <a:lnTo>
                    <a:pt x="487" y="234"/>
                  </a:lnTo>
                  <a:lnTo>
                    <a:pt x="474" y="234"/>
                  </a:lnTo>
                  <a:lnTo>
                    <a:pt x="462" y="240"/>
                  </a:lnTo>
                  <a:lnTo>
                    <a:pt x="450" y="246"/>
                  </a:lnTo>
                  <a:lnTo>
                    <a:pt x="444" y="246"/>
                  </a:lnTo>
                  <a:lnTo>
                    <a:pt x="431" y="246"/>
                  </a:lnTo>
                  <a:lnTo>
                    <a:pt x="419" y="253"/>
                  </a:lnTo>
                  <a:lnTo>
                    <a:pt x="407" y="246"/>
                  </a:lnTo>
                  <a:lnTo>
                    <a:pt x="401" y="259"/>
                  </a:lnTo>
                  <a:lnTo>
                    <a:pt x="388" y="253"/>
                  </a:lnTo>
                  <a:lnTo>
                    <a:pt x="376" y="265"/>
                  </a:lnTo>
                  <a:lnTo>
                    <a:pt x="370" y="259"/>
                  </a:lnTo>
                  <a:lnTo>
                    <a:pt x="357" y="259"/>
                  </a:lnTo>
                  <a:lnTo>
                    <a:pt x="345" y="265"/>
                  </a:lnTo>
                  <a:lnTo>
                    <a:pt x="339" y="265"/>
                  </a:lnTo>
                  <a:lnTo>
                    <a:pt x="327" y="271"/>
                  </a:lnTo>
                  <a:lnTo>
                    <a:pt x="320" y="271"/>
                  </a:lnTo>
                  <a:lnTo>
                    <a:pt x="308" y="271"/>
                  </a:lnTo>
                  <a:lnTo>
                    <a:pt x="302" y="277"/>
                  </a:lnTo>
                  <a:lnTo>
                    <a:pt x="290" y="277"/>
                  </a:lnTo>
                  <a:lnTo>
                    <a:pt x="277" y="283"/>
                  </a:lnTo>
                  <a:lnTo>
                    <a:pt x="271" y="283"/>
                  </a:lnTo>
                  <a:lnTo>
                    <a:pt x="259" y="283"/>
                  </a:lnTo>
                  <a:lnTo>
                    <a:pt x="253" y="283"/>
                  </a:lnTo>
                  <a:lnTo>
                    <a:pt x="240" y="289"/>
                  </a:lnTo>
                  <a:lnTo>
                    <a:pt x="234" y="289"/>
                  </a:lnTo>
                  <a:lnTo>
                    <a:pt x="222" y="296"/>
                  </a:lnTo>
                  <a:lnTo>
                    <a:pt x="216" y="296"/>
                  </a:lnTo>
                  <a:lnTo>
                    <a:pt x="204" y="296"/>
                  </a:lnTo>
                  <a:lnTo>
                    <a:pt x="197" y="296"/>
                  </a:lnTo>
                  <a:lnTo>
                    <a:pt x="185" y="308"/>
                  </a:lnTo>
                  <a:lnTo>
                    <a:pt x="173" y="302"/>
                  </a:lnTo>
                  <a:lnTo>
                    <a:pt x="167" y="308"/>
                  </a:lnTo>
                  <a:lnTo>
                    <a:pt x="154" y="308"/>
                  </a:lnTo>
                  <a:lnTo>
                    <a:pt x="148" y="308"/>
                  </a:lnTo>
                  <a:lnTo>
                    <a:pt x="142" y="314"/>
                  </a:lnTo>
                  <a:lnTo>
                    <a:pt x="130" y="314"/>
                  </a:lnTo>
                  <a:lnTo>
                    <a:pt x="123" y="320"/>
                  </a:lnTo>
                  <a:lnTo>
                    <a:pt x="111" y="320"/>
                  </a:lnTo>
                  <a:lnTo>
                    <a:pt x="105" y="320"/>
                  </a:lnTo>
                  <a:lnTo>
                    <a:pt x="99" y="320"/>
                  </a:lnTo>
                  <a:lnTo>
                    <a:pt x="93" y="326"/>
                  </a:lnTo>
                  <a:lnTo>
                    <a:pt x="87" y="320"/>
                  </a:lnTo>
                  <a:lnTo>
                    <a:pt x="80" y="326"/>
                  </a:lnTo>
                  <a:lnTo>
                    <a:pt x="74" y="326"/>
                  </a:lnTo>
                  <a:lnTo>
                    <a:pt x="68" y="326"/>
                  </a:lnTo>
                  <a:lnTo>
                    <a:pt x="62" y="333"/>
                  </a:lnTo>
                  <a:lnTo>
                    <a:pt x="56" y="333"/>
                  </a:lnTo>
                  <a:lnTo>
                    <a:pt x="50" y="333"/>
                  </a:lnTo>
                  <a:lnTo>
                    <a:pt x="43" y="333"/>
                  </a:lnTo>
                  <a:lnTo>
                    <a:pt x="43" y="339"/>
                  </a:lnTo>
                  <a:lnTo>
                    <a:pt x="37" y="339"/>
                  </a:lnTo>
                  <a:lnTo>
                    <a:pt x="31" y="339"/>
                  </a:lnTo>
                  <a:lnTo>
                    <a:pt x="25" y="339"/>
                  </a:lnTo>
                  <a:lnTo>
                    <a:pt x="13" y="339"/>
                  </a:lnTo>
                  <a:lnTo>
                    <a:pt x="7" y="345"/>
                  </a:lnTo>
                  <a:lnTo>
                    <a:pt x="0" y="34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8" name="Rectangle 285">
              <a:extLst>
                <a:ext uri="{FF2B5EF4-FFF2-40B4-BE49-F238E27FC236}">
                  <a16:creationId xmlns:a16="http://schemas.microsoft.com/office/drawing/2014/main" id="{D0C521A1-73B3-4E32-A4CB-35A71AE73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3017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89" name="Rectangle 286">
              <a:extLst>
                <a:ext uri="{FF2B5EF4-FFF2-40B4-BE49-F238E27FC236}">
                  <a16:creationId xmlns:a16="http://schemas.microsoft.com/office/drawing/2014/main" id="{EB36AB3D-3BFD-40D9-B9CC-B68B6E5D2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302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0" name="Rectangle 287">
              <a:extLst>
                <a:ext uri="{FF2B5EF4-FFF2-40B4-BE49-F238E27FC236}">
                  <a16:creationId xmlns:a16="http://schemas.microsoft.com/office/drawing/2014/main" id="{B13116A1-4389-4149-988B-009E4D20E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302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1" name="Rectangle 288">
              <a:extLst>
                <a:ext uri="{FF2B5EF4-FFF2-40B4-BE49-F238E27FC236}">
                  <a16:creationId xmlns:a16="http://schemas.microsoft.com/office/drawing/2014/main" id="{19F09268-9880-43C0-B351-663AAE3C1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3023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2" name="Rectangle 289">
              <a:extLst>
                <a:ext uri="{FF2B5EF4-FFF2-40B4-BE49-F238E27FC236}">
                  <a16:creationId xmlns:a16="http://schemas.microsoft.com/office/drawing/2014/main" id="{9F1BC48F-B723-45F8-B8CB-2552B7B4A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3023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3" name="Rectangle 290">
              <a:extLst>
                <a:ext uri="{FF2B5EF4-FFF2-40B4-BE49-F238E27FC236}">
                  <a16:creationId xmlns:a16="http://schemas.microsoft.com/office/drawing/2014/main" id="{02E9AC8E-AC40-465F-8564-03EEF6E9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02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4" name="Rectangle 291">
              <a:extLst>
                <a:ext uri="{FF2B5EF4-FFF2-40B4-BE49-F238E27FC236}">
                  <a16:creationId xmlns:a16="http://schemas.microsoft.com/office/drawing/2014/main" id="{46D73B8E-47F1-4A22-A1EF-9510341D1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3011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5" name="Rectangle 292">
              <a:extLst>
                <a:ext uri="{FF2B5EF4-FFF2-40B4-BE49-F238E27FC236}">
                  <a16:creationId xmlns:a16="http://schemas.microsoft.com/office/drawing/2014/main" id="{6CDDD857-414A-44A9-8FA0-513A8FB91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2992"/>
              <a:ext cx="12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6" name="Rectangle 293">
              <a:extLst>
                <a:ext uri="{FF2B5EF4-FFF2-40B4-BE49-F238E27FC236}">
                  <a16:creationId xmlns:a16="http://schemas.microsoft.com/office/drawing/2014/main" id="{21AE680A-5733-483F-965C-D02DBA422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937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7" name="Rectangle 294">
              <a:extLst>
                <a:ext uri="{FF2B5EF4-FFF2-40B4-BE49-F238E27FC236}">
                  <a16:creationId xmlns:a16="http://schemas.microsoft.com/office/drawing/2014/main" id="{E4360A70-AE36-4556-9F6B-86BF6DEA5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86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8" name="Rectangle 295">
              <a:extLst>
                <a:ext uri="{FF2B5EF4-FFF2-40B4-BE49-F238E27FC236}">
                  <a16:creationId xmlns:a16="http://schemas.microsoft.com/office/drawing/2014/main" id="{8640D03C-893B-49E8-B6CA-AF23C50D5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740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499" name="Rectangle 296">
              <a:extLst>
                <a:ext uri="{FF2B5EF4-FFF2-40B4-BE49-F238E27FC236}">
                  <a16:creationId xmlns:a16="http://schemas.microsoft.com/office/drawing/2014/main" id="{AFE928C8-D593-4CF4-A791-43D2438EA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531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0" name="Rectangle 297">
              <a:extLst>
                <a:ext uri="{FF2B5EF4-FFF2-40B4-BE49-F238E27FC236}">
                  <a16:creationId xmlns:a16="http://schemas.microsoft.com/office/drawing/2014/main" id="{4D1AAB32-DB70-402D-A7CC-208563A9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352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1" name="Rectangle 298">
              <a:extLst>
                <a:ext uri="{FF2B5EF4-FFF2-40B4-BE49-F238E27FC236}">
                  <a16:creationId xmlns:a16="http://schemas.microsoft.com/office/drawing/2014/main" id="{AE3F7D64-CA87-4563-88E6-539272959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2143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2" name="Rectangle 299">
              <a:extLst>
                <a:ext uri="{FF2B5EF4-FFF2-40B4-BE49-F238E27FC236}">
                  <a16:creationId xmlns:a16="http://schemas.microsoft.com/office/drawing/2014/main" id="{B7F02617-86D2-4AB0-8915-2BADE013C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1939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3" name="Rectangle 300">
              <a:extLst>
                <a:ext uri="{FF2B5EF4-FFF2-40B4-BE49-F238E27FC236}">
                  <a16:creationId xmlns:a16="http://schemas.microsoft.com/office/drawing/2014/main" id="{571787DD-FD70-4D3B-8B22-377EE9B5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755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4" name="Rectangle 301">
              <a:extLst>
                <a:ext uri="{FF2B5EF4-FFF2-40B4-BE49-F238E27FC236}">
                  <a16:creationId xmlns:a16="http://schemas.microsoft.com/office/drawing/2014/main" id="{39CCBE5B-2AE4-4D37-9F9A-18421763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1638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5" name="Rectangle 302">
              <a:extLst>
                <a:ext uri="{FF2B5EF4-FFF2-40B4-BE49-F238E27FC236}">
                  <a16:creationId xmlns:a16="http://schemas.microsoft.com/office/drawing/2014/main" id="{603FAE54-DF25-48B6-BD53-8DBB8AA7C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1576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6" name="Rectangle 303">
              <a:extLst>
                <a:ext uri="{FF2B5EF4-FFF2-40B4-BE49-F238E27FC236}">
                  <a16:creationId xmlns:a16="http://schemas.microsoft.com/office/drawing/2014/main" id="{F882690F-CEF7-427E-8EAA-6D71E001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55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7" name="Rectangle 304">
              <a:extLst>
                <a:ext uri="{FF2B5EF4-FFF2-40B4-BE49-F238E27FC236}">
                  <a16:creationId xmlns:a16="http://schemas.microsoft.com/office/drawing/2014/main" id="{63FD141A-C611-44F6-920E-4E3E67BFF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1521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8" name="Rectangle 305">
              <a:extLst>
                <a:ext uri="{FF2B5EF4-FFF2-40B4-BE49-F238E27FC236}">
                  <a16:creationId xmlns:a16="http://schemas.microsoft.com/office/drawing/2014/main" id="{6F9B2671-B703-4E97-996F-B29727936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" y="1521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09" name="Rectangle 306">
              <a:extLst>
                <a:ext uri="{FF2B5EF4-FFF2-40B4-BE49-F238E27FC236}">
                  <a16:creationId xmlns:a16="http://schemas.microsoft.com/office/drawing/2014/main" id="{146719A8-978E-47CC-BDE0-83AD76A6D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1502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0" name="Rectangle 307">
              <a:extLst>
                <a:ext uri="{FF2B5EF4-FFF2-40B4-BE49-F238E27FC236}">
                  <a16:creationId xmlns:a16="http://schemas.microsoft.com/office/drawing/2014/main" id="{BB08E4E2-B8E3-4059-95FC-927EC9E7A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149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1" name="Rectangle 308">
              <a:extLst>
                <a:ext uri="{FF2B5EF4-FFF2-40B4-BE49-F238E27FC236}">
                  <a16:creationId xmlns:a16="http://schemas.microsoft.com/office/drawing/2014/main" id="{88019307-5310-4489-BD18-27002289A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1496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2" name="Rectangle 309">
              <a:extLst>
                <a:ext uri="{FF2B5EF4-FFF2-40B4-BE49-F238E27FC236}">
                  <a16:creationId xmlns:a16="http://schemas.microsoft.com/office/drawing/2014/main" id="{63D2672A-70B8-4FE5-8675-6AC92A113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1496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3" name="Rectangle 310">
              <a:extLst>
                <a:ext uri="{FF2B5EF4-FFF2-40B4-BE49-F238E27FC236}">
                  <a16:creationId xmlns:a16="http://schemas.microsoft.com/office/drawing/2014/main" id="{5630610B-44FF-48BD-977A-A88D952E6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149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4" name="Rectangle 311">
              <a:extLst>
                <a:ext uri="{FF2B5EF4-FFF2-40B4-BE49-F238E27FC236}">
                  <a16:creationId xmlns:a16="http://schemas.microsoft.com/office/drawing/2014/main" id="{554AFF8C-29AF-494D-9912-B5680873F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1496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5" name="Rectangle 312">
              <a:extLst>
                <a:ext uri="{FF2B5EF4-FFF2-40B4-BE49-F238E27FC236}">
                  <a16:creationId xmlns:a16="http://schemas.microsoft.com/office/drawing/2014/main" id="{3F8C726C-4D95-486D-BBB2-AEF11EDEA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1490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6" name="Rectangle 313">
              <a:extLst>
                <a:ext uri="{FF2B5EF4-FFF2-40B4-BE49-F238E27FC236}">
                  <a16:creationId xmlns:a16="http://schemas.microsoft.com/office/drawing/2014/main" id="{D016C0B8-06E3-4DBF-BA2E-298E712F5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49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7" name="Rectangle 314">
              <a:extLst>
                <a:ext uri="{FF2B5EF4-FFF2-40B4-BE49-F238E27FC236}">
                  <a16:creationId xmlns:a16="http://schemas.microsoft.com/office/drawing/2014/main" id="{E29A9473-A111-4789-88C8-38F1D10D3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496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8" name="Rectangle 315">
              <a:extLst>
                <a:ext uri="{FF2B5EF4-FFF2-40B4-BE49-F238E27FC236}">
                  <a16:creationId xmlns:a16="http://schemas.microsoft.com/office/drawing/2014/main" id="{FE062DFD-2012-4E92-9F1C-D55CC4ECA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490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19" name="Rectangle 316">
              <a:extLst>
                <a:ext uri="{FF2B5EF4-FFF2-40B4-BE49-F238E27FC236}">
                  <a16:creationId xmlns:a16="http://schemas.microsoft.com/office/drawing/2014/main" id="{C63CE0E7-5367-42D7-B616-E867B1A49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1490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0" name="Rectangle 317">
              <a:extLst>
                <a:ext uri="{FF2B5EF4-FFF2-40B4-BE49-F238E27FC236}">
                  <a16:creationId xmlns:a16="http://schemas.microsoft.com/office/drawing/2014/main" id="{2F8CF2DF-65B1-46C6-BBB4-CA3C1D7EB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490"/>
              <a:ext cx="12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1" name="Rectangle 318">
              <a:extLst>
                <a:ext uri="{FF2B5EF4-FFF2-40B4-BE49-F238E27FC236}">
                  <a16:creationId xmlns:a16="http://schemas.microsoft.com/office/drawing/2014/main" id="{70E8B9B1-EA18-401E-BF07-CF75E8F08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1490"/>
              <a:ext cx="12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2" name="Rectangle 319">
              <a:extLst>
                <a:ext uri="{FF2B5EF4-FFF2-40B4-BE49-F238E27FC236}">
                  <a16:creationId xmlns:a16="http://schemas.microsoft.com/office/drawing/2014/main" id="{E86E5E5A-DD24-4775-85BC-3881B6028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490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3" name="Rectangle 320">
              <a:extLst>
                <a:ext uri="{FF2B5EF4-FFF2-40B4-BE49-F238E27FC236}">
                  <a16:creationId xmlns:a16="http://schemas.microsoft.com/office/drawing/2014/main" id="{7FC8F456-3B54-452B-A574-5B187231A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1484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4" name="Rectangle 321">
              <a:extLst>
                <a:ext uri="{FF2B5EF4-FFF2-40B4-BE49-F238E27FC236}">
                  <a16:creationId xmlns:a16="http://schemas.microsoft.com/office/drawing/2014/main" id="{CF65140B-32DE-43E9-86FB-A59FF6259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1490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5" name="Rectangle 322">
              <a:extLst>
                <a:ext uri="{FF2B5EF4-FFF2-40B4-BE49-F238E27FC236}">
                  <a16:creationId xmlns:a16="http://schemas.microsoft.com/office/drawing/2014/main" id="{3715FD95-EF17-4618-98CF-9BA498839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1490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6" name="Rectangle 323">
              <a:extLst>
                <a:ext uri="{FF2B5EF4-FFF2-40B4-BE49-F238E27FC236}">
                  <a16:creationId xmlns:a16="http://schemas.microsoft.com/office/drawing/2014/main" id="{9D361BC3-4A25-414F-8EB0-F62344589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1490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7" name="Rectangle 324">
              <a:extLst>
                <a:ext uri="{FF2B5EF4-FFF2-40B4-BE49-F238E27FC236}">
                  <a16:creationId xmlns:a16="http://schemas.microsoft.com/office/drawing/2014/main" id="{BFA3B670-66A7-4A4A-B730-85EF37018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" y="1490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8" name="Rectangle 325">
              <a:extLst>
                <a:ext uri="{FF2B5EF4-FFF2-40B4-BE49-F238E27FC236}">
                  <a16:creationId xmlns:a16="http://schemas.microsoft.com/office/drawing/2014/main" id="{58DB1179-A265-44A4-AE11-36F897E7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1490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29" name="Rectangle 326">
              <a:extLst>
                <a:ext uri="{FF2B5EF4-FFF2-40B4-BE49-F238E27FC236}">
                  <a16:creationId xmlns:a16="http://schemas.microsoft.com/office/drawing/2014/main" id="{8A473D18-AB5B-44B5-8F1E-B6601E14A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149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0" name="Rectangle 327">
              <a:extLst>
                <a:ext uri="{FF2B5EF4-FFF2-40B4-BE49-F238E27FC236}">
                  <a16:creationId xmlns:a16="http://schemas.microsoft.com/office/drawing/2014/main" id="{5A7432EA-B004-472D-8E60-3DD4EB641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" y="1496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1" name="Rectangle 328">
              <a:extLst>
                <a:ext uri="{FF2B5EF4-FFF2-40B4-BE49-F238E27FC236}">
                  <a16:creationId xmlns:a16="http://schemas.microsoft.com/office/drawing/2014/main" id="{14CAB87F-0D92-426C-A1D0-E9D8E32C2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1502"/>
              <a:ext cx="25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2" name="Rectangle 329">
              <a:extLst>
                <a:ext uri="{FF2B5EF4-FFF2-40B4-BE49-F238E27FC236}">
                  <a16:creationId xmlns:a16="http://schemas.microsoft.com/office/drawing/2014/main" id="{EB05D35C-C6A9-4C2A-9E26-CCE53F3E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1502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3" name="Rectangle 330">
              <a:extLst>
                <a:ext uri="{FF2B5EF4-FFF2-40B4-BE49-F238E27FC236}">
                  <a16:creationId xmlns:a16="http://schemas.microsoft.com/office/drawing/2014/main" id="{95F95993-D6E6-4106-B784-0AD84A064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508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4" name="Rectangle 331">
              <a:extLst>
                <a:ext uri="{FF2B5EF4-FFF2-40B4-BE49-F238E27FC236}">
                  <a16:creationId xmlns:a16="http://schemas.microsoft.com/office/drawing/2014/main" id="{67832FB7-6B0D-4837-9D58-629EF32E9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1508"/>
              <a:ext cx="13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5" name="Rectangle 332">
              <a:extLst>
                <a:ext uri="{FF2B5EF4-FFF2-40B4-BE49-F238E27FC236}">
                  <a16:creationId xmlns:a16="http://schemas.microsoft.com/office/drawing/2014/main" id="{E6E01B86-492B-40BE-82F4-3729E3677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1515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6" name="Rectangle 333">
              <a:extLst>
                <a:ext uri="{FF2B5EF4-FFF2-40B4-BE49-F238E27FC236}">
                  <a16:creationId xmlns:a16="http://schemas.microsoft.com/office/drawing/2014/main" id="{C31E9160-83BB-4629-B506-117D51522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1515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7" name="Rectangle 334">
              <a:extLst>
                <a:ext uri="{FF2B5EF4-FFF2-40B4-BE49-F238E27FC236}">
                  <a16:creationId xmlns:a16="http://schemas.microsoft.com/office/drawing/2014/main" id="{9FBFEA5F-6CDB-46FA-BC78-6366A4D68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1515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8" name="Rectangle 335">
              <a:extLst>
                <a:ext uri="{FF2B5EF4-FFF2-40B4-BE49-F238E27FC236}">
                  <a16:creationId xmlns:a16="http://schemas.microsoft.com/office/drawing/2014/main" id="{CB23C655-AB20-4F13-BF66-35CE85FF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521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39" name="Rectangle 336">
              <a:extLst>
                <a:ext uri="{FF2B5EF4-FFF2-40B4-BE49-F238E27FC236}">
                  <a16:creationId xmlns:a16="http://schemas.microsoft.com/office/drawing/2014/main" id="{D9377EEC-7EC2-4CC9-9CDA-29709FB52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1527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0" name="Rectangle 337">
              <a:extLst>
                <a:ext uri="{FF2B5EF4-FFF2-40B4-BE49-F238E27FC236}">
                  <a16:creationId xmlns:a16="http://schemas.microsoft.com/office/drawing/2014/main" id="{A859C9C4-162B-4A62-8E6A-B51FEB943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527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1" name="Rectangle 338">
              <a:extLst>
                <a:ext uri="{FF2B5EF4-FFF2-40B4-BE49-F238E27FC236}">
                  <a16:creationId xmlns:a16="http://schemas.microsoft.com/office/drawing/2014/main" id="{80F1306C-0C75-40A9-B5E1-80A33DEB4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1533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2" name="Rectangle 339">
              <a:extLst>
                <a:ext uri="{FF2B5EF4-FFF2-40B4-BE49-F238E27FC236}">
                  <a16:creationId xmlns:a16="http://schemas.microsoft.com/office/drawing/2014/main" id="{314C70A5-82FD-4756-8411-51E41024A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1533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3" name="Rectangle 340">
              <a:extLst>
                <a:ext uri="{FF2B5EF4-FFF2-40B4-BE49-F238E27FC236}">
                  <a16:creationId xmlns:a16="http://schemas.microsoft.com/office/drawing/2014/main" id="{0D27D310-A3BB-4BAA-8502-95B641173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39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4" name="Rectangle 341">
              <a:extLst>
                <a:ext uri="{FF2B5EF4-FFF2-40B4-BE49-F238E27FC236}">
                  <a16:creationId xmlns:a16="http://schemas.microsoft.com/office/drawing/2014/main" id="{2107100D-0E55-474B-AA6F-F0005563C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1539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5" name="Rectangle 342">
              <a:extLst>
                <a:ext uri="{FF2B5EF4-FFF2-40B4-BE49-F238E27FC236}">
                  <a16:creationId xmlns:a16="http://schemas.microsoft.com/office/drawing/2014/main" id="{0E22F406-8DD6-45B1-BAB1-FECF9799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154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6" name="Rectangle 343">
              <a:extLst>
                <a:ext uri="{FF2B5EF4-FFF2-40B4-BE49-F238E27FC236}">
                  <a16:creationId xmlns:a16="http://schemas.microsoft.com/office/drawing/2014/main" id="{9FB45DC4-3F54-4156-8BBE-8D3452D3F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155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7" name="Rectangle 344">
              <a:extLst>
                <a:ext uri="{FF2B5EF4-FFF2-40B4-BE49-F238E27FC236}">
                  <a16:creationId xmlns:a16="http://schemas.microsoft.com/office/drawing/2014/main" id="{6FA0CC38-E0AC-466B-9989-7678D723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1551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8" name="Rectangle 345">
              <a:extLst>
                <a:ext uri="{FF2B5EF4-FFF2-40B4-BE49-F238E27FC236}">
                  <a16:creationId xmlns:a16="http://schemas.microsoft.com/office/drawing/2014/main" id="{51D3B2E2-BFAC-4AEB-AE83-1CF4A2F2C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1558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49" name="Rectangle 346">
              <a:extLst>
                <a:ext uri="{FF2B5EF4-FFF2-40B4-BE49-F238E27FC236}">
                  <a16:creationId xmlns:a16="http://schemas.microsoft.com/office/drawing/2014/main" id="{79F800DE-D607-43C8-966A-0959D20DF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" y="1558"/>
              <a:ext cx="25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0" name="Rectangle 347">
              <a:extLst>
                <a:ext uri="{FF2B5EF4-FFF2-40B4-BE49-F238E27FC236}">
                  <a16:creationId xmlns:a16="http://schemas.microsoft.com/office/drawing/2014/main" id="{C28A55CA-D0D7-4FB4-9DC6-4F49EC36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1564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1" name="Rectangle 348">
              <a:extLst>
                <a:ext uri="{FF2B5EF4-FFF2-40B4-BE49-F238E27FC236}">
                  <a16:creationId xmlns:a16="http://schemas.microsoft.com/office/drawing/2014/main" id="{5EACC87E-CBEE-4A2F-A1D6-B7320374F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1564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2" name="Rectangle 349">
              <a:extLst>
                <a:ext uri="{FF2B5EF4-FFF2-40B4-BE49-F238E27FC236}">
                  <a16:creationId xmlns:a16="http://schemas.microsoft.com/office/drawing/2014/main" id="{72BE04A8-B2F9-4100-97CD-7D6C13ECC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1570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3" name="Rectangle 350">
              <a:extLst>
                <a:ext uri="{FF2B5EF4-FFF2-40B4-BE49-F238E27FC236}">
                  <a16:creationId xmlns:a16="http://schemas.microsoft.com/office/drawing/2014/main" id="{BAB22D04-4541-49D8-9BD1-CA3F8594A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570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4" name="Rectangle 351">
              <a:extLst>
                <a:ext uri="{FF2B5EF4-FFF2-40B4-BE49-F238E27FC236}">
                  <a16:creationId xmlns:a16="http://schemas.microsoft.com/office/drawing/2014/main" id="{59574531-E245-44C4-9282-33715CB05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157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5" name="Rectangle 352">
              <a:extLst>
                <a:ext uri="{FF2B5EF4-FFF2-40B4-BE49-F238E27FC236}">
                  <a16:creationId xmlns:a16="http://schemas.microsoft.com/office/drawing/2014/main" id="{71BC713F-875E-4BFB-AC7F-91D998225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1582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6" name="Rectangle 353">
              <a:extLst>
                <a:ext uri="{FF2B5EF4-FFF2-40B4-BE49-F238E27FC236}">
                  <a16:creationId xmlns:a16="http://schemas.microsoft.com/office/drawing/2014/main" id="{02820BCF-4F36-4A0E-ABEF-3BF58CFE2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582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7" name="Rectangle 354">
              <a:extLst>
                <a:ext uri="{FF2B5EF4-FFF2-40B4-BE49-F238E27FC236}">
                  <a16:creationId xmlns:a16="http://schemas.microsoft.com/office/drawing/2014/main" id="{28017FE3-84D7-4709-BCAA-6D71AA565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158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8" name="Rectangle 355">
              <a:extLst>
                <a:ext uri="{FF2B5EF4-FFF2-40B4-BE49-F238E27FC236}">
                  <a16:creationId xmlns:a16="http://schemas.microsoft.com/office/drawing/2014/main" id="{EBF9B194-5BE9-4578-80DD-8A5D53E60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582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59" name="Rectangle 356">
              <a:extLst>
                <a:ext uri="{FF2B5EF4-FFF2-40B4-BE49-F238E27FC236}">
                  <a16:creationId xmlns:a16="http://schemas.microsoft.com/office/drawing/2014/main" id="{1AB83551-FF06-4463-A6D2-B6A2AB0D4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1595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0" name="Rectangle 357">
              <a:extLst>
                <a:ext uri="{FF2B5EF4-FFF2-40B4-BE49-F238E27FC236}">
                  <a16:creationId xmlns:a16="http://schemas.microsoft.com/office/drawing/2014/main" id="{41E12C42-DA9D-46EF-962A-35EC3E25D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595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1" name="Rectangle 358">
              <a:extLst>
                <a:ext uri="{FF2B5EF4-FFF2-40B4-BE49-F238E27FC236}">
                  <a16:creationId xmlns:a16="http://schemas.microsoft.com/office/drawing/2014/main" id="{BE725C50-4C83-4DDC-ADEC-CE86B158A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1595"/>
              <a:ext cx="25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2" name="Rectangle 359">
              <a:extLst>
                <a:ext uri="{FF2B5EF4-FFF2-40B4-BE49-F238E27FC236}">
                  <a16:creationId xmlns:a16="http://schemas.microsoft.com/office/drawing/2014/main" id="{93C6D458-9EB7-4178-B7CE-4FCC4BE82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" y="1601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3" name="Rectangle 360">
              <a:extLst>
                <a:ext uri="{FF2B5EF4-FFF2-40B4-BE49-F238E27FC236}">
                  <a16:creationId xmlns:a16="http://schemas.microsoft.com/office/drawing/2014/main" id="{92819D4E-394F-4489-A852-8378FC51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1595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4" name="Rectangle 361">
              <a:extLst>
                <a:ext uri="{FF2B5EF4-FFF2-40B4-BE49-F238E27FC236}">
                  <a16:creationId xmlns:a16="http://schemas.microsoft.com/office/drawing/2014/main" id="{937DA793-ED8B-4272-A900-72D171D04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607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5" name="Rectangle 362">
              <a:extLst>
                <a:ext uri="{FF2B5EF4-FFF2-40B4-BE49-F238E27FC236}">
                  <a16:creationId xmlns:a16="http://schemas.microsoft.com/office/drawing/2014/main" id="{55EAC45C-A318-493A-8F86-9017ADF40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1607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6" name="Rectangle 363">
              <a:extLst>
                <a:ext uri="{FF2B5EF4-FFF2-40B4-BE49-F238E27FC236}">
                  <a16:creationId xmlns:a16="http://schemas.microsoft.com/office/drawing/2014/main" id="{FE2C4808-4F2D-48D1-AED2-BBF759F12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1607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7" name="Rectangle 364">
              <a:extLst>
                <a:ext uri="{FF2B5EF4-FFF2-40B4-BE49-F238E27FC236}">
                  <a16:creationId xmlns:a16="http://schemas.microsoft.com/office/drawing/2014/main" id="{E06EEB49-9826-411A-BC09-F66FB536E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1607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8" name="Rectangle 365">
              <a:extLst>
                <a:ext uri="{FF2B5EF4-FFF2-40B4-BE49-F238E27FC236}">
                  <a16:creationId xmlns:a16="http://schemas.microsoft.com/office/drawing/2014/main" id="{AA5C3C06-1B2F-41A2-AEAA-5775A093A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1613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69" name="Rectangle 366">
              <a:extLst>
                <a:ext uri="{FF2B5EF4-FFF2-40B4-BE49-F238E27FC236}">
                  <a16:creationId xmlns:a16="http://schemas.microsoft.com/office/drawing/2014/main" id="{554F14B1-2122-457A-A8CD-E2BF1CA27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1619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0" name="Rectangle 367">
              <a:extLst>
                <a:ext uri="{FF2B5EF4-FFF2-40B4-BE49-F238E27FC236}">
                  <a16:creationId xmlns:a16="http://schemas.microsoft.com/office/drawing/2014/main" id="{94163E5D-4E20-423C-B107-9FC8D9123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1619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1" name="Rectangle 368">
              <a:extLst>
                <a:ext uri="{FF2B5EF4-FFF2-40B4-BE49-F238E27FC236}">
                  <a16:creationId xmlns:a16="http://schemas.microsoft.com/office/drawing/2014/main" id="{88D44C21-2048-4BE7-AE98-3E07124B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1619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2" name="Rectangle 369">
              <a:extLst>
                <a:ext uri="{FF2B5EF4-FFF2-40B4-BE49-F238E27FC236}">
                  <a16:creationId xmlns:a16="http://schemas.microsoft.com/office/drawing/2014/main" id="{7224EF01-052D-4337-B86E-CA8B5D83B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" y="162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3" name="Rectangle 370">
              <a:extLst>
                <a:ext uri="{FF2B5EF4-FFF2-40B4-BE49-F238E27FC236}">
                  <a16:creationId xmlns:a16="http://schemas.microsoft.com/office/drawing/2014/main" id="{34A9DAD3-E22D-44E6-B943-A3BDCA43A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632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4" name="Rectangle 371">
              <a:extLst>
                <a:ext uri="{FF2B5EF4-FFF2-40B4-BE49-F238E27FC236}">
                  <a16:creationId xmlns:a16="http://schemas.microsoft.com/office/drawing/2014/main" id="{2A3E18CE-E106-4EE6-BD67-7D4106D51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1632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5" name="Rectangle 372">
              <a:extLst>
                <a:ext uri="{FF2B5EF4-FFF2-40B4-BE49-F238E27FC236}">
                  <a16:creationId xmlns:a16="http://schemas.microsoft.com/office/drawing/2014/main" id="{8BBC81C5-0EA2-4E76-A1A9-0C76657C5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1638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6" name="Rectangle 373">
              <a:extLst>
                <a:ext uri="{FF2B5EF4-FFF2-40B4-BE49-F238E27FC236}">
                  <a16:creationId xmlns:a16="http://schemas.microsoft.com/office/drawing/2014/main" id="{B76EB990-63AA-43BC-A733-B36A1D71B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1632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7" name="Rectangle 374">
              <a:extLst>
                <a:ext uri="{FF2B5EF4-FFF2-40B4-BE49-F238E27FC236}">
                  <a16:creationId xmlns:a16="http://schemas.microsoft.com/office/drawing/2014/main" id="{CCAA1E37-D036-4D34-8686-BB6DBEDF9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1638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8" name="Rectangle 375">
              <a:extLst>
                <a:ext uri="{FF2B5EF4-FFF2-40B4-BE49-F238E27FC236}">
                  <a16:creationId xmlns:a16="http://schemas.microsoft.com/office/drawing/2014/main" id="{96D66A27-0085-46FD-A5FE-94FCA739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1644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79" name="Rectangle 376">
              <a:extLst>
                <a:ext uri="{FF2B5EF4-FFF2-40B4-BE49-F238E27FC236}">
                  <a16:creationId xmlns:a16="http://schemas.microsoft.com/office/drawing/2014/main" id="{8B514B04-A70D-40B3-9CC1-798572FC2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" y="1644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0" name="Rectangle 377">
              <a:extLst>
                <a:ext uri="{FF2B5EF4-FFF2-40B4-BE49-F238E27FC236}">
                  <a16:creationId xmlns:a16="http://schemas.microsoft.com/office/drawing/2014/main" id="{7C704872-F9CE-4912-8BFA-F34BA3795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644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1" name="Rectangle 378">
              <a:extLst>
                <a:ext uri="{FF2B5EF4-FFF2-40B4-BE49-F238E27FC236}">
                  <a16:creationId xmlns:a16="http://schemas.microsoft.com/office/drawing/2014/main" id="{2E5ED32E-6964-43BE-A831-7A3DA7378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1650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2" name="Rectangle 379">
              <a:extLst>
                <a:ext uri="{FF2B5EF4-FFF2-40B4-BE49-F238E27FC236}">
                  <a16:creationId xmlns:a16="http://schemas.microsoft.com/office/drawing/2014/main" id="{5986347E-0689-4023-BB6B-48718E09A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1656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3" name="Rectangle 380">
              <a:extLst>
                <a:ext uri="{FF2B5EF4-FFF2-40B4-BE49-F238E27FC236}">
                  <a16:creationId xmlns:a16="http://schemas.microsoft.com/office/drawing/2014/main" id="{6EFAF754-DA7E-4D77-ABC2-FC3CA10BD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1650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4" name="Rectangle 381">
              <a:extLst>
                <a:ext uri="{FF2B5EF4-FFF2-40B4-BE49-F238E27FC236}">
                  <a16:creationId xmlns:a16="http://schemas.microsoft.com/office/drawing/2014/main" id="{1D33FDAE-2808-4A7E-82D1-16316B06A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65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5" name="Rectangle 382">
              <a:extLst>
                <a:ext uri="{FF2B5EF4-FFF2-40B4-BE49-F238E27FC236}">
                  <a16:creationId xmlns:a16="http://schemas.microsoft.com/office/drawing/2014/main" id="{BF47BB7F-568C-4012-9782-ABC9D8FDC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1656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6" name="Rectangle 383">
              <a:extLst>
                <a:ext uri="{FF2B5EF4-FFF2-40B4-BE49-F238E27FC236}">
                  <a16:creationId xmlns:a16="http://schemas.microsoft.com/office/drawing/2014/main" id="{F3C86920-333E-4D4C-845B-9D5937DD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1662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7" name="Rectangle 384">
              <a:extLst>
                <a:ext uri="{FF2B5EF4-FFF2-40B4-BE49-F238E27FC236}">
                  <a16:creationId xmlns:a16="http://schemas.microsoft.com/office/drawing/2014/main" id="{3B2ABE62-8E9A-4462-8A0A-D621FB9EC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166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8" name="Rectangle 385">
              <a:extLst>
                <a:ext uri="{FF2B5EF4-FFF2-40B4-BE49-F238E27FC236}">
                  <a16:creationId xmlns:a16="http://schemas.microsoft.com/office/drawing/2014/main" id="{69EDC2F1-CF8F-483E-B610-6F94E04A0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1668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89" name="Rectangle 386">
              <a:extLst>
                <a:ext uri="{FF2B5EF4-FFF2-40B4-BE49-F238E27FC236}">
                  <a16:creationId xmlns:a16="http://schemas.microsoft.com/office/drawing/2014/main" id="{6CFE09F4-C2FE-4BED-A446-CC4788A85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668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0" name="Rectangle 387">
              <a:extLst>
                <a:ext uri="{FF2B5EF4-FFF2-40B4-BE49-F238E27FC236}">
                  <a16:creationId xmlns:a16="http://schemas.microsoft.com/office/drawing/2014/main" id="{B6EEF17C-D0CF-4E40-9866-A0278BA51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" y="1668"/>
              <a:ext cx="25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1" name="Rectangle 388">
              <a:extLst>
                <a:ext uri="{FF2B5EF4-FFF2-40B4-BE49-F238E27FC236}">
                  <a16:creationId xmlns:a16="http://schemas.microsoft.com/office/drawing/2014/main" id="{BA1CE21C-26C7-48CC-B788-6BA02DF16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1675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2" name="Rectangle 389">
              <a:extLst>
                <a:ext uri="{FF2B5EF4-FFF2-40B4-BE49-F238E27FC236}">
                  <a16:creationId xmlns:a16="http://schemas.microsoft.com/office/drawing/2014/main" id="{D6D483D6-A637-4529-9D49-2F97D58FB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1675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3" name="Rectangle 390">
              <a:extLst>
                <a:ext uri="{FF2B5EF4-FFF2-40B4-BE49-F238E27FC236}">
                  <a16:creationId xmlns:a16="http://schemas.microsoft.com/office/drawing/2014/main" id="{F7381F20-F44E-45C8-BE0A-EB3BE272C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675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4" name="Rectangle 391">
              <a:extLst>
                <a:ext uri="{FF2B5EF4-FFF2-40B4-BE49-F238E27FC236}">
                  <a16:creationId xmlns:a16="http://schemas.microsoft.com/office/drawing/2014/main" id="{D89AA0AD-DD1A-4A00-A58B-26B8C11A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1681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5" name="Rectangle 392">
              <a:extLst>
                <a:ext uri="{FF2B5EF4-FFF2-40B4-BE49-F238E27FC236}">
                  <a16:creationId xmlns:a16="http://schemas.microsoft.com/office/drawing/2014/main" id="{DF7261B0-9329-44F6-8E6C-CCE35A57D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681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6" name="Rectangle 393">
              <a:extLst>
                <a:ext uri="{FF2B5EF4-FFF2-40B4-BE49-F238E27FC236}">
                  <a16:creationId xmlns:a16="http://schemas.microsoft.com/office/drawing/2014/main" id="{EF607615-1F77-433D-8CCE-139C96717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1681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7" name="Rectangle 394">
              <a:extLst>
                <a:ext uri="{FF2B5EF4-FFF2-40B4-BE49-F238E27FC236}">
                  <a16:creationId xmlns:a16="http://schemas.microsoft.com/office/drawing/2014/main" id="{C6147360-F75B-42C4-9B2A-A3711342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687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8" name="Rectangle 395">
              <a:extLst>
                <a:ext uri="{FF2B5EF4-FFF2-40B4-BE49-F238E27FC236}">
                  <a16:creationId xmlns:a16="http://schemas.microsoft.com/office/drawing/2014/main" id="{95095682-948C-4A48-ADB0-3BDB324D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687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599" name="Rectangle 396">
              <a:extLst>
                <a:ext uri="{FF2B5EF4-FFF2-40B4-BE49-F238E27FC236}">
                  <a16:creationId xmlns:a16="http://schemas.microsoft.com/office/drawing/2014/main" id="{16171A66-B09B-45D2-826F-EDD8E08E6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693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0" name="Rectangle 397">
              <a:extLst>
                <a:ext uri="{FF2B5EF4-FFF2-40B4-BE49-F238E27FC236}">
                  <a16:creationId xmlns:a16="http://schemas.microsoft.com/office/drawing/2014/main" id="{AEB098D8-D58E-4E7D-A220-2AD90862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" y="1687"/>
              <a:ext cx="19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1" name="Rectangle 398">
              <a:extLst>
                <a:ext uri="{FF2B5EF4-FFF2-40B4-BE49-F238E27FC236}">
                  <a16:creationId xmlns:a16="http://schemas.microsoft.com/office/drawing/2014/main" id="{4B505234-893B-4AB3-92D6-5CBF5876E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1687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2" name="Rectangle 399">
              <a:extLst>
                <a:ext uri="{FF2B5EF4-FFF2-40B4-BE49-F238E27FC236}">
                  <a16:creationId xmlns:a16="http://schemas.microsoft.com/office/drawing/2014/main" id="{9DA7D633-F4D9-44FA-A665-5C9D08C75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93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3" name="Rectangle 400">
              <a:extLst>
                <a:ext uri="{FF2B5EF4-FFF2-40B4-BE49-F238E27FC236}">
                  <a16:creationId xmlns:a16="http://schemas.microsoft.com/office/drawing/2014/main" id="{93D72C13-D41A-4DE6-B085-8148FAC6D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699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4" name="Rectangle 401">
              <a:extLst>
                <a:ext uri="{FF2B5EF4-FFF2-40B4-BE49-F238E27FC236}">
                  <a16:creationId xmlns:a16="http://schemas.microsoft.com/office/drawing/2014/main" id="{473810CF-92E5-4E33-8007-8AB9FDFA8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1699"/>
              <a:ext cx="13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5" name="Rectangle 402">
              <a:extLst>
                <a:ext uri="{FF2B5EF4-FFF2-40B4-BE49-F238E27FC236}">
                  <a16:creationId xmlns:a16="http://schemas.microsoft.com/office/drawing/2014/main" id="{83F35908-0834-467D-AF1D-32736271C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1699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6" name="Rectangle 403">
              <a:extLst>
                <a:ext uri="{FF2B5EF4-FFF2-40B4-BE49-F238E27FC236}">
                  <a16:creationId xmlns:a16="http://schemas.microsoft.com/office/drawing/2014/main" id="{1E26F05C-ADAB-4B76-A988-427005E83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1705"/>
              <a:ext cx="18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7" name="Rectangle 404">
              <a:extLst>
                <a:ext uri="{FF2B5EF4-FFF2-40B4-BE49-F238E27FC236}">
                  <a16:creationId xmlns:a16="http://schemas.microsoft.com/office/drawing/2014/main" id="{7066E441-D93E-48C3-A392-CC023E1B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170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  <p:sp>
          <p:nvSpPr>
            <p:cNvPr id="608" name="Rectangle 405">
              <a:extLst>
                <a:ext uri="{FF2B5EF4-FFF2-40B4-BE49-F238E27FC236}">
                  <a16:creationId xmlns:a16="http://schemas.microsoft.com/office/drawing/2014/main" id="{49CFED02-10F6-4012-8B6C-252D361F6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1712"/>
              <a:ext cx="18" cy="1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Palatino" panose="02020500000000000000"/>
              </a:endParaRPr>
            </a:p>
          </p:txBody>
        </p:sp>
      </p:grpSp>
      <p:sp>
        <p:nvSpPr>
          <p:cNvPr id="207" name="Rectangle 407">
            <a:extLst>
              <a:ext uri="{FF2B5EF4-FFF2-40B4-BE49-F238E27FC236}">
                <a16:creationId xmlns:a16="http://schemas.microsoft.com/office/drawing/2014/main" id="{A94346DA-6A8B-464D-BB99-B4125D70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343" y="1873026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08" name="Rectangle 408">
            <a:extLst>
              <a:ext uri="{FF2B5EF4-FFF2-40B4-BE49-F238E27FC236}">
                <a16:creationId xmlns:a16="http://schemas.microsoft.com/office/drawing/2014/main" id="{14579FFB-C91F-4C0E-89C9-69932463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564" y="1880308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09" name="Rectangle 409">
            <a:extLst>
              <a:ext uri="{FF2B5EF4-FFF2-40B4-BE49-F238E27FC236}">
                <a16:creationId xmlns:a16="http://schemas.microsoft.com/office/drawing/2014/main" id="{5AC7A542-DA06-484E-AA68-728D2F309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999" y="1880308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0" name="Rectangle 410">
            <a:extLst>
              <a:ext uri="{FF2B5EF4-FFF2-40B4-BE49-F238E27FC236}">
                <a16:creationId xmlns:a16="http://schemas.microsoft.com/office/drawing/2014/main" id="{49AF833B-2111-4319-94C4-F5F8206F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435" y="1880308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1" name="Rectangle 411">
            <a:extLst>
              <a:ext uri="{FF2B5EF4-FFF2-40B4-BE49-F238E27FC236}">
                <a16:creationId xmlns:a16="http://schemas.microsoft.com/office/drawing/2014/main" id="{DC334490-DC2C-415A-8159-5E9B723B4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152" y="1880308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2" name="Rectangle 412">
            <a:extLst>
              <a:ext uri="{FF2B5EF4-FFF2-40B4-BE49-F238E27FC236}">
                <a16:creationId xmlns:a16="http://schemas.microsoft.com/office/drawing/2014/main" id="{45904C54-1DBD-42E9-9923-85B9A3126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373" y="1887590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3" name="Rectangle 413">
            <a:extLst>
              <a:ext uri="{FF2B5EF4-FFF2-40B4-BE49-F238E27FC236}">
                <a16:creationId xmlns:a16="http://schemas.microsoft.com/office/drawing/2014/main" id="{0BEFEF19-C57C-4A05-BE5F-1C6BEAA20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806" y="1887590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4" name="Rectangle 414">
            <a:extLst>
              <a:ext uri="{FF2B5EF4-FFF2-40B4-BE49-F238E27FC236}">
                <a16:creationId xmlns:a16="http://schemas.microsoft.com/office/drawing/2014/main" id="{2371CC75-3423-4DF4-B708-BA6DA4BBB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242" y="1894873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5" name="Rectangle 415">
            <a:extLst>
              <a:ext uri="{FF2B5EF4-FFF2-40B4-BE49-F238E27FC236}">
                <a16:creationId xmlns:a16="http://schemas.microsoft.com/office/drawing/2014/main" id="{6D7E5C99-EF70-4001-860D-EDD965946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63" y="1894873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6" name="Rectangle 416">
            <a:extLst>
              <a:ext uri="{FF2B5EF4-FFF2-40B4-BE49-F238E27FC236}">
                <a16:creationId xmlns:a16="http://schemas.microsoft.com/office/drawing/2014/main" id="{CFB7B02D-FDC9-432F-9C69-898F90D96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898" y="1894873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7" name="Rectangle 417">
            <a:extLst>
              <a:ext uri="{FF2B5EF4-FFF2-40B4-BE49-F238E27FC236}">
                <a16:creationId xmlns:a16="http://schemas.microsoft.com/office/drawing/2014/main" id="{ADC3E6DA-2425-4CD1-BD48-A21B9D20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333" y="1902155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8" name="Rectangle 418">
            <a:extLst>
              <a:ext uri="{FF2B5EF4-FFF2-40B4-BE49-F238E27FC236}">
                <a16:creationId xmlns:a16="http://schemas.microsoft.com/office/drawing/2014/main" id="{C8AFA59F-3020-4319-AE18-01BBBCA3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49" y="1902155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19" name="Rectangle 419">
            <a:extLst>
              <a:ext uri="{FF2B5EF4-FFF2-40B4-BE49-F238E27FC236}">
                <a16:creationId xmlns:a16="http://schemas.microsoft.com/office/drawing/2014/main" id="{A344FC88-DF67-4430-81D1-3AA9639F5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270" y="1909439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0" name="Rectangle 420">
            <a:extLst>
              <a:ext uri="{FF2B5EF4-FFF2-40B4-BE49-F238E27FC236}">
                <a16:creationId xmlns:a16="http://schemas.microsoft.com/office/drawing/2014/main" id="{DEB9AFEB-C930-4F50-8C79-B6A9E403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05" y="1909439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1" name="Rectangle 421">
            <a:extLst>
              <a:ext uri="{FF2B5EF4-FFF2-40B4-BE49-F238E27FC236}">
                <a16:creationId xmlns:a16="http://schemas.microsoft.com/office/drawing/2014/main" id="{107A4806-61C7-4D46-B0C7-691505DCE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423" y="1917934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2" name="Rectangle 422">
            <a:extLst>
              <a:ext uri="{FF2B5EF4-FFF2-40B4-BE49-F238E27FC236}">
                <a16:creationId xmlns:a16="http://schemas.microsoft.com/office/drawing/2014/main" id="{9EF68F27-5AAD-423C-9DD8-9A9A5E0E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644" y="1917934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3" name="Rectangle 423">
            <a:extLst>
              <a:ext uri="{FF2B5EF4-FFF2-40B4-BE49-F238E27FC236}">
                <a16:creationId xmlns:a16="http://schemas.microsoft.com/office/drawing/2014/main" id="{EEF54996-6F9D-41E0-8178-FD4F7F44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361" y="1917934"/>
            <a:ext cx="15780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4" name="Rectangle 424">
            <a:extLst>
              <a:ext uri="{FF2B5EF4-FFF2-40B4-BE49-F238E27FC236}">
                <a16:creationId xmlns:a16="http://schemas.microsoft.com/office/drawing/2014/main" id="{CFD16291-D3C2-424E-ACCF-31C8D2E1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795" y="1925218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5" name="Rectangle 425">
            <a:extLst>
              <a:ext uri="{FF2B5EF4-FFF2-40B4-BE49-F238E27FC236}">
                <a16:creationId xmlns:a16="http://schemas.microsoft.com/office/drawing/2014/main" id="{98874CD3-0377-4271-B3AA-0B6FE319B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31" y="1925218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6" name="Rectangle 426">
            <a:extLst>
              <a:ext uri="{FF2B5EF4-FFF2-40B4-BE49-F238E27FC236}">
                <a16:creationId xmlns:a16="http://schemas.microsoft.com/office/drawing/2014/main" id="{0D8F2E35-6016-4FC7-BB24-90FE72F61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734" y="1932501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7" name="Rectangle 427">
            <a:extLst>
              <a:ext uri="{FF2B5EF4-FFF2-40B4-BE49-F238E27FC236}">
                <a16:creationId xmlns:a16="http://schemas.microsoft.com/office/drawing/2014/main" id="{C369AD4F-2232-4B36-88B5-BB7468E6B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169" y="1932501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8" name="Rectangle 428">
            <a:extLst>
              <a:ext uri="{FF2B5EF4-FFF2-40B4-BE49-F238E27FC236}">
                <a16:creationId xmlns:a16="http://schemas.microsoft.com/office/drawing/2014/main" id="{D143BE2B-90B8-4AB6-99D3-4FA28F89E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886" y="1925218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29" name="Rectangle 429">
            <a:extLst>
              <a:ext uri="{FF2B5EF4-FFF2-40B4-BE49-F238E27FC236}">
                <a16:creationId xmlns:a16="http://schemas.microsoft.com/office/drawing/2014/main" id="{BEA6C625-00A7-40C2-93B5-60AA1063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1" y="1932501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0" name="Rectangle 430">
            <a:extLst>
              <a:ext uri="{FF2B5EF4-FFF2-40B4-BE49-F238E27FC236}">
                <a16:creationId xmlns:a16="http://schemas.microsoft.com/office/drawing/2014/main" id="{B4FC0F1B-0B36-46CE-BBBA-CDCBBCE13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038" y="1939783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1" name="Rectangle 431">
            <a:extLst>
              <a:ext uri="{FF2B5EF4-FFF2-40B4-BE49-F238E27FC236}">
                <a16:creationId xmlns:a16="http://schemas.microsoft.com/office/drawing/2014/main" id="{57478F71-A964-4C27-85A0-7680790B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59" y="1939783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2" name="Rectangle 432">
            <a:extLst>
              <a:ext uri="{FF2B5EF4-FFF2-40B4-BE49-F238E27FC236}">
                <a16:creationId xmlns:a16="http://schemas.microsoft.com/office/drawing/2014/main" id="{FAAE3FE0-F22C-4D82-AF7F-9C906581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94" y="1939783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3" name="Rectangle 433">
            <a:extLst>
              <a:ext uri="{FF2B5EF4-FFF2-40B4-BE49-F238E27FC236}">
                <a16:creationId xmlns:a16="http://schemas.microsoft.com/office/drawing/2014/main" id="{95C51363-1B6C-484D-8FCE-F6EEE2989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412" y="1947065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4" name="Rectangle 434">
            <a:extLst>
              <a:ext uri="{FF2B5EF4-FFF2-40B4-BE49-F238E27FC236}">
                <a16:creationId xmlns:a16="http://schemas.microsoft.com/office/drawing/2014/main" id="{9E9C355A-4A1E-495F-92FB-99B8294BA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32" y="1947065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5" name="Rectangle 435">
            <a:extLst>
              <a:ext uri="{FF2B5EF4-FFF2-40B4-BE49-F238E27FC236}">
                <a16:creationId xmlns:a16="http://schemas.microsoft.com/office/drawing/2014/main" id="{B8ADB58B-C150-4A0C-9E60-B5ACCD4A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50" y="1947065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6" name="Rectangle 436">
            <a:extLst>
              <a:ext uri="{FF2B5EF4-FFF2-40B4-BE49-F238E27FC236}">
                <a16:creationId xmlns:a16="http://schemas.microsoft.com/office/drawing/2014/main" id="{83719EA6-3470-4A26-BE6F-76873B92C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84" y="1954348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7" name="Rectangle 437">
            <a:extLst>
              <a:ext uri="{FF2B5EF4-FFF2-40B4-BE49-F238E27FC236}">
                <a16:creationId xmlns:a16="http://schemas.microsoft.com/office/drawing/2014/main" id="{0CB95965-9452-4193-8EED-ADB757A9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501" y="1961631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8" name="Rectangle 438">
            <a:extLst>
              <a:ext uri="{FF2B5EF4-FFF2-40B4-BE49-F238E27FC236}">
                <a16:creationId xmlns:a16="http://schemas.microsoft.com/office/drawing/2014/main" id="{FFC6CD63-A483-45B1-9425-574C1F78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37" y="1954348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39" name="Rectangle 439">
            <a:extLst>
              <a:ext uri="{FF2B5EF4-FFF2-40B4-BE49-F238E27FC236}">
                <a16:creationId xmlns:a16="http://schemas.microsoft.com/office/drawing/2014/main" id="{0FC37FD4-9896-4FC2-9BDA-3D66B16D8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57" y="1961631"/>
            <a:ext cx="30344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0" name="Rectangle 440">
            <a:extLst>
              <a:ext uri="{FF2B5EF4-FFF2-40B4-BE49-F238E27FC236}">
                <a16:creationId xmlns:a16="http://schemas.microsoft.com/office/drawing/2014/main" id="{8A2CFBA2-3A80-482E-BD04-BFEEB2288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75" y="1961631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1" name="Rectangle 441">
            <a:extLst>
              <a:ext uri="{FF2B5EF4-FFF2-40B4-BE49-F238E27FC236}">
                <a16:creationId xmlns:a16="http://schemas.microsoft.com/office/drawing/2014/main" id="{87FED47A-8080-4BA6-AFD0-A974EE7C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310" y="1970127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2" name="Rectangle 442">
            <a:extLst>
              <a:ext uri="{FF2B5EF4-FFF2-40B4-BE49-F238E27FC236}">
                <a16:creationId xmlns:a16="http://schemas.microsoft.com/office/drawing/2014/main" id="{2DA874A5-BB30-4330-B90C-DC3D82801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27" y="1970127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3" name="Rectangle 443">
            <a:extLst>
              <a:ext uri="{FF2B5EF4-FFF2-40B4-BE49-F238E27FC236}">
                <a16:creationId xmlns:a16="http://schemas.microsoft.com/office/drawing/2014/main" id="{3D0E806B-B049-4600-A1AD-9160D8D8C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48" y="1970127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4" name="Rectangle 444">
            <a:extLst>
              <a:ext uri="{FF2B5EF4-FFF2-40B4-BE49-F238E27FC236}">
                <a16:creationId xmlns:a16="http://schemas.microsoft.com/office/drawing/2014/main" id="{52B4E8C7-4B01-40F6-B51B-B1066C972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65" y="1977409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5" name="Rectangle 445">
            <a:extLst>
              <a:ext uri="{FF2B5EF4-FFF2-40B4-BE49-F238E27FC236}">
                <a16:creationId xmlns:a16="http://schemas.microsoft.com/office/drawing/2014/main" id="{5E217EA4-1981-40C1-8FC0-78AD2A02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82" y="1977409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6" name="Rectangle 446">
            <a:extLst>
              <a:ext uri="{FF2B5EF4-FFF2-40B4-BE49-F238E27FC236}">
                <a16:creationId xmlns:a16="http://schemas.microsoft.com/office/drawing/2014/main" id="{81351208-7E69-4E74-8EA7-467F1050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17" y="1977409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7" name="Rectangle 447">
            <a:extLst>
              <a:ext uri="{FF2B5EF4-FFF2-40B4-BE49-F238E27FC236}">
                <a16:creationId xmlns:a16="http://schemas.microsoft.com/office/drawing/2014/main" id="{FFFAC6CE-BD69-4E6E-AAB0-AE2DFB2E6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1" y="1977409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8" name="Rectangle 448">
            <a:extLst>
              <a:ext uri="{FF2B5EF4-FFF2-40B4-BE49-F238E27FC236}">
                <a16:creationId xmlns:a16="http://schemas.microsoft.com/office/drawing/2014/main" id="{131137BD-A152-476E-A870-2C2AE5DE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56" y="1984693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49" name="Rectangle 449">
            <a:extLst>
              <a:ext uri="{FF2B5EF4-FFF2-40B4-BE49-F238E27FC236}">
                <a16:creationId xmlns:a16="http://schemas.microsoft.com/office/drawing/2014/main" id="{36B63A21-0F86-4D6C-85FB-8A4E33A5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73" y="1984693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0" name="Rectangle 450">
            <a:extLst>
              <a:ext uri="{FF2B5EF4-FFF2-40B4-BE49-F238E27FC236}">
                <a16:creationId xmlns:a16="http://schemas.microsoft.com/office/drawing/2014/main" id="{C2CC6CF5-1EA4-41A0-939E-D6C3DC91E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490" y="1991975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1" name="Rectangle 451">
            <a:extLst>
              <a:ext uri="{FF2B5EF4-FFF2-40B4-BE49-F238E27FC236}">
                <a16:creationId xmlns:a16="http://schemas.microsoft.com/office/drawing/2014/main" id="{E3F2687A-DEEC-405C-A627-93887AB8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08" y="1991975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2" name="Rectangle 452">
            <a:extLst>
              <a:ext uri="{FF2B5EF4-FFF2-40B4-BE49-F238E27FC236}">
                <a16:creationId xmlns:a16="http://schemas.microsoft.com/office/drawing/2014/main" id="{E25ED9FC-6EB4-4E6D-8119-C9782AC6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28" y="1991975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3" name="Rectangle 453">
            <a:extLst>
              <a:ext uri="{FF2B5EF4-FFF2-40B4-BE49-F238E27FC236}">
                <a16:creationId xmlns:a16="http://schemas.microsoft.com/office/drawing/2014/main" id="{05C18979-4C8B-4515-B441-63F4EED3A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46" y="1991975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4" name="Rectangle 454">
            <a:extLst>
              <a:ext uri="{FF2B5EF4-FFF2-40B4-BE49-F238E27FC236}">
                <a16:creationId xmlns:a16="http://schemas.microsoft.com/office/drawing/2014/main" id="{44C37E98-6198-4798-BCEE-E7A4374CE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46" y="1991975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5" name="Rectangle 455">
            <a:extLst>
              <a:ext uri="{FF2B5EF4-FFF2-40B4-BE49-F238E27FC236}">
                <a16:creationId xmlns:a16="http://schemas.microsoft.com/office/drawing/2014/main" id="{8DE17A53-FDD6-4F4E-B3D0-399AE76C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63" y="1999258"/>
            <a:ext cx="14565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6" name="Rectangle 456">
            <a:extLst>
              <a:ext uri="{FF2B5EF4-FFF2-40B4-BE49-F238E27FC236}">
                <a16:creationId xmlns:a16="http://schemas.microsoft.com/office/drawing/2014/main" id="{FAC8BABB-32E0-48A1-8DCD-0DF8ED35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80" y="1999258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7" name="Rectangle 457">
            <a:extLst>
              <a:ext uri="{FF2B5EF4-FFF2-40B4-BE49-F238E27FC236}">
                <a16:creationId xmlns:a16="http://schemas.microsoft.com/office/drawing/2014/main" id="{85C156D6-AA9E-442E-BE0C-EFA8C33D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298" y="1999258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8" name="Rectangle 458">
            <a:extLst>
              <a:ext uri="{FF2B5EF4-FFF2-40B4-BE49-F238E27FC236}">
                <a16:creationId xmlns:a16="http://schemas.microsoft.com/office/drawing/2014/main" id="{5F2EBF46-83FC-4E97-B925-8A626BF4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6" y="1999258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59" name="Rectangle 459">
            <a:extLst>
              <a:ext uri="{FF2B5EF4-FFF2-40B4-BE49-F238E27FC236}">
                <a16:creationId xmlns:a16="http://schemas.microsoft.com/office/drawing/2014/main" id="{76D613E0-0A1B-4DD6-87DB-C41F20DB9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20" y="2006541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0" name="Rectangle 460">
            <a:extLst>
              <a:ext uri="{FF2B5EF4-FFF2-40B4-BE49-F238E27FC236}">
                <a16:creationId xmlns:a16="http://schemas.microsoft.com/office/drawing/2014/main" id="{A1C6D4A8-02FB-4C7D-BE42-68ECFC273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37" y="2006541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1" name="Rectangle 461">
            <a:extLst>
              <a:ext uri="{FF2B5EF4-FFF2-40B4-BE49-F238E27FC236}">
                <a16:creationId xmlns:a16="http://schemas.microsoft.com/office/drawing/2014/main" id="{E30B2D0C-179F-4160-A878-1D7EDD9F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54" y="2006541"/>
            <a:ext cx="23062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2" name="Rectangle 462">
            <a:extLst>
              <a:ext uri="{FF2B5EF4-FFF2-40B4-BE49-F238E27FC236}">
                <a16:creationId xmlns:a16="http://schemas.microsoft.com/office/drawing/2014/main" id="{14FFE182-63A1-460D-B40D-E5317214C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71" y="2006541"/>
            <a:ext cx="21848" cy="2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3" name="Rectangle 463">
            <a:extLst>
              <a:ext uri="{FF2B5EF4-FFF2-40B4-BE49-F238E27FC236}">
                <a16:creationId xmlns:a16="http://schemas.microsoft.com/office/drawing/2014/main" id="{18990478-DA88-4C10-8129-28A8F3C5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9" y="2015037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4" name="Rectangle 464">
            <a:extLst>
              <a:ext uri="{FF2B5EF4-FFF2-40B4-BE49-F238E27FC236}">
                <a16:creationId xmlns:a16="http://schemas.microsoft.com/office/drawing/2014/main" id="{A859BEB8-6B01-4989-87EE-2B7E124A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06" y="2015037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5" name="Rectangle 465">
            <a:extLst>
              <a:ext uri="{FF2B5EF4-FFF2-40B4-BE49-F238E27FC236}">
                <a16:creationId xmlns:a16="http://schemas.microsoft.com/office/drawing/2014/main" id="{7B4F1593-79C9-47E2-8C5D-A7C974B3D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24" y="2015037"/>
            <a:ext cx="21848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6" name="Rectangle 466">
            <a:extLst>
              <a:ext uri="{FF2B5EF4-FFF2-40B4-BE49-F238E27FC236}">
                <a16:creationId xmlns:a16="http://schemas.microsoft.com/office/drawing/2014/main" id="{1A49A1EC-3F07-4F36-A9E8-0F4B68012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27" y="2015037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267" name="Rectangle 467">
            <a:extLst>
              <a:ext uri="{FF2B5EF4-FFF2-40B4-BE49-F238E27FC236}">
                <a16:creationId xmlns:a16="http://schemas.microsoft.com/office/drawing/2014/main" id="{3F0AA851-AAC9-4C25-A512-3EEE4880C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5" y="2015037"/>
            <a:ext cx="23062" cy="2184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Palatino" panose="02020500000000000000"/>
            </a:endParaRPr>
          </a:p>
        </p:txBody>
      </p:sp>
      <p:sp>
        <p:nvSpPr>
          <p:cNvPr id="1966" name="CasellaDiTesto 1965">
            <a:extLst>
              <a:ext uri="{FF2B5EF4-FFF2-40B4-BE49-F238E27FC236}">
                <a16:creationId xmlns:a16="http://schemas.microsoft.com/office/drawing/2014/main" id="{F2D146A8-7D0C-47CA-AC5A-31E3745AE9E2}"/>
              </a:ext>
            </a:extLst>
          </p:cNvPr>
          <p:cNvSpPr txBox="1"/>
          <p:nvPr/>
        </p:nvSpPr>
        <p:spPr>
          <a:xfrm>
            <a:off x="1033476" y="2298741"/>
            <a:ext cx="1385805" cy="35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Palatino" panose="0202050000000000000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it-IT" sz="1800" dirty="0" err="1">
                <a:effectLst/>
                <a:latin typeface="Palatino" panose="02020500000000000000"/>
                <a:ea typeface="Calibri" panose="020F0502020204030204" pitchFamily="34" charset="0"/>
                <a:cs typeface="Arial" panose="020B0604020202020204" pitchFamily="34" charset="0"/>
              </a:rPr>
              <a:t>Hematite</a:t>
            </a:r>
            <a:r>
              <a:rPr lang="it-IT" sz="1800" dirty="0">
                <a:effectLst/>
                <a:latin typeface="Palatino" panose="0202050000000000000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it-IT" dirty="0">
              <a:latin typeface="Palatino" panose="02020500000000000000"/>
            </a:endParaRPr>
          </a:p>
        </p:txBody>
      </p:sp>
      <p:pic>
        <p:nvPicPr>
          <p:cNvPr id="1976" name="Picture 2" descr="Ematite, molto intenso Pigmenti | Kremer Pigmente Online Shop">
            <a:extLst>
              <a:ext uri="{FF2B5EF4-FFF2-40B4-BE49-F238E27FC236}">
                <a16:creationId xmlns:a16="http://schemas.microsoft.com/office/drawing/2014/main" id="{9F81FBA2-00E8-4CAC-AF28-0664830D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0" y="1540378"/>
            <a:ext cx="375510" cy="3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5" name="Connettore 2 1974">
            <a:extLst>
              <a:ext uri="{FF2B5EF4-FFF2-40B4-BE49-F238E27FC236}">
                <a16:creationId xmlns:a16="http://schemas.microsoft.com/office/drawing/2014/main" id="{7D6ED32F-5575-4A32-9D94-FD7C8238BF1A}"/>
              </a:ext>
            </a:extLst>
          </p:cNvPr>
          <p:cNvCxnSpPr>
            <a:cxnSpLocks/>
          </p:cNvCxnSpPr>
          <p:nvPr/>
        </p:nvCxnSpPr>
        <p:spPr>
          <a:xfrm flipV="1">
            <a:off x="1254355" y="1419774"/>
            <a:ext cx="423450" cy="33967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5" name="Connettore 2 1984">
            <a:extLst>
              <a:ext uri="{FF2B5EF4-FFF2-40B4-BE49-F238E27FC236}">
                <a16:creationId xmlns:a16="http://schemas.microsoft.com/office/drawing/2014/main" id="{D7631170-F145-4525-BCB6-DE189E816A2A}"/>
              </a:ext>
            </a:extLst>
          </p:cNvPr>
          <p:cNvCxnSpPr>
            <a:cxnSpLocks/>
          </p:cNvCxnSpPr>
          <p:nvPr/>
        </p:nvCxnSpPr>
        <p:spPr>
          <a:xfrm flipH="1">
            <a:off x="1868389" y="1753379"/>
            <a:ext cx="624308" cy="108115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8" name="Gruppo 1997">
            <a:extLst>
              <a:ext uri="{FF2B5EF4-FFF2-40B4-BE49-F238E27FC236}">
                <a16:creationId xmlns:a16="http://schemas.microsoft.com/office/drawing/2014/main" id="{E2B1A26B-3A5A-4E38-8473-5F475C219783}"/>
              </a:ext>
            </a:extLst>
          </p:cNvPr>
          <p:cNvGrpSpPr/>
          <p:nvPr/>
        </p:nvGrpSpPr>
        <p:grpSpPr>
          <a:xfrm>
            <a:off x="3390669" y="4390942"/>
            <a:ext cx="4284713" cy="2200949"/>
            <a:chOff x="7789627" y="1123804"/>
            <a:chExt cx="4284713" cy="2177332"/>
          </a:xfrm>
          <a:solidFill>
            <a:srgbClr val="FFFDF7"/>
          </a:solidFill>
        </p:grpSpPr>
        <p:graphicFrame>
          <p:nvGraphicFramePr>
            <p:cNvPr id="1962" name="Grafico 1961">
              <a:extLst>
                <a:ext uri="{FF2B5EF4-FFF2-40B4-BE49-F238E27FC236}">
                  <a16:creationId xmlns:a16="http://schemas.microsoft.com/office/drawing/2014/main" id="{9EEACE48-2E1A-4ACE-A248-58772FE376F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789627" y="1123804"/>
            <a:ext cx="3542242" cy="21773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971" name="CasellaDiTesto 1970">
              <a:extLst>
                <a:ext uri="{FF2B5EF4-FFF2-40B4-BE49-F238E27FC236}">
                  <a16:creationId xmlns:a16="http://schemas.microsoft.com/office/drawing/2014/main" id="{EF8ADFF7-1605-467A-B3E8-96522AAF9F9C}"/>
                </a:ext>
              </a:extLst>
            </p:cNvPr>
            <p:cNvSpPr txBox="1"/>
            <p:nvPr/>
          </p:nvSpPr>
          <p:spPr>
            <a:xfrm>
              <a:off x="8627818" y="1193464"/>
              <a:ext cx="1213053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it-IT" sz="1800" dirty="0"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Red Earth</a:t>
              </a:r>
              <a:endParaRPr lang="it-IT" dirty="0"/>
            </a:p>
          </p:txBody>
        </p:sp>
        <p:pic>
          <p:nvPicPr>
            <p:cNvPr id="1980" name="Picture 2" descr="Red Earth Pigment Powder, 100g And Also Available In 1 Kg, 25 Kg, Rs 893  /kilogram | ID: 18526664297">
              <a:extLst>
                <a:ext uri="{FF2B5EF4-FFF2-40B4-BE49-F238E27FC236}">
                  <a16:creationId xmlns:a16="http://schemas.microsoft.com/office/drawing/2014/main" id="{09A9FC1E-5C03-49E2-88E0-772972D07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3310" y="2256911"/>
              <a:ext cx="759753" cy="759753"/>
            </a:xfrm>
            <a:prstGeom prst="rect">
              <a:avLst/>
            </a:prstGeom>
            <a:grpFill/>
          </p:spPr>
        </p:pic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568D094A-E5D9-4C4E-ACE8-E60288871743}"/>
                </a:ext>
              </a:extLst>
            </p:cNvPr>
            <p:cNvCxnSpPr/>
            <p:nvPr/>
          </p:nvCxnSpPr>
          <p:spPr>
            <a:xfrm>
              <a:off x="8984202" y="2683662"/>
              <a:ext cx="576546" cy="0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4" name="Connettore 2 1983">
              <a:extLst>
                <a:ext uri="{FF2B5EF4-FFF2-40B4-BE49-F238E27FC236}">
                  <a16:creationId xmlns:a16="http://schemas.microsoft.com/office/drawing/2014/main" id="{5DA0E5C0-7A43-46E0-B517-17F56689FE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2765" y="1937009"/>
              <a:ext cx="629413" cy="151749"/>
            </a:xfrm>
            <a:prstGeom prst="straightConnector1">
              <a:avLst/>
            </a:prstGeom>
            <a:grpFill/>
            <a:ln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63" name="Grafico 1962">
              <a:extLst>
                <a:ext uri="{FF2B5EF4-FFF2-40B4-BE49-F238E27FC236}">
                  <a16:creationId xmlns:a16="http://schemas.microsoft.com/office/drawing/2014/main" id="{C386E9FB-97B0-4322-BBE0-9C22AEE631E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478245" y="1167724"/>
            <a:ext cx="1596095" cy="1362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sp>
        <p:nvSpPr>
          <p:cNvPr id="1988" name="CasellaDiTesto 1987">
            <a:extLst>
              <a:ext uri="{FF2B5EF4-FFF2-40B4-BE49-F238E27FC236}">
                <a16:creationId xmlns:a16="http://schemas.microsoft.com/office/drawing/2014/main" id="{1B9B5689-045A-43C9-BA57-6D6422B6CE7D}"/>
              </a:ext>
            </a:extLst>
          </p:cNvPr>
          <p:cNvSpPr txBox="1"/>
          <p:nvPr/>
        </p:nvSpPr>
        <p:spPr>
          <a:xfrm>
            <a:off x="46720" y="3814395"/>
            <a:ext cx="36870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Ferrimagnetic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properties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A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ccurate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Néel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(Curie?) temperature.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It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could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be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maghemite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but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 the 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cooling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 and 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heating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curves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 are 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similar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 (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except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 for the «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bump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»).</a:t>
            </a:r>
          </a:p>
        </p:txBody>
      </p:sp>
      <p:sp>
        <p:nvSpPr>
          <p:cNvPr id="1991" name="CasellaDiTesto 1990">
            <a:extLst>
              <a:ext uri="{FF2B5EF4-FFF2-40B4-BE49-F238E27FC236}">
                <a16:creationId xmlns:a16="http://schemas.microsoft.com/office/drawing/2014/main" id="{CE21DD16-BA98-4191-9C28-807AA2403FF8}"/>
              </a:ext>
            </a:extLst>
          </p:cNvPr>
          <p:cNvSpPr txBox="1"/>
          <p:nvPr/>
        </p:nvSpPr>
        <p:spPr>
          <a:xfrm>
            <a:off x="252879" y="6500980"/>
            <a:ext cx="2962969" cy="282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Antiferromagnetism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;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hematite+goethite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1995" name="CasellaDiTesto 1994">
            <a:extLst>
              <a:ext uri="{FF2B5EF4-FFF2-40B4-BE49-F238E27FC236}">
                <a16:creationId xmlns:a16="http://schemas.microsoft.com/office/drawing/2014/main" id="{0E97B812-3A64-4873-9511-5845DB8B8608}"/>
              </a:ext>
            </a:extLst>
          </p:cNvPr>
          <p:cNvSpPr txBox="1"/>
          <p:nvPr/>
        </p:nvSpPr>
        <p:spPr>
          <a:xfrm>
            <a:off x="3768364" y="3814395"/>
            <a:ext cx="3834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Hematite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 +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maghemite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,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weak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antiferromagnetism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 (high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saturation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),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cooling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below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heating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 (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maghemite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 to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hematite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000" name="CasellaDiTesto 1999">
            <a:extLst>
              <a:ext uri="{FF2B5EF4-FFF2-40B4-BE49-F238E27FC236}">
                <a16:creationId xmlns:a16="http://schemas.microsoft.com/office/drawing/2014/main" id="{763A5828-B38F-4C11-9784-ABE5B925EE87}"/>
              </a:ext>
            </a:extLst>
          </p:cNvPr>
          <p:cNvSpPr txBox="1"/>
          <p:nvPr/>
        </p:nvSpPr>
        <p:spPr>
          <a:xfrm>
            <a:off x="3623494" y="6479465"/>
            <a:ext cx="3910782" cy="283812"/>
          </a:xfrm>
          <a:prstGeom prst="rect">
            <a:avLst/>
          </a:prstGeom>
          <a:solidFill>
            <a:srgbClr val="FFFDF7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ematite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+ new magnetite on </a:t>
            </a:r>
            <a:r>
              <a:rPr kumimoji="0" lang="it-IT" altLang="it-IT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heating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Morin</a:t>
            </a:r>
            <a:r>
              <a:rPr lang="it-IT" altLang="it-IT" sz="12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2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transition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2002" name="CasellaDiTesto 2001">
            <a:extLst>
              <a:ext uri="{FF2B5EF4-FFF2-40B4-BE49-F238E27FC236}">
                <a16:creationId xmlns:a16="http://schemas.microsoft.com/office/drawing/2014/main" id="{7F5B5DAC-E81D-40A4-B0EF-1FCE1DD5F9C8}"/>
              </a:ext>
            </a:extLst>
          </p:cNvPr>
          <p:cNvSpPr txBox="1"/>
          <p:nvPr/>
        </p:nvSpPr>
        <p:spPr>
          <a:xfrm>
            <a:off x="7760295" y="3953605"/>
            <a:ext cx="4139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Wide 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susceptibility</a:t>
            </a:r>
            <a:r>
              <a:rPr lang="it-IT" altLang="it-IT" sz="1100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decrease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spectrum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: 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hematite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nanoparticles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?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Cooling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curve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well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below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the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heating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: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maghemite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inversion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to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hematite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Morin's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transition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is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barely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visible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Weakly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antiferromagnetic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hysteresi</a:t>
            </a:r>
            <a:r>
              <a:rPr lang="it-IT" altLang="it-IT" sz="11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</a:t>
            </a:r>
            <a:r>
              <a:rPr lang="it-IT" altLang="it-IT" sz="11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properties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2003" name="Immagine 2002" descr="Immagine che contiene parete, interni, pentola, utensile da cucina&#10;&#10;Descrizione generata automaticamente">
            <a:extLst>
              <a:ext uri="{FF2B5EF4-FFF2-40B4-BE49-F238E27FC236}">
                <a16:creationId xmlns:a16="http://schemas.microsoft.com/office/drawing/2014/main" id="{F77A4955-FFE9-4335-AD48-4B5ADFC4F0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95" y="4764370"/>
            <a:ext cx="4248613" cy="916551"/>
          </a:xfrm>
          <a:prstGeom prst="rect">
            <a:avLst/>
          </a:prstGeom>
        </p:spPr>
      </p:pic>
      <p:sp>
        <p:nvSpPr>
          <p:cNvPr id="2005" name="Rettangolo 2004">
            <a:extLst>
              <a:ext uri="{FF2B5EF4-FFF2-40B4-BE49-F238E27FC236}">
                <a16:creationId xmlns:a16="http://schemas.microsoft.com/office/drawing/2014/main" id="{7CC06721-AD87-4232-9ECE-E18B196F470D}"/>
              </a:ext>
            </a:extLst>
          </p:cNvPr>
          <p:cNvSpPr/>
          <p:nvPr/>
        </p:nvSpPr>
        <p:spPr>
          <a:xfrm>
            <a:off x="100825" y="4414559"/>
            <a:ext cx="3202916" cy="241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68" name="Immagine 1967">
            <a:extLst>
              <a:ext uri="{FF2B5EF4-FFF2-40B4-BE49-F238E27FC236}">
                <a16:creationId xmlns:a16="http://schemas.microsoft.com/office/drawing/2014/main" id="{D75310D2-3B32-4C95-B669-0430E51B60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6" y="2732376"/>
            <a:ext cx="2320095" cy="7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5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" y="603173"/>
            <a:ext cx="6047261" cy="42756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99" y="533904"/>
            <a:ext cx="6243205" cy="4414162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3676650" y="132190"/>
            <a:ext cx="4838700" cy="500062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Red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Ochre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drafting</a:t>
            </a:r>
            <a:endParaRPr lang="it-IT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422F87-589A-41BD-8996-62BA6110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0" y="4908665"/>
            <a:ext cx="11464595" cy="1590187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The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unblocking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spectrum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between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475 and 675 ° C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suggests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that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lang="it-IT" altLang="it-IT" sz="2100" dirty="0" err="1">
                <a:latin typeface="Palatino Linotype" panose="02040502050505030304" pitchFamily="18" charset="0"/>
              </a:rPr>
              <a:t>hematite</a:t>
            </a:r>
            <a:r>
              <a:rPr lang="it-IT" altLang="it-IT" sz="2100" dirty="0"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nanoparticles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dominate the sample,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without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the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drastic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drop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around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the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Neél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temperature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that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would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be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expected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for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well-formed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hematite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crystals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. The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cooling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curve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is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well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below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the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heating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as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typical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for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maghemite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inversion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to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hematite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. The</a:t>
            </a:r>
            <a:r>
              <a:rPr lang="it-IT" altLang="it-IT" sz="2100" dirty="0"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Morin's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transition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is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barely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visible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as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a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change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of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slope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.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Weak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antiferromagnetic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hysteresi</a:t>
            </a:r>
            <a:r>
              <a:rPr lang="it-IT" altLang="it-IT" sz="2100" dirty="0" err="1">
                <a:latin typeface="Palatino Linotype" panose="02040502050505030304" pitchFamily="18" charset="0"/>
              </a:rPr>
              <a:t>s</a:t>
            </a:r>
            <a:r>
              <a:rPr lang="it-IT" altLang="it-IT" sz="2100" dirty="0">
                <a:latin typeface="Palatino Linotype" panose="02040502050505030304" pitchFamily="18" charset="0"/>
              </a:rPr>
              <a:t>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properties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 are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effectLst/>
                <a:latin typeface="Palatino Linotype" panose="02040502050505030304" pitchFamily="18" charset="0"/>
              </a:rPr>
              <a:t>present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effectLst/>
                <a:latin typeface="Palatino Linotype" panose="02040502050505030304" pitchFamily="18" charset="0"/>
              </a:rPr>
              <a:t>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9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57502320-E540-4F72-8CF8-0246C107DC9E}"/>
              </a:ext>
            </a:extLst>
          </p:cNvPr>
          <p:cNvSpPr txBox="1">
            <a:spLocks/>
          </p:cNvSpPr>
          <p:nvPr/>
        </p:nvSpPr>
        <p:spPr>
          <a:xfrm>
            <a:off x="177799" y="144847"/>
            <a:ext cx="11802257" cy="414747"/>
          </a:xfrm>
          <a:prstGeom prst="rect">
            <a:avLst/>
          </a:prstGeom>
          <a:solidFill>
            <a:srgbClr val="8C3D36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2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Red Earth Fe</a:t>
            </a:r>
            <a:r>
              <a:rPr lang="it-IT" sz="22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2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</a:t>
            </a:r>
            <a:r>
              <a:rPr lang="it-IT" sz="22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22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(</a:t>
            </a:r>
            <a:r>
              <a:rPr lang="it-IT" sz="22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r>
              <a:rPr lang="it-IT" sz="22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</a:t>
            </a:r>
          </a:p>
        </p:txBody>
      </p:sp>
      <p:pic>
        <p:nvPicPr>
          <p:cNvPr id="10242" name="Picture 2" descr="Red Earth Pigment Powder, 100g And Also Available In 1 Kg, 25 Kg, Rs 893  /kilogram | ID: 18526664297">
            <a:extLst>
              <a:ext uri="{FF2B5EF4-FFF2-40B4-BE49-F238E27FC236}">
                <a16:creationId xmlns:a16="http://schemas.microsoft.com/office/drawing/2014/main" id="{6868B597-F8C3-4A54-9EA9-D6DB7825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224" y="692727"/>
            <a:ext cx="1690832" cy="16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4A679E7-F285-4BA9-B58D-43ACF7703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341132"/>
              </p:ext>
            </p:extLst>
          </p:nvPr>
        </p:nvGraphicFramePr>
        <p:xfrm>
          <a:off x="404553" y="692727"/>
          <a:ext cx="792480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883DB8C-C780-43DA-95BF-7720B2983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911821"/>
              </p:ext>
            </p:extLst>
          </p:nvPr>
        </p:nvGraphicFramePr>
        <p:xfrm>
          <a:off x="8207003" y="4448824"/>
          <a:ext cx="3773053" cy="226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0468509-0E65-42D0-88C6-28C164BB2D8D}"/>
              </a:ext>
            </a:extLst>
          </p:cNvPr>
          <p:cNvCxnSpPr/>
          <p:nvPr/>
        </p:nvCxnSpPr>
        <p:spPr>
          <a:xfrm>
            <a:off x="2161309" y="4971011"/>
            <a:ext cx="6234546" cy="81464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6B64328-1AD3-44DA-A242-D2A0CB1B4FDC}"/>
              </a:ext>
            </a:extLst>
          </p:cNvPr>
          <p:cNvCxnSpPr>
            <a:cxnSpLocks/>
          </p:cNvCxnSpPr>
          <p:nvPr/>
        </p:nvCxnSpPr>
        <p:spPr>
          <a:xfrm>
            <a:off x="10003536" y="4078224"/>
            <a:ext cx="731520" cy="81381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51BDCC-0854-47EE-AC3A-45114D2AC3E6}"/>
              </a:ext>
            </a:extLst>
          </p:cNvPr>
          <p:cNvSpPr txBox="1"/>
          <p:nvPr/>
        </p:nvSpPr>
        <p:spPr>
          <a:xfrm>
            <a:off x="9147340" y="3708892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Palatino Linotype" panose="02040502050505030304" pitchFamily="18" charset="0"/>
              </a:rPr>
              <a:t>Morin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transition</a:t>
            </a:r>
            <a:endParaRPr lang="it-I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9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203979" y="108451"/>
            <a:ext cx="5172166" cy="537247"/>
          </a:xfrm>
          <a:prstGeom prst="rect">
            <a:avLst/>
          </a:prstGeom>
          <a:solidFill>
            <a:srgbClr val="683028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10 – Caput </a:t>
            </a:r>
            <a:r>
              <a:rPr lang="it-IT" sz="24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Mortuum</a:t>
            </a: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;  Fe</a:t>
            </a:r>
            <a:r>
              <a:rPr lang="it-IT" sz="24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(SO</a:t>
            </a:r>
            <a:r>
              <a:rPr lang="it-IT" sz="24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4</a:t>
            </a: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</a:t>
            </a:r>
            <a:r>
              <a:rPr lang="it-IT" sz="24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</a:p>
        </p:txBody>
      </p:sp>
      <p:sp>
        <p:nvSpPr>
          <p:cNvPr id="6" name="Rettangolo 5"/>
          <p:cNvSpPr/>
          <p:nvPr/>
        </p:nvSpPr>
        <p:spPr>
          <a:xfrm>
            <a:off x="980078" y="1196945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Campione: 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53.1 ·10</a:t>
            </a:r>
            <a:r>
              <a:rPr lang="en-US" sz="20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0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2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39" y="1397000"/>
            <a:ext cx="6541277" cy="462491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42" y="1371041"/>
            <a:ext cx="6717539" cy="474953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198813" y="6075332"/>
            <a:ext cx="5024132" cy="400110"/>
          </a:xfrm>
          <a:prstGeom prst="rect">
            <a:avLst/>
          </a:prstGeom>
          <a:solidFill>
            <a:srgbClr val="683028"/>
          </a:solidFill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Oxidised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magnetite/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maghemite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endParaRPr lang="it-IT" sz="2000" dirty="0">
              <a:solidFill>
                <a:schemeClr val="bg1"/>
              </a:solidFill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2EB5FD7-4E0D-47E5-8237-F12DE72D3CF8}"/>
              </a:ext>
            </a:extLst>
          </p:cNvPr>
          <p:cNvGrpSpPr/>
          <p:nvPr/>
        </p:nvGrpSpPr>
        <p:grpSpPr>
          <a:xfrm>
            <a:off x="392113" y="2117726"/>
            <a:ext cx="4929188" cy="3660775"/>
            <a:chOff x="392113" y="2117726"/>
            <a:chExt cx="4929188" cy="3660775"/>
          </a:xfrm>
        </p:grpSpPr>
        <p:cxnSp>
          <p:nvCxnSpPr>
            <p:cNvPr id="4" name="Connettore 2 3"/>
            <p:cNvCxnSpPr/>
            <p:nvPr/>
          </p:nvCxnSpPr>
          <p:spPr>
            <a:xfrm>
              <a:off x="4109718" y="4000500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4300218" y="4356100"/>
              <a:ext cx="0" cy="9144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Line 5">
              <a:extLst>
                <a:ext uri="{FF2B5EF4-FFF2-40B4-BE49-F238E27FC236}">
                  <a16:creationId xmlns:a16="http://schemas.microsoft.com/office/drawing/2014/main" id="{CF20BC58-44DC-450D-A6A7-5380176F6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588" y="5407026"/>
              <a:ext cx="42449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8" name="Rectangle 6">
              <a:extLst>
                <a:ext uri="{FF2B5EF4-FFF2-40B4-BE49-F238E27FC236}">
                  <a16:creationId xmlns:a16="http://schemas.microsoft.com/office/drawing/2014/main" id="{25A2F609-BBD6-4A8A-AC52-710C10375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1" y="5534026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Line 7">
              <a:extLst>
                <a:ext uri="{FF2B5EF4-FFF2-40B4-BE49-F238E27FC236}">
                  <a16:creationId xmlns:a16="http://schemas.microsoft.com/office/drawing/2014/main" id="{88B85D47-2DF9-4FA7-A70D-0EBCB5440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588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0" name="Rectangle 8">
              <a:extLst>
                <a:ext uri="{FF2B5EF4-FFF2-40B4-BE49-F238E27FC236}">
                  <a16:creationId xmlns:a16="http://schemas.microsoft.com/office/drawing/2014/main" id="{EDB624E8-F28B-4A8E-BF77-1218F224D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076" y="55340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Line 9">
              <a:extLst>
                <a:ext uri="{FF2B5EF4-FFF2-40B4-BE49-F238E27FC236}">
                  <a16:creationId xmlns:a16="http://schemas.microsoft.com/office/drawing/2014/main" id="{F933F879-0B6B-4233-B962-66A4B85E3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0813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2" name="Rectangle 10">
              <a:extLst>
                <a:ext uri="{FF2B5EF4-FFF2-40B4-BE49-F238E27FC236}">
                  <a16:creationId xmlns:a16="http://schemas.microsoft.com/office/drawing/2014/main" id="{CCB3C112-210D-40E5-A3D2-09046D097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1" y="55340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Line 11">
              <a:extLst>
                <a:ext uri="{FF2B5EF4-FFF2-40B4-BE49-F238E27FC236}">
                  <a16:creationId xmlns:a16="http://schemas.microsoft.com/office/drawing/2014/main" id="{1FCE6F4E-B72D-4331-922D-7FCFEC702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4" name="Rectangle 12">
              <a:extLst>
                <a:ext uri="{FF2B5EF4-FFF2-40B4-BE49-F238E27FC236}">
                  <a16:creationId xmlns:a16="http://schemas.microsoft.com/office/drawing/2014/main" id="{00B9A40A-64ED-4ED2-81D8-364A7A362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113" y="55340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Line 13">
              <a:extLst>
                <a:ext uri="{FF2B5EF4-FFF2-40B4-BE49-F238E27FC236}">
                  <a16:creationId xmlns:a16="http://schemas.microsoft.com/office/drawing/2014/main" id="{3B77D252-8AA2-4E94-9442-535400A18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851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6" name="Rectangle 14">
              <a:extLst>
                <a:ext uri="{FF2B5EF4-FFF2-40B4-BE49-F238E27FC236}">
                  <a16:creationId xmlns:a16="http://schemas.microsoft.com/office/drawing/2014/main" id="{6303604F-0877-4810-A8B5-950338728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338" y="55340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Line 15">
              <a:extLst>
                <a:ext uri="{FF2B5EF4-FFF2-40B4-BE49-F238E27FC236}">
                  <a16:creationId xmlns:a16="http://schemas.microsoft.com/office/drawing/2014/main" id="{842E9294-072E-4A90-B00E-BE8876EE0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076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8" name="Rectangle 16">
              <a:extLst>
                <a:ext uri="{FF2B5EF4-FFF2-40B4-BE49-F238E27FC236}">
                  <a16:creationId xmlns:a16="http://schemas.microsoft.com/office/drawing/2014/main" id="{367927E9-8874-4B9C-B2B1-DF7965AF5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63" y="55340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Line 17">
              <a:extLst>
                <a:ext uri="{FF2B5EF4-FFF2-40B4-BE49-F238E27FC236}">
                  <a16:creationId xmlns:a16="http://schemas.microsoft.com/office/drawing/2014/main" id="{B1859441-6361-4F61-8D82-22371EB58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301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0" name="Rectangle 18">
              <a:extLst>
                <a:ext uri="{FF2B5EF4-FFF2-40B4-BE49-F238E27FC236}">
                  <a16:creationId xmlns:a16="http://schemas.microsoft.com/office/drawing/2014/main" id="{46E47A03-23D0-429F-BB07-9E3177525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55340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Line 19">
              <a:extLst>
                <a:ext uri="{FF2B5EF4-FFF2-40B4-BE49-F238E27FC236}">
                  <a16:creationId xmlns:a16="http://schemas.microsoft.com/office/drawing/2014/main" id="{D65E23B9-3F10-4598-881C-F673A7A65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3526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2" name="Rectangle 20">
              <a:extLst>
                <a:ext uri="{FF2B5EF4-FFF2-40B4-BE49-F238E27FC236}">
                  <a16:creationId xmlns:a16="http://schemas.microsoft.com/office/drawing/2014/main" id="{D25FE7F2-D76A-4CEC-8392-CFB0432E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55340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Line 21">
              <a:extLst>
                <a:ext uri="{FF2B5EF4-FFF2-40B4-BE49-F238E27FC236}">
                  <a16:creationId xmlns:a16="http://schemas.microsoft.com/office/drawing/2014/main" id="{A56DD817-D962-4475-A254-7626A6B3D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751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4" name="Rectangle 22">
              <a:extLst>
                <a:ext uri="{FF2B5EF4-FFF2-40B4-BE49-F238E27FC236}">
                  <a16:creationId xmlns:a16="http://schemas.microsoft.com/office/drawing/2014/main" id="{2877AADD-B09E-42BE-A2B9-5D848632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826" y="55340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" name="Line 23">
              <a:extLst>
                <a:ext uri="{FF2B5EF4-FFF2-40B4-BE49-F238E27FC236}">
                  <a16:creationId xmlns:a16="http://schemas.microsoft.com/office/drawing/2014/main" id="{1AF71174-E6F7-483A-9690-9F3CBD708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5563" y="5407026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6" name="Line 24">
              <a:extLst>
                <a:ext uri="{FF2B5EF4-FFF2-40B4-BE49-F238E27FC236}">
                  <a16:creationId xmlns:a16="http://schemas.microsoft.com/office/drawing/2014/main" id="{A3AB3AC9-F64E-42D7-890A-9CA85F3B9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95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" name="Line 25">
              <a:extLst>
                <a:ext uri="{FF2B5EF4-FFF2-40B4-BE49-F238E27FC236}">
                  <a16:creationId xmlns:a16="http://schemas.microsoft.com/office/drawing/2014/main" id="{1731ECAB-DB2D-485B-95DA-E8C554162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31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" name="Line 26">
              <a:extLst>
                <a:ext uri="{FF2B5EF4-FFF2-40B4-BE49-F238E27FC236}">
                  <a16:creationId xmlns:a16="http://schemas.microsoft.com/office/drawing/2014/main" id="{D60FC297-B32D-4327-923D-7483DA9DA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67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9" name="Line 27">
              <a:extLst>
                <a:ext uri="{FF2B5EF4-FFF2-40B4-BE49-F238E27FC236}">
                  <a16:creationId xmlns:a16="http://schemas.microsoft.com/office/drawing/2014/main" id="{0BE524C3-09F1-41F8-B6D6-9A7DB8860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445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0" name="Line 28">
              <a:extLst>
                <a:ext uri="{FF2B5EF4-FFF2-40B4-BE49-F238E27FC236}">
                  <a16:creationId xmlns:a16="http://schemas.microsoft.com/office/drawing/2014/main" id="{47924370-4255-42E3-8987-B37D4E311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081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1" name="Line 29">
              <a:extLst>
                <a:ext uri="{FF2B5EF4-FFF2-40B4-BE49-F238E27FC236}">
                  <a16:creationId xmlns:a16="http://schemas.microsoft.com/office/drawing/2014/main" id="{2D6FB00B-9592-4690-9CED-9A707F3CD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717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2" name="Line 30">
              <a:extLst>
                <a:ext uri="{FF2B5EF4-FFF2-40B4-BE49-F238E27FC236}">
                  <a16:creationId xmlns:a16="http://schemas.microsoft.com/office/drawing/2014/main" id="{8E3411B7-3D2B-48FA-B01D-060510D52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53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3" name="Line 31">
              <a:extLst>
                <a:ext uri="{FF2B5EF4-FFF2-40B4-BE49-F238E27FC236}">
                  <a16:creationId xmlns:a16="http://schemas.microsoft.com/office/drawing/2014/main" id="{F6D2BC9F-6F53-41DE-8697-F03A3814A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990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" name="Line 32">
              <a:extLst>
                <a:ext uri="{FF2B5EF4-FFF2-40B4-BE49-F238E27FC236}">
                  <a16:creationId xmlns:a16="http://schemas.microsoft.com/office/drawing/2014/main" id="{AF8DBF34-6248-4389-BB0E-5AB4F9FA8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626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5" name="Line 33">
              <a:extLst>
                <a:ext uri="{FF2B5EF4-FFF2-40B4-BE49-F238E27FC236}">
                  <a16:creationId xmlns:a16="http://schemas.microsoft.com/office/drawing/2014/main" id="{A76952E2-A4D9-43D5-A078-D12528678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6" name="Line 34">
              <a:extLst>
                <a:ext uri="{FF2B5EF4-FFF2-40B4-BE49-F238E27FC236}">
                  <a16:creationId xmlns:a16="http://schemas.microsoft.com/office/drawing/2014/main" id="{146F05AA-924E-46CB-89CD-A1B656367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7" name="Line 35">
              <a:extLst>
                <a:ext uri="{FF2B5EF4-FFF2-40B4-BE49-F238E27FC236}">
                  <a16:creationId xmlns:a16="http://schemas.microsoft.com/office/drawing/2014/main" id="{B07D1CDE-5D4E-4871-9598-416E78416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376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8" name="Line 36">
              <a:extLst>
                <a:ext uri="{FF2B5EF4-FFF2-40B4-BE49-F238E27FC236}">
                  <a16:creationId xmlns:a16="http://schemas.microsoft.com/office/drawing/2014/main" id="{3C5436CA-19F8-43E6-A60D-4FE5E6BE7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12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9" name="Line 37">
              <a:extLst>
                <a:ext uri="{FF2B5EF4-FFF2-40B4-BE49-F238E27FC236}">
                  <a16:creationId xmlns:a16="http://schemas.microsoft.com/office/drawing/2014/main" id="{61A1AAF4-EAE9-48B6-8B53-51D80DF64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48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0" name="Line 38">
              <a:extLst>
                <a:ext uri="{FF2B5EF4-FFF2-40B4-BE49-F238E27FC236}">
                  <a16:creationId xmlns:a16="http://schemas.microsoft.com/office/drawing/2014/main" id="{700BD8E2-D541-43AC-84F2-290B63569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85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1" name="Line 39">
              <a:extLst>
                <a:ext uri="{FF2B5EF4-FFF2-40B4-BE49-F238E27FC236}">
                  <a16:creationId xmlns:a16="http://schemas.microsoft.com/office/drawing/2014/main" id="{D929BAC0-4509-4A61-AD81-EE0E55681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62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2" name="Line 40">
              <a:extLst>
                <a:ext uri="{FF2B5EF4-FFF2-40B4-BE49-F238E27FC236}">
                  <a16:creationId xmlns:a16="http://schemas.microsoft.com/office/drawing/2014/main" id="{E0BAFCB7-E0D9-4349-82CF-C2526F536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98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3" name="Line 41">
              <a:extLst>
                <a:ext uri="{FF2B5EF4-FFF2-40B4-BE49-F238E27FC236}">
                  <a16:creationId xmlns:a16="http://schemas.microsoft.com/office/drawing/2014/main" id="{D53D7E4F-5F7E-4038-9934-FD8974B6C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35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4" name="Line 42">
              <a:extLst>
                <a:ext uri="{FF2B5EF4-FFF2-40B4-BE49-F238E27FC236}">
                  <a16:creationId xmlns:a16="http://schemas.microsoft.com/office/drawing/2014/main" id="{E0169C26-45BB-4A89-BB01-FF1BA62CC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671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5" name="Line 43">
              <a:extLst>
                <a:ext uri="{FF2B5EF4-FFF2-40B4-BE49-F238E27FC236}">
                  <a16:creationId xmlns:a16="http://schemas.microsoft.com/office/drawing/2014/main" id="{9022BD53-9A6B-4D2F-888D-91351D2A9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07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6" name="Line 44">
              <a:extLst>
                <a:ext uri="{FF2B5EF4-FFF2-40B4-BE49-F238E27FC236}">
                  <a16:creationId xmlns:a16="http://schemas.microsoft.com/office/drawing/2014/main" id="{201A5545-CF99-4333-AA12-A4D343061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43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7" name="Line 45">
              <a:extLst>
                <a:ext uri="{FF2B5EF4-FFF2-40B4-BE49-F238E27FC236}">
                  <a16:creationId xmlns:a16="http://schemas.microsoft.com/office/drawing/2014/main" id="{F0955297-E5C8-44D9-A2E6-36EC8EECD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421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" name="Line 46">
              <a:extLst>
                <a:ext uri="{FF2B5EF4-FFF2-40B4-BE49-F238E27FC236}">
                  <a16:creationId xmlns:a16="http://schemas.microsoft.com/office/drawing/2014/main" id="{6ADCF5E3-6C1F-4C63-AFBD-B97CBB476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57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9" name="Line 47">
              <a:extLst>
                <a:ext uri="{FF2B5EF4-FFF2-40B4-BE49-F238E27FC236}">
                  <a16:creationId xmlns:a16="http://schemas.microsoft.com/office/drawing/2014/main" id="{05078F83-6DF8-4EE6-ACEE-2A92C0BDC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93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0" name="Line 48">
              <a:extLst>
                <a:ext uri="{FF2B5EF4-FFF2-40B4-BE49-F238E27FC236}">
                  <a16:creationId xmlns:a16="http://schemas.microsoft.com/office/drawing/2014/main" id="{F968F585-4893-46B9-BCB4-77DE5E1B3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30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1" name="Line 49">
              <a:extLst>
                <a:ext uri="{FF2B5EF4-FFF2-40B4-BE49-F238E27FC236}">
                  <a16:creationId xmlns:a16="http://schemas.microsoft.com/office/drawing/2014/main" id="{89E53F87-81B5-459E-B12C-D0FE969C3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66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2" name="Line 50">
              <a:extLst>
                <a:ext uri="{FF2B5EF4-FFF2-40B4-BE49-F238E27FC236}">
                  <a16:creationId xmlns:a16="http://schemas.microsoft.com/office/drawing/2014/main" id="{AF632EA4-1BDE-4B8E-823B-240E6E4F0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02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3" name="Line 51">
              <a:extLst>
                <a:ext uri="{FF2B5EF4-FFF2-40B4-BE49-F238E27FC236}">
                  <a16:creationId xmlns:a16="http://schemas.microsoft.com/office/drawing/2014/main" id="{ED6BD17B-1570-4BA3-8C64-AE773D82E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238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4" name="Line 52">
              <a:extLst>
                <a:ext uri="{FF2B5EF4-FFF2-40B4-BE49-F238E27FC236}">
                  <a16:creationId xmlns:a16="http://schemas.microsoft.com/office/drawing/2014/main" id="{A0D484C4-7FE0-47AD-9A12-2A84808DD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16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5" name="Line 53">
              <a:extLst>
                <a:ext uri="{FF2B5EF4-FFF2-40B4-BE49-F238E27FC236}">
                  <a16:creationId xmlns:a16="http://schemas.microsoft.com/office/drawing/2014/main" id="{60EB1F75-84F0-4629-A922-5BDB4C1C6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352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6" name="Line 54">
              <a:extLst>
                <a:ext uri="{FF2B5EF4-FFF2-40B4-BE49-F238E27FC236}">
                  <a16:creationId xmlns:a16="http://schemas.microsoft.com/office/drawing/2014/main" id="{4526FBA2-55DF-4FBD-9DFF-769358AA0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988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7" name="Line 55">
              <a:extLst>
                <a:ext uri="{FF2B5EF4-FFF2-40B4-BE49-F238E27FC236}">
                  <a16:creationId xmlns:a16="http://schemas.microsoft.com/office/drawing/2014/main" id="{D8548CF2-2C8C-4150-B49C-A2EB0C3DC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8" name="Line 56">
              <a:extLst>
                <a:ext uri="{FF2B5EF4-FFF2-40B4-BE49-F238E27FC236}">
                  <a16:creationId xmlns:a16="http://schemas.microsoft.com/office/drawing/2014/main" id="{9E30ADA0-1DE7-4582-A30F-B70A09ED9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61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9" name="Line 57">
              <a:extLst>
                <a:ext uri="{FF2B5EF4-FFF2-40B4-BE49-F238E27FC236}">
                  <a16:creationId xmlns:a16="http://schemas.microsoft.com/office/drawing/2014/main" id="{3EB325EE-A34F-45E1-AD37-E179D1537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97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0" name="Line 58">
              <a:extLst>
                <a:ext uri="{FF2B5EF4-FFF2-40B4-BE49-F238E27FC236}">
                  <a16:creationId xmlns:a16="http://schemas.microsoft.com/office/drawing/2014/main" id="{C05C28CC-35D7-463D-B99F-177F4FE2A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75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1" name="Line 59">
              <a:extLst>
                <a:ext uri="{FF2B5EF4-FFF2-40B4-BE49-F238E27FC236}">
                  <a16:creationId xmlns:a16="http://schemas.microsoft.com/office/drawing/2014/main" id="{2A4F85CD-EAA9-465D-8685-35AAD9ED1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11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2" name="Line 60">
              <a:extLst>
                <a:ext uri="{FF2B5EF4-FFF2-40B4-BE49-F238E27FC236}">
                  <a16:creationId xmlns:a16="http://schemas.microsoft.com/office/drawing/2014/main" id="{9C7F9D15-C7D6-4F0B-936E-FE2A683A1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476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3" name="Line 61">
              <a:extLst>
                <a:ext uri="{FF2B5EF4-FFF2-40B4-BE49-F238E27FC236}">
                  <a16:creationId xmlns:a16="http://schemas.microsoft.com/office/drawing/2014/main" id="{F66AA460-A633-47A6-9463-200B6D1B9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838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" name="Line 62">
              <a:extLst>
                <a:ext uri="{FF2B5EF4-FFF2-40B4-BE49-F238E27FC236}">
                  <a16:creationId xmlns:a16="http://schemas.microsoft.com/office/drawing/2014/main" id="{79513841-918E-4982-AE91-18C81A12E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5" name="Line 63">
              <a:extLst>
                <a:ext uri="{FF2B5EF4-FFF2-40B4-BE49-F238E27FC236}">
                  <a16:creationId xmlns:a16="http://schemas.microsoft.com/office/drawing/2014/main" id="{54DDD1A0-0DDE-447A-9BE5-043886E43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5563" y="5407026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6" name="Rectangle 64">
              <a:extLst>
                <a:ext uri="{FF2B5EF4-FFF2-40B4-BE49-F238E27FC236}">
                  <a16:creationId xmlns:a16="http://schemas.microsoft.com/office/drawing/2014/main" id="{5411D01D-0697-4EEB-8F02-8FEE1E2DB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246" y="5002213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65">
              <a:extLst>
                <a:ext uri="{FF2B5EF4-FFF2-40B4-BE49-F238E27FC236}">
                  <a16:creationId xmlns:a16="http://schemas.microsoft.com/office/drawing/2014/main" id="{FDB16E3E-F680-4019-B6A8-AAC93EAA5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246" y="5002213"/>
              <a:ext cx="3921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Line 66">
              <a:extLst>
                <a:ext uri="{FF2B5EF4-FFF2-40B4-BE49-F238E27FC236}">
                  <a16:creationId xmlns:a16="http://schemas.microsoft.com/office/drawing/2014/main" id="{BA029955-B802-457A-82E9-C8DD9C57A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588" y="2224088"/>
              <a:ext cx="42449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9" name="Line 67">
              <a:extLst>
                <a:ext uri="{FF2B5EF4-FFF2-40B4-BE49-F238E27FC236}">
                  <a16:creationId xmlns:a16="http://schemas.microsoft.com/office/drawing/2014/main" id="{B7F6F162-71EF-4ECB-9E9F-88BCD0722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588" y="2224088"/>
              <a:ext cx="0" cy="31829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0" name="Rectangle 68">
              <a:extLst>
                <a:ext uri="{FF2B5EF4-FFF2-40B4-BE49-F238E27FC236}">
                  <a16:creationId xmlns:a16="http://schemas.microsoft.com/office/drawing/2014/main" id="{CE7BA192-8B08-45E4-AA6A-C9182DECE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13" y="5300663"/>
              <a:ext cx="1809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Line 69">
              <a:extLst>
                <a:ext uri="{FF2B5EF4-FFF2-40B4-BE49-F238E27FC236}">
                  <a16:creationId xmlns:a16="http://schemas.microsoft.com/office/drawing/2014/main" id="{A2943C87-3563-49E3-8179-9ED856EEC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88" y="5407026"/>
              <a:ext cx="635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2" name="Rectangle 70">
              <a:extLst>
                <a:ext uri="{FF2B5EF4-FFF2-40B4-BE49-F238E27FC236}">
                  <a16:creationId xmlns:a16="http://schemas.microsoft.com/office/drawing/2014/main" id="{44355E80-ABE5-4CEA-B6A6-8193AA5BC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4843463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Line 71">
              <a:extLst>
                <a:ext uri="{FF2B5EF4-FFF2-40B4-BE49-F238E27FC236}">
                  <a16:creationId xmlns:a16="http://schemas.microsoft.com/office/drawing/2014/main" id="{7A64D41E-9BC0-4119-B16B-3C187664C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88" y="4949826"/>
              <a:ext cx="635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4" name="Rectangle 72">
              <a:extLst>
                <a:ext uri="{FF2B5EF4-FFF2-40B4-BE49-F238E27FC236}">
                  <a16:creationId xmlns:a16="http://schemas.microsoft.com/office/drawing/2014/main" id="{94C42089-C4A2-4237-B212-9036BB15C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4387851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Line 73">
              <a:extLst>
                <a:ext uri="{FF2B5EF4-FFF2-40B4-BE49-F238E27FC236}">
                  <a16:creationId xmlns:a16="http://schemas.microsoft.com/office/drawing/2014/main" id="{50F210D5-1FC9-4036-961F-0B3A20BDC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88" y="4494213"/>
              <a:ext cx="635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6" name="Rectangle 74">
              <a:extLst>
                <a:ext uri="{FF2B5EF4-FFF2-40B4-BE49-F238E27FC236}">
                  <a16:creationId xmlns:a16="http://schemas.microsoft.com/office/drawing/2014/main" id="{BFF8CAB1-C3C5-462D-A94C-CFA4EAF00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3932238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Line 75">
              <a:extLst>
                <a:ext uri="{FF2B5EF4-FFF2-40B4-BE49-F238E27FC236}">
                  <a16:creationId xmlns:a16="http://schemas.microsoft.com/office/drawing/2014/main" id="{2E29E4F3-70C5-4C83-8452-AA88F6A3E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88" y="4038601"/>
              <a:ext cx="635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8" name="Rectangle 76">
              <a:extLst>
                <a:ext uri="{FF2B5EF4-FFF2-40B4-BE49-F238E27FC236}">
                  <a16:creationId xmlns:a16="http://schemas.microsoft.com/office/drawing/2014/main" id="{3CE24688-6D56-4AA4-8B46-E5F1DEC61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3486151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Line 77">
              <a:extLst>
                <a:ext uri="{FF2B5EF4-FFF2-40B4-BE49-F238E27FC236}">
                  <a16:creationId xmlns:a16="http://schemas.microsoft.com/office/drawing/2014/main" id="{263FFC8E-C12B-4C35-BF6F-4193A505A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88" y="3592513"/>
              <a:ext cx="635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0" name="Rectangle 78">
              <a:extLst>
                <a:ext uri="{FF2B5EF4-FFF2-40B4-BE49-F238E27FC236}">
                  <a16:creationId xmlns:a16="http://schemas.microsoft.com/office/drawing/2014/main" id="{EFD24B9A-6EAC-454E-A931-6D893080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3030538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Line 79">
              <a:extLst>
                <a:ext uri="{FF2B5EF4-FFF2-40B4-BE49-F238E27FC236}">
                  <a16:creationId xmlns:a16="http://schemas.microsoft.com/office/drawing/2014/main" id="{CAFD31A7-E2D2-49BF-8184-1DA473257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88" y="3136901"/>
              <a:ext cx="635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2" name="Rectangle 80">
              <a:extLst>
                <a:ext uri="{FF2B5EF4-FFF2-40B4-BE49-F238E27FC236}">
                  <a16:creationId xmlns:a16="http://schemas.microsoft.com/office/drawing/2014/main" id="{4A7FD1EB-6961-4B72-AB63-449F25BDB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2573338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Line 81">
              <a:extLst>
                <a:ext uri="{FF2B5EF4-FFF2-40B4-BE49-F238E27FC236}">
                  <a16:creationId xmlns:a16="http://schemas.microsoft.com/office/drawing/2014/main" id="{9D3F032B-8DCE-4E43-8C75-5C3B43075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88" y="2679701"/>
              <a:ext cx="635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" name="Rectangle 82">
              <a:extLst>
                <a:ext uri="{FF2B5EF4-FFF2-40B4-BE49-F238E27FC236}">
                  <a16:creationId xmlns:a16="http://schemas.microsoft.com/office/drawing/2014/main" id="{FCD84737-CE60-4BB0-A9AD-5957F3C4F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2117726"/>
              <a:ext cx="371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Line 83">
              <a:extLst>
                <a:ext uri="{FF2B5EF4-FFF2-40B4-BE49-F238E27FC236}">
                  <a16:creationId xmlns:a16="http://schemas.microsoft.com/office/drawing/2014/main" id="{39011A80-B213-4A91-8407-F2C9F349E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088" y="2224088"/>
              <a:ext cx="635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6" name="Line 84">
              <a:extLst>
                <a:ext uri="{FF2B5EF4-FFF2-40B4-BE49-F238E27FC236}">
                  <a16:creationId xmlns:a16="http://schemas.microsoft.com/office/drawing/2014/main" id="{F4627227-6591-49DE-AEC5-79C2E7CC7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53117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7" name="Line 85">
              <a:extLst>
                <a:ext uri="{FF2B5EF4-FFF2-40B4-BE49-F238E27FC236}">
                  <a16:creationId xmlns:a16="http://schemas.microsoft.com/office/drawing/2014/main" id="{BC87D4DD-724D-4C8C-8E5B-79B35DF8C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522605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8" name="Line 86">
              <a:extLst>
                <a:ext uri="{FF2B5EF4-FFF2-40B4-BE49-F238E27FC236}">
                  <a16:creationId xmlns:a16="http://schemas.microsoft.com/office/drawing/2014/main" id="{3B3D7F16-15F6-41E7-9055-0AC811196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513080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9" name="Line 87">
              <a:extLst>
                <a:ext uri="{FF2B5EF4-FFF2-40B4-BE49-F238E27FC236}">
                  <a16:creationId xmlns:a16="http://schemas.microsoft.com/office/drawing/2014/main" id="{EF1A9E11-D1CA-4AAA-99CE-B32A33D0D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50450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0" name="Line 88">
              <a:extLst>
                <a:ext uri="{FF2B5EF4-FFF2-40B4-BE49-F238E27FC236}">
                  <a16:creationId xmlns:a16="http://schemas.microsoft.com/office/drawing/2014/main" id="{A6B22F2A-EF91-4DBC-B397-A44839524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94982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1" name="Line 89">
              <a:extLst>
                <a:ext uri="{FF2B5EF4-FFF2-40B4-BE49-F238E27FC236}">
                  <a16:creationId xmlns:a16="http://schemas.microsoft.com/office/drawing/2014/main" id="{B130B73B-24D4-4B36-A4C7-77F287F5E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865688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2" name="Line 90">
              <a:extLst>
                <a:ext uri="{FF2B5EF4-FFF2-40B4-BE49-F238E27FC236}">
                  <a16:creationId xmlns:a16="http://schemas.microsoft.com/office/drawing/2014/main" id="{30C1B384-8535-4641-97B7-2AB2DAB7F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770438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3" name="Line 91">
              <a:extLst>
                <a:ext uri="{FF2B5EF4-FFF2-40B4-BE49-F238E27FC236}">
                  <a16:creationId xmlns:a16="http://schemas.microsoft.com/office/drawing/2014/main" id="{675ACA7F-7860-44BE-AB61-819BB3AEA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675188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4" name="Line 92">
              <a:extLst>
                <a:ext uri="{FF2B5EF4-FFF2-40B4-BE49-F238E27FC236}">
                  <a16:creationId xmlns:a16="http://schemas.microsoft.com/office/drawing/2014/main" id="{8D55FC7C-3FE4-466D-8206-8B1831002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589463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" name="Line 93">
              <a:extLst>
                <a:ext uri="{FF2B5EF4-FFF2-40B4-BE49-F238E27FC236}">
                  <a16:creationId xmlns:a16="http://schemas.microsoft.com/office/drawing/2014/main" id="{AF86698E-8F60-4F5D-AB18-70D3E9C0A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494213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" name="Line 94">
              <a:extLst>
                <a:ext uri="{FF2B5EF4-FFF2-40B4-BE49-F238E27FC236}">
                  <a16:creationId xmlns:a16="http://schemas.microsoft.com/office/drawing/2014/main" id="{967B9C69-70B7-4849-BA68-31C6FC7CD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4100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7" name="Line 95">
              <a:extLst>
                <a:ext uri="{FF2B5EF4-FFF2-40B4-BE49-F238E27FC236}">
                  <a16:creationId xmlns:a16="http://schemas.microsoft.com/office/drawing/2014/main" id="{89743846-25ED-427A-A714-A5EF1C668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313238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" name="Line 96">
              <a:extLst>
                <a:ext uri="{FF2B5EF4-FFF2-40B4-BE49-F238E27FC236}">
                  <a16:creationId xmlns:a16="http://schemas.microsoft.com/office/drawing/2014/main" id="{F0D3A272-0A96-4463-AB58-0414F195A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22910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9" name="Line 97">
              <a:extLst>
                <a:ext uri="{FF2B5EF4-FFF2-40B4-BE49-F238E27FC236}">
                  <a16:creationId xmlns:a16="http://schemas.microsoft.com/office/drawing/2014/main" id="{B8076120-C1AA-4AA7-B205-2A1D09EC2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13385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0" name="Line 98">
              <a:extLst>
                <a:ext uri="{FF2B5EF4-FFF2-40B4-BE49-F238E27FC236}">
                  <a16:creationId xmlns:a16="http://schemas.microsoft.com/office/drawing/2014/main" id="{8821E434-15B4-4FDF-92AC-C003CA19F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403860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1" name="Line 99">
              <a:extLst>
                <a:ext uri="{FF2B5EF4-FFF2-40B4-BE49-F238E27FC236}">
                  <a16:creationId xmlns:a16="http://schemas.microsoft.com/office/drawing/2014/main" id="{ED3F839A-FD23-48FA-9AEA-6A8535CA1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9528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2" name="Line 100">
              <a:extLst>
                <a:ext uri="{FF2B5EF4-FFF2-40B4-BE49-F238E27FC236}">
                  <a16:creationId xmlns:a16="http://schemas.microsoft.com/office/drawing/2014/main" id="{B38E8F08-2BAB-4811-AB82-FC35DD859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85762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3" name="Line 101">
              <a:extLst>
                <a:ext uri="{FF2B5EF4-FFF2-40B4-BE49-F238E27FC236}">
                  <a16:creationId xmlns:a16="http://schemas.microsoft.com/office/drawing/2014/main" id="{0EA1AB6D-5D59-4BA2-BC88-462F36604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773488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4" name="Line 102">
              <a:extLst>
                <a:ext uri="{FF2B5EF4-FFF2-40B4-BE49-F238E27FC236}">
                  <a16:creationId xmlns:a16="http://schemas.microsoft.com/office/drawing/2014/main" id="{A78A345E-47D7-4D3C-967D-AEB36C668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67665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5" name="Line 103">
              <a:extLst>
                <a:ext uri="{FF2B5EF4-FFF2-40B4-BE49-F238E27FC236}">
                  <a16:creationId xmlns:a16="http://schemas.microsoft.com/office/drawing/2014/main" id="{6378F724-93CF-444B-9309-C2E1BC8DB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592513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6" name="Line 104">
              <a:extLst>
                <a:ext uri="{FF2B5EF4-FFF2-40B4-BE49-F238E27FC236}">
                  <a16:creationId xmlns:a16="http://schemas.microsoft.com/office/drawing/2014/main" id="{68A01025-DE93-4C0C-9762-756C82B6A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497263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7" name="Line 105">
              <a:extLst>
                <a:ext uri="{FF2B5EF4-FFF2-40B4-BE49-F238E27FC236}">
                  <a16:creationId xmlns:a16="http://schemas.microsoft.com/office/drawing/2014/main" id="{F7F369C7-976A-4033-8F12-D2DC24706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402013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8" name="Line 106">
              <a:extLst>
                <a:ext uri="{FF2B5EF4-FFF2-40B4-BE49-F238E27FC236}">
                  <a16:creationId xmlns:a16="http://schemas.microsoft.com/office/drawing/2014/main" id="{3D25F9E0-53DF-4E21-A012-3DE49022A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316288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" name="Line 107">
              <a:extLst>
                <a:ext uri="{FF2B5EF4-FFF2-40B4-BE49-F238E27FC236}">
                  <a16:creationId xmlns:a16="http://schemas.microsoft.com/office/drawing/2014/main" id="{03816424-A33A-472C-BE0A-079883D720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221038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0" name="Line 108">
              <a:extLst>
                <a:ext uri="{FF2B5EF4-FFF2-40B4-BE49-F238E27FC236}">
                  <a16:creationId xmlns:a16="http://schemas.microsoft.com/office/drawing/2014/main" id="{7B2AD0E2-434F-4C63-8287-C96A163DD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13690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1" name="Line 109">
              <a:extLst>
                <a:ext uri="{FF2B5EF4-FFF2-40B4-BE49-F238E27FC236}">
                  <a16:creationId xmlns:a16="http://schemas.microsoft.com/office/drawing/2014/main" id="{1133C83B-8533-4289-9F6A-D75D1F3FC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304165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2" name="Line 110">
              <a:extLst>
                <a:ext uri="{FF2B5EF4-FFF2-40B4-BE49-F238E27FC236}">
                  <a16:creationId xmlns:a16="http://schemas.microsoft.com/office/drawing/2014/main" id="{6C9853C6-2F4E-4EAD-8DE7-992FA22AD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295592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3" name="Line 111">
              <a:extLst>
                <a:ext uri="{FF2B5EF4-FFF2-40B4-BE49-F238E27FC236}">
                  <a16:creationId xmlns:a16="http://schemas.microsoft.com/office/drawing/2014/main" id="{E52723D7-857B-457D-89FF-6AA09CB9FF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28606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4" name="Line 112">
              <a:extLst>
                <a:ext uri="{FF2B5EF4-FFF2-40B4-BE49-F238E27FC236}">
                  <a16:creationId xmlns:a16="http://schemas.microsoft.com/office/drawing/2014/main" id="{E75DE50B-4B72-4A52-95E7-BC0EC97CD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276542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5" name="Line 113">
              <a:extLst>
                <a:ext uri="{FF2B5EF4-FFF2-40B4-BE49-F238E27FC236}">
                  <a16:creationId xmlns:a16="http://schemas.microsoft.com/office/drawing/2014/main" id="{D3F2A8BC-5326-42C7-B219-BBB46706E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267970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6" name="Line 114">
              <a:extLst>
                <a:ext uri="{FF2B5EF4-FFF2-40B4-BE49-F238E27FC236}">
                  <a16:creationId xmlns:a16="http://schemas.microsoft.com/office/drawing/2014/main" id="{45D077B0-58BB-4B45-BFC6-34F51DD2F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258445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7" name="Line 115">
              <a:extLst>
                <a:ext uri="{FF2B5EF4-FFF2-40B4-BE49-F238E27FC236}">
                  <a16:creationId xmlns:a16="http://schemas.microsoft.com/office/drawing/2014/main" id="{A9510CDF-A285-4477-AE9F-B41E069353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2500313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8" name="Line 116">
              <a:extLst>
                <a:ext uri="{FF2B5EF4-FFF2-40B4-BE49-F238E27FC236}">
                  <a16:creationId xmlns:a16="http://schemas.microsoft.com/office/drawing/2014/main" id="{C8ED972A-FFE9-4FAC-BE62-654193CA8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2405063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9" name="Line 117">
              <a:extLst>
                <a:ext uri="{FF2B5EF4-FFF2-40B4-BE49-F238E27FC236}">
                  <a16:creationId xmlns:a16="http://schemas.microsoft.com/office/drawing/2014/main" id="{7D56A3B1-9AD5-4667-BC5B-A0C352D56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726" y="2319338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0" name="Rectangle 118">
              <a:extLst>
                <a:ext uri="{FF2B5EF4-FFF2-40B4-BE49-F238E27FC236}">
                  <a16:creationId xmlns:a16="http://schemas.microsoft.com/office/drawing/2014/main" id="{41D4C4B4-D46F-4787-B874-D1F248344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76" y="2282032"/>
              <a:ext cx="2444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Rectangle 119">
              <a:extLst>
                <a:ext uri="{FF2B5EF4-FFF2-40B4-BE49-F238E27FC236}">
                  <a16:creationId xmlns:a16="http://schemas.microsoft.com/office/drawing/2014/main" id="{C77C3116-48E1-4F49-8717-8FD5A6EF7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76" y="2442370"/>
              <a:ext cx="4667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2" name="Line 120">
              <a:extLst>
                <a:ext uri="{FF2B5EF4-FFF2-40B4-BE49-F238E27FC236}">
                  <a16:creationId xmlns:a16="http://schemas.microsoft.com/office/drawing/2014/main" id="{0CA6AD35-4ADE-4ED9-8427-587E49A67A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5563" y="2224088"/>
              <a:ext cx="0" cy="31829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3" name="Line 121">
              <a:extLst>
                <a:ext uri="{FF2B5EF4-FFF2-40B4-BE49-F238E27FC236}">
                  <a16:creationId xmlns:a16="http://schemas.microsoft.com/office/drawing/2014/main" id="{140DB794-0284-4C8F-B572-B4E6D4987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588" y="5407026"/>
              <a:ext cx="42449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4" name="Freeform 122">
              <a:extLst>
                <a:ext uri="{FF2B5EF4-FFF2-40B4-BE49-F238E27FC236}">
                  <a16:creationId xmlns:a16="http://schemas.microsoft.com/office/drawing/2014/main" id="{F91B6C46-F092-4CB5-B5EB-BB346544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1" y="2670176"/>
              <a:ext cx="3597275" cy="2705100"/>
            </a:xfrm>
            <a:custGeom>
              <a:avLst/>
              <a:gdLst>
                <a:gd name="T0" fmla="*/ 13 w 2266"/>
                <a:gd name="T1" fmla="*/ 334 h 1704"/>
                <a:gd name="T2" fmla="*/ 53 w 2266"/>
                <a:gd name="T3" fmla="*/ 334 h 1704"/>
                <a:gd name="T4" fmla="*/ 87 w 2266"/>
                <a:gd name="T5" fmla="*/ 314 h 1704"/>
                <a:gd name="T6" fmla="*/ 107 w 2266"/>
                <a:gd name="T7" fmla="*/ 307 h 1704"/>
                <a:gd name="T8" fmla="*/ 134 w 2266"/>
                <a:gd name="T9" fmla="*/ 307 h 1704"/>
                <a:gd name="T10" fmla="*/ 160 w 2266"/>
                <a:gd name="T11" fmla="*/ 287 h 1704"/>
                <a:gd name="T12" fmla="*/ 194 w 2266"/>
                <a:gd name="T13" fmla="*/ 294 h 1704"/>
                <a:gd name="T14" fmla="*/ 220 w 2266"/>
                <a:gd name="T15" fmla="*/ 267 h 1704"/>
                <a:gd name="T16" fmla="*/ 247 w 2266"/>
                <a:gd name="T17" fmla="*/ 267 h 1704"/>
                <a:gd name="T18" fmla="*/ 281 w 2266"/>
                <a:gd name="T19" fmla="*/ 260 h 1704"/>
                <a:gd name="T20" fmla="*/ 307 w 2266"/>
                <a:gd name="T21" fmla="*/ 234 h 1704"/>
                <a:gd name="T22" fmla="*/ 334 w 2266"/>
                <a:gd name="T23" fmla="*/ 213 h 1704"/>
                <a:gd name="T24" fmla="*/ 368 w 2266"/>
                <a:gd name="T25" fmla="*/ 180 h 1704"/>
                <a:gd name="T26" fmla="*/ 408 w 2266"/>
                <a:gd name="T27" fmla="*/ 147 h 1704"/>
                <a:gd name="T28" fmla="*/ 441 w 2266"/>
                <a:gd name="T29" fmla="*/ 120 h 1704"/>
                <a:gd name="T30" fmla="*/ 474 w 2266"/>
                <a:gd name="T31" fmla="*/ 107 h 1704"/>
                <a:gd name="T32" fmla="*/ 515 w 2266"/>
                <a:gd name="T33" fmla="*/ 100 h 1704"/>
                <a:gd name="T34" fmla="*/ 548 w 2266"/>
                <a:gd name="T35" fmla="*/ 86 h 1704"/>
                <a:gd name="T36" fmla="*/ 581 w 2266"/>
                <a:gd name="T37" fmla="*/ 53 h 1704"/>
                <a:gd name="T38" fmla="*/ 622 w 2266"/>
                <a:gd name="T39" fmla="*/ 40 h 1704"/>
                <a:gd name="T40" fmla="*/ 655 w 2266"/>
                <a:gd name="T41" fmla="*/ 26 h 1704"/>
                <a:gd name="T42" fmla="*/ 695 w 2266"/>
                <a:gd name="T43" fmla="*/ 26 h 1704"/>
                <a:gd name="T44" fmla="*/ 728 w 2266"/>
                <a:gd name="T45" fmla="*/ 13 h 1704"/>
                <a:gd name="T46" fmla="*/ 769 w 2266"/>
                <a:gd name="T47" fmla="*/ 13 h 1704"/>
                <a:gd name="T48" fmla="*/ 809 w 2266"/>
                <a:gd name="T49" fmla="*/ 13 h 1704"/>
                <a:gd name="T50" fmla="*/ 849 w 2266"/>
                <a:gd name="T51" fmla="*/ 6 h 1704"/>
                <a:gd name="T52" fmla="*/ 889 w 2266"/>
                <a:gd name="T53" fmla="*/ 6 h 1704"/>
                <a:gd name="T54" fmla="*/ 929 w 2266"/>
                <a:gd name="T55" fmla="*/ 20 h 1704"/>
                <a:gd name="T56" fmla="*/ 969 w 2266"/>
                <a:gd name="T57" fmla="*/ 46 h 1704"/>
                <a:gd name="T58" fmla="*/ 1009 w 2266"/>
                <a:gd name="T59" fmla="*/ 93 h 1704"/>
                <a:gd name="T60" fmla="*/ 1049 w 2266"/>
                <a:gd name="T61" fmla="*/ 133 h 1704"/>
                <a:gd name="T62" fmla="*/ 1083 w 2266"/>
                <a:gd name="T63" fmla="*/ 193 h 1704"/>
                <a:gd name="T64" fmla="*/ 1123 w 2266"/>
                <a:gd name="T65" fmla="*/ 247 h 1704"/>
                <a:gd name="T66" fmla="*/ 1170 w 2266"/>
                <a:gd name="T67" fmla="*/ 314 h 1704"/>
                <a:gd name="T68" fmla="*/ 1210 w 2266"/>
                <a:gd name="T69" fmla="*/ 374 h 1704"/>
                <a:gd name="T70" fmla="*/ 1256 w 2266"/>
                <a:gd name="T71" fmla="*/ 454 h 1704"/>
                <a:gd name="T72" fmla="*/ 1290 w 2266"/>
                <a:gd name="T73" fmla="*/ 521 h 1704"/>
                <a:gd name="T74" fmla="*/ 1330 w 2266"/>
                <a:gd name="T75" fmla="*/ 588 h 1704"/>
                <a:gd name="T76" fmla="*/ 1377 w 2266"/>
                <a:gd name="T77" fmla="*/ 655 h 1704"/>
                <a:gd name="T78" fmla="*/ 1417 w 2266"/>
                <a:gd name="T79" fmla="*/ 721 h 1704"/>
                <a:gd name="T80" fmla="*/ 1457 w 2266"/>
                <a:gd name="T81" fmla="*/ 781 h 1704"/>
                <a:gd name="T82" fmla="*/ 1504 w 2266"/>
                <a:gd name="T83" fmla="*/ 842 h 1704"/>
                <a:gd name="T84" fmla="*/ 1544 w 2266"/>
                <a:gd name="T85" fmla="*/ 895 h 1704"/>
                <a:gd name="T86" fmla="*/ 1591 w 2266"/>
                <a:gd name="T87" fmla="*/ 962 h 1704"/>
                <a:gd name="T88" fmla="*/ 1637 w 2266"/>
                <a:gd name="T89" fmla="*/ 1029 h 1704"/>
                <a:gd name="T90" fmla="*/ 1678 w 2266"/>
                <a:gd name="T91" fmla="*/ 1102 h 1704"/>
                <a:gd name="T92" fmla="*/ 1724 w 2266"/>
                <a:gd name="T93" fmla="*/ 1176 h 1704"/>
                <a:gd name="T94" fmla="*/ 1771 w 2266"/>
                <a:gd name="T95" fmla="*/ 1243 h 1704"/>
                <a:gd name="T96" fmla="*/ 1811 w 2266"/>
                <a:gd name="T97" fmla="*/ 1303 h 1704"/>
                <a:gd name="T98" fmla="*/ 1865 w 2266"/>
                <a:gd name="T99" fmla="*/ 1376 h 1704"/>
                <a:gd name="T100" fmla="*/ 1905 w 2266"/>
                <a:gd name="T101" fmla="*/ 1463 h 1704"/>
                <a:gd name="T102" fmla="*/ 1952 w 2266"/>
                <a:gd name="T103" fmla="*/ 1557 h 1704"/>
                <a:gd name="T104" fmla="*/ 2005 w 2266"/>
                <a:gd name="T105" fmla="*/ 1664 h 1704"/>
                <a:gd name="T106" fmla="*/ 2052 w 2266"/>
                <a:gd name="T107" fmla="*/ 1697 h 1704"/>
                <a:gd name="T108" fmla="*/ 2099 w 2266"/>
                <a:gd name="T109" fmla="*/ 1697 h 1704"/>
                <a:gd name="T110" fmla="*/ 2152 w 2266"/>
                <a:gd name="T111" fmla="*/ 1697 h 1704"/>
                <a:gd name="T112" fmla="*/ 2206 w 2266"/>
                <a:gd name="T113" fmla="*/ 1697 h 1704"/>
                <a:gd name="T114" fmla="*/ 2246 w 2266"/>
                <a:gd name="T115" fmla="*/ 1697 h 1704"/>
                <a:gd name="T116" fmla="*/ 2266 w 2266"/>
                <a:gd name="T117" fmla="*/ 1697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6" h="1704">
                  <a:moveTo>
                    <a:pt x="0" y="340"/>
                  </a:moveTo>
                  <a:lnTo>
                    <a:pt x="7" y="334"/>
                  </a:lnTo>
                  <a:lnTo>
                    <a:pt x="13" y="334"/>
                  </a:lnTo>
                  <a:lnTo>
                    <a:pt x="27" y="327"/>
                  </a:lnTo>
                  <a:lnTo>
                    <a:pt x="40" y="320"/>
                  </a:lnTo>
                  <a:lnTo>
                    <a:pt x="53" y="334"/>
                  </a:lnTo>
                  <a:lnTo>
                    <a:pt x="67" y="327"/>
                  </a:lnTo>
                  <a:lnTo>
                    <a:pt x="73" y="327"/>
                  </a:lnTo>
                  <a:lnTo>
                    <a:pt x="87" y="314"/>
                  </a:lnTo>
                  <a:lnTo>
                    <a:pt x="93" y="314"/>
                  </a:lnTo>
                  <a:lnTo>
                    <a:pt x="100" y="314"/>
                  </a:lnTo>
                  <a:lnTo>
                    <a:pt x="107" y="307"/>
                  </a:lnTo>
                  <a:lnTo>
                    <a:pt x="120" y="320"/>
                  </a:lnTo>
                  <a:lnTo>
                    <a:pt x="127" y="307"/>
                  </a:lnTo>
                  <a:lnTo>
                    <a:pt x="134" y="307"/>
                  </a:lnTo>
                  <a:lnTo>
                    <a:pt x="140" y="287"/>
                  </a:lnTo>
                  <a:lnTo>
                    <a:pt x="154" y="307"/>
                  </a:lnTo>
                  <a:lnTo>
                    <a:pt x="160" y="287"/>
                  </a:lnTo>
                  <a:lnTo>
                    <a:pt x="174" y="280"/>
                  </a:lnTo>
                  <a:lnTo>
                    <a:pt x="180" y="287"/>
                  </a:lnTo>
                  <a:lnTo>
                    <a:pt x="194" y="294"/>
                  </a:lnTo>
                  <a:lnTo>
                    <a:pt x="207" y="280"/>
                  </a:lnTo>
                  <a:lnTo>
                    <a:pt x="214" y="280"/>
                  </a:lnTo>
                  <a:lnTo>
                    <a:pt x="220" y="267"/>
                  </a:lnTo>
                  <a:lnTo>
                    <a:pt x="234" y="274"/>
                  </a:lnTo>
                  <a:lnTo>
                    <a:pt x="241" y="267"/>
                  </a:lnTo>
                  <a:lnTo>
                    <a:pt x="247" y="267"/>
                  </a:lnTo>
                  <a:lnTo>
                    <a:pt x="261" y="254"/>
                  </a:lnTo>
                  <a:lnTo>
                    <a:pt x="267" y="260"/>
                  </a:lnTo>
                  <a:lnTo>
                    <a:pt x="281" y="260"/>
                  </a:lnTo>
                  <a:lnTo>
                    <a:pt x="287" y="247"/>
                  </a:lnTo>
                  <a:lnTo>
                    <a:pt x="301" y="240"/>
                  </a:lnTo>
                  <a:lnTo>
                    <a:pt x="307" y="234"/>
                  </a:lnTo>
                  <a:lnTo>
                    <a:pt x="314" y="220"/>
                  </a:lnTo>
                  <a:lnTo>
                    <a:pt x="327" y="220"/>
                  </a:lnTo>
                  <a:lnTo>
                    <a:pt x="334" y="213"/>
                  </a:lnTo>
                  <a:lnTo>
                    <a:pt x="347" y="193"/>
                  </a:lnTo>
                  <a:lnTo>
                    <a:pt x="361" y="187"/>
                  </a:lnTo>
                  <a:lnTo>
                    <a:pt x="368" y="180"/>
                  </a:lnTo>
                  <a:lnTo>
                    <a:pt x="381" y="167"/>
                  </a:lnTo>
                  <a:lnTo>
                    <a:pt x="394" y="160"/>
                  </a:lnTo>
                  <a:lnTo>
                    <a:pt x="408" y="147"/>
                  </a:lnTo>
                  <a:lnTo>
                    <a:pt x="414" y="133"/>
                  </a:lnTo>
                  <a:lnTo>
                    <a:pt x="428" y="133"/>
                  </a:lnTo>
                  <a:lnTo>
                    <a:pt x="441" y="120"/>
                  </a:lnTo>
                  <a:lnTo>
                    <a:pt x="448" y="113"/>
                  </a:lnTo>
                  <a:lnTo>
                    <a:pt x="461" y="107"/>
                  </a:lnTo>
                  <a:lnTo>
                    <a:pt x="474" y="107"/>
                  </a:lnTo>
                  <a:lnTo>
                    <a:pt x="488" y="100"/>
                  </a:lnTo>
                  <a:lnTo>
                    <a:pt x="501" y="93"/>
                  </a:lnTo>
                  <a:lnTo>
                    <a:pt x="515" y="100"/>
                  </a:lnTo>
                  <a:lnTo>
                    <a:pt x="521" y="86"/>
                  </a:lnTo>
                  <a:lnTo>
                    <a:pt x="535" y="73"/>
                  </a:lnTo>
                  <a:lnTo>
                    <a:pt x="548" y="86"/>
                  </a:lnTo>
                  <a:lnTo>
                    <a:pt x="555" y="66"/>
                  </a:lnTo>
                  <a:lnTo>
                    <a:pt x="568" y="66"/>
                  </a:lnTo>
                  <a:lnTo>
                    <a:pt x="581" y="53"/>
                  </a:lnTo>
                  <a:lnTo>
                    <a:pt x="595" y="60"/>
                  </a:lnTo>
                  <a:lnTo>
                    <a:pt x="608" y="60"/>
                  </a:lnTo>
                  <a:lnTo>
                    <a:pt x="622" y="40"/>
                  </a:lnTo>
                  <a:lnTo>
                    <a:pt x="635" y="46"/>
                  </a:lnTo>
                  <a:lnTo>
                    <a:pt x="648" y="40"/>
                  </a:lnTo>
                  <a:lnTo>
                    <a:pt x="655" y="26"/>
                  </a:lnTo>
                  <a:lnTo>
                    <a:pt x="668" y="26"/>
                  </a:lnTo>
                  <a:lnTo>
                    <a:pt x="682" y="26"/>
                  </a:lnTo>
                  <a:lnTo>
                    <a:pt x="695" y="26"/>
                  </a:lnTo>
                  <a:lnTo>
                    <a:pt x="708" y="20"/>
                  </a:lnTo>
                  <a:lnTo>
                    <a:pt x="715" y="26"/>
                  </a:lnTo>
                  <a:lnTo>
                    <a:pt x="728" y="13"/>
                  </a:lnTo>
                  <a:lnTo>
                    <a:pt x="742" y="13"/>
                  </a:lnTo>
                  <a:lnTo>
                    <a:pt x="755" y="20"/>
                  </a:lnTo>
                  <a:lnTo>
                    <a:pt x="769" y="13"/>
                  </a:lnTo>
                  <a:lnTo>
                    <a:pt x="782" y="6"/>
                  </a:lnTo>
                  <a:lnTo>
                    <a:pt x="795" y="13"/>
                  </a:lnTo>
                  <a:lnTo>
                    <a:pt x="809" y="13"/>
                  </a:lnTo>
                  <a:lnTo>
                    <a:pt x="822" y="6"/>
                  </a:lnTo>
                  <a:lnTo>
                    <a:pt x="835" y="0"/>
                  </a:lnTo>
                  <a:lnTo>
                    <a:pt x="849" y="6"/>
                  </a:lnTo>
                  <a:lnTo>
                    <a:pt x="862" y="6"/>
                  </a:lnTo>
                  <a:lnTo>
                    <a:pt x="876" y="6"/>
                  </a:lnTo>
                  <a:lnTo>
                    <a:pt x="889" y="6"/>
                  </a:lnTo>
                  <a:lnTo>
                    <a:pt x="902" y="20"/>
                  </a:lnTo>
                  <a:lnTo>
                    <a:pt x="916" y="13"/>
                  </a:lnTo>
                  <a:lnTo>
                    <a:pt x="929" y="20"/>
                  </a:lnTo>
                  <a:lnTo>
                    <a:pt x="942" y="40"/>
                  </a:lnTo>
                  <a:lnTo>
                    <a:pt x="956" y="40"/>
                  </a:lnTo>
                  <a:lnTo>
                    <a:pt x="969" y="46"/>
                  </a:lnTo>
                  <a:lnTo>
                    <a:pt x="982" y="60"/>
                  </a:lnTo>
                  <a:lnTo>
                    <a:pt x="996" y="66"/>
                  </a:lnTo>
                  <a:lnTo>
                    <a:pt x="1009" y="93"/>
                  </a:lnTo>
                  <a:lnTo>
                    <a:pt x="1023" y="107"/>
                  </a:lnTo>
                  <a:lnTo>
                    <a:pt x="1036" y="113"/>
                  </a:lnTo>
                  <a:lnTo>
                    <a:pt x="1049" y="133"/>
                  </a:lnTo>
                  <a:lnTo>
                    <a:pt x="1056" y="147"/>
                  </a:lnTo>
                  <a:lnTo>
                    <a:pt x="1069" y="173"/>
                  </a:lnTo>
                  <a:lnTo>
                    <a:pt x="1083" y="193"/>
                  </a:lnTo>
                  <a:lnTo>
                    <a:pt x="1096" y="207"/>
                  </a:lnTo>
                  <a:lnTo>
                    <a:pt x="1109" y="227"/>
                  </a:lnTo>
                  <a:lnTo>
                    <a:pt x="1123" y="247"/>
                  </a:lnTo>
                  <a:lnTo>
                    <a:pt x="1136" y="267"/>
                  </a:lnTo>
                  <a:lnTo>
                    <a:pt x="1156" y="294"/>
                  </a:lnTo>
                  <a:lnTo>
                    <a:pt x="1170" y="314"/>
                  </a:lnTo>
                  <a:lnTo>
                    <a:pt x="1183" y="334"/>
                  </a:lnTo>
                  <a:lnTo>
                    <a:pt x="1196" y="354"/>
                  </a:lnTo>
                  <a:lnTo>
                    <a:pt x="1210" y="374"/>
                  </a:lnTo>
                  <a:lnTo>
                    <a:pt x="1223" y="401"/>
                  </a:lnTo>
                  <a:lnTo>
                    <a:pt x="1236" y="427"/>
                  </a:lnTo>
                  <a:lnTo>
                    <a:pt x="1256" y="454"/>
                  </a:lnTo>
                  <a:lnTo>
                    <a:pt x="1263" y="474"/>
                  </a:lnTo>
                  <a:lnTo>
                    <a:pt x="1277" y="501"/>
                  </a:lnTo>
                  <a:lnTo>
                    <a:pt x="1290" y="521"/>
                  </a:lnTo>
                  <a:lnTo>
                    <a:pt x="1303" y="548"/>
                  </a:lnTo>
                  <a:lnTo>
                    <a:pt x="1317" y="568"/>
                  </a:lnTo>
                  <a:lnTo>
                    <a:pt x="1330" y="588"/>
                  </a:lnTo>
                  <a:lnTo>
                    <a:pt x="1343" y="614"/>
                  </a:lnTo>
                  <a:lnTo>
                    <a:pt x="1363" y="634"/>
                  </a:lnTo>
                  <a:lnTo>
                    <a:pt x="1377" y="655"/>
                  </a:lnTo>
                  <a:lnTo>
                    <a:pt x="1390" y="681"/>
                  </a:lnTo>
                  <a:lnTo>
                    <a:pt x="1404" y="701"/>
                  </a:lnTo>
                  <a:lnTo>
                    <a:pt x="1417" y="721"/>
                  </a:lnTo>
                  <a:lnTo>
                    <a:pt x="1430" y="741"/>
                  </a:lnTo>
                  <a:lnTo>
                    <a:pt x="1444" y="761"/>
                  </a:lnTo>
                  <a:lnTo>
                    <a:pt x="1457" y="781"/>
                  </a:lnTo>
                  <a:lnTo>
                    <a:pt x="1470" y="802"/>
                  </a:lnTo>
                  <a:lnTo>
                    <a:pt x="1490" y="815"/>
                  </a:lnTo>
                  <a:lnTo>
                    <a:pt x="1504" y="842"/>
                  </a:lnTo>
                  <a:lnTo>
                    <a:pt x="1517" y="855"/>
                  </a:lnTo>
                  <a:lnTo>
                    <a:pt x="1531" y="875"/>
                  </a:lnTo>
                  <a:lnTo>
                    <a:pt x="1544" y="895"/>
                  </a:lnTo>
                  <a:lnTo>
                    <a:pt x="1557" y="915"/>
                  </a:lnTo>
                  <a:lnTo>
                    <a:pt x="1577" y="935"/>
                  </a:lnTo>
                  <a:lnTo>
                    <a:pt x="1591" y="962"/>
                  </a:lnTo>
                  <a:lnTo>
                    <a:pt x="1604" y="982"/>
                  </a:lnTo>
                  <a:lnTo>
                    <a:pt x="1617" y="1009"/>
                  </a:lnTo>
                  <a:lnTo>
                    <a:pt x="1637" y="1029"/>
                  </a:lnTo>
                  <a:lnTo>
                    <a:pt x="1651" y="1055"/>
                  </a:lnTo>
                  <a:lnTo>
                    <a:pt x="1664" y="1082"/>
                  </a:lnTo>
                  <a:lnTo>
                    <a:pt x="1678" y="1102"/>
                  </a:lnTo>
                  <a:lnTo>
                    <a:pt x="1691" y="1122"/>
                  </a:lnTo>
                  <a:lnTo>
                    <a:pt x="1704" y="1156"/>
                  </a:lnTo>
                  <a:lnTo>
                    <a:pt x="1724" y="1176"/>
                  </a:lnTo>
                  <a:lnTo>
                    <a:pt x="1738" y="1196"/>
                  </a:lnTo>
                  <a:lnTo>
                    <a:pt x="1751" y="1216"/>
                  </a:lnTo>
                  <a:lnTo>
                    <a:pt x="1771" y="1243"/>
                  </a:lnTo>
                  <a:lnTo>
                    <a:pt x="1785" y="1263"/>
                  </a:lnTo>
                  <a:lnTo>
                    <a:pt x="1798" y="1283"/>
                  </a:lnTo>
                  <a:lnTo>
                    <a:pt x="1811" y="1303"/>
                  </a:lnTo>
                  <a:lnTo>
                    <a:pt x="1831" y="1329"/>
                  </a:lnTo>
                  <a:lnTo>
                    <a:pt x="1845" y="1356"/>
                  </a:lnTo>
                  <a:lnTo>
                    <a:pt x="1865" y="1376"/>
                  </a:lnTo>
                  <a:lnTo>
                    <a:pt x="1878" y="1403"/>
                  </a:lnTo>
                  <a:lnTo>
                    <a:pt x="1891" y="1430"/>
                  </a:lnTo>
                  <a:lnTo>
                    <a:pt x="1905" y="1463"/>
                  </a:lnTo>
                  <a:lnTo>
                    <a:pt x="1918" y="1490"/>
                  </a:lnTo>
                  <a:lnTo>
                    <a:pt x="1932" y="1523"/>
                  </a:lnTo>
                  <a:lnTo>
                    <a:pt x="1952" y="1557"/>
                  </a:lnTo>
                  <a:lnTo>
                    <a:pt x="1972" y="1597"/>
                  </a:lnTo>
                  <a:lnTo>
                    <a:pt x="1992" y="1637"/>
                  </a:lnTo>
                  <a:lnTo>
                    <a:pt x="2005" y="1664"/>
                  </a:lnTo>
                  <a:lnTo>
                    <a:pt x="2025" y="1677"/>
                  </a:lnTo>
                  <a:lnTo>
                    <a:pt x="2039" y="1697"/>
                  </a:lnTo>
                  <a:lnTo>
                    <a:pt x="2052" y="1697"/>
                  </a:lnTo>
                  <a:lnTo>
                    <a:pt x="2065" y="1697"/>
                  </a:lnTo>
                  <a:lnTo>
                    <a:pt x="2079" y="1697"/>
                  </a:lnTo>
                  <a:lnTo>
                    <a:pt x="2099" y="1697"/>
                  </a:lnTo>
                  <a:lnTo>
                    <a:pt x="2112" y="1697"/>
                  </a:lnTo>
                  <a:lnTo>
                    <a:pt x="2132" y="1697"/>
                  </a:lnTo>
                  <a:lnTo>
                    <a:pt x="2152" y="1697"/>
                  </a:lnTo>
                  <a:lnTo>
                    <a:pt x="2165" y="1704"/>
                  </a:lnTo>
                  <a:lnTo>
                    <a:pt x="2186" y="1697"/>
                  </a:lnTo>
                  <a:lnTo>
                    <a:pt x="2206" y="1697"/>
                  </a:lnTo>
                  <a:lnTo>
                    <a:pt x="2219" y="1704"/>
                  </a:lnTo>
                  <a:lnTo>
                    <a:pt x="2232" y="1697"/>
                  </a:lnTo>
                  <a:lnTo>
                    <a:pt x="2246" y="1697"/>
                  </a:lnTo>
                  <a:lnTo>
                    <a:pt x="2259" y="1697"/>
                  </a:lnTo>
                  <a:lnTo>
                    <a:pt x="2266" y="1697"/>
                  </a:lnTo>
                  <a:lnTo>
                    <a:pt x="2266" y="1697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5" name="Rectangle 123">
              <a:extLst>
                <a:ext uri="{FF2B5EF4-FFF2-40B4-BE49-F238E27FC236}">
                  <a16:creationId xmlns:a16="http://schemas.microsoft.com/office/drawing/2014/main" id="{6F4B5F70-E8C0-4798-9FE1-1858C60D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3" y="31892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6" name="Rectangle 124">
              <a:extLst>
                <a:ext uri="{FF2B5EF4-FFF2-40B4-BE49-F238E27FC236}">
                  <a16:creationId xmlns:a16="http://schemas.microsoft.com/office/drawing/2014/main" id="{1DDC4E0C-06A5-4970-B3EA-8EB073AD9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31892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7" name="Rectangle 125">
              <a:extLst>
                <a:ext uri="{FF2B5EF4-FFF2-40B4-BE49-F238E27FC236}">
                  <a16:creationId xmlns:a16="http://schemas.microsoft.com/office/drawing/2014/main" id="{3158E930-8EA1-464E-B75A-8D689699E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13" y="31781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8" name="Rectangle 126">
              <a:extLst>
                <a:ext uri="{FF2B5EF4-FFF2-40B4-BE49-F238E27FC236}">
                  <a16:creationId xmlns:a16="http://schemas.microsoft.com/office/drawing/2014/main" id="{36FDA310-FFF1-4BA7-A1DC-3EF29542C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316865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" name="Rectangle 127">
              <a:extLst>
                <a:ext uri="{FF2B5EF4-FFF2-40B4-BE49-F238E27FC236}">
                  <a16:creationId xmlns:a16="http://schemas.microsoft.com/office/drawing/2014/main" id="{38D45775-1A04-420B-85EB-8C8ACACA8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88" y="316865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" name="Rectangle 128">
              <a:extLst>
                <a:ext uri="{FF2B5EF4-FFF2-40B4-BE49-F238E27FC236}">
                  <a16:creationId xmlns:a16="http://schemas.microsoft.com/office/drawing/2014/main" id="{417E32E3-369F-48FE-B212-452823850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201" y="31892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1" name="Rectangle 129">
              <a:extLst>
                <a:ext uri="{FF2B5EF4-FFF2-40B4-BE49-F238E27FC236}">
                  <a16:creationId xmlns:a16="http://schemas.microsoft.com/office/drawing/2014/main" id="{CC73F0E9-A92F-45CD-97F7-EFBF7366B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838" y="31781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2" name="Rectangle 130">
              <a:extLst>
                <a:ext uri="{FF2B5EF4-FFF2-40B4-BE49-F238E27FC236}">
                  <a16:creationId xmlns:a16="http://schemas.microsoft.com/office/drawing/2014/main" id="{AB639B7E-BFD9-41DB-9C38-5F9225280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063" y="316865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3" name="Rectangle 131">
              <a:extLst>
                <a:ext uri="{FF2B5EF4-FFF2-40B4-BE49-F238E27FC236}">
                  <a16:creationId xmlns:a16="http://schemas.microsoft.com/office/drawing/2014/main" id="{F4805484-1901-4704-9C64-5A185C49D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31575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4" name="Rectangle 132">
              <a:extLst>
                <a:ext uri="{FF2B5EF4-FFF2-40B4-BE49-F238E27FC236}">
                  <a16:creationId xmlns:a16="http://schemas.microsoft.com/office/drawing/2014/main" id="{E7F95686-521C-48AA-9411-48DDC97FA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1" y="31575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5" name="Rectangle 133">
              <a:extLst>
                <a:ext uri="{FF2B5EF4-FFF2-40B4-BE49-F238E27FC236}">
                  <a16:creationId xmlns:a16="http://schemas.microsoft.com/office/drawing/2014/main" id="{43CC08C2-5C62-47D6-8BE3-90B3E3E9C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813" y="3157538"/>
              <a:ext cx="428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6" name="Rectangle 134">
              <a:extLst>
                <a:ext uri="{FF2B5EF4-FFF2-40B4-BE49-F238E27FC236}">
                  <a16:creationId xmlns:a16="http://schemas.microsoft.com/office/drawing/2014/main" id="{52AB3A20-CF2A-4B78-9ECA-ED7784CA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451" y="31464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7" name="Rectangle 135">
              <a:extLst>
                <a:ext uri="{FF2B5EF4-FFF2-40B4-BE49-F238E27FC236}">
                  <a16:creationId xmlns:a16="http://schemas.microsoft.com/office/drawing/2014/main" id="{B4022E59-149A-4722-B229-3B0D552F2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31575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8" name="Rectangle 136">
              <a:extLst>
                <a:ext uri="{FF2B5EF4-FFF2-40B4-BE49-F238E27FC236}">
                  <a16:creationId xmlns:a16="http://schemas.microsoft.com/office/drawing/2014/main" id="{5CFE8BCB-3C9A-42DB-B161-B40D005D2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6" y="31464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9" name="Rectangle 137">
              <a:extLst>
                <a:ext uri="{FF2B5EF4-FFF2-40B4-BE49-F238E27FC236}">
                  <a16:creationId xmlns:a16="http://schemas.microsoft.com/office/drawing/2014/main" id="{09CE4545-72BF-4661-8053-19368D9DC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313" y="31464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" name="Rectangle 138">
              <a:extLst>
                <a:ext uri="{FF2B5EF4-FFF2-40B4-BE49-F238E27FC236}">
                  <a16:creationId xmlns:a16="http://schemas.microsoft.com/office/drawing/2014/main" id="{1A601D68-49B5-49B8-BD9A-DF21644E3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426" y="31146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1" name="Rectangle 139">
              <a:extLst>
                <a:ext uri="{FF2B5EF4-FFF2-40B4-BE49-F238E27FC236}">
                  <a16:creationId xmlns:a16="http://schemas.microsoft.com/office/drawing/2014/main" id="{9BC7E14A-5B83-408B-BBB4-508F97093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951" y="313690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2" name="Rectangle 140">
              <a:extLst>
                <a:ext uri="{FF2B5EF4-FFF2-40B4-BE49-F238E27FC236}">
                  <a16:creationId xmlns:a16="http://schemas.microsoft.com/office/drawing/2014/main" id="{F2AD1CAF-DF2E-45B6-9BEE-67E0218AE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76" y="31146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3" name="Rectangle 141">
              <a:extLst>
                <a:ext uri="{FF2B5EF4-FFF2-40B4-BE49-F238E27FC236}">
                  <a16:creationId xmlns:a16="http://schemas.microsoft.com/office/drawing/2014/main" id="{83B578ED-B4BE-49F1-A1BA-0F42C931A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1" y="310515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4" name="Rectangle 142">
              <a:extLst>
                <a:ext uri="{FF2B5EF4-FFF2-40B4-BE49-F238E27FC236}">
                  <a16:creationId xmlns:a16="http://schemas.microsoft.com/office/drawing/2014/main" id="{45C7D6F6-CB75-4F55-BDEA-971A0E0D7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26" y="31146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5" name="Rectangle 143">
              <a:extLst>
                <a:ext uri="{FF2B5EF4-FFF2-40B4-BE49-F238E27FC236}">
                  <a16:creationId xmlns:a16="http://schemas.microsoft.com/office/drawing/2014/main" id="{91320CC1-02B8-4E40-B201-1EAEC76F5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563" y="31146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6" name="Rectangle 144">
              <a:extLst>
                <a:ext uri="{FF2B5EF4-FFF2-40B4-BE49-F238E27FC236}">
                  <a16:creationId xmlns:a16="http://schemas.microsoft.com/office/drawing/2014/main" id="{5484771C-FB84-461D-9C9E-7C5B24EFC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676" y="30940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7" name="Rectangle 145">
              <a:extLst>
                <a:ext uri="{FF2B5EF4-FFF2-40B4-BE49-F238E27FC236}">
                  <a16:creationId xmlns:a16="http://schemas.microsoft.com/office/drawing/2014/main" id="{654EE74B-A1A1-4DDD-A594-6D775015F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3" y="3094038"/>
              <a:ext cx="206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8" name="Rectangle 146">
              <a:extLst>
                <a:ext uri="{FF2B5EF4-FFF2-40B4-BE49-F238E27FC236}">
                  <a16:creationId xmlns:a16="http://schemas.microsoft.com/office/drawing/2014/main" id="{261394FB-BD57-43D0-8DA4-0FA0958D8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426" y="30829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9" name="Rectangle 147">
              <a:extLst>
                <a:ext uri="{FF2B5EF4-FFF2-40B4-BE49-F238E27FC236}">
                  <a16:creationId xmlns:a16="http://schemas.microsoft.com/office/drawing/2014/main" id="{14B44056-A7DD-4436-BB2C-CFD10E1D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951" y="3094038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" name="Rectangle 148">
              <a:extLst>
                <a:ext uri="{FF2B5EF4-FFF2-40B4-BE49-F238E27FC236}">
                  <a16:creationId xmlns:a16="http://schemas.microsoft.com/office/drawing/2014/main" id="{069BA574-036D-4F40-BAF4-4F3A5B50C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176" y="307340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1" name="Rectangle 149">
              <a:extLst>
                <a:ext uri="{FF2B5EF4-FFF2-40B4-BE49-F238E27FC236}">
                  <a16:creationId xmlns:a16="http://schemas.microsoft.com/office/drawing/2014/main" id="{7E2BFD84-9954-4C4C-97F7-D14ED66C8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288" y="30829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2" name="Rectangle 150">
              <a:extLst>
                <a:ext uri="{FF2B5EF4-FFF2-40B4-BE49-F238E27FC236}">
                  <a16:creationId xmlns:a16="http://schemas.microsoft.com/office/drawing/2014/main" id="{05BCB8B9-2D4D-4AA5-A4E2-87E750B66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813" y="30622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3" name="Rectangle 151">
              <a:extLst>
                <a:ext uri="{FF2B5EF4-FFF2-40B4-BE49-F238E27FC236}">
                  <a16:creationId xmlns:a16="http://schemas.microsoft.com/office/drawing/2014/main" id="{C6F63B28-1FF6-4C40-A31A-5B8621941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038" y="30622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4" name="Rectangle 152">
              <a:extLst>
                <a:ext uri="{FF2B5EF4-FFF2-40B4-BE49-F238E27FC236}">
                  <a16:creationId xmlns:a16="http://schemas.microsoft.com/office/drawing/2014/main" id="{7C1D55FA-EA8F-468F-8A20-47423D504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563" y="30622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5" name="Rectangle 153">
              <a:extLst>
                <a:ext uri="{FF2B5EF4-FFF2-40B4-BE49-F238E27FC236}">
                  <a16:creationId xmlns:a16="http://schemas.microsoft.com/office/drawing/2014/main" id="{8819E963-42E5-44FF-A0F5-1817E214A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304165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6" name="Rectangle 154">
              <a:extLst>
                <a:ext uri="{FF2B5EF4-FFF2-40B4-BE49-F238E27FC236}">
                  <a16:creationId xmlns:a16="http://schemas.microsoft.com/office/drawing/2014/main" id="{96CDF0DA-C2B6-4EA2-8D96-9D879C75F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30305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7" name="Rectangle 155">
              <a:extLst>
                <a:ext uri="{FF2B5EF4-FFF2-40B4-BE49-F238E27FC236}">
                  <a16:creationId xmlns:a16="http://schemas.microsoft.com/office/drawing/2014/main" id="{4431D88A-95B5-4300-8D68-837C755C1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538" y="3030538"/>
              <a:ext cx="206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8" name="Rectangle 156">
              <a:extLst>
                <a:ext uri="{FF2B5EF4-FFF2-40B4-BE49-F238E27FC236}">
                  <a16:creationId xmlns:a16="http://schemas.microsoft.com/office/drawing/2014/main" id="{F37F6E77-BB83-4971-B0D1-F7E12080C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29987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9" name="Rectangle 157">
              <a:extLst>
                <a:ext uri="{FF2B5EF4-FFF2-40B4-BE49-F238E27FC236}">
                  <a16:creationId xmlns:a16="http://schemas.microsoft.com/office/drawing/2014/main" id="{4125409F-61EA-435B-B172-C60FC0750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176" y="29987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0" name="Rectangle 158">
              <a:extLst>
                <a:ext uri="{FF2B5EF4-FFF2-40B4-BE49-F238E27FC236}">
                  <a16:creationId xmlns:a16="http://schemas.microsoft.com/office/drawing/2014/main" id="{4FD9FF54-11E7-444D-BE8A-E986DE3A4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3" y="29876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1" name="Rectangle 159">
              <a:extLst>
                <a:ext uri="{FF2B5EF4-FFF2-40B4-BE49-F238E27FC236}">
                  <a16:creationId xmlns:a16="http://schemas.microsoft.com/office/drawing/2014/main" id="{8674DAB6-1BEC-47A5-9AB8-9E8070A00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926" y="29670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2" name="Rectangle 160">
              <a:extLst>
                <a:ext uri="{FF2B5EF4-FFF2-40B4-BE49-F238E27FC236}">
                  <a16:creationId xmlns:a16="http://schemas.microsoft.com/office/drawing/2014/main" id="{EDC26310-C5AA-4DF9-A774-5156A2C5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563" y="2955926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3" name="Rectangle 161">
              <a:extLst>
                <a:ext uri="{FF2B5EF4-FFF2-40B4-BE49-F238E27FC236}">
                  <a16:creationId xmlns:a16="http://schemas.microsoft.com/office/drawing/2014/main" id="{BBF1CB96-B764-4742-AD96-AD94F3A6E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9352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4" name="Rectangle 162">
              <a:extLst>
                <a:ext uri="{FF2B5EF4-FFF2-40B4-BE49-F238E27FC236}">
                  <a16:creationId xmlns:a16="http://schemas.microsoft.com/office/drawing/2014/main" id="{870F30DA-3EAF-4E56-B26B-574B3BB68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426" y="29130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5" name="Rectangle 163">
              <a:extLst>
                <a:ext uri="{FF2B5EF4-FFF2-40B4-BE49-F238E27FC236}">
                  <a16:creationId xmlns:a16="http://schemas.microsoft.com/office/drawing/2014/main" id="{92FFF7D6-3860-434E-8F82-BF1F79029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29035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6" name="Rectangle 164">
              <a:extLst>
                <a:ext uri="{FF2B5EF4-FFF2-40B4-BE49-F238E27FC236}">
                  <a16:creationId xmlns:a16="http://schemas.microsoft.com/office/drawing/2014/main" id="{2DF57A0C-985D-4F5E-8C61-87C9FCE5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176" y="28924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7" name="Rectangle 165">
              <a:extLst>
                <a:ext uri="{FF2B5EF4-FFF2-40B4-BE49-F238E27FC236}">
                  <a16:creationId xmlns:a16="http://schemas.microsoft.com/office/drawing/2014/main" id="{318765BC-3EBC-4EF2-8ABA-6757C2319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1" y="287178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8" name="Rectangle 166">
              <a:extLst>
                <a:ext uri="{FF2B5EF4-FFF2-40B4-BE49-F238E27FC236}">
                  <a16:creationId xmlns:a16="http://schemas.microsoft.com/office/drawing/2014/main" id="{B763AB7C-948C-4D06-83B4-E0496D00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038" y="2860676"/>
              <a:ext cx="206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9" name="Rectangle 167">
              <a:extLst>
                <a:ext uri="{FF2B5EF4-FFF2-40B4-BE49-F238E27FC236}">
                  <a16:creationId xmlns:a16="http://schemas.microsoft.com/office/drawing/2014/main" id="{1C01EC4C-357B-4848-9620-EE4EC742E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151" y="28400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" name="Rectangle 168">
              <a:extLst>
                <a:ext uri="{FF2B5EF4-FFF2-40B4-BE49-F238E27FC236}">
                  <a16:creationId xmlns:a16="http://schemas.microsoft.com/office/drawing/2014/main" id="{4925C938-C0F8-4E50-8592-07BB03056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788" y="2840038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" name="Rectangle 169">
              <a:extLst>
                <a:ext uri="{FF2B5EF4-FFF2-40B4-BE49-F238E27FC236}">
                  <a16:creationId xmlns:a16="http://schemas.microsoft.com/office/drawing/2014/main" id="{51412DB2-CF99-4EEB-884F-65E28298B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426" y="281781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2" name="Rectangle 170">
              <a:extLst>
                <a:ext uri="{FF2B5EF4-FFF2-40B4-BE49-F238E27FC236}">
                  <a16:creationId xmlns:a16="http://schemas.microsoft.com/office/drawing/2014/main" id="{2C8A4BEC-C7C1-47E6-95A3-BFE0E959B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17813"/>
              <a:ext cx="428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3" name="Rectangle 171">
              <a:extLst>
                <a:ext uri="{FF2B5EF4-FFF2-40B4-BE49-F238E27FC236}">
                  <a16:creationId xmlns:a16="http://schemas.microsoft.com/office/drawing/2014/main" id="{C7D4C4DA-74A8-48A2-85FF-9272A632B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6" y="280670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4" name="Rectangle 172">
              <a:extLst>
                <a:ext uri="{FF2B5EF4-FFF2-40B4-BE49-F238E27FC236}">
                  <a16:creationId xmlns:a16="http://schemas.microsoft.com/office/drawing/2014/main" id="{46EFE716-22AE-4F82-B9EC-6741E53B2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401" y="2806701"/>
              <a:ext cx="42863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5" name="Rectangle 173">
              <a:extLst>
                <a:ext uri="{FF2B5EF4-FFF2-40B4-BE49-F238E27FC236}">
                  <a16:creationId xmlns:a16="http://schemas.microsoft.com/office/drawing/2014/main" id="{82EF7376-699F-4145-B4C2-279F7DECC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038" y="2806701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6" name="Rectangle 174">
              <a:extLst>
                <a:ext uri="{FF2B5EF4-FFF2-40B4-BE49-F238E27FC236}">
                  <a16:creationId xmlns:a16="http://schemas.microsoft.com/office/drawing/2014/main" id="{D9BC56FF-76E9-47AA-B359-7356D58AE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263" y="27971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7" name="Rectangle 175">
              <a:extLst>
                <a:ext uri="{FF2B5EF4-FFF2-40B4-BE49-F238E27FC236}">
                  <a16:creationId xmlns:a16="http://schemas.microsoft.com/office/drawing/2014/main" id="{9B21DBC8-0A68-49C4-804C-D87CFD83C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901" y="2765426"/>
              <a:ext cx="206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8" name="Rectangle 176">
              <a:extLst>
                <a:ext uri="{FF2B5EF4-FFF2-40B4-BE49-F238E27FC236}">
                  <a16:creationId xmlns:a16="http://schemas.microsoft.com/office/drawing/2014/main" id="{153C7991-5FFC-4773-8254-961E0795F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013" y="27860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9" name="Rectangle 177">
              <a:extLst>
                <a:ext uri="{FF2B5EF4-FFF2-40B4-BE49-F238E27FC236}">
                  <a16:creationId xmlns:a16="http://schemas.microsoft.com/office/drawing/2014/main" id="{750A51DF-D4EB-4B69-AFCF-FBDAB9077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651" y="275431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0" name="Rectangle 178">
              <a:extLst>
                <a:ext uri="{FF2B5EF4-FFF2-40B4-BE49-F238E27FC236}">
                  <a16:creationId xmlns:a16="http://schemas.microsoft.com/office/drawing/2014/main" id="{927717BF-0061-4288-8E9B-BF95829B2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27654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" name="Rectangle 179">
              <a:extLst>
                <a:ext uri="{FF2B5EF4-FFF2-40B4-BE49-F238E27FC236}">
                  <a16:creationId xmlns:a16="http://schemas.microsoft.com/office/drawing/2014/main" id="{01E27BA5-6BA0-481E-991D-DE0712FC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1" y="274320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2" name="Rectangle 180">
              <a:extLst>
                <a:ext uri="{FF2B5EF4-FFF2-40B4-BE49-F238E27FC236}">
                  <a16:creationId xmlns:a16="http://schemas.microsoft.com/office/drawing/2014/main" id="{B959C5FA-C72E-4070-9A8F-3DCF03935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038" y="2754313"/>
              <a:ext cx="428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3" name="Rectangle 181">
              <a:extLst>
                <a:ext uri="{FF2B5EF4-FFF2-40B4-BE49-F238E27FC236}">
                  <a16:creationId xmlns:a16="http://schemas.microsoft.com/office/drawing/2014/main" id="{7F167172-8984-491B-A575-6210ABA70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263" y="275431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4" name="Rectangle 182">
              <a:extLst>
                <a:ext uri="{FF2B5EF4-FFF2-40B4-BE49-F238E27FC236}">
                  <a16:creationId xmlns:a16="http://schemas.microsoft.com/office/drawing/2014/main" id="{7D6D550F-E521-4087-AB87-ADFAD0082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1" y="27225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5" name="Rectangle 183">
              <a:extLst>
                <a:ext uri="{FF2B5EF4-FFF2-40B4-BE49-F238E27FC236}">
                  <a16:creationId xmlns:a16="http://schemas.microsoft.com/office/drawing/2014/main" id="{8C0CBC63-412B-4DE5-8220-6E8E40269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126" y="27336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6" name="Rectangle 184">
              <a:extLst>
                <a:ext uri="{FF2B5EF4-FFF2-40B4-BE49-F238E27FC236}">
                  <a16:creationId xmlns:a16="http://schemas.microsoft.com/office/drawing/2014/main" id="{ED27CFF2-7F3B-4945-B0E1-7DCF8EA7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763" y="27225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7" name="Rectangle 185">
              <a:extLst>
                <a:ext uri="{FF2B5EF4-FFF2-40B4-BE49-F238E27FC236}">
                  <a16:creationId xmlns:a16="http://schemas.microsoft.com/office/drawing/2014/main" id="{A06759A8-F214-4574-B8A4-602ABED6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1" y="27019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8" name="Rectangle 186">
              <a:extLst>
                <a:ext uri="{FF2B5EF4-FFF2-40B4-BE49-F238E27FC236}">
                  <a16:creationId xmlns:a16="http://schemas.microsoft.com/office/drawing/2014/main" id="{520A3DBB-379E-414C-8C0E-1BC1AC178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626" y="270192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9" name="Rectangle 187">
              <a:extLst>
                <a:ext uri="{FF2B5EF4-FFF2-40B4-BE49-F238E27FC236}">
                  <a16:creationId xmlns:a16="http://schemas.microsoft.com/office/drawing/2014/main" id="{B0A0664A-9765-46CD-8CF3-E60C4EAD2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2701926"/>
              <a:ext cx="206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0" name="Rectangle 188">
              <a:extLst>
                <a:ext uri="{FF2B5EF4-FFF2-40B4-BE49-F238E27FC236}">
                  <a16:creationId xmlns:a16="http://schemas.microsoft.com/office/drawing/2014/main" id="{841481D3-D2C5-46F0-9A70-476FA8DA9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6" y="269081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1" name="Rectangle 189">
              <a:extLst>
                <a:ext uri="{FF2B5EF4-FFF2-40B4-BE49-F238E27FC236}">
                  <a16:creationId xmlns:a16="http://schemas.microsoft.com/office/drawing/2014/main" id="{8A822A65-6667-4EB7-BEB5-CC65AC6CE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013" y="269081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2" name="Rectangle 190">
              <a:extLst>
                <a:ext uri="{FF2B5EF4-FFF2-40B4-BE49-F238E27FC236}">
                  <a16:creationId xmlns:a16="http://schemas.microsoft.com/office/drawing/2014/main" id="{10DC5678-F293-4981-A383-2949621B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651" y="269081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3" name="Rectangle 191">
              <a:extLst>
                <a:ext uri="{FF2B5EF4-FFF2-40B4-BE49-F238E27FC236}">
                  <a16:creationId xmlns:a16="http://schemas.microsoft.com/office/drawing/2014/main" id="{E73388AB-0EF8-4A5A-970B-08E61427F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6" y="267970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4" name="Rectangle 192">
              <a:extLst>
                <a:ext uri="{FF2B5EF4-FFF2-40B4-BE49-F238E27FC236}">
                  <a16:creationId xmlns:a16="http://schemas.microsoft.com/office/drawing/2014/main" id="{4BD19BE5-5E32-4301-88CC-5A267D6D9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267970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5" name="Rectangle 193">
              <a:extLst>
                <a:ext uri="{FF2B5EF4-FFF2-40B4-BE49-F238E27FC236}">
                  <a16:creationId xmlns:a16="http://schemas.microsoft.com/office/drawing/2014/main" id="{9A488EAB-C047-4901-BBB5-4233E82A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738" y="267970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6" name="Rectangle 194">
              <a:extLst>
                <a:ext uri="{FF2B5EF4-FFF2-40B4-BE49-F238E27FC236}">
                  <a16:creationId xmlns:a16="http://schemas.microsoft.com/office/drawing/2014/main" id="{EC534C42-38FF-48CC-99C5-31F5FA127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76" y="26701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7" name="Rectangle 195">
              <a:extLst>
                <a:ext uri="{FF2B5EF4-FFF2-40B4-BE49-F238E27FC236}">
                  <a16:creationId xmlns:a16="http://schemas.microsoft.com/office/drawing/2014/main" id="{DB3729F5-7011-4CFD-BE68-EA0AA93F9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013" y="26701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8" name="Rectangle 196">
              <a:extLst>
                <a:ext uri="{FF2B5EF4-FFF2-40B4-BE49-F238E27FC236}">
                  <a16:creationId xmlns:a16="http://schemas.microsoft.com/office/drawing/2014/main" id="{E48A5B51-EB84-403D-A5F0-F03925A33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238" y="26701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9" name="Rectangle 197">
              <a:extLst>
                <a:ext uri="{FF2B5EF4-FFF2-40B4-BE49-F238E27FC236}">
                  <a16:creationId xmlns:a16="http://schemas.microsoft.com/office/drawing/2014/main" id="{79822037-F28B-4EB2-A562-D94847CE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6" y="26701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0" name="Rectangle 198">
              <a:extLst>
                <a:ext uri="{FF2B5EF4-FFF2-40B4-BE49-F238E27FC236}">
                  <a16:creationId xmlns:a16="http://schemas.microsoft.com/office/drawing/2014/main" id="{62D7C7BD-82DD-4907-921C-8C653A6DC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26590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1" name="Rectangle 199">
              <a:extLst>
                <a:ext uri="{FF2B5EF4-FFF2-40B4-BE49-F238E27FC236}">
                  <a16:creationId xmlns:a16="http://schemas.microsoft.com/office/drawing/2014/main" id="{AA6D71E7-3535-4AB4-B87E-D8DF8EC8E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26590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2" name="Rectangle 200">
              <a:extLst>
                <a:ext uri="{FF2B5EF4-FFF2-40B4-BE49-F238E27FC236}">
                  <a16:creationId xmlns:a16="http://schemas.microsoft.com/office/drawing/2014/main" id="{739C7010-CF9B-4EEC-B4B2-3E188F20A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76" y="26590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3" name="Rectangle 201">
              <a:extLst>
                <a:ext uri="{FF2B5EF4-FFF2-40B4-BE49-F238E27FC236}">
                  <a16:creationId xmlns:a16="http://schemas.microsoft.com/office/drawing/2014/main" id="{15F2F35F-7EB0-4223-8ED7-F6E262AF7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488" y="26590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4" name="Rectangle 202">
              <a:extLst>
                <a:ext uri="{FF2B5EF4-FFF2-40B4-BE49-F238E27FC236}">
                  <a16:creationId xmlns:a16="http://schemas.microsoft.com/office/drawing/2014/main" id="{48CE4AF2-29C1-45DD-AB24-9E7073492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126" y="265906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5" name="Rectangle 203">
              <a:extLst>
                <a:ext uri="{FF2B5EF4-FFF2-40B4-BE49-F238E27FC236}">
                  <a16:creationId xmlns:a16="http://schemas.microsoft.com/office/drawing/2014/main" id="{BCF8AE32-41B3-4140-8BEA-6FF3B28B2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1" y="26701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6" name="Rectangle 204">
              <a:extLst>
                <a:ext uri="{FF2B5EF4-FFF2-40B4-BE49-F238E27FC236}">
                  <a16:creationId xmlns:a16="http://schemas.microsoft.com/office/drawing/2014/main" id="{8524DC61-C40C-44FB-BF5C-4980C575B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88" y="2690813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13" name="Group 406">
              <a:extLst>
                <a:ext uri="{FF2B5EF4-FFF2-40B4-BE49-F238E27FC236}">
                  <a16:creationId xmlns:a16="http://schemas.microsoft.com/office/drawing/2014/main" id="{42AD9228-5456-48C3-A4CA-C13B4C762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313" y="2679700"/>
              <a:ext cx="3532188" cy="2716213"/>
              <a:chOff x="695" y="1688"/>
              <a:chExt cx="2225" cy="1711"/>
            </a:xfrm>
          </p:grpSpPr>
          <p:sp>
            <p:nvSpPr>
              <p:cNvPr id="97" name="Rectangle 206">
                <a:extLst>
                  <a:ext uri="{FF2B5EF4-FFF2-40B4-BE49-F238E27FC236}">
                    <a16:creationId xmlns:a16="http://schemas.microsoft.com/office/drawing/2014/main" id="{A3300226-B7DF-4EA4-BDEB-A0129347A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" y="168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" name="Rectangle 207">
                <a:extLst>
                  <a:ext uri="{FF2B5EF4-FFF2-40B4-BE49-F238E27FC236}">
                    <a16:creationId xmlns:a16="http://schemas.microsoft.com/office/drawing/2014/main" id="{09BE8789-DFDB-48B4-80E9-8C5ED3DC1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1695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" name="Rectangle 208">
                <a:extLst>
                  <a:ext uri="{FF2B5EF4-FFF2-40B4-BE49-F238E27FC236}">
                    <a16:creationId xmlns:a16="http://schemas.microsoft.com/office/drawing/2014/main" id="{A399C892-FCBB-43A9-8EFC-9E8B6D593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0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" name="Rectangle 209">
                <a:extLst>
                  <a:ext uri="{FF2B5EF4-FFF2-40B4-BE49-F238E27FC236}">
                    <a16:creationId xmlns:a16="http://schemas.microsoft.com/office/drawing/2014/main" id="{DC7F282B-960B-4EB7-88F5-E59CE43BE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" y="1715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" name="Rectangle 210">
                <a:extLst>
                  <a:ext uri="{FF2B5EF4-FFF2-40B4-BE49-F238E27FC236}">
                    <a16:creationId xmlns:a16="http://schemas.microsoft.com/office/drawing/2014/main" id="{4CD01050-5C7D-4DF9-8CA6-66BBF57B5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1715"/>
                <a:ext cx="26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" name="Rectangle 211">
                <a:extLst>
                  <a:ext uri="{FF2B5EF4-FFF2-40B4-BE49-F238E27FC236}">
                    <a16:creationId xmlns:a16="http://schemas.microsoft.com/office/drawing/2014/main" id="{E243A29E-516D-4859-946C-321D70736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" y="172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" name="Rectangle 212">
                <a:extLst>
                  <a:ext uri="{FF2B5EF4-FFF2-40B4-BE49-F238E27FC236}">
                    <a16:creationId xmlns:a16="http://schemas.microsoft.com/office/drawing/2014/main" id="{B14CF50D-F75D-4243-9217-2C61FDA1B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1742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" name="Rectangle 213">
                <a:extLst>
                  <a:ext uri="{FF2B5EF4-FFF2-40B4-BE49-F238E27FC236}">
                    <a16:creationId xmlns:a16="http://schemas.microsoft.com/office/drawing/2014/main" id="{CB76F5A2-CE11-4DE1-BBF1-1B1357C6A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" y="1768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" name="Rectangle 214">
                <a:extLst>
                  <a:ext uri="{FF2B5EF4-FFF2-40B4-BE49-F238E27FC236}">
                    <a16:creationId xmlns:a16="http://schemas.microsoft.com/office/drawing/2014/main" id="{3136A4FE-FE84-4D40-BCC6-D2641283C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178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" name="Rectangle 215">
                <a:extLst>
                  <a:ext uri="{FF2B5EF4-FFF2-40B4-BE49-F238E27FC236}">
                    <a16:creationId xmlns:a16="http://schemas.microsoft.com/office/drawing/2014/main" id="{3C3FEB64-B711-4721-AD1C-0002DB625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" y="178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" name="Rectangle 216">
                <a:extLst>
                  <a:ext uri="{FF2B5EF4-FFF2-40B4-BE49-F238E27FC236}">
                    <a16:creationId xmlns:a16="http://schemas.microsoft.com/office/drawing/2014/main" id="{ABFA22CA-A460-46CA-B2EA-7DF19E187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" y="180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" name="Rectangle 217">
                <a:extLst>
                  <a:ext uri="{FF2B5EF4-FFF2-40B4-BE49-F238E27FC236}">
                    <a16:creationId xmlns:a16="http://schemas.microsoft.com/office/drawing/2014/main" id="{199BAB99-04FF-4FAE-9B7E-221B33255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" y="182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" name="Rectangle 218">
                <a:extLst>
                  <a:ext uri="{FF2B5EF4-FFF2-40B4-BE49-F238E27FC236}">
                    <a16:creationId xmlns:a16="http://schemas.microsoft.com/office/drawing/2014/main" id="{DB1942D7-3654-446A-9BE1-562BCFDD1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" y="184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" name="Rectangle 219">
                <a:extLst>
                  <a:ext uri="{FF2B5EF4-FFF2-40B4-BE49-F238E27FC236}">
                    <a16:creationId xmlns:a16="http://schemas.microsoft.com/office/drawing/2014/main" id="{201B1B4F-1039-4658-8DA7-C62B58F96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" y="186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" name="Rectangle 220">
                <a:extLst>
                  <a:ext uri="{FF2B5EF4-FFF2-40B4-BE49-F238E27FC236}">
                    <a16:creationId xmlns:a16="http://schemas.microsoft.com/office/drawing/2014/main" id="{50F17750-C2D1-4A11-B169-3D96A3370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7" y="1875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" name="Rectangle 221">
                <a:extLst>
                  <a:ext uri="{FF2B5EF4-FFF2-40B4-BE49-F238E27FC236}">
                    <a16:creationId xmlns:a16="http://schemas.microsoft.com/office/drawing/2014/main" id="{9495A6FC-209C-42D1-A4FB-B0021716B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" y="190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" name="Rectangle 222">
                <a:extLst>
                  <a:ext uri="{FF2B5EF4-FFF2-40B4-BE49-F238E27FC236}">
                    <a16:creationId xmlns:a16="http://schemas.microsoft.com/office/drawing/2014/main" id="{8B10CE02-4481-4F4A-9974-B9ED54DD5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" y="192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" name="Rectangle 223">
                <a:extLst>
                  <a:ext uri="{FF2B5EF4-FFF2-40B4-BE49-F238E27FC236}">
                    <a16:creationId xmlns:a16="http://schemas.microsoft.com/office/drawing/2014/main" id="{856FEF2A-4566-48BD-BA55-3167C7E45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" y="1942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" name="Rectangle 224">
                <a:extLst>
                  <a:ext uri="{FF2B5EF4-FFF2-40B4-BE49-F238E27FC236}">
                    <a16:creationId xmlns:a16="http://schemas.microsoft.com/office/drawing/2014/main" id="{FF08FAFC-C12E-4F01-9E81-13E11D127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96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" name="Rectangle 225">
                <a:extLst>
                  <a:ext uri="{FF2B5EF4-FFF2-40B4-BE49-F238E27FC236}">
                    <a16:creationId xmlns:a16="http://schemas.microsoft.com/office/drawing/2014/main" id="{A24AA826-1226-4279-8EC9-FCA18323A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198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" name="Rectangle 226">
                <a:extLst>
                  <a:ext uri="{FF2B5EF4-FFF2-40B4-BE49-F238E27FC236}">
                    <a16:creationId xmlns:a16="http://schemas.microsoft.com/office/drawing/2014/main" id="{B006906D-36C5-4E0E-9A36-D2EF4ADD0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00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" name="Rectangle 227">
                <a:extLst>
                  <a:ext uri="{FF2B5EF4-FFF2-40B4-BE49-F238E27FC236}">
                    <a16:creationId xmlns:a16="http://schemas.microsoft.com/office/drawing/2014/main" id="{46CB67F7-A73F-4BAF-86E3-CF1167496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202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" name="Rectangle 228">
                <a:extLst>
                  <a:ext uri="{FF2B5EF4-FFF2-40B4-BE49-F238E27FC236}">
                    <a16:creationId xmlns:a16="http://schemas.microsoft.com/office/drawing/2014/main" id="{9777502A-A50F-4BBE-BA1D-9F432E4E8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204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" name="Rectangle 229">
                <a:extLst>
                  <a:ext uri="{FF2B5EF4-FFF2-40B4-BE49-F238E27FC236}">
                    <a16:creationId xmlns:a16="http://schemas.microsoft.com/office/drawing/2014/main" id="{8D1D5E2D-2649-455B-82F9-CEF55BADE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4" y="207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" name="Rectangle 230">
                <a:extLst>
                  <a:ext uri="{FF2B5EF4-FFF2-40B4-BE49-F238E27FC236}">
                    <a16:creationId xmlns:a16="http://schemas.microsoft.com/office/drawing/2014/main" id="{706FAF2A-90D4-42EA-9C6A-E4527C126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09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" name="Rectangle 231">
                <a:extLst>
                  <a:ext uri="{FF2B5EF4-FFF2-40B4-BE49-F238E27FC236}">
                    <a16:creationId xmlns:a16="http://schemas.microsoft.com/office/drawing/2014/main" id="{DA6758D0-EA14-4F6F-B645-37C829463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212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3" name="Rectangle 232">
                <a:extLst>
                  <a:ext uri="{FF2B5EF4-FFF2-40B4-BE49-F238E27FC236}">
                    <a16:creationId xmlns:a16="http://schemas.microsoft.com/office/drawing/2014/main" id="{6622BF81-7479-4F0B-AE75-62565B38B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2149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4" name="Rectangle 233">
                <a:extLst>
                  <a:ext uri="{FF2B5EF4-FFF2-40B4-BE49-F238E27FC236}">
                    <a16:creationId xmlns:a16="http://schemas.microsoft.com/office/drawing/2014/main" id="{E69FADDE-4485-4C20-AEB5-1F7DEA82D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216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5" name="Rectangle 234">
                <a:extLst>
                  <a:ext uri="{FF2B5EF4-FFF2-40B4-BE49-F238E27FC236}">
                    <a16:creationId xmlns:a16="http://schemas.microsoft.com/office/drawing/2014/main" id="{FD0183CA-B136-42EE-AD41-872D4A1D5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5" y="2189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6" name="Rectangle 235">
                <a:extLst>
                  <a:ext uri="{FF2B5EF4-FFF2-40B4-BE49-F238E27FC236}">
                    <a16:creationId xmlns:a16="http://schemas.microsoft.com/office/drawing/2014/main" id="{E13B7CA8-1FA3-4B11-B9F2-97293D20B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" y="221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7" name="Rectangle 236">
                <a:extLst>
                  <a:ext uri="{FF2B5EF4-FFF2-40B4-BE49-F238E27FC236}">
                    <a16:creationId xmlns:a16="http://schemas.microsoft.com/office/drawing/2014/main" id="{1EA98A85-45CD-47B1-AB2D-5347DCDCB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" y="223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8" name="Rectangle 237">
                <a:extLst>
                  <a:ext uri="{FF2B5EF4-FFF2-40B4-BE49-F238E27FC236}">
                    <a16:creationId xmlns:a16="http://schemas.microsoft.com/office/drawing/2014/main" id="{EABFFC60-C0E1-4FE2-8738-4939A1EB4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225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9" name="Rectangle 238">
                <a:extLst>
                  <a:ext uri="{FF2B5EF4-FFF2-40B4-BE49-F238E27FC236}">
                    <a16:creationId xmlns:a16="http://schemas.microsoft.com/office/drawing/2014/main" id="{450FB467-3799-4FCD-80DC-8E257536F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" y="2283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0" name="Rectangle 239">
                <a:extLst>
                  <a:ext uri="{FF2B5EF4-FFF2-40B4-BE49-F238E27FC236}">
                    <a16:creationId xmlns:a16="http://schemas.microsoft.com/office/drawing/2014/main" id="{C70B28C8-564E-4ADE-8534-659DD1EFD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2303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1" name="Rectangle 240">
                <a:extLst>
                  <a:ext uri="{FF2B5EF4-FFF2-40B4-BE49-F238E27FC236}">
                    <a16:creationId xmlns:a16="http://schemas.microsoft.com/office/drawing/2014/main" id="{C37875FB-C31A-4F09-A3E4-3E69DF4EC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233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2" name="Rectangle 241">
                <a:extLst>
                  <a:ext uri="{FF2B5EF4-FFF2-40B4-BE49-F238E27FC236}">
                    <a16:creationId xmlns:a16="http://schemas.microsoft.com/office/drawing/2014/main" id="{65795DAA-A9AF-4CA6-97FB-4C2910E49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2350"/>
                <a:ext cx="14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3" name="Rectangle 242">
                <a:extLst>
                  <a:ext uri="{FF2B5EF4-FFF2-40B4-BE49-F238E27FC236}">
                    <a16:creationId xmlns:a16="http://schemas.microsoft.com/office/drawing/2014/main" id="{DB274C85-0D4E-43D5-A90B-63E74532B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237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" name="Rectangle 243">
                <a:extLst>
                  <a:ext uri="{FF2B5EF4-FFF2-40B4-BE49-F238E27FC236}">
                    <a16:creationId xmlns:a16="http://schemas.microsoft.com/office/drawing/2014/main" id="{CB771CEC-2EA8-493A-8335-6D475DF44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" y="2397"/>
                <a:ext cx="14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5" name="Rectangle 244">
                <a:extLst>
                  <a:ext uri="{FF2B5EF4-FFF2-40B4-BE49-F238E27FC236}">
                    <a16:creationId xmlns:a16="http://schemas.microsoft.com/office/drawing/2014/main" id="{F2D65486-5066-473F-9BA7-4C3B13AC3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241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6" name="Rectangle 245">
                <a:extLst>
                  <a:ext uri="{FF2B5EF4-FFF2-40B4-BE49-F238E27FC236}">
                    <a16:creationId xmlns:a16="http://schemas.microsoft.com/office/drawing/2014/main" id="{98597662-F7FB-4869-BC18-661E45025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2437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7" name="Rectangle 246">
                <a:extLst>
                  <a:ext uri="{FF2B5EF4-FFF2-40B4-BE49-F238E27FC236}">
                    <a16:creationId xmlns:a16="http://schemas.microsoft.com/office/drawing/2014/main" id="{74F4B347-2CC9-418C-8203-88B76EDD7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245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8" name="Rectangle 247">
                <a:extLst>
                  <a:ext uri="{FF2B5EF4-FFF2-40B4-BE49-F238E27FC236}">
                    <a16:creationId xmlns:a16="http://schemas.microsoft.com/office/drawing/2014/main" id="{B4A3BEC5-3981-4675-A0FE-A632B3AEE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47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9" name="Rectangle 248">
                <a:extLst>
                  <a:ext uri="{FF2B5EF4-FFF2-40B4-BE49-F238E27FC236}">
                    <a16:creationId xmlns:a16="http://schemas.microsoft.com/office/drawing/2014/main" id="{23913839-4CCC-4262-87B5-D6DAB0579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" y="249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0" name="Rectangle 249">
                <a:extLst>
                  <a:ext uri="{FF2B5EF4-FFF2-40B4-BE49-F238E27FC236}">
                    <a16:creationId xmlns:a16="http://schemas.microsoft.com/office/drawing/2014/main" id="{46984179-B882-4F3B-A843-AB2E70867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" y="251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1" name="Rectangle 250">
                <a:extLst>
                  <a:ext uri="{FF2B5EF4-FFF2-40B4-BE49-F238E27FC236}">
                    <a16:creationId xmlns:a16="http://schemas.microsoft.com/office/drawing/2014/main" id="{CE9B732F-A953-49A6-8FC3-20267AA7D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2530"/>
                <a:ext cx="27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2" name="Rectangle 251">
                <a:extLst>
                  <a:ext uri="{FF2B5EF4-FFF2-40B4-BE49-F238E27FC236}">
                    <a16:creationId xmlns:a16="http://schemas.microsoft.com/office/drawing/2014/main" id="{493A02EE-8143-4569-B6DD-AF6224AA4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255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3" name="Rectangle 252">
                <a:extLst>
                  <a:ext uri="{FF2B5EF4-FFF2-40B4-BE49-F238E27FC236}">
                    <a16:creationId xmlns:a16="http://schemas.microsoft.com/office/drawing/2014/main" id="{D56C58C8-D671-4D09-8639-AE695E202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2564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4" name="Rectangle 253">
                <a:extLst>
                  <a:ext uri="{FF2B5EF4-FFF2-40B4-BE49-F238E27FC236}">
                    <a16:creationId xmlns:a16="http://schemas.microsoft.com/office/drawing/2014/main" id="{8B7A629B-18B0-459C-957F-A6FDCB889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590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5" name="Rectangle 254">
                <a:extLst>
                  <a:ext uri="{FF2B5EF4-FFF2-40B4-BE49-F238E27FC236}">
                    <a16:creationId xmlns:a16="http://schemas.microsoft.com/office/drawing/2014/main" id="{AC0F66E0-C3F1-4A42-94C7-ADCE484F0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2610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6" name="Rectangle 255">
                <a:extLst>
                  <a:ext uri="{FF2B5EF4-FFF2-40B4-BE49-F238E27FC236}">
                    <a16:creationId xmlns:a16="http://schemas.microsoft.com/office/drawing/2014/main" id="{6617EFAF-2DAB-4918-8346-E4F402929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5" y="2631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7" name="Rectangle 256">
                <a:extLst>
                  <a:ext uri="{FF2B5EF4-FFF2-40B4-BE49-F238E27FC236}">
                    <a16:creationId xmlns:a16="http://schemas.microsoft.com/office/drawing/2014/main" id="{B83667A1-F2D5-4985-82D4-68A37C875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2651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8" name="Rectangle 257">
                <a:extLst>
                  <a:ext uri="{FF2B5EF4-FFF2-40B4-BE49-F238E27FC236}">
                    <a16:creationId xmlns:a16="http://schemas.microsoft.com/office/drawing/2014/main" id="{F83A8E99-6F19-42CF-B22B-4AB3B60ED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" y="2677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" name="Rectangle 258">
                <a:extLst>
                  <a:ext uri="{FF2B5EF4-FFF2-40B4-BE49-F238E27FC236}">
                    <a16:creationId xmlns:a16="http://schemas.microsoft.com/office/drawing/2014/main" id="{EDDD0439-90B2-4A50-BC9D-B387D4B37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2704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0" name="Rectangle 259">
                <a:extLst>
                  <a:ext uri="{FF2B5EF4-FFF2-40B4-BE49-F238E27FC236}">
                    <a16:creationId xmlns:a16="http://schemas.microsoft.com/office/drawing/2014/main" id="{CBB2F5D9-F74D-4422-B535-D566F4D64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2731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" name="Rectangle 260">
                <a:extLst>
                  <a:ext uri="{FF2B5EF4-FFF2-40B4-BE49-F238E27FC236}">
                    <a16:creationId xmlns:a16="http://schemas.microsoft.com/office/drawing/2014/main" id="{8EB7B983-AEA1-45AB-807D-30CDCBAFE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2751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2" name="Rectangle 261">
                <a:extLst>
                  <a:ext uri="{FF2B5EF4-FFF2-40B4-BE49-F238E27FC236}">
                    <a16:creationId xmlns:a16="http://schemas.microsoft.com/office/drawing/2014/main" id="{943A576F-82C6-4B6E-ADD2-09086D16F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2771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3" name="Rectangle 262">
                <a:extLst>
                  <a:ext uri="{FF2B5EF4-FFF2-40B4-BE49-F238E27FC236}">
                    <a16:creationId xmlns:a16="http://schemas.microsoft.com/office/drawing/2014/main" id="{05CD94A4-8906-4775-B7CC-0EED83C7D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279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4" name="Rectangle 263">
                <a:extLst>
                  <a:ext uri="{FF2B5EF4-FFF2-40B4-BE49-F238E27FC236}">
                    <a16:creationId xmlns:a16="http://schemas.microsoft.com/office/drawing/2014/main" id="{3A3524E6-CBCA-4D94-8D45-E4F4BF4DC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2824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5" name="Rectangle 264">
                <a:extLst>
                  <a:ext uri="{FF2B5EF4-FFF2-40B4-BE49-F238E27FC236}">
                    <a16:creationId xmlns:a16="http://schemas.microsoft.com/office/drawing/2014/main" id="{935FE2B0-5EC7-45C8-A44B-36C4DF7BD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2844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6" name="Rectangle 265">
                <a:extLst>
                  <a:ext uri="{FF2B5EF4-FFF2-40B4-BE49-F238E27FC236}">
                    <a16:creationId xmlns:a16="http://schemas.microsoft.com/office/drawing/2014/main" id="{57CE294D-22A3-4647-A9CC-C6DCDA0BD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2871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7" name="Rectangle 266">
                <a:extLst>
                  <a:ext uri="{FF2B5EF4-FFF2-40B4-BE49-F238E27FC236}">
                    <a16:creationId xmlns:a16="http://schemas.microsoft.com/office/drawing/2014/main" id="{156D9695-5539-4EE3-BCDF-91C9BEAE9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2891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8" name="Rectangle 267">
                <a:extLst>
                  <a:ext uri="{FF2B5EF4-FFF2-40B4-BE49-F238E27FC236}">
                    <a16:creationId xmlns:a16="http://schemas.microsoft.com/office/drawing/2014/main" id="{155DC757-D0C1-4477-8407-B5EDD5EC3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" y="2911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9" name="Rectangle 268">
                <a:extLst>
                  <a:ext uri="{FF2B5EF4-FFF2-40B4-BE49-F238E27FC236}">
                    <a16:creationId xmlns:a16="http://schemas.microsoft.com/office/drawing/2014/main" id="{93D8259C-70A2-4E1D-835F-4FC42E933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" y="293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0" name="Rectangle 269">
                <a:extLst>
                  <a:ext uri="{FF2B5EF4-FFF2-40B4-BE49-F238E27FC236}">
                    <a16:creationId xmlns:a16="http://schemas.microsoft.com/office/drawing/2014/main" id="{028707A5-00F4-46C9-A0E5-0FFAF4792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95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1" name="Rectangle 270">
                <a:extLst>
                  <a:ext uri="{FF2B5EF4-FFF2-40B4-BE49-F238E27FC236}">
                    <a16:creationId xmlns:a16="http://schemas.microsoft.com/office/drawing/2014/main" id="{0E54EF7C-7025-421B-80D7-8552EE37D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3" y="297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2" name="Rectangle 271">
                <a:extLst>
                  <a:ext uri="{FF2B5EF4-FFF2-40B4-BE49-F238E27FC236}">
                    <a16:creationId xmlns:a16="http://schemas.microsoft.com/office/drawing/2014/main" id="{BB3FDD68-4145-421C-948E-E993ED5DF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6" y="3005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" name="Rectangle 272">
                <a:extLst>
                  <a:ext uri="{FF2B5EF4-FFF2-40B4-BE49-F238E27FC236}">
                    <a16:creationId xmlns:a16="http://schemas.microsoft.com/office/drawing/2014/main" id="{47655473-EA77-4212-876F-E833FB375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031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4" name="Rectangle 273">
                <a:extLst>
                  <a:ext uri="{FF2B5EF4-FFF2-40B4-BE49-F238E27FC236}">
                    <a16:creationId xmlns:a16="http://schemas.microsoft.com/office/drawing/2014/main" id="{A1E7C6BC-C5BB-480E-934E-3C48D7377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305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5" name="Rectangle 274">
                <a:extLst>
                  <a:ext uri="{FF2B5EF4-FFF2-40B4-BE49-F238E27FC236}">
                    <a16:creationId xmlns:a16="http://schemas.microsoft.com/office/drawing/2014/main" id="{6EF999F3-709A-4317-98EE-B41C1995C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3" y="307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6" name="Rectangle 275">
                <a:extLst>
                  <a:ext uri="{FF2B5EF4-FFF2-40B4-BE49-F238E27FC236}">
                    <a16:creationId xmlns:a16="http://schemas.microsoft.com/office/drawing/2014/main" id="{0A237E91-8779-4576-B7CF-04A80CA4B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3105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7" name="Rectangle 276">
                <a:extLst>
                  <a:ext uri="{FF2B5EF4-FFF2-40B4-BE49-F238E27FC236}">
                    <a16:creationId xmlns:a16="http://schemas.microsoft.com/office/drawing/2014/main" id="{D3CCF6F9-8866-4758-8269-92470883C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313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8" name="Rectangle 277">
                <a:extLst>
                  <a:ext uri="{FF2B5EF4-FFF2-40B4-BE49-F238E27FC236}">
                    <a16:creationId xmlns:a16="http://schemas.microsoft.com/office/drawing/2014/main" id="{750BC983-CC0F-4097-9F04-C40055EEF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" y="3158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9" name="Rectangle 278">
                <a:extLst>
                  <a:ext uri="{FF2B5EF4-FFF2-40B4-BE49-F238E27FC236}">
                    <a16:creationId xmlns:a16="http://schemas.microsoft.com/office/drawing/2014/main" id="{9AE8A40D-0A87-4B55-9126-B0414A89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19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0" name="Rectangle 279">
                <a:extLst>
                  <a:ext uri="{FF2B5EF4-FFF2-40B4-BE49-F238E27FC236}">
                    <a16:creationId xmlns:a16="http://schemas.microsoft.com/office/drawing/2014/main" id="{5A1442C3-553B-4CDF-8AA1-CB5F149A1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" y="323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1" name="Rectangle 280">
                <a:extLst>
                  <a:ext uri="{FF2B5EF4-FFF2-40B4-BE49-F238E27FC236}">
                    <a16:creationId xmlns:a16="http://schemas.microsoft.com/office/drawing/2014/main" id="{2BAB01F8-BFD1-4DBC-9947-445C73B05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32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2" name="Rectangle 281">
                <a:extLst>
                  <a:ext uri="{FF2B5EF4-FFF2-40B4-BE49-F238E27FC236}">
                    <a16:creationId xmlns:a16="http://schemas.microsoft.com/office/drawing/2014/main" id="{19B029C8-0F70-4A9B-A34C-70AB7E069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3305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3" name="Rectangle 282">
                <a:extLst>
                  <a:ext uri="{FF2B5EF4-FFF2-40B4-BE49-F238E27FC236}">
                    <a16:creationId xmlns:a16="http://schemas.microsoft.com/office/drawing/2014/main" id="{8C28AAEE-66FD-4F89-8A8B-FDF41CDDB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" y="333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4" name="Rectangle 283">
                <a:extLst>
                  <a:ext uri="{FF2B5EF4-FFF2-40B4-BE49-F238E27FC236}">
                    <a16:creationId xmlns:a16="http://schemas.microsoft.com/office/drawing/2014/main" id="{C711FA0A-94D8-4541-A2EC-80899A61A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35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5" name="Rectangle 284">
                <a:extLst>
                  <a:ext uri="{FF2B5EF4-FFF2-40B4-BE49-F238E27FC236}">
                    <a16:creationId xmlns:a16="http://schemas.microsoft.com/office/drawing/2014/main" id="{E25DF4B2-AC36-476F-BC41-1C55AFE28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0" y="336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6" name="Rectangle 285">
                <a:extLst>
                  <a:ext uri="{FF2B5EF4-FFF2-40B4-BE49-F238E27FC236}">
                    <a16:creationId xmlns:a16="http://schemas.microsoft.com/office/drawing/2014/main" id="{30E5442F-21E7-4CD9-AF36-5BD5BF70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3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7" name="Rectangle 286">
                <a:extLst>
                  <a:ext uri="{FF2B5EF4-FFF2-40B4-BE49-F238E27FC236}">
                    <a16:creationId xmlns:a16="http://schemas.microsoft.com/office/drawing/2014/main" id="{31829C5C-17BA-451D-A1DE-EC551A442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3366"/>
                <a:ext cx="27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8" name="Rectangle 287">
                <a:extLst>
                  <a:ext uri="{FF2B5EF4-FFF2-40B4-BE49-F238E27FC236}">
                    <a16:creationId xmlns:a16="http://schemas.microsoft.com/office/drawing/2014/main" id="{0E72ABDF-1AD0-4CC2-AB73-0DE71BA19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0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9" name="Rectangle 288">
                <a:extLst>
                  <a:ext uri="{FF2B5EF4-FFF2-40B4-BE49-F238E27FC236}">
                    <a16:creationId xmlns:a16="http://schemas.microsoft.com/office/drawing/2014/main" id="{F69E3C92-6154-4B2F-B91E-15802C682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3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0" name="Rectangle 289">
                <a:extLst>
                  <a:ext uri="{FF2B5EF4-FFF2-40B4-BE49-F238E27FC236}">
                    <a16:creationId xmlns:a16="http://schemas.microsoft.com/office/drawing/2014/main" id="{D4AAB910-DEE1-4081-96B0-B1D38C25E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1" name="Rectangle 290">
                <a:extLst>
                  <a:ext uri="{FF2B5EF4-FFF2-40B4-BE49-F238E27FC236}">
                    <a16:creationId xmlns:a16="http://schemas.microsoft.com/office/drawing/2014/main" id="{B8B36AF7-6486-43A6-BDFC-EDEC85EC6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2" name="Rectangle 291">
                <a:extLst>
                  <a:ext uri="{FF2B5EF4-FFF2-40B4-BE49-F238E27FC236}">
                    <a16:creationId xmlns:a16="http://schemas.microsoft.com/office/drawing/2014/main" id="{E690CD7C-BD37-4A02-8AB2-02119305E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3" name="Rectangle 292">
                <a:extLst>
                  <a:ext uri="{FF2B5EF4-FFF2-40B4-BE49-F238E27FC236}">
                    <a16:creationId xmlns:a16="http://schemas.microsoft.com/office/drawing/2014/main" id="{A1748CD4-8B6C-4075-A244-AC2911765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7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4" name="Rectangle 293">
                <a:extLst>
                  <a:ext uri="{FF2B5EF4-FFF2-40B4-BE49-F238E27FC236}">
                    <a16:creationId xmlns:a16="http://schemas.microsoft.com/office/drawing/2014/main" id="{C1DB0591-3AB8-48CA-B7FB-981E29834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5" name="Rectangle 294">
                <a:extLst>
                  <a:ext uri="{FF2B5EF4-FFF2-40B4-BE49-F238E27FC236}">
                    <a16:creationId xmlns:a16="http://schemas.microsoft.com/office/drawing/2014/main" id="{FFA44EAE-4A0F-4025-AFA9-8D0F658FA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6" name="Rectangle 295">
                <a:extLst>
                  <a:ext uri="{FF2B5EF4-FFF2-40B4-BE49-F238E27FC236}">
                    <a16:creationId xmlns:a16="http://schemas.microsoft.com/office/drawing/2014/main" id="{EF576766-5EAB-40F6-A1B1-2457CA145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4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7" name="Rectangle 296">
                <a:extLst>
                  <a:ext uri="{FF2B5EF4-FFF2-40B4-BE49-F238E27FC236}">
                    <a16:creationId xmlns:a16="http://schemas.microsoft.com/office/drawing/2014/main" id="{547130FF-D4D2-4D43-BE5A-2693741F4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8" name="Rectangle 297">
                <a:extLst>
                  <a:ext uri="{FF2B5EF4-FFF2-40B4-BE49-F238E27FC236}">
                    <a16:creationId xmlns:a16="http://schemas.microsoft.com/office/drawing/2014/main" id="{3BB57638-667E-42A6-80FD-BB89DACA6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" y="336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9" name="Rectangle 298">
                <a:extLst>
                  <a:ext uri="{FF2B5EF4-FFF2-40B4-BE49-F238E27FC236}">
                    <a16:creationId xmlns:a16="http://schemas.microsoft.com/office/drawing/2014/main" id="{E7EB9DA5-6D55-404F-B3EB-CDA930319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6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0" name="Rectangle 299">
                <a:extLst>
                  <a:ext uri="{FF2B5EF4-FFF2-40B4-BE49-F238E27FC236}">
                    <a16:creationId xmlns:a16="http://schemas.microsoft.com/office/drawing/2014/main" id="{FE662315-7868-4FD3-86A4-5BDA3BE70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1" name="Rectangle 300">
                <a:extLst>
                  <a:ext uri="{FF2B5EF4-FFF2-40B4-BE49-F238E27FC236}">
                    <a16:creationId xmlns:a16="http://schemas.microsoft.com/office/drawing/2014/main" id="{2DB75B08-05FE-4E91-9F55-68E2BCABA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72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2" name="Freeform 301">
                <a:extLst>
                  <a:ext uri="{FF2B5EF4-FFF2-40B4-BE49-F238E27FC236}">
                    <a16:creationId xmlns:a16="http://schemas.microsoft.com/office/drawing/2014/main" id="{52E945BB-0015-4781-A6EC-FD729EC86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" y="3038"/>
                <a:ext cx="2219" cy="348"/>
              </a:xfrm>
              <a:custGeom>
                <a:avLst/>
                <a:gdLst>
                  <a:gd name="T0" fmla="*/ 2205 w 2219"/>
                  <a:gd name="T1" fmla="*/ 341 h 348"/>
                  <a:gd name="T2" fmla="*/ 2172 w 2219"/>
                  <a:gd name="T3" fmla="*/ 341 h 348"/>
                  <a:gd name="T4" fmla="*/ 2132 w 2219"/>
                  <a:gd name="T5" fmla="*/ 341 h 348"/>
                  <a:gd name="T6" fmla="*/ 2092 w 2219"/>
                  <a:gd name="T7" fmla="*/ 348 h 348"/>
                  <a:gd name="T8" fmla="*/ 2058 w 2219"/>
                  <a:gd name="T9" fmla="*/ 348 h 348"/>
                  <a:gd name="T10" fmla="*/ 2018 w 2219"/>
                  <a:gd name="T11" fmla="*/ 348 h 348"/>
                  <a:gd name="T12" fmla="*/ 1978 w 2219"/>
                  <a:gd name="T13" fmla="*/ 334 h 348"/>
                  <a:gd name="T14" fmla="*/ 1938 w 2219"/>
                  <a:gd name="T15" fmla="*/ 314 h 348"/>
                  <a:gd name="T16" fmla="*/ 1898 w 2219"/>
                  <a:gd name="T17" fmla="*/ 288 h 348"/>
                  <a:gd name="T18" fmla="*/ 1858 w 2219"/>
                  <a:gd name="T19" fmla="*/ 267 h 348"/>
                  <a:gd name="T20" fmla="*/ 1818 w 2219"/>
                  <a:gd name="T21" fmla="*/ 254 h 348"/>
                  <a:gd name="T22" fmla="*/ 1778 w 2219"/>
                  <a:gd name="T23" fmla="*/ 241 h 348"/>
                  <a:gd name="T24" fmla="*/ 1731 w 2219"/>
                  <a:gd name="T25" fmla="*/ 227 h 348"/>
                  <a:gd name="T26" fmla="*/ 1691 w 2219"/>
                  <a:gd name="T27" fmla="*/ 221 h 348"/>
                  <a:gd name="T28" fmla="*/ 1651 w 2219"/>
                  <a:gd name="T29" fmla="*/ 221 h 348"/>
                  <a:gd name="T30" fmla="*/ 1617 w 2219"/>
                  <a:gd name="T31" fmla="*/ 214 h 348"/>
                  <a:gd name="T32" fmla="*/ 1577 w 2219"/>
                  <a:gd name="T33" fmla="*/ 214 h 348"/>
                  <a:gd name="T34" fmla="*/ 1530 w 2219"/>
                  <a:gd name="T35" fmla="*/ 207 h 348"/>
                  <a:gd name="T36" fmla="*/ 1490 w 2219"/>
                  <a:gd name="T37" fmla="*/ 194 h 348"/>
                  <a:gd name="T38" fmla="*/ 1450 w 2219"/>
                  <a:gd name="T39" fmla="*/ 181 h 348"/>
                  <a:gd name="T40" fmla="*/ 1403 w 2219"/>
                  <a:gd name="T41" fmla="*/ 181 h 348"/>
                  <a:gd name="T42" fmla="*/ 1363 w 2219"/>
                  <a:gd name="T43" fmla="*/ 167 h 348"/>
                  <a:gd name="T44" fmla="*/ 1323 w 2219"/>
                  <a:gd name="T45" fmla="*/ 161 h 348"/>
                  <a:gd name="T46" fmla="*/ 1283 w 2219"/>
                  <a:gd name="T47" fmla="*/ 154 h 348"/>
                  <a:gd name="T48" fmla="*/ 1243 w 2219"/>
                  <a:gd name="T49" fmla="*/ 147 h 348"/>
                  <a:gd name="T50" fmla="*/ 1203 w 2219"/>
                  <a:gd name="T51" fmla="*/ 140 h 348"/>
                  <a:gd name="T52" fmla="*/ 1156 w 2219"/>
                  <a:gd name="T53" fmla="*/ 134 h 348"/>
                  <a:gd name="T54" fmla="*/ 1116 w 2219"/>
                  <a:gd name="T55" fmla="*/ 127 h 348"/>
                  <a:gd name="T56" fmla="*/ 1069 w 2219"/>
                  <a:gd name="T57" fmla="*/ 120 h 348"/>
                  <a:gd name="T58" fmla="*/ 1029 w 2219"/>
                  <a:gd name="T59" fmla="*/ 114 h 348"/>
                  <a:gd name="T60" fmla="*/ 989 w 2219"/>
                  <a:gd name="T61" fmla="*/ 107 h 348"/>
                  <a:gd name="T62" fmla="*/ 949 w 2219"/>
                  <a:gd name="T63" fmla="*/ 107 h 348"/>
                  <a:gd name="T64" fmla="*/ 909 w 2219"/>
                  <a:gd name="T65" fmla="*/ 100 h 348"/>
                  <a:gd name="T66" fmla="*/ 869 w 2219"/>
                  <a:gd name="T67" fmla="*/ 94 h 348"/>
                  <a:gd name="T68" fmla="*/ 829 w 2219"/>
                  <a:gd name="T69" fmla="*/ 87 h 348"/>
                  <a:gd name="T70" fmla="*/ 788 w 2219"/>
                  <a:gd name="T71" fmla="*/ 80 h 348"/>
                  <a:gd name="T72" fmla="*/ 748 w 2219"/>
                  <a:gd name="T73" fmla="*/ 80 h 348"/>
                  <a:gd name="T74" fmla="*/ 708 w 2219"/>
                  <a:gd name="T75" fmla="*/ 67 h 348"/>
                  <a:gd name="T76" fmla="*/ 675 w 2219"/>
                  <a:gd name="T77" fmla="*/ 67 h 348"/>
                  <a:gd name="T78" fmla="*/ 641 w 2219"/>
                  <a:gd name="T79" fmla="*/ 60 h 348"/>
                  <a:gd name="T80" fmla="*/ 608 w 2219"/>
                  <a:gd name="T81" fmla="*/ 54 h 348"/>
                  <a:gd name="T82" fmla="*/ 568 w 2219"/>
                  <a:gd name="T83" fmla="*/ 54 h 348"/>
                  <a:gd name="T84" fmla="*/ 534 w 2219"/>
                  <a:gd name="T85" fmla="*/ 47 h 348"/>
                  <a:gd name="T86" fmla="*/ 494 w 2219"/>
                  <a:gd name="T87" fmla="*/ 47 h 348"/>
                  <a:gd name="T88" fmla="*/ 468 w 2219"/>
                  <a:gd name="T89" fmla="*/ 40 h 348"/>
                  <a:gd name="T90" fmla="*/ 434 w 2219"/>
                  <a:gd name="T91" fmla="*/ 40 h 348"/>
                  <a:gd name="T92" fmla="*/ 401 w 2219"/>
                  <a:gd name="T93" fmla="*/ 34 h 348"/>
                  <a:gd name="T94" fmla="*/ 367 w 2219"/>
                  <a:gd name="T95" fmla="*/ 27 h 348"/>
                  <a:gd name="T96" fmla="*/ 334 w 2219"/>
                  <a:gd name="T97" fmla="*/ 27 h 348"/>
                  <a:gd name="T98" fmla="*/ 307 w 2219"/>
                  <a:gd name="T99" fmla="*/ 20 h 348"/>
                  <a:gd name="T100" fmla="*/ 274 w 2219"/>
                  <a:gd name="T101" fmla="*/ 20 h 348"/>
                  <a:gd name="T102" fmla="*/ 247 w 2219"/>
                  <a:gd name="T103" fmla="*/ 20 h 348"/>
                  <a:gd name="T104" fmla="*/ 214 w 2219"/>
                  <a:gd name="T105" fmla="*/ 14 h 348"/>
                  <a:gd name="T106" fmla="*/ 187 w 2219"/>
                  <a:gd name="T107" fmla="*/ 14 h 348"/>
                  <a:gd name="T108" fmla="*/ 160 w 2219"/>
                  <a:gd name="T109" fmla="*/ 14 h 348"/>
                  <a:gd name="T110" fmla="*/ 133 w 2219"/>
                  <a:gd name="T111" fmla="*/ 7 h 348"/>
                  <a:gd name="T112" fmla="*/ 107 w 2219"/>
                  <a:gd name="T113" fmla="*/ 7 h 348"/>
                  <a:gd name="T114" fmla="*/ 87 w 2219"/>
                  <a:gd name="T115" fmla="*/ 7 h 348"/>
                  <a:gd name="T116" fmla="*/ 67 w 2219"/>
                  <a:gd name="T117" fmla="*/ 7 h 348"/>
                  <a:gd name="T118" fmla="*/ 46 w 2219"/>
                  <a:gd name="T119" fmla="*/ 7 h 348"/>
                  <a:gd name="T120" fmla="*/ 33 w 2219"/>
                  <a:gd name="T121" fmla="*/ 0 h 348"/>
                  <a:gd name="T122" fmla="*/ 6 w 2219"/>
                  <a:gd name="T12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19" h="348">
                    <a:moveTo>
                      <a:pt x="2219" y="341"/>
                    </a:moveTo>
                    <a:lnTo>
                      <a:pt x="2212" y="334"/>
                    </a:lnTo>
                    <a:lnTo>
                      <a:pt x="2205" y="341"/>
                    </a:lnTo>
                    <a:lnTo>
                      <a:pt x="2199" y="341"/>
                    </a:lnTo>
                    <a:lnTo>
                      <a:pt x="2185" y="348"/>
                    </a:lnTo>
                    <a:lnTo>
                      <a:pt x="2172" y="341"/>
                    </a:lnTo>
                    <a:lnTo>
                      <a:pt x="2159" y="348"/>
                    </a:lnTo>
                    <a:lnTo>
                      <a:pt x="2145" y="348"/>
                    </a:lnTo>
                    <a:lnTo>
                      <a:pt x="2132" y="341"/>
                    </a:lnTo>
                    <a:lnTo>
                      <a:pt x="2118" y="348"/>
                    </a:lnTo>
                    <a:lnTo>
                      <a:pt x="2105" y="348"/>
                    </a:lnTo>
                    <a:lnTo>
                      <a:pt x="2092" y="348"/>
                    </a:lnTo>
                    <a:lnTo>
                      <a:pt x="2078" y="348"/>
                    </a:lnTo>
                    <a:lnTo>
                      <a:pt x="2072" y="348"/>
                    </a:lnTo>
                    <a:lnTo>
                      <a:pt x="2058" y="348"/>
                    </a:lnTo>
                    <a:lnTo>
                      <a:pt x="2045" y="348"/>
                    </a:lnTo>
                    <a:lnTo>
                      <a:pt x="2032" y="348"/>
                    </a:lnTo>
                    <a:lnTo>
                      <a:pt x="2018" y="348"/>
                    </a:lnTo>
                    <a:lnTo>
                      <a:pt x="2005" y="348"/>
                    </a:lnTo>
                    <a:lnTo>
                      <a:pt x="1992" y="341"/>
                    </a:lnTo>
                    <a:lnTo>
                      <a:pt x="1978" y="334"/>
                    </a:lnTo>
                    <a:lnTo>
                      <a:pt x="1965" y="334"/>
                    </a:lnTo>
                    <a:lnTo>
                      <a:pt x="1951" y="328"/>
                    </a:lnTo>
                    <a:lnTo>
                      <a:pt x="1938" y="314"/>
                    </a:lnTo>
                    <a:lnTo>
                      <a:pt x="1925" y="314"/>
                    </a:lnTo>
                    <a:lnTo>
                      <a:pt x="1911" y="301"/>
                    </a:lnTo>
                    <a:lnTo>
                      <a:pt x="1898" y="288"/>
                    </a:lnTo>
                    <a:lnTo>
                      <a:pt x="1885" y="281"/>
                    </a:lnTo>
                    <a:lnTo>
                      <a:pt x="1871" y="274"/>
                    </a:lnTo>
                    <a:lnTo>
                      <a:pt x="1858" y="267"/>
                    </a:lnTo>
                    <a:lnTo>
                      <a:pt x="1844" y="267"/>
                    </a:lnTo>
                    <a:lnTo>
                      <a:pt x="1831" y="254"/>
                    </a:lnTo>
                    <a:lnTo>
                      <a:pt x="1818" y="254"/>
                    </a:lnTo>
                    <a:lnTo>
                      <a:pt x="1798" y="241"/>
                    </a:lnTo>
                    <a:lnTo>
                      <a:pt x="1791" y="241"/>
                    </a:lnTo>
                    <a:lnTo>
                      <a:pt x="1778" y="241"/>
                    </a:lnTo>
                    <a:lnTo>
                      <a:pt x="1758" y="234"/>
                    </a:lnTo>
                    <a:lnTo>
                      <a:pt x="1744" y="227"/>
                    </a:lnTo>
                    <a:lnTo>
                      <a:pt x="1731" y="227"/>
                    </a:lnTo>
                    <a:lnTo>
                      <a:pt x="1717" y="227"/>
                    </a:lnTo>
                    <a:lnTo>
                      <a:pt x="1711" y="227"/>
                    </a:lnTo>
                    <a:lnTo>
                      <a:pt x="1691" y="221"/>
                    </a:lnTo>
                    <a:lnTo>
                      <a:pt x="1677" y="221"/>
                    </a:lnTo>
                    <a:lnTo>
                      <a:pt x="1664" y="221"/>
                    </a:lnTo>
                    <a:lnTo>
                      <a:pt x="1651" y="221"/>
                    </a:lnTo>
                    <a:lnTo>
                      <a:pt x="1637" y="214"/>
                    </a:lnTo>
                    <a:lnTo>
                      <a:pt x="1631" y="214"/>
                    </a:lnTo>
                    <a:lnTo>
                      <a:pt x="1617" y="214"/>
                    </a:lnTo>
                    <a:lnTo>
                      <a:pt x="1604" y="214"/>
                    </a:lnTo>
                    <a:lnTo>
                      <a:pt x="1590" y="214"/>
                    </a:lnTo>
                    <a:lnTo>
                      <a:pt x="1577" y="214"/>
                    </a:lnTo>
                    <a:lnTo>
                      <a:pt x="1557" y="207"/>
                    </a:lnTo>
                    <a:lnTo>
                      <a:pt x="1544" y="201"/>
                    </a:lnTo>
                    <a:lnTo>
                      <a:pt x="1530" y="207"/>
                    </a:lnTo>
                    <a:lnTo>
                      <a:pt x="1517" y="201"/>
                    </a:lnTo>
                    <a:lnTo>
                      <a:pt x="1504" y="194"/>
                    </a:lnTo>
                    <a:lnTo>
                      <a:pt x="1490" y="194"/>
                    </a:lnTo>
                    <a:lnTo>
                      <a:pt x="1477" y="194"/>
                    </a:lnTo>
                    <a:lnTo>
                      <a:pt x="1463" y="187"/>
                    </a:lnTo>
                    <a:lnTo>
                      <a:pt x="1450" y="181"/>
                    </a:lnTo>
                    <a:lnTo>
                      <a:pt x="1430" y="181"/>
                    </a:lnTo>
                    <a:lnTo>
                      <a:pt x="1417" y="181"/>
                    </a:lnTo>
                    <a:lnTo>
                      <a:pt x="1403" y="181"/>
                    </a:lnTo>
                    <a:lnTo>
                      <a:pt x="1390" y="174"/>
                    </a:lnTo>
                    <a:lnTo>
                      <a:pt x="1377" y="167"/>
                    </a:lnTo>
                    <a:lnTo>
                      <a:pt x="1363" y="167"/>
                    </a:lnTo>
                    <a:lnTo>
                      <a:pt x="1350" y="167"/>
                    </a:lnTo>
                    <a:lnTo>
                      <a:pt x="1336" y="161"/>
                    </a:lnTo>
                    <a:lnTo>
                      <a:pt x="1323" y="161"/>
                    </a:lnTo>
                    <a:lnTo>
                      <a:pt x="1310" y="161"/>
                    </a:lnTo>
                    <a:lnTo>
                      <a:pt x="1296" y="154"/>
                    </a:lnTo>
                    <a:lnTo>
                      <a:pt x="1283" y="154"/>
                    </a:lnTo>
                    <a:lnTo>
                      <a:pt x="1270" y="154"/>
                    </a:lnTo>
                    <a:lnTo>
                      <a:pt x="1250" y="147"/>
                    </a:lnTo>
                    <a:lnTo>
                      <a:pt x="1243" y="147"/>
                    </a:lnTo>
                    <a:lnTo>
                      <a:pt x="1230" y="140"/>
                    </a:lnTo>
                    <a:lnTo>
                      <a:pt x="1216" y="140"/>
                    </a:lnTo>
                    <a:lnTo>
                      <a:pt x="1203" y="140"/>
                    </a:lnTo>
                    <a:lnTo>
                      <a:pt x="1189" y="140"/>
                    </a:lnTo>
                    <a:lnTo>
                      <a:pt x="1169" y="140"/>
                    </a:lnTo>
                    <a:lnTo>
                      <a:pt x="1156" y="134"/>
                    </a:lnTo>
                    <a:lnTo>
                      <a:pt x="1143" y="127"/>
                    </a:lnTo>
                    <a:lnTo>
                      <a:pt x="1129" y="127"/>
                    </a:lnTo>
                    <a:lnTo>
                      <a:pt x="1116" y="127"/>
                    </a:lnTo>
                    <a:lnTo>
                      <a:pt x="1103" y="127"/>
                    </a:lnTo>
                    <a:lnTo>
                      <a:pt x="1082" y="127"/>
                    </a:lnTo>
                    <a:lnTo>
                      <a:pt x="1069" y="120"/>
                    </a:lnTo>
                    <a:lnTo>
                      <a:pt x="1056" y="120"/>
                    </a:lnTo>
                    <a:lnTo>
                      <a:pt x="1042" y="120"/>
                    </a:lnTo>
                    <a:lnTo>
                      <a:pt x="1029" y="114"/>
                    </a:lnTo>
                    <a:lnTo>
                      <a:pt x="1016" y="114"/>
                    </a:lnTo>
                    <a:lnTo>
                      <a:pt x="1002" y="114"/>
                    </a:lnTo>
                    <a:lnTo>
                      <a:pt x="989" y="107"/>
                    </a:lnTo>
                    <a:lnTo>
                      <a:pt x="976" y="107"/>
                    </a:lnTo>
                    <a:lnTo>
                      <a:pt x="962" y="107"/>
                    </a:lnTo>
                    <a:lnTo>
                      <a:pt x="949" y="107"/>
                    </a:lnTo>
                    <a:lnTo>
                      <a:pt x="935" y="100"/>
                    </a:lnTo>
                    <a:lnTo>
                      <a:pt x="922" y="100"/>
                    </a:lnTo>
                    <a:lnTo>
                      <a:pt x="909" y="100"/>
                    </a:lnTo>
                    <a:lnTo>
                      <a:pt x="895" y="94"/>
                    </a:lnTo>
                    <a:lnTo>
                      <a:pt x="882" y="100"/>
                    </a:lnTo>
                    <a:lnTo>
                      <a:pt x="869" y="94"/>
                    </a:lnTo>
                    <a:lnTo>
                      <a:pt x="855" y="94"/>
                    </a:lnTo>
                    <a:lnTo>
                      <a:pt x="842" y="94"/>
                    </a:lnTo>
                    <a:lnTo>
                      <a:pt x="829" y="87"/>
                    </a:lnTo>
                    <a:lnTo>
                      <a:pt x="815" y="87"/>
                    </a:lnTo>
                    <a:lnTo>
                      <a:pt x="802" y="87"/>
                    </a:lnTo>
                    <a:lnTo>
                      <a:pt x="788" y="80"/>
                    </a:lnTo>
                    <a:lnTo>
                      <a:pt x="775" y="80"/>
                    </a:lnTo>
                    <a:lnTo>
                      <a:pt x="762" y="80"/>
                    </a:lnTo>
                    <a:lnTo>
                      <a:pt x="748" y="80"/>
                    </a:lnTo>
                    <a:lnTo>
                      <a:pt x="735" y="74"/>
                    </a:lnTo>
                    <a:lnTo>
                      <a:pt x="722" y="74"/>
                    </a:lnTo>
                    <a:lnTo>
                      <a:pt x="708" y="67"/>
                    </a:lnTo>
                    <a:lnTo>
                      <a:pt x="702" y="67"/>
                    </a:lnTo>
                    <a:lnTo>
                      <a:pt x="688" y="67"/>
                    </a:lnTo>
                    <a:lnTo>
                      <a:pt x="675" y="67"/>
                    </a:lnTo>
                    <a:lnTo>
                      <a:pt x="661" y="60"/>
                    </a:lnTo>
                    <a:lnTo>
                      <a:pt x="648" y="60"/>
                    </a:lnTo>
                    <a:lnTo>
                      <a:pt x="641" y="60"/>
                    </a:lnTo>
                    <a:lnTo>
                      <a:pt x="628" y="60"/>
                    </a:lnTo>
                    <a:lnTo>
                      <a:pt x="615" y="54"/>
                    </a:lnTo>
                    <a:lnTo>
                      <a:pt x="608" y="54"/>
                    </a:lnTo>
                    <a:lnTo>
                      <a:pt x="595" y="54"/>
                    </a:lnTo>
                    <a:lnTo>
                      <a:pt x="581" y="54"/>
                    </a:lnTo>
                    <a:lnTo>
                      <a:pt x="568" y="54"/>
                    </a:lnTo>
                    <a:lnTo>
                      <a:pt x="554" y="47"/>
                    </a:lnTo>
                    <a:lnTo>
                      <a:pt x="548" y="47"/>
                    </a:lnTo>
                    <a:lnTo>
                      <a:pt x="534" y="47"/>
                    </a:lnTo>
                    <a:lnTo>
                      <a:pt x="521" y="47"/>
                    </a:lnTo>
                    <a:lnTo>
                      <a:pt x="508" y="47"/>
                    </a:lnTo>
                    <a:lnTo>
                      <a:pt x="494" y="47"/>
                    </a:lnTo>
                    <a:lnTo>
                      <a:pt x="488" y="40"/>
                    </a:lnTo>
                    <a:lnTo>
                      <a:pt x="474" y="40"/>
                    </a:lnTo>
                    <a:lnTo>
                      <a:pt x="468" y="40"/>
                    </a:lnTo>
                    <a:lnTo>
                      <a:pt x="454" y="34"/>
                    </a:lnTo>
                    <a:lnTo>
                      <a:pt x="441" y="34"/>
                    </a:lnTo>
                    <a:lnTo>
                      <a:pt x="434" y="40"/>
                    </a:lnTo>
                    <a:lnTo>
                      <a:pt x="421" y="34"/>
                    </a:lnTo>
                    <a:lnTo>
                      <a:pt x="414" y="34"/>
                    </a:lnTo>
                    <a:lnTo>
                      <a:pt x="401" y="34"/>
                    </a:lnTo>
                    <a:lnTo>
                      <a:pt x="387" y="34"/>
                    </a:lnTo>
                    <a:lnTo>
                      <a:pt x="381" y="27"/>
                    </a:lnTo>
                    <a:lnTo>
                      <a:pt x="367" y="27"/>
                    </a:lnTo>
                    <a:lnTo>
                      <a:pt x="361" y="27"/>
                    </a:lnTo>
                    <a:lnTo>
                      <a:pt x="347" y="27"/>
                    </a:lnTo>
                    <a:lnTo>
                      <a:pt x="334" y="27"/>
                    </a:lnTo>
                    <a:lnTo>
                      <a:pt x="327" y="27"/>
                    </a:lnTo>
                    <a:lnTo>
                      <a:pt x="314" y="20"/>
                    </a:lnTo>
                    <a:lnTo>
                      <a:pt x="307" y="20"/>
                    </a:lnTo>
                    <a:lnTo>
                      <a:pt x="294" y="20"/>
                    </a:lnTo>
                    <a:lnTo>
                      <a:pt x="287" y="20"/>
                    </a:lnTo>
                    <a:lnTo>
                      <a:pt x="274" y="20"/>
                    </a:lnTo>
                    <a:lnTo>
                      <a:pt x="267" y="20"/>
                    </a:lnTo>
                    <a:lnTo>
                      <a:pt x="254" y="20"/>
                    </a:lnTo>
                    <a:lnTo>
                      <a:pt x="247" y="20"/>
                    </a:lnTo>
                    <a:lnTo>
                      <a:pt x="234" y="20"/>
                    </a:lnTo>
                    <a:lnTo>
                      <a:pt x="227" y="14"/>
                    </a:lnTo>
                    <a:lnTo>
                      <a:pt x="214" y="14"/>
                    </a:lnTo>
                    <a:lnTo>
                      <a:pt x="207" y="14"/>
                    </a:lnTo>
                    <a:lnTo>
                      <a:pt x="200" y="14"/>
                    </a:lnTo>
                    <a:lnTo>
                      <a:pt x="187" y="14"/>
                    </a:lnTo>
                    <a:lnTo>
                      <a:pt x="180" y="14"/>
                    </a:lnTo>
                    <a:lnTo>
                      <a:pt x="167" y="14"/>
                    </a:lnTo>
                    <a:lnTo>
                      <a:pt x="160" y="14"/>
                    </a:lnTo>
                    <a:lnTo>
                      <a:pt x="153" y="7"/>
                    </a:lnTo>
                    <a:lnTo>
                      <a:pt x="147" y="7"/>
                    </a:lnTo>
                    <a:lnTo>
                      <a:pt x="133" y="7"/>
                    </a:lnTo>
                    <a:lnTo>
                      <a:pt x="127" y="7"/>
                    </a:lnTo>
                    <a:lnTo>
                      <a:pt x="120" y="7"/>
                    </a:lnTo>
                    <a:lnTo>
                      <a:pt x="107" y="7"/>
                    </a:lnTo>
                    <a:lnTo>
                      <a:pt x="100" y="7"/>
                    </a:lnTo>
                    <a:lnTo>
                      <a:pt x="93" y="7"/>
                    </a:lnTo>
                    <a:lnTo>
                      <a:pt x="87" y="7"/>
                    </a:lnTo>
                    <a:lnTo>
                      <a:pt x="80" y="7"/>
                    </a:lnTo>
                    <a:lnTo>
                      <a:pt x="73" y="7"/>
                    </a:lnTo>
                    <a:lnTo>
                      <a:pt x="67" y="7"/>
                    </a:lnTo>
                    <a:lnTo>
                      <a:pt x="60" y="7"/>
                    </a:lnTo>
                    <a:lnTo>
                      <a:pt x="53" y="0"/>
                    </a:lnTo>
                    <a:lnTo>
                      <a:pt x="46" y="7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3" name="Rectangle 302">
                <a:extLst>
                  <a:ext uri="{FF2B5EF4-FFF2-40B4-BE49-F238E27FC236}">
                    <a16:creationId xmlns:a16="http://schemas.microsoft.com/office/drawing/2014/main" id="{2BCB5B2F-78E4-415D-B19F-F47D6D3EA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4" name="Rectangle 303">
                <a:extLst>
                  <a:ext uri="{FF2B5EF4-FFF2-40B4-BE49-F238E27FC236}">
                    <a16:creationId xmlns:a16="http://schemas.microsoft.com/office/drawing/2014/main" id="{79A1DBF6-9398-4C98-BC9C-908CE1FF6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" y="3366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5" name="Rectangle 304">
                <a:extLst>
                  <a:ext uri="{FF2B5EF4-FFF2-40B4-BE49-F238E27FC236}">
                    <a16:creationId xmlns:a16="http://schemas.microsoft.com/office/drawing/2014/main" id="{1C37C443-6A1A-4307-9BAD-573C9A0E4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" y="3366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6" name="Rectangle 305">
                <a:extLst>
                  <a:ext uri="{FF2B5EF4-FFF2-40B4-BE49-F238E27FC236}">
                    <a16:creationId xmlns:a16="http://schemas.microsoft.com/office/drawing/2014/main" id="{33FD5FFF-A824-4A0D-8289-7F914B4F4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3366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7" name="Rectangle 306">
                <a:extLst>
                  <a:ext uri="{FF2B5EF4-FFF2-40B4-BE49-F238E27FC236}">
                    <a16:creationId xmlns:a16="http://schemas.microsoft.com/office/drawing/2014/main" id="{EB6277F0-1A64-46AA-80B6-0E0444C91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8" name="Rectangle 307">
                <a:extLst>
                  <a:ext uri="{FF2B5EF4-FFF2-40B4-BE49-F238E27FC236}">
                    <a16:creationId xmlns:a16="http://schemas.microsoft.com/office/drawing/2014/main" id="{CC0582CF-9498-45D9-B42F-9406E9CD8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0" y="3366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9" name="Rectangle 308">
                <a:extLst>
                  <a:ext uri="{FF2B5EF4-FFF2-40B4-BE49-F238E27FC236}">
                    <a16:creationId xmlns:a16="http://schemas.microsoft.com/office/drawing/2014/main" id="{2AE0C670-692C-4147-83D8-8636D2F89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0" name="Rectangle 309">
                <a:extLst>
                  <a:ext uri="{FF2B5EF4-FFF2-40B4-BE49-F238E27FC236}">
                    <a16:creationId xmlns:a16="http://schemas.microsoft.com/office/drawing/2014/main" id="{A7118994-39C4-4038-913E-1CDFB9DBF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1" name="Rectangle 310">
                <a:extLst>
                  <a:ext uri="{FF2B5EF4-FFF2-40B4-BE49-F238E27FC236}">
                    <a16:creationId xmlns:a16="http://schemas.microsoft.com/office/drawing/2014/main" id="{9C3B3DE5-00E3-4C81-BF9C-1269E4A10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" y="3372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2" name="Rectangle 311">
                <a:extLst>
                  <a:ext uri="{FF2B5EF4-FFF2-40B4-BE49-F238E27FC236}">
                    <a16:creationId xmlns:a16="http://schemas.microsoft.com/office/drawing/2014/main" id="{E7537CF0-39B8-485D-B8F9-3D3C50660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337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3" name="Rectangle 312">
                <a:extLst>
                  <a:ext uri="{FF2B5EF4-FFF2-40B4-BE49-F238E27FC236}">
                    <a16:creationId xmlns:a16="http://schemas.microsoft.com/office/drawing/2014/main" id="{AD51FB6A-B074-42D5-A94E-A337A9717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" y="3379"/>
                <a:ext cx="14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4" name="Rectangle 313">
                <a:extLst>
                  <a:ext uri="{FF2B5EF4-FFF2-40B4-BE49-F238E27FC236}">
                    <a16:creationId xmlns:a16="http://schemas.microsoft.com/office/drawing/2014/main" id="{187B2C4F-E032-4A00-8AFE-435A330C8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0" y="337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" name="Rectangle 314">
                <a:extLst>
                  <a:ext uri="{FF2B5EF4-FFF2-40B4-BE49-F238E27FC236}">
                    <a16:creationId xmlns:a16="http://schemas.microsoft.com/office/drawing/2014/main" id="{F921CB15-488B-462C-AC5F-F9A6A963F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" name="Rectangle 315">
                <a:extLst>
                  <a:ext uri="{FF2B5EF4-FFF2-40B4-BE49-F238E27FC236}">
                    <a16:creationId xmlns:a16="http://schemas.microsoft.com/office/drawing/2014/main" id="{A68E2E37-39A7-4796-BD17-2A379074A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" name="Rectangle 316">
                <a:extLst>
                  <a:ext uri="{FF2B5EF4-FFF2-40B4-BE49-F238E27FC236}">
                    <a16:creationId xmlns:a16="http://schemas.microsoft.com/office/drawing/2014/main" id="{921CC0BB-7241-404B-9FFD-69EB57A06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337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" name="Rectangle 317">
                <a:extLst>
                  <a:ext uri="{FF2B5EF4-FFF2-40B4-BE49-F238E27FC236}">
                    <a16:creationId xmlns:a16="http://schemas.microsoft.com/office/drawing/2014/main" id="{37E00AC8-B275-4EEF-9A3F-F76833FAF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337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" name="Rectangle 318">
                <a:extLst>
                  <a:ext uri="{FF2B5EF4-FFF2-40B4-BE49-F238E27FC236}">
                    <a16:creationId xmlns:a16="http://schemas.microsoft.com/office/drawing/2014/main" id="{1E1675E1-604C-44F1-8FA2-E639D7CF5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" name="Rectangle 319">
                <a:extLst>
                  <a:ext uri="{FF2B5EF4-FFF2-40B4-BE49-F238E27FC236}">
                    <a16:creationId xmlns:a16="http://schemas.microsoft.com/office/drawing/2014/main" id="{41C4BB15-9DB8-4C76-9DDE-7BC8EA227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" name="Rectangle 320">
                <a:extLst>
                  <a:ext uri="{FF2B5EF4-FFF2-40B4-BE49-F238E27FC236}">
                    <a16:creationId xmlns:a16="http://schemas.microsoft.com/office/drawing/2014/main" id="{D0E4D18A-F629-436F-A242-4363D08A6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337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" name="Rectangle 321">
                <a:extLst>
                  <a:ext uri="{FF2B5EF4-FFF2-40B4-BE49-F238E27FC236}">
                    <a16:creationId xmlns:a16="http://schemas.microsoft.com/office/drawing/2014/main" id="{A0343694-59AE-4991-B826-5886DDD4C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3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" name="Rectangle 322">
                <a:extLst>
                  <a:ext uri="{FF2B5EF4-FFF2-40B4-BE49-F238E27FC236}">
                    <a16:creationId xmlns:a16="http://schemas.microsoft.com/office/drawing/2014/main" id="{1BE69073-D5DA-4CD2-ADD3-1AAE83807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3366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" name="Rectangle 323">
                <a:extLst>
                  <a:ext uri="{FF2B5EF4-FFF2-40B4-BE49-F238E27FC236}">
                    <a16:creationId xmlns:a16="http://schemas.microsoft.com/office/drawing/2014/main" id="{040E5EC1-38E1-4403-8D47-FDFF1DBFB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" y="335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" name="Rectangle 324">
                <a:extLst>
                  <a:ext uri="{FF2B5EF4-FFF2-40B4-BE49-F238E27FC236}">
                    <a16:creationId xmlns:a16="http://schemas.microsoft.com/office/drawing/2014/main" id="{DE8B94A0-28DE-4770-9CCB-DECA4280E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335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" name="Rectangle 325">
                <a:extLst>
                  <a:ext uri="{FF2B5EF4-FFF2-40B4-BE49-F238E27FC236}">
                    <a16:creationId xmlns:a16="http://schemas.microsoft.com/office/drawing/2014/main" id="{350DC2C2-726A-4B93-B2E9-2535A2F76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" y="3346"/>
                <a:ext cx="26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" name="Rectangle 326">
                <a:extLst>
                  <a:ext uri="{FF2B5EF4-FFF2-40B4-BE49-F238E27FC236}">
                    <a16:creationId xmlns:a16="http://schemas.microsoft.com/office/drawing/2014/main" id="{AFC724B9-09BB-4582-B17B-C4BCD6234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3" y="333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" name="Rectangle 327">
                <a:extLst>
                  <a:ext uri="{FF2B5EF4-FFF2-40B4-BE49-F238E27FC236}">
                    <a16:creationId xmlns:a16="http://schemas.microsoft.com/office/drawing/2014/main" id="{901A346F-6033-4EA8-B69A-058D2E9B7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" y="3326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" name="Rectangle 328">
                <a:extLst>
                  <a:ext uri="{FF2B5EF4-FFF2-40B4-BE49-F238E27FC236}">
                    <a16:creationId xmlns:a16="http://schemas.microsoft.com/office/drawing/2014/main" id="{A589ACAE-4AA9-4FFB-B090-38C617EFF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6" y="331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" name="Rectangle 329">
                <a:extLst>
                  <a:ext uri="{FF2B5EF4-FFF2-40B4-BE49-F238E27FC236}">
                    <a16:creationId xmlns:a16="http://schemas.microsoft.com/office/drawing/2014/main" id="{FC35D2A4-2BDD-4A6C-BFE7-FE7D093F2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31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" name="Rectangle 330">
                <a:extLst>
                  <a:ext uri="{FF2B5EF4-FFF2-40B4-BE49-F238E27FC236}">
                    <a16:creationId xmlns:a16="http://schemas.microsoft.com/office/drawing/2014/main" id="{6233AB0D-D811-4066-9929-71A97568E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" y="3305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" name="Rectangle 331">
                <a:extLst>
                  <a:ext uri="{FF2B5EF4-FFF2-40B4-BE49-F238E27FC236}">
                    <a16:creationId xmlns:a16="http://schemas.microsoft.com/office/drawing/2014/main" id="{656AE4CF-2914-4730-BCA7-2EA09897A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329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" name="Rectangle 332">
                <a:extLst>
                  <a:ext uri="{FF2B5EF4-FFF2-40B4-BE49-F238E27FC236}">
                    <a16:creationId xmlns:a16="http://schemas.microsoft.com/office/drawing/2014/main" id="{D6F4F99C-23A9-442E-AEE8-18C1751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329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" name="Rectangle 333">
                <a:extLst>
                  <a:ext uri="{FF2B5EF4-FFF2-40B4-BE49-F238E27FC236}">
                    <a16:creationId xmlns:a16="http://schemas.microsoft.com/office/drawing/2014/main" id="{C12817B7-0EB6-4373-8F65-8AACCE00D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3" y="327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" name="Rectangle 334">
                <a:extLst>
                  <a:ext uri="{FF2B5EF4-FFF2-40B4-BE49-F238E27FC236}">
                    <a16:creationId xmlns:a16="http://schemas.microsoft.com/office/drawing/2014/main" id="{69DC4D77-1840-46D1-A8AF-D8509F9FA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327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6" name="Rectangle 335">
                <a:extLst>
                  <a:ext uri="{FF2B5EF4-FFF2-40B4-BE49-F238E27FC236}">
                    <a16:creationId xmlns:a16="http://schemas.microsoft.com/office/drawing/2014/main" id="{B1F6F94A-8F4E-4828-A9E4-47B3CC7B1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2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7" name="Rectangle 336">
                <a:extLst>
                  <a:ext uri="{FF2B5EF4-FFF2-40B4-BE49-F238E27FC236}">
                    <a16:creationId xmlns:a16="http://schemas.microsoft.com/office/drawing/2014/main" id="{9C520D28-C635-4728-9EA6-B67AE51D3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" y="32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8" name="Rectangle 337">
                <a:extLst>
                  <a:ext uri="{FF2B5EF4-FFF2-40B4-BE49-F238E27FC236}">
                    <a16:creationId xmlns:a16="http://schemas.microsoft.com/office/drawing/2014/main" id="{DA50C5AF-3DFB-4E51-9879-9E593B759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9" y="32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9" name="Rectangle 338">
                <a:extLst>
                  <a:ext uri="{FF2B5EF4-FFF2-40B4-BE49-F238E27FC236}">
                    <a16:creationId xmlns:a16="http://schemas.microsoft.com/office/drawing/2014/main" id="{4A8F3577-1450-42AD-B41C-D589D3EDE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6" y="326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0" name="Rectangle 339">
                <a:extLst>
                  <a:ext uri="{FF2B5EF4-FFF2-40B4-BE49-F238E27FC236}">
                    <a16:creationId xmlns:a16="http://schemas.microsoft.com/office/drawing/2014/main" id="{2728AAFD-95A5-440C-B60A-80BAB18D2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325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1" name="Rectangle 340">
                <a:extLst>
                  <a:ext uri="{FF2B5EF4-FFF2-40B4-BE49-F238E27FC236}">
                    <a16:creationId xmlns:a16="http://schemas.microsoft.com/office/drawing/2014/main" id="{DDEDAE75-25EC-4177-B325-B46947698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" y="325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2" name="Rectangle 341">
                <a:extLst>
                  <a:ext uri="{FF2B5EF4-FFF2-40B4-BE49-F238E27FC236}">
                    <a16:creationId xmlns:a16="http://schemas.microsoft.com/office/drawing/2014/main" id="{961B5C25-92B1-4725-8F56-7B0FDF3A6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6" y="325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3" name="Rectangle 342">
                <a:extLst>
                  <a:ext uri="{FF2B5EF4-FFF2-40B4-BE49-F238E27FC236}">
                    <a16:creationId xmlns:a16="http://schemas.microsoft.com/office/drawing/2014/main" id="{2CB22269-F1E3-4D8A-9A85-F6E43891F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325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4" name="Rectangle 343">
                <a:extLst>
                  <a:ext uri="{FF2B5EF4-FFF2-40B4-BE49-F238E27FC236}">
                    <a16:creationId xmlns:a16="http://schemas.microsoft.com/office/drawing/2014/main" id="{BA41208B-6153-4F38-88C0-6B1A5F359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9" y="325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5" name="Rectangle 344">
                <a:extLst>
                  <a:ext uri="{FF2B5EF4-FFF2-40B4-BE49-F238E27FC236}">
                    <a16:creationId xmlns:a16="http://schemas.microsoft.com/office/drawing/2014/main" id="{72055691-9581-4180-AFA7-E008239CD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324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6" name="Rectangle 345">
                <a:extLst>
                  <a:ext uri="{FF2B5EF4-FFF2-40B4-BE49-F238E27FC236}">
                    <a16:creationId xmlns:a16="http://schemas.microsoft.com/office/drawing/2014/main" id="{C2942296-8358-4503-A569-A14D7EC04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325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7" name="Rectangle 346">
                <a:extLst>
                  <a:ext uri="{FF2B5EF4-FFF2-40B4-BE49-F238E27FC236}">
                    <a16:creationId xmlns:a16="http://schemas.microsoft.com/office/drawing/2014/main" id="{D3436E7E-DFFF-45D2-86F9-19993B1B1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324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8" name="Rectangle 347">
                <a:extLst>
                  <a:ext uri="{FF2B5EF4-FFF2-40B4-BE49-F238E27FC236}">
                    <a16:creationId xmlns:a16="http://schemas.microsoft.com/office/drawing/2014/main" id="{4D2E7ECE-5CE6-4362-9ABF-3E174A7F0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6" y="324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9" name="Rectangle 348">
                <a:extLst>
                  <a:ext uri="{FF2B5EF4-FFF2-40B4-BE49-F238E27FC236}">
                    <a16:creationId xmlns:a16="http://schemas.microsoft.com/office/drawing/2014/main" id="{A34E8120-60ED-48CC-B007-54A23D50E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324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0" name="Rectangle 349">
                <a:extLst>
                  <a:ext uri="{FF2B5EF4-FFF2-40B4-BE49-F238E27FC236}">
                    <a16:creationId xmlns:a16="http://schemas.microsoft.com/office/drawing/2014/main" id="{9E95BD83-5B0D-49EF-A1D5-45090F0CE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324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1" name="Rectangle 350">
                <a:extLst>
                  <a:ext uri="{FF2B5EF4-FFF2-40B4-BE49-F238E27FC236}">
                    <a16:creationId xmlns:a16="http://schemas.microsoft.com/office/drawing/2014/main" id="{2DA5FA3F-C4CA-469A-8046-40CBA1090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" y="3245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2" name="Rectangle 351">
                <a:extLst>
                  <a:ext uri="{FF2B5EF4-FFF2-40B4-BE49-F238E27FC236}">
                    <a16:creationId xmlns:a16="http://schemas.microsoft.com/office/drawing/2014/main" id="{065923DA-C064-4CDB-86A2-6CA36E421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2" y="3239"/>
                <a:ext cx="27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3" name="Rectangle 352">
                <a:extLst>
                  <a:ext uri="{FF2B5EF4-FFF2-40B4-BE49-F238E27FC236}">
                    <a16:creationId xmlns:a16="http://schemas.microsoft.com/office/drawing/2014/main" id="{DE314B67-CEC7-47D8-BA47-7B9AF517B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" y="323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4" name="Rectangle 353">
                <a:extLst>
                  <a:ext uri="{FF2B5EF4-FFF2-40B4-BE49-F238E27FC236}">
                    <a16:creationId xmlns:a16="http://schemas.microsoft.com/office/drawing/2014/main" id="{15B885E7-292E-4DB3-9510-0BB6B340F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323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5" name="Rectangle 354">
                <a:extLst>
                  <a:ext uri="{FF2B5EF4-FFF2-40B4-BE49-F238E27FC236}">
                    <a16:creationId xmlns:a16="http://schemas.microsoft.com/office/drawing/2014/main" id="{3220726A-82D1-47DF-8124-88FCE7DBE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2" y="323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6" name="Rectangle 355">
                <a:extLst>
                  <a:ext uri="{FF2B5EF4-FFF2-40B4-BE49-F238E27FC236}">
                    <a16:creationId xmlns:a16="http://schemas.microsoft.com/office/drawing/2014/main" id="{7AE58B14-DD25-48E0-A6ED-D905D2D77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323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" name="Rectangle 356">
                <a:extLst>
                  <a:ext uri="{FF2B5EF4-FFF2-40B4-BE49-F238E27FC236}">
                    <a16:creationId xmlns:a16="http://schemas.microsoft.com/office/drawing/2014/main" id="{D15FC849-7005-4A21-B455-702AAFB1D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3225"/>
                <a:ext cx="14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" name="Rectangle 357">
                <a:extLst>
                  <a:ext uri="{FF2B5EF4-FFF2-40B4-BE49-F238E27FC236}">
                    <a16:creationId xmlns:a16="http://schemas.microsoft.com/office/drawing/2014/main" id="{5BACF7B1-3B06-4522-B540-9F5DEB91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" y="322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" name="Rectangle 358">
                <a:extLst>
                  <a:ext uri="{FF2B5EF4-FFF2-40B4-BE49-F238E27FC236}">
                    <a16:creationId xmlns:a16="http://schemas.microsoft.com/office/drawing/2014/main" id="{7C7CD27C-57E1-44C1-9DCC-11E57BA2F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322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" name="Rectangle 359">
                <a:extLst>
                  <a:ext uri="{FF2B5EF4-FFF2-40B4-BE49-F238E27FC236}">
                    <a16:creationId xmlns:a16="http://schemas.microsoft.com/office/drawing/2014/main" id="{9F7712A8-B750-42A4-9DDA-EB22341B9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8" y="3219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" name="Rectangle 360">
                <a:extLst>
                  <a:ext uri="{FF2B5EF4-FFF2-40B4-BE49-F238E27FC236}">
                    <a16:creationId xmlns:a16="http://schemas.microsoft.com/office/drawing/2014/main" id="{55A62E5D-33B2-4E09-8C2B-B90F2D550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" y="3219"/>
                <a:ext cx="20" cy="13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" name="Rectangle 361">
                <a:extLst>
                  <a:ext uri="{FF2B5EF4-FFF2-40B4-BE49-F238E27FC236}">
                    <a16:creationId xmlns:a16="http://schemas.microsoft.com/office/drawing/2014/main" id="{6C66D8AD-9133-4700-830D-1EC1A67F4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321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" name="Rectangle 362">
                <a:extLst>
                  <a:ext uri="{FF2B5EF4-FFF2-40B4-BE49-F238E27FC236}">
                    <a16:creationId xmlns:a16="http://schemas.microsoft.com/office/drawing/2014/main" id="{0CED51CD-8FEB-4D34-8779-08A0C2889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" y="320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" name="Rectangle 363">
                <a:extLst>
                  <a:ext uri="{FF2B5EF4-FFF2-40B4-BE49-F238E27FC236}">
                    <a16:creationId xmlns:a16="http://schemas.microsoft.com/office/drawing/2014/main" id="{DD17D7FD-7D6C-45B6-963C-F48C21135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" y="320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" name="Rectangle 364">
                <a:extLst>
                  <a:ext uri="{FF2B5EF4-FFF2-40B4-BE49-F238E27FC236}">
                    <a16:creationId xmlns:a16="http://schemas.microsoft.com/office/drawing/2014/main" id="{A1D318AF-EC21-4D4D-94BC-6E22DA07A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" y="320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" name="Rectangle 365">
                <a:extLst>
                  <a:ext uri="{FF2B5EF4-FFF2-40B4-BE49-F238E27FC236}">
                    <a16:creationId xmlns:a16="http://schemas.microsoft.com/office/drawing/2014/main" id="{20662BAE-0E1E-494C-8EE1-EA4B92AA6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320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" name="Rectangle 366">
                <a:extLst>
                  <a:ext uri="{FF2B5EF4-FFF2-40B4-BE49-F238E27FC236}">
                    <a16:creationId xmlns:a16="http://schemas.microsoft.com/office/drawing/2014/main" id="{472BB530-E587-42ED-8C50-F10F71C92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19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" name="Rectangle 367">
                <a:extLst>
                  <a:ext uri="{FF2B5EF4-FFF2-40B4-BE49-F238E27FC236}">
                    <a16:creationId xmlns:a16="http://schemas.microsoft.com/office/drawing/2014/main" id="{714EA6B4-DF0A-458E-B47D-B4646C5F4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319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" name="Rectangle 368">
                <a:extLst>
                  <a:ext uri="{FF2B5EF4-FFF2-40B4-BE49-F238E27FC236}">
                    <a16:creationId xmlns:a16="http://schemas.microsoft.com/office/drawing/2014/main" id="{47B328BD-9253-41C7-A4AE-659A15AB9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3199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" name="Rectangle 369">
                <a:extLst>
                  <a:ext uri="{FF2B5EF4-FFF2-40B4-BE49-F238E27FC236}">
                    <a16:creationId xmlns:a16="http://schemas.microsoft.com/office/drawing/2014/main" id="{EC42F15A-C05A-4D1B-A9AD-C71D2A392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319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1" name="Rectangle 370">
                <a:extLst>
                  <a:ext uri="{FF2B5EF4-FFF2-40B4-BE49-F238E27FC236}">
                    <a16:creationId xmlns:a16="http://schemas.microsoft.com/office/drawing/2014/main" id="{D407D467-D7A5-464C-AF70-41654D23C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" y="319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2" name="Rectangle 371">
                <a:extLst>
                  <a:ext uri="{FF2B5EF4-FFF2-40B4-BE49-F238E27FC236}">
                    <a16:creationId xmlns:a16="http://schemas.microsoft.com/office/drawing/2014/main" id="{EFF99CEE-2882-4CB7-9766-BD663B5F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318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3" name="Rectangle 372">
                <a:extLst>
                  <a:ext uri="{FF2B5EF4-FFF2-40B4-BE49-F238E27FC236}">
                    <a16:creationId xmlns:a16="http://schemas.microsoft.com/office/drawing/2014/main" id="{E4A55E0F-6F3D-4BC8-905A-DA1B3B234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" y="318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4" name="Rectangle 373">
                <a:extLst>
                  <a:ext uri="{FF2B5EF4-FFF2-40B4-BE49-F238E27FC236}">
                    <a16:creationId xmlns:a16="http://schemas.microsoft.com/office/drawing/2014/main" id="{C175E15C-95D5-4A1F-9EF1-F815A43A3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178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5" name="Rectangle 374">
                <a:extLst>
                  <a:ext uri="{FF2B5EF4-FFF2-40B4-BE49-F238E27FC236}">
                    <a16:creationId xmlns:a16="http://schemas.microsoft.com/office/drawing/2014/main" id="{60D98FFE-31F3-4029-A226-AA2E4545F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" y="3178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6" name="Rectangle 375">
                <a:extLst>
                  <a:ext uri="{FF2B5EF4-FFF2-40B4-BE49-F238E27FC236}">
                    <a16:creationId xmlns:a16="http://schemas.microsoft.com/office/drawing/2014/main" id="{001F01CE-DF20-4AAD-B2B0-DB846FE6E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" y="3178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7" name="Rectangle 376">
                <a:extLst>
                  <a:ext uri="{FF2B5EF4-FFF2-40B4-BE49-F238E27FC236}">
                    <a16:creationId xmlns:a16="http://schemas.microsoft.com/office/drawing/2014/main" id="{140CB892-4047-4ADD-A82C-1B3130CFC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5" y="31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8" name="Rectangle 377">
                <a:extLst>
                  <a:ext uri="{FF2B5EF4-FFF2-40B4-BE49-F238E27FC236}">
                    <a16:creationId xmlns:a16="http://schemas.microsoft.com/office/drawing/2014/main" id="{C4473F0A-A82F-4CC2-8629-622D91595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31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9" name="Rectangle 378">
                <a:extLst>
                  <a:ext uri="{FF2B5EF4-FFF2-40B4-BE49-F238E27FC236}">
                    <a16:creationId xmlns:a16="http://schemas.microsoft.com/office/drawing/2014/main" id="{8A6BF8B4-34D8-4876-89FC-63D315EDA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" y="31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0" name="Rectangle 379">
                <a:extLst>
                  <a:ext uri="{FF2B5EF4-FFF2-40B4-BE49-F238E27FC236}">
                    <a16:creationId xmlns:a16="http://schemas.microsoft.com/office/drawing/2014/main" id="{9F050E06-EE1E-47FA-8ABA-402AF75BF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" y="316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1" name="Rectangle 380">
                <a:extLst>
                  <a:ext uri="{FF2B5EF4-FFF2-40B4-BE49-F238E27FC236}">
                    <a16:creationId xmlns:a16="http://schemas.microsoft.com/office/drawing/2014/main" id="{7F832911-6EEE-4D17-AA64-14B7D4A6C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316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2" name="Rectangle 381">
                <a:extLst>
                  <a:ext uri="{FF2B5EF4-FFF2-40B4-BE49-F238E27FC236}">
                    <a16:creationId xmlns:a16="http://schemas.microsoft.com/office/drawing/2014/main" id="{C0DCB0C6-14C5-428D-BA84-1A73240F6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" y="316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3" name="Rectangle 382">
                <a:extLst>
                  <a:ext uri="{FF2B5EF4-FFF2-40B4-BE49-F238E27FC236}">
                    <a16:creationId xmlns:a16="http://schemas.microsoft.com/office/drawing/2014/main" id="{7B6D1301-B769-47AD-A587-D2EA46789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315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4" name="Rectangle 383">
                <a:extLst>
                  <a:ext uri="{FF2B5EF4-FFF2-40B4-BE49-F238E27FC236}">
                    <a16:creationId xmlns:a16="http://schemas.microsoft.com/office/drawing/2014/main" id="{9EC70AB0-4B30-4ACE-9473-9298FE4E7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15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5" name="Rectangle 384">
                <a:extLst>
                  <a:ext uri="{FF2B5EF4-FFF2-40B4-BE49-F238E27FC236}">
                    <a16:creationId xmlns:a16="http://schemas.microsoft.com/office/drawing/2014/main" id="{158857C3-A6F7-4398-BBF3-2D4B1822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315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6" name="Rectangle 385">
                <a:extLst>
                  <a:ext uri="{FF2B5EF4-FFF2-40B4-BE49-F238E27FC236}">
                    <a16:creationId xmlns:a16="http://schemas.microsoft.com/office/drawing/2014/main" id="{1A04206E-BE96-4817-8458-5098CA441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315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7" name="Rectangle 386">
                <a:extLst>
                  <a:ext uri="{FF2B5EF4-FFF2-40B4-BE49-F238E27FC236}">
                    <a16:creationId xmlns:a16="http://schemas.microsoft.com/office/drawing/2014/main" id="{8AB8692E-742B-4994-BEAC-51074CDF5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315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8" name="Rectangle 387">
                <a:extLst>
                  <a:ext uri="{FF2B5EF4-FFF2-40B4-BE49-F238E27FC236}">
                    <a16:creationId xmlns:a16="http://schemas.microsoft.com/office/drawing/2014/main" id="{91664671-E621-46AB-B661-0AAF74D51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315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9" name="Rectangle 388">
                <a:extLst>
                  <a:ext uri="{FF2B5EF4-FFF2-40B4-BE49-F238E27FC236}">
                    <a16:creationId xmlns:a16="http://schemas.microsoft.com/office/drawing/2014/main" id="{CF71B551-663E-4F1D-9BE3-4833D7870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315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0" name="Rectangle 389">
                <a:extLst>
                  <a:ext uri="{FF2B5EF4-FFF2-40B4-BE49-F238E27FC236}">
                    <a16:creationId xmlns:a16="http://schemas.microsoft.com/office/drawing/2014/main" id="{372C64C8-FC25-4D45-BF2A-A5BD2C63A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314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1" name="Rectangle 390">
                <a:extLst>
                  <a:ext uri="{FF2B5EF4-FFF2-40B4-BE49-F238E27FC236}">
                    <a16:creationId xmlns:a16="http://schemas.microsoft.com/office/drawing/2014/main" id="{75F45DA1-471B-4404-94DE-9DF9D6EF9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" y="314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2" name="Rectangle 391">
                <a:extLst>
                  <a:ext uri="{FF2B5EF4-FFF2-40B4-BE49-F238E27FC236}">
                    <a16:creationId xmlns:a16="http://schemas.microsoft.com/office/drawing/2014/main" id="{D6A5A8C8-4BBF-4D6E-941D-667EC2971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" y="314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3" name="Rectangle 392">
                <a:extLst>
                  <a:ext uri="{FF2B5EF4-FFF2-40B4-BE49-F238E27FC236}">
                    <a16:creationId xmlns:a16="http://schemas.microsoft.com/office/drawing/2014/main" id="{F0BEC445-1AE0-4C7D-9B5C-C38045F9D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" y="313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4" name="Rectangle 393">
                <a:extLst>
                  <a:ext uri="{FF2B5EF4-FFF2-40B4-BE49-F238E27FC236}">
                    <a16:creationId xmlns:a16="http://schemas.microsoft.com/office/drawing/2014/main" id="{B198E0C0-D8EF-4DEC-9B81-B5C8505FF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" y="313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5" name="Rectangle 394">
                <a:extLst>
                  <a:ext uri="{FF2B5EF4-FFF2-40B4-BE49-F238E27FC236}">
                    <a16:creationId xmlns:a16="http://schemas.microsoft.com/office/drawing/2014/main" id="{9FF5B41E-B990-4381-95B6-6619405CD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" y="313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6" name="Rectangle 395">
                <a:extLst>
                  <a:ext uri="{FF2B5EF4-FFF2-40B4-BE49-F238E27FC236}">
                    <a16:creationId xmlns:a16="http://schemas.microsoft.com/office/drawing/2014/main" id="{3EC933DB-194C-4C72-ABC2-4982E9E12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313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7" name="Rectangle 396">
                <a:extLst>
                  <a:ext uri="{FF2B5EF4-FFF2-40B4-BE49-F238E27FC236}">
                    <a16:creationId xmlns:a16="http://schemas.microsoft.com/office/drawing/2014/main" id="{49EF716D-3536-4292-99E6-86F253B72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" y="313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8" name="Rectangle 397">
                <a:extLst>
                  <a:ext uri="{FF2B5EF4-FFF2-40B4-BE49-F238E27FC236}">
                    <a16:creationId xmlns:a16="http://schemas.microsoft.com/office/drawing/2014/main" id="{F4D5FFB6-5CC0-47DE-99C8-8F54F72DB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3132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9" name="Rectangle 398">
                <a:extLst>
                  <a:ext uri="{FF2B5EF4-FFF2-40B4-BE49-F238E27FC236}">
                    <a16:creationId xmlns:a16="http://schemas.microsoft.com/office/drawing/2014/main" id="{25C4F8C7-4953-4109-A98F-87BC46D97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" y="313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0" name="Rectangle 399">
                <a:extLst>
                  <a:ext uri="{FF2B5EF4-FFF2-40B4-BE49-F238E27FC236}">
                    <a16:creationId xmlns:a16="http://schemas.microsoft.com/office/drawing/2014/main" id="{C24F0D77-4AA5-4715-AA68-5E6C4AED9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312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1" name="Rectangle 400">
                <a:extLst>
                  <a:ext uri="{FF2B5EF4-FFF2-40B4-BE49-F238E27FC236}">
                    <a16:creationId xmlns:a16="http://schemas.microsoft.com/office/drawing/2014/main" id="{73C42CDA-09BE-4612-BA28-CF6818871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" y="312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2" name="Rectangle 401">
                <a:extLst>
                  <a:ext uri="{FF2B5EF4-FFF2-40B4-BE49-F238E27FC236}">
                    <a16:creationId xmlns:a16="http://schemas.microsoft.com/office/drawing/2014/main" id="{385E8EAE-6013-45FF-9AC7-E6F4839CB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7" y="312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3" name="Rectangle 402">
                <a:extLst>
                  <a:ext uri="{FF2B5EF4-FFF2-40B4-BE49-F238E27FC236}">
                    <a16:creationId xmlns:a16="http://schemas.microsoft.com/office/drawing/2014/main" id="{C274AC64-75A8-48B0-83E3-2FD5B0196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312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4" name="Rectangle 403">
                <a:extLst>
                  <a:ext uri="{FF2B5EF4-FFF2-40B4-BE49-F238E27FC236}">
                    <a16:creationId xmlns:a16="http://schemas.microsoft.com/office/drawing/2014/main" id="{E532FEAF-F856-49A1-B9E4-611ED1B22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" y="3125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5" name="Rectangle 404">
                <a:extLst>
                  <a:ext uri="{FF2B5EF4-FFF2-40B4-BE49-F238E27FC236}">
                    <a16:creationId xmlns:a16="http://schemas.microsoft.com/office/drawing/2014/main" id="{4D818BCC-3D00-4F7D-8CBC-0A52C3B3B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311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6" name="Rectangle 405">
                <a:extLst>
                  <a:ext uri="{FF2B5EF4-FFF2-40B4-BE49-F238E27FC236}">
                    <a16:creationId xmlns:a16="http://schemas.microsoft.com/office/drawing/2014/main" id="{46EA3ABA-6765-486C-8017-13878CBB2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3118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4" name="Rectangle 407">
              <a:extLst>
                <a:ext uri="{FF2B5EF4-FFF2-40B4-BE49-F238E27FC236}">
                  <a16:creationId xmlns:a16="http://schemas.microsoft.com/office/drawing/2014/main" id="{C18329BE-FA31-4065-8616-74B8D88F9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125" y="4949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408">
              <a:extLst>
                <a:ext uri="{FF2B5EF4-FFF2-40B4-BE49-F238E27FC236}">
                  <a16:creationId xmlns:a16="http://schemas.microsoft.com/office/drawing/2014/main" id="{F63ECBC9-323B-4C7A-8627-5CC67EB9E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488" y="4940300"/>
              <a:ext cx="42863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409">
              <a:extLst>
                <a:ext uri="{FF2B5EF4-FFF2-40B4-BE49-F238E27FC236}">
                  <a16:creationId xmlns:a16="http://schemas.microsoft.com/office/drawing/2014/main" id="{0D449C39-E251-421F-B900-F0147F8E8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75" y="494030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410">
              <a:extLst>
                <a:ext uri="{FF2B5EF4-FFF2-40B4-BE49-F238E27FC236}">
                  <a16:creationId xmlns:a16="http://schemas.microsoft.com/office/drawing/2014/main" id="{207028C0-CEC7-4209-8AA7-289C5FE87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494030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11">
              <a:extLst>
                <a:ext uri="{FF2B5EF4-FFF2-40B4-BE49-F238E27FC236}">
                  <a16:creationId xmlns:a16="http://schemas.microsoft.com/office/drawing/2014/main" id="{7066159B-5A8C-4F1A-BFD2-495E20750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494030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Rectangle 412">
              <a:extLst>
                <a:ext uri="{FF2B5EF4-FFF2-40B4-BE49-F238E27FC236}">
                  <a16:creationId xmlns:a16="http://schemas.microsoft.com/office/drawing/2014/main" id="{C27D42C9-E371-4690-8D1B-E87193FA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5" y="49291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413">
              <a:extLst>
                <a:ext uri="{FF2B5EF4-FFF2-40B4-BE49-F238E27FC236}">
                  <a16:creationId xmlns:a16="http://schemas.microsoft.com/office/drawing/2014/main" id="{69808CE9-B001-4BED-A1E3-9BE3E17C9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238" y="49291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14">
              <a:extLst>
                <a:ext uri="{FF2B5EF4-FFF2-40B4-BE49-F238E27FC236}">
                  <a16:creationId xmlns:a16="http://schemas.microsoft.com/office/drawing/2014/main" id="{4F5CBC1E-B6F7-43D4-A063-EA65C6BCA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013" y="49291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415">
              <a:extLst>
                <a:ext uri="{FF2B5EF4-FFF2-40B4-BE49-F238E27FC236}">
                  <a16:creationId xmlns:a16="http://schemas.microsoft.com/office/drawing/2014/main" id="{9097EB1F-07C0-4F7C-810C-EEFDEA226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75" y="49180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416">
              <a:extLst>
                <a:ext uri="{FF2B5EF4-FFF2-40B4-BE49-F238E27FC236}">
                  <a16:creationId xmlns:a16="http://schemas.microsoft.com/office/drawing/2014/main" id="{9DA2C1BF-EA69-4ECA-8A59-08F1A543C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738" y="49180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17">
              <a:extLst>
                <a:ext uri="{FF2B5EF4-FFF2-40B4-BE49-F238E27FC236}">
                  <a16:creationId xmlns:a16="http://schemas.microsoft.com/office/drawing/2014/main" id="{9364116A-7ED2-4A68-9B5B-85337DE6E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49180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418">
              <a:extLst>
                <a:ext uri="{FF2B5EF4-FFF2-40B4-BE49-F238E27FC236}">
                  <a16:creationId xmlns:a16="http://schemas.microsoft.com/office/drawing/2014/main" id="{985AF2E2-8043-4106-A495-51D7A4C55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5" y="49180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19">
              <a:extLst>
                <a:ext uri="{FF2B5EF4-FFF2-40B4-BE49-F238E27FC236}">
                  <a16:creationId xmlns:a16="http://schemas.microsoft.com/office/drawing/2014/main" id="{5568A5E9-B393-4536-9556-6E1FA29A9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650" y="49180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420">
              <a:extLst>
                <a:ext uri="{FF2B5EF4-FFF2-40B4-BE49-F238E27FC236}">
                  <a16:creationId xmlns:a16="http://schemas.microsoft.com/office/drawing/2014/main" id="{86FCDAA5-5C34-4539-991B-A9F7F7E4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49085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21">
              <a:extLst>
                <a:ext uri="{FF2B5EF4-FFF2-40B4-BE49-F238E27FC236}">
                  <a16:creationId xmlns:a16="http://schemas.microsoft.com/office/drawing/2014/main" id="{34ECBBF1-7169-4C57-B6EE-FE9D98C7A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" y="49085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422">
              <a:extLst>
                <a:ext uri="{FF2B5EF4-FFF2-40B4-BE49-F238E27FC236}">
                  <a16:creationId xmlns:a16="http://schemas.microsoft.com/office/drawing/2014/main" id="{A239A27B-E722-4922-A281-31836B9FA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49085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423">
              <a:extLst>
                <a:ext uri="{FF2B5EF4-FFF2-40B4-BE49-F238E27FC236}">
                  <a16:creationId xmlns:a16="http://schemas.microsoft.com/office/drawing/2014/main" id="{EEA9C58B-5C41-4BF9-8082-881AF0AED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0" y="48974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424">
              <a:extLst>
                <a:ext uri="{FF2B5EF4-FFF2-40B4-BE49-F238E27FC236}">
                  <a16:creationId xmlns:a16="http://schemas.microsoft.com/office/drawing/2014/main" id="{DC1758EF-DFE6-4327-8682-A2EB6F245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513" y="48974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Rectangle 425">
              <a:extLst>
                <a:ext uri="{FF2B5EF4-FFF2-40B4-BE49-F238E27FC236}">
                  <a16:creationId xmlns:a16="http://schemas.microsoft.com/office/drawing/2014/main" id="{58569FF7-2BFA-4B35-A87A-FF289C638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48974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00D001E6-9797-4D96-805A-69A50C49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650" y="48974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427">
              <a:extLst>
                <a:ext uri="{FF2B5EF4-FFF2-40B4-BE49-F238E27FC236}">
                  <a16:creationId xmlns:a16="http://schemas.microsoft.com/office/drawing/2014/main" id="{B008D6CF-CF5C-4591-AEB1-1B9D58549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8974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28">
              <a:extLst>
                <a:ext uri="{FF2B5EF4-FFF2-40B4-BE49-F238E27FC236}">
                  <a16:creationId xmlns:a16="http://schemas.microsoft.com/office/drawing/2014/main" id="{EF251037-B9C6-41E6-8596-59A17740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0" y="48863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Rectangle 429">
              <a:extLst>
                <a:ext uri="{FF2B5EF4-FFF2-40B4-BE49-F238E27FC236}">
                  <a16:creationId xmlns:a16="http://schemas.microsoft.com/office/drawing/2014/main" id="{1CB213FB-48CF-4D90-9738-E0ED86D2C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263" y="48863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430">
              <a:extLst>
                <a:ext uri="{FF2B5EF4-FFF2-40B4-BE49-F238E27FC236}">
                  <a16:creationId xmlns:a16="http://schemas.microsoft.com/office/drawing/2014/main" id="{8352AB14-AFE8-4699-80D5-144FC5C72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038" y="48863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431">
              <a:extLst>
                <a:ext uri="{FF2B5EF4-FFF2-40B4-BE49-F238E27FC236}">
                  <a16:creationId xmlns:a16="http://schemas.microsoft.com/office/drawing/2014/main" id="{04C22074-FC30-4F2D-A260-EA35F903C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48863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Rectangle 432">
              <a:extLst>
                <a:ext uri="{FF2B5EF4-FFF2-40B4-BE49-F238E27FC236}">
                  <a16:creationId xmlns:a16="http://schemas.microsoft.com/office/drawing/2014/main" id="{D18FE178-3C18-404D-9C31-96965A57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48863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33">
              <a:extLst>
                <a:ext uri="{FF2B5EF4-FFF2-40B4-BE49-F238E27FC236}">
                  <a16:creationId xmlns:a16="http://schemas.microsoft.com/office/drawing/2014/main" id="{F89B3490-EE02-4007-AC3E-1F07D571C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650" y="487680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34">
              <a:extLst>
                <a:ext uri="{FF2B5EF4-FFF2-40B4-BE49-F238E27FC236}">
                  <a16:creationId xmlns:a16="http://schemas.microsoft.com/office/drawing/2014/main" id="{27C7B4D9-C3F3-478E-95B3-557EE321C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013" y="487680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35">
              <a:extLst>
                <a:ext uri="{FF2B5EF4-FFF2-40B4-BE49-F238E27FC236}">
                  <a16:creationId xmlns:a16="http://schemas.microsoft.com/office/drawing/2014/main" id="{EF7E871C-F57A-439A-927E-BDAED0BF2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788" y="487680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36">
              <a:extLst>
                <a:ext uri="{FF2B5EF4-FFF2-40B4-BE49-F238E27FC236}">
                  <a16:creationId xmlns:a16="http://schemas.microsoft.com/office/drawing/2014/main" id="{4112121F-CF2C-46D3-AD67-878866FEA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263" y="48656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7">
              <a:extLst>
                <a:ext uri="{FF2B5EF4-FFF2-40B4-BE49-F238E27FC236}">
                  <a16:creationId xmlns:a16="http://schemas.microsoft.com/office/drawing/2014/main" id="{CB1859DF-80E1-47F2-9A50-79E844D4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038" y="487680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438">
              <a:extLst>
                <a:ext uri="{FF2B5EF4-FFF2-40B4-BE49-F238E27FC236}">
                  <a16:creationId xmlns:a16="http://schemas.microsoft.com/office/drawing/2014/main" id="{DABAE14D-4825-47EF-B2D9-0BC641AAB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400" y="48656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39">
              <a:extLst>
                <a:ext uri="{FF2B5EF4-FFF2-40B4-BE49-F238E27FC236}">
                  <a16:creationId xmlns:a16="http://schemas.microsoft.com/office/drawing/2014/main" id="{B54DFBAE-77F0-455A-A78F-11F64B559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288" y="48656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440">
              <a:extLst>
                <a:ext uri="{FF2B5EF4-FFF2-40B4-BE49-F238E27FC236}">
                  <a16:creationId xmlns:a16="http://schemas.microsoft.com/office/drawing/2014/main" id="{675B4631-F09D-4AD0-94D3-DEAAFC4A6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48656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41">
              <a:extLst>
                <a:ext uri="{FF2B5EF4-FFF2-40B4-BE49-F238E27FC236}">
                  <a16:creationId xmlns:a16="http://schemas.microsoft.com/office/drawing/2014/main" id="{E3B8A212-BCC0-4694-BE40-32C303A96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48656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442">
              <a:extLst>
                <a:ext uri="{FF2B5EF4-FFF2-40B4-BE49-F238E27FC236}">
                  <a16:creationId xmlns:a16="http://schemas.microsoft.com/office/drawing/2014/main" id="{A864F9A3-ADD0-4721-9F7C-F025D2D1A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900" y="486568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43">
              <a:extLst>
                <a:ext uri="{FF2B5EF4-FFF2-40B4-BE49-F238E27FC236}">
                  <a16:creationId xmlns:a16="http://schemas.microsoft.com/office/drawing/2014/main" id="{4F392191-AA5C-49C8-9EC8-3DD702C20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675" y="48545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444">
              <a:extLst>
                <a:ext uri="{FF2B5EF4-FFF2-40B4-BE49-F238E27FC236}">
                  <a16:creationId xmlns:a16="http://schemas.microsoft.com/office/drawing/2014/main" id="{A7824F8E-5784-4521-98D8-18ACAC52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150" y="48545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445">
              <a:extLst>
                <a:ext uri="{FF2B5EF4-FFF2-40B4-BE49-F238E27FC236}">
                  <a16:creationId xmlns:a16="http://schemas.microsoft.com/office/drawing/2014/main" id="{A51CE5BB-78DF-4B2F-904C-F81BB9B8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25" y="48545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446">
              <a:extLst>
                <a:ext uri="{FF2B5EF4-FFF2-40B4-BE49-F238E27FC236}">
                  <a16:creationId xmlns:a16="http://schemas.microsoft.com/office/drawing/2014/main" id="{284BD71F-2095-4F5F-A307-8A03116A5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48545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447">
              <a:extLst>
                <a:ext uri="{FF2B5EF4-FFF2-40B4-BE49-F238E27FC236}">
                  <a16:creationId xmlns:a16="http://schemas.microsoft.com/office/drawing/2014/main" id="{E74B2352-597D-48FC-924B-D13BEB033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175" y="485457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448">
              <a:extLst>
                <a:ext uri="{FF2B5EF4-FFF2-40B4-BE49-F238E27FC236}">
                  <a16:creationId xmlns:a16="http://schemas.microsoft.com/office/drawing/2014/main" id="{DD285B67-DF14-48B6-9E0F-F42A073B5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650" y="48450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449">
              <a:extLst>
                <a:ext uri="{FF2B5EF4-FFF2-40B4-BE49-F238E27FC236}">
                  <a16:creationId xmlns:a16="http://schemas.microsoft.com/office/drawing/2014/main" id="{00D689FB-BB3E-43B1-849F-756224B8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425" y="48450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450">
              <a:extLst>
                <a:ext uri="{FF2B5EF4-FFF2-40B4-BE49-F238E27FC236}">
                  <a16:creationId xmlns:a16="http://schemas.microsoft.com/office/drawing/2014/main" id="{D1FDFE95-3138-48C7-AB85-8D4C1698F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48450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451">
              <a:extLst>
                <a:ext uri="{FF2B5EF4-FFF2-40B4-BE49-F238E27FC236}">
                  <a16:creationId xmlns:a16="http://schemas.microsoft.com/office/drawing/2014/main" id="{12DBBCF3-9215-4EB1-9E6F-00BF9A004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675" y="48450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452">
              <a:extLst>
                <a:ext uri="{FF2B5EF4-FFF2-40B4-BE49-F238E27FC236}">
                  <a16:creationId xmlns:a16="http://schemas.microsoft.com/office/drawing/2014/main" id="{4D4DD18A-BFDB-415A-A420-AA923FAAE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038" y="48450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453">
              <a:extLst>
                <a:ext uri="{FF2B5EF4-FFF2-40B4-BE49-F238E27FC236}">
                  <a16:creationId xmlns:a16="http://schemas.microsoft.com/office/drawing/2014/main" id="{9CF90CD0-EB23-4826-B0F4-A3A31F3B6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925" y="48450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454">
              <a:extLst>
                <a:ext uri="{FF2B5EF4-FFF2-40B4-BE49-F238E27FC236}">
                  <a16:creationId xmlns:a16="http://schemas.microsoft.com/office/drawing/2014/main" id="{6D4CFC94-30DC-49CB-9FC7-F5D58D6CE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288" y="4845050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455">
              <a:extLst>
                <a:ext uri="{FF2B5EF4-FFF2-40B4-BE49-F238E27FC236}">
                  <a16:creationId xmlns:a16="http://schemas.microsoft.com/office/drawing/2014/main" id="{45E7F8B5-8BC0-4472-A910-21E5C2D26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175" y="48339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Rectangle 456">
              <a:extLst>
                <a:ext uri="{FF2B5EF4-FFF2-40B4-BE49-F238E27FC236}">
                  <a16:creationId xmlns:a16="http://schemas.microsoft.com/office/drawing/2014/main" id="{8140801B-5C95-4EA5-858C-2F8E19C71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538" y="48339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Rectangle 457">
              <a:extLst>
                <a:ext uri="{FF2B5EF4-FFF2-40B4-BE49-F238E27FC236}">
                  <a16:creationId xmlns:a16="http://schemas.microsoft.com/office/drawing/2014/main" id="{6CFA64BB-A9B1-4DFA-9B74-259288557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425" y="48339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Rectangle 458">
              <a:extLst>
                <a:ext uri="{FF2B5EF4-FFF2-40B4-BE49-F238E27FC236}">
                  <a16:creationId xmlns:a16="http://schemas.microsoft.com/office/drawing/2014/main" id="{87B043A0-0A40-4705-AFD2-B5868B4F6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48339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Rectangle 459">
              <a:extLst>
                <a:ext uri="{FF2B5EF4-FFF2-40B4-BE49-F238E27FC236}">
                  <a16:creationId xmlns:a16="http://schemas.microsoft.com/office/drawing/2014/main" id="{CFF5AD8E-18D1-4C78-A1E8-08062073C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" y="48339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Rectangle 460">
              <a:extLst>
                <a:ext uri="{FF2B5EF4-FFF2-40B4-BE49-F238E27FC236}">
                  <a16:creationId xmlns:a16="http://schemas.microsoft.com/office/drawing/2014/main" id="{B00118BA-9951-4446-9234-8EB23421D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038" y="48339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Rectangle 461">
              <a:extLst>
                <a:ext uri="{FF2B5EF4-FFF2-40B4-BE49-F238E27FC236}">
                  <a16:creationId xmlns:a16="http://schemas.microsoft.com/office/drawing/2014/main" id="{9F3C0629-70AA-4770-AD86-76D299086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48339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Rectangle 462">
              <a:extLst>
                <a:ext uri="{FF2B5EF4-FFF2-40B4-BE49-F238E27FC236}">
                  <a16:creationId xmlns:a16="http://schemas.microsoft.com/office/drawing/2014/main" id="{BD9511BE-7289-4CD4-8D8D-E88FC94A8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813" y="4833938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Rectangle 463">
              <a:extLst>
                <a:ext uri="{FF2B5EF4-FFF2-40B4-BE49-F238E27FC236}">
                  <a16:creationId xmlns:a16="http://schemas.microsoft.com/office/drawing/2014/main" id="{3DF8D95F-4596-437B-8562-E4AA6DCB2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175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Rectangle 464">
              <a:extLst>
                <a:ext uri="{FF2B5EF4-FFF2-40B4-BE49-F238E27FC236}">
                  <a16:creationId xmlns:a16="http://schemas.microsoft.com/office/drawing/2014/main" id="{958797FF-3003-4B0D-B607-A25D9EFA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063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Rectangle 465">
              <a:extLst>
                <a:ext uri="{FF2B5EF4-FFF2-40B4-BE49-F238E27FC236}">
                  <a16:creationId xmlns:a16="http://schemas.microsoft.com/office/drawing/2014/main" id="{950CEEBD-F566-469E-BA88-72199E60C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425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Rectangle 466">
              <a:extLst>
                <a:ext uri="{FF2B5EF4-FFF2-40B4-BE49-F238E27FC236}">
                  <a16:creationId xmlns:a16="http://schemas.microsoft.com/office/drawing/2014/main" id="{653F633C-CCFD-4275-8076-25BEC735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3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Rectangle 467">
              <a:extLst>
                <a:ext uri="{FF2B5EF4-FFF2-40B4-BE49-F238E27FC236}">
                  <a16:creationId xmlns:a16="http://schemas.microsoft.com/office/drawing/2014/main" id="{8347201E-CA16-4C03-8947-02D75EE14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200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Rectangle 468">
              <a:extLst>
                <a:ext uri="{FF2B5EF4-FFF2-40B4-BE49-F238E27FC236}">
                  <a16:creationId xmlns:a16="http://schemas.microsoft.com/office/drawing/2014/main" id="{F32ADB3B-DCCB-4603-BB92-92B45141C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563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Rectangle 469">
              <a:extLst>
                <a:ext uri="{FF2B5EF4-FFF2-40B4-BE49-F238E27FC236}">
                  <a16:creationId xmlns:a16="http://schemas.microsoft.com/office/drawing/2014/main" id="{8C0F3658-72FB-47E2-A1DA-0D1890272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450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Rectangle 470">
              <a:extLst>
                <a:ext uri="{FF2B5EF4-FFF2-40B4-BE49-F238E27FC236}">
                  <a16:creationId xmlns:a16="http://schemas.microsoft.com/office/drawing/2014/main" id="{75C4ECF6-8E64-4A59-AFE6-075C2D21D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25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Rectangle 471">
              <a:extLst>
                <a:ext uri="{FF2B5EF4-FFF2-40B4-BE49-F238E27FC236}">
                  <a16:creationId xmlns:a16="http://schemas.microsoft.com/office/drawing/2014/main" id="{43F73ACE-E0B6-4FEA-BC82-17269C4C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0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Rectangle 472">
              <a:extLst>
                <a:ext uri="{FF2B5EF4-FFF2-40B4-BE49-F238E27FC236}">
                  <a16:creationId xmlns:a16="http://schemas.microsoft.com/office/drawing/2014/main" id="{F9BC0A3B-D278-4EA6-94DC-08189BF1C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75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Rectangle 473">
              <a:extLst>
                <a:ext uri="{FF2B5EF4-FFF2-40B4-BE49-F238E27FC236}">
                  <a16:creationId xmlns:a16="http://schemas.microsoft.com/office/drawing/2014/main" id="{E874251D-C19E-4B6E-9D2A-1F4B66A3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4822825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Rectangle 474">
              <a:extLst>
                <a:ext uri="{FF2B5EF4-FFF2-40B4-BE49-F238E27FC236}">
                  <a16:creationId xmlns:a16="http://schemas.microsoft.com/office/drawing/2014/main" id="{A4464FA7-B9B1-4892-AB54-3663D9353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950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Rectangle 475">
              <a:extLst>
                <a:ext uri="{FF2B5EF4-FFF2-40B4-BE49-F238E27FC236}">
                  <a16:creationId xmlns:a16="http://schemas.microsoft.com/office/drawing/2014/main" id="{2EF8C1B4-BFD8-4697-A3B0-932C1781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425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Rectangle 476">
              <a:extLst>
                <a:ext uri="{FF2B5EF4-FFF2-40B4-BE49-F238E27FC236}">
                  <a16:creationId xmlns:a16="http://schemas.microsoft.com/office/drawing/2014/main" id="{DDF66754-7F7D-4BB9-9B74-98081012D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313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Rectangle 477">
              <a:extLst>
                <a:ext uri="{FF2B5EF4-FFF2-40B4-BE49-F238E27FC236}">
                  <a16:creationId xmlns:a16="http://schemas.microsoft.com/office/drawing/2014/main" id="{917AAD7D-5FA9-424B-ADAF-03225A59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" name="Rectangle 478">
              <a:extLst>
                <a:ext uri="{FF2B5EF4-FFF2-40B4-BE49-F238E27FC236}">
                  <a16:creationId xmlns:a16="http://schemas.microsoft.com/office/drawing/2014/main" id="{7A34F854-363B-4911-A438-B43BE97B3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" name="Rectangle 479">
              <a:extLst>
                <a:ext uri="{FF2B5EF4-FFF2-40B4-BE49-F238E27FC236}">
                  <a16:creationId xmlns:a16="http://schemas.microsoft.com/office/drawing/2014/main" id="{B5D7D48D-CD13-4F71-ACBF-F59CA5C31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Rectangle 480">
              <a:extLst>
                <a:ext uri="{FF2B5EF4-FFF2-40B4-BE49-F238E27FC236}">
                  <a16:creationId xmlns:a16="http://schemas.microsoft.com/office/drawing/2014/main" id="{AF9951D0-FE62-4B99-BB68-040FF78A2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450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Rectangle 481">
              <a:extLst>
                <a:ext uri="{FF2B5EF4-FFF2-40B4-BE49-F238E27FC236}">
                  <a16:creationId xmlns:a16="http://schemas.microsoft.com/office/drawing/2014/main" id="{91B9969D-858B-44ED-AEBA-658404466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4811713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Rectangle 482">
              <a:extLst>
                <a:ext uri="{FF2B5EF4-FFF2-40B4-BE49-F238E27FC236}">
                  <a16:creationId xmlns:a16="http://schemas.microsoft.com/office/drawing/2014/main" id="{D8531674-22F4-458E-AD0E-385D5EA1E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813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Rectangle 483">
              <a:extLst>
                <a:ext uri="{FF2B5EF4-FFF2-40B4-BE49-F238E27FC236}">
                  <a16:creationId xmlns:a16="http://schemas.microsoft.com/office/drawing/2014/main" id="{708C3826-C1EB-467E-B838-1551DABF1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Rectangle 484">
              <a:extLst>
                <a:ext uri="{FF2B5EF4-FFF2-40B4-BE49-F238E27FC236}">
                  <a16:creationId xmlns:a16="http://schemas.microsoft.com/office/drawing/2014/main" id="{19DCFC5D-CA45-4E69-84F9-A2FCE8003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" name="Rectangle 485">
              <a:extLst>
                <a:ext uri="{FF2B5EF4-FFF2-40B4-BE49-F238E27FC236}">
                  <a16:creationId xmlns:a16="http://schemas.microsoft.com/office/drawing/2014/main" id="{2B082829-3538-4A25-B2DB-F4AF459C0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063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" name="Rectangle 486">
              <a:extLst>
                <a:ext uri="{FF2B5EF4-FFF2-40B4-BE49-F238E27FC236}">
                  <a16:creationId xmlns:a16="http://schemas.microsoft.com/office/drawing/2014/main" id="{ADAF9057-01D3-4DA6-922F-C1E51939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950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Rectangle 487">
              <a:extLst>
                <a:ext uri="{FF2B5EF4-FFF2-40B4-BE49-F238E27FC236}">
                  <a16:creationId xmlns:a16="http://schemas.microsoft.com/office/drawing/2014/main" id="{2839CC4C-EB4D-4C7C-BF04-FA6579F02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838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Rectangle 488">
              <a:extLst>
                <a:ext uri="{FF2B5EF4-FFF2-40B4-BE49-F238E27FC236}">
                  <a16:creationId xmlns:a16="http://schemas.microsoft.com/office/drawing/2014/main" id="{16D0A11C-1FAC-4CA9-BB6C-8E088659C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313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Rectangle 489">
              <a:extLst>
                <a:ext uri="{FF2B5EF4-FFF2-40B4-BE49-F238E27FC236}">
                  <a16:creationId xmlns:a16="http://schemas.microsoft.com/office/drawing/2014/main" id="{A277830D-8807-4924-AF30-90B66C375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88" y="48117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8196" name="Picture 4">
            <a:extLst>
              <a:ext uri="{FF2B5EF4-FFF2-40B4-BE49-F238E27FC236}">
                <a16:creationId xmlns:a16="http://schemas.microsoft.com/office/drawing/2014/main" id="{729C2101-5A49-4CFE-B106-FD70ECD6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69" y="222987"/>
            <a:ext cx="1374068" cy="13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87565" y="3609532"/>
            <a:ext cx="6491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Palatino Linotype" panose="02040502050505030304" pitchFamily="18" charset="0"/>
              </a:rPr>
              <a:t>Maghemite</a:t>
            </a:r>
            <a:r>
              <a:rPr lang="en-US" dirty="0">
                <a:latin typeface="Palatino Linotype" panose="02040502050505030304" pitchFamily="18" charset="0"/>
              </a:rPr>
              <a:t> which is </a:t>
            </a:r>
            <a:r>
              <a:rPr lang="en-US" dirty="0" err="1">
                <a:latin typeface="Palatino Linotype" panose="02040502050505030304" pitchFamily="18" charset="0"/>
              </a:rPr>
              <a:t>intergrown</a:t>
            </a:r>
            <a:r>
              <a:rPr lang="en-US" dirty="0">
                <a:latin typeface="Palatino Linotype" panose="02040502050505030304" pitchFamily="18" charset="0"/>
              </a:rPr>
              <a:t> with hematite, mainly inverts to hematite after heating at about 650 °C, well above its Curie temperature of 610 °C. Al-substitution presumably stabilizes the </a:t>
            </a:r>
            <a:r>
              <a:rPr lang="en-US" dirty="0" err="1">
                <a:latin typeface="Palatino Linotype" panose="02040502050505030304" pitchFamily="18" charset="0"/>
              </a:rPr>
              <a:t>maghemite</a:t>
            </a:r>
            <a:r>
              <a:rPr lang="en-US" dirty="0">
                <a:latin typeface="Palatino Linotype" panose="02040502050505030304" pitchFamily="18" charset="0"/>
              </a:rPr>
              <a:t> structure </a:t>
            </a:r>
            <a:r>
              <a:rPr lang="el-GR" dirty="0">
                <a:latin typeface="Palatino Linotype" panose="02040502050505030304" pitchFamily="18" charset="0"/>
              </a:rPr>
              <a:t>(γ-</a:t>
            </a:r>
            <a:r>
              <a:rPr lang="en-US" dirty="0">
                <a:latin typeface="Palatino Linotype" panose="02040502050505030304" pitchFamily="18" charset="0"/>
              </a:rPr>
              <a:t>Fe</a:t>
            </a:r>
            <a:r>
              <a:rPr lang="en-US" baseline="-25000" dirty="0">
                <a:latin typeface="Palatino Linotype" panose="02040502050505030304" pitchFamily="18" charset="0"/>
              </a:rPr>
              <a:t>2-x</a:t>
            </a:r>
            <a:r>
              <a:rPr lang="en-US" dirty="0">
                <a:latin typeface="Palatino Linotype" panose="02040502050505030304" pitchFamily="18" charset="0"/>
              </a:rPr>
              <a:t>Al</a:t>
            </a:r>
            <a:r>
              <a:rPr lang="en-US" baseline="-25000" dirty="0">
                <a:latin typeface="Palatino Linotype" panose="02040502050505030304" pitchFamily="18" charset="0"/>
              </a:rPr>
              <a:t>x</a:t>
            </a:r>
            <a:r>
              <a:rPr lang="en-US" dirty="0">
                <a:latin typeface="Palatino Linotype" panose="02040502050505030304" pitchFamily="18" charset="0"/>
              </a:rPr>
              <a:t>O</a:t>
            </a:r>
            <a:r>
              <a:rPr lang="en-US" baseline="-25000" dirty="0">
                <a:latin typeface="Palatino Linotype" panose="02040502050505030304" pitchFamily="18" charset="0"/>
              </a:rPr>
              <a:t>3</a:t>
            </a:r>
            <a:r>
              <a:rPr lang="en-US" dirty="0">
                <a:latin typeface="Palatino Linotype" panose="02040502050505030304" pitchFamily="18" charset="0"/>
              </a:rPr>
              <a:t>). The transformation degree is shown to be grain-size dependent and thus kinetically related. In thermomagnetic runs, the three smallest grain-size fractions show an additional inflection point at 350°C, a value commonly reported in the literature for inversion of submicron </a:t>
            </a:r>
            <a:r>
              <a:rPr lang="en-US" dirty="0" err="1">
                <a:latin typeface="Palatino Linotype" panose="02040502050505030304" pitchFamily="18" charset="0"/>
              </a:rPr>
              <a:t>maghemite</a:t>
            </a:r>
            <a:endParaRPr lang="it-IT" dirty="0">
              <a:latin typeface="Palatino Linotype" panose="0204050205050503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253"/>
            <a:ext cx="5351230" cy="44326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31" y="271849"/>
            <a:ext cx="6912324" cy="19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2163992" y="268863"/>
            <a:ext cx="7489075" cy="475673"/>
          </a:xfrm>
          <a:prstGeom prst="rect">
            <a:avLst/>
          </a:prstGeom>
          <a:solidFill>
            <a:srgbClr val="A22E37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Mars Red </a:t>
            </a:r>
            <a:r>
              <a:rPr lang="it-IT" sz="24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Drafting</a:t>
            </a: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(Rosso Marte Stesura) FeO</a:t>
            </a:r>
            <a:r>
              <a:rPr lang="it-IT" sz="24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 * nH</a:t>
            </a:r>
            <a:r>
              <a:rPr lang="it-IT" sz="24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 + Al</a:t>
            </a:r>
            <a:r>
              <a:rPr lang="it-IT" sz="24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4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</a:t>
            </a:r>
            <a:r>
              <a:rPr lang="it-IT" sz="24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99" y="990598"/>
            <a:ext cx="7184939" cy="50800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49" y="990598"/>
            <a:ext cx="7041238" cy="4978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98" y="1041398"/>
            <a:ext cx="7041238" cy="49784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976649" y="6174366"/>
            <a:ext cx="2584362" cy="400110"/>
          </a:xfrm>
          <a:prstGeom prst="rect">
            <a:avLst/>
          </a:prstGeom>
          <a:solidFill>
            <a:srgbClr val="A22E37"/>
          </a:solidFill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Goethite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 +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?</a:t>
            </a:r>
          </a:p>
        </p:txBody>
      </p:sp>
      <p:grpSp>
        <p:nvGrpSpPr>
          <p:cNvPr id="479" name="Gruppo 478">
            <a:extLst>
              <a:ext uri="{FF2B5EF4-FFF2-40B4-BE49-F238E27FC236}">
                <a16:creationId xmlns:a16="http://schemas.microsoft.com/office/drawing/2014/main" id="{F1445089-DA05-4122-912C-5DADF4CE400C}"/>
              </a:ext>
            </a:extLst>
          </p:cNvPr>
          <p:cNvGrpSpPr/>
          <p:nvPr/>
        </p:nvGrpSpPr>
        <p:grpSpPr>
          <a:xfrm>
            <a:off x="446318" y="1731168"/>
            <a:ext cx="4452937" cy="3395663"/>
            <a:chOff x="385763" y="2257426"/>
            <a:chExt cx="4452937" cy="3395663"/>
          </a:xfrm>
        </p:grpSpPr>
        <p:sp>
          <p:nvSpPr>
            <p:cNvPr id="279" name="Line 5">
              <a:extLst>
                <a:ext uri="{FF2B5EF4-FFF2-40B4-BE49-F238E27FC236}">
                  <a16:creationId xmlns:a16="http://schemas.microsoft.com/office/drawing/2014/main" id="{40CD0FC0-9E34-414D-82CB-7649A60AC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250" y="5308601"/>
              <a:ext cx="393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" name="Rectangle 6">
              <a:extLst>
                <a:ext uri="{FF2B5EF4-FFF2-40B4-BE49-F238E27FC236}">
                  <a16:creationId xmlns:a16="http://schemas.microsoft.com/office/drawing/2014/main" id="{327F10DD-FFFD-4211-B495-B0D584065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" y="5426076"/>
              <a:ext cx="1651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" name="Line 7">
              <a:extLst>
                <a:ext uri="{FF2B5EF4-FFF2-40B4-BE49-F238E27FC236}">
                  <a16:creationId xmlns:a16="http://schemas.microsoft.com/office/drawing/2014/main" id="{A7DEF283-DBEA-491E-B1FD-A0476E028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250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" name="Rectangle 8">
              <a:extLst>
                <a:ext uri="{FF2B5EF4-FFF2-40B4-BE49-F238E27FC236}">
                  <a16:creationId xmlns:a16="http://schemas.microsoft.com/office/drawing/2014/main" id="{F8D1126F-D7BF-444D-B1F5-6D2E07976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5426076"/>
              <a:ext cx="342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3" name="Line 9">
              <a:extLst>
                <a:ext uri="{FF2B5EF4-FFF2-40B4-BE49-F238E27FC236}">
                  <a16:creationId xmlns:a16="http://schemas.microsoft.com/office/drawing/2014/main" id="{065FD647-6006-4056-ABC6-D3F727603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2375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" name="Rectangle 10">
              <a:extLst>
                <a:ext uri="{FF2B5EF4-FFF2-40B4-BE49-F238E27FC236}">
                  <a16:creationId xmlns:a16="http://schemas.microsoft.com/office/drawing/2014/main" id="{0EC78554-6997-4C2B-BDCB-C8BE5FFE6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050" y="5426076"/>
              <a:ext cx="342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Line 11">
              <a:extLst>
                <a:ext uri="{FF2B5EF4-FFF2-40B4-BE49-F238E27FC236}">
                  <a16:creationId xmlns:a16="http://schemas.microsoft.com/office/drawing/2014/main" id="{366F0919-5511-454E-9109-B0A8D3D35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4500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" name="Rectangle 12">
              <a:extLst>
                <a:ext uri="{FF2B5EF4-FFF2-40B4-BE49-F238E27FC236}">
                  <a16:creationId xmlns:a16="http://schemas.microsoft.com/office/drawing/2014/main" id="{A4EAF091-DE21-4D52-9E44-07702107B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175" y="5426076"/>
              <a:ext cx="342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Line 13">
              <a:extLst>
                <a:ext uri="{FF2B5EF4-FFF2-40B4-BE49-F238E27FC236}">
                  <a16:creationId xmlns:a16="http://schemas.microsoft.com/office/drawing/2014/main" id="{C17F55BC-D131-4907-9346-187502577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625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8" name="Rectangle 14">
              <a:extLst>
                <a:ext uri="{FF2B5EF4-FFF2-40B4-BE49-F238E27FC236}">
                  <a16:creationId xmlns:a16="http://schemas.microsoft.com/office/drawing/2014/main" id="{96323981-A1E9-44C5-B8B5-1D6C16CA1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0" y="5426076"/>
              <a:ext cx="342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9" name="Line 15">
              <a:extLst>
                <a:ext uri="{FF2B5EF4-FFF2-40B4-BE49-F238E27FC236}">
                  <a16:creationId xmlns:a16="http://schemas.microsoft.com/office/drawing/2014/main" id="{7460DA58-6CFB-486A-A9A5-500884010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750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0" name="Rectangle 16">
              <a:extLst>
                <a:ext uri="{FF2B5EF4-FFF2-40B4-BE49-F238E27FC236}">
                  <a16:creationId xmlns:a16="http://schemas.microsoft.com/office/drawing/2014/main" id="{5E01E286-68B4-4EDE-90B8-509358F71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425" y="5426076"/>
              <a:ext cx="342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Line 17">
              <a:extLst>
                <a:ext uri="{FF2B5EF4-FFF2-40B4-BE49-F238E27FC236}">
                  <a16:creationId xmlns:a16="http://schemas.microsoft.com/office/drawing/2014/main" id="{6B06B377-BDF5-4202-9E67-F512E4908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875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2" name="Rectangle 18">
              <a:extLst>
                <a:ext uri="{FF2B5EF4-FFF2-40B4-BE49-F238E27FC236}">
                  <a16:creationId xmlns:a16="http://schemas.microsoft.com/office/drawing/2014/main" id="{570977DA-EA0E-442C-868E-392BA769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550" y="5426076"/>
              <a:ext cx="342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" name="Line 19">
              <a:extLst>
                <a:ext uri="{FF2B5EF4-FFF2-40B4-BE49-F238E27FC236}">
                  <a16:creationId xmlns:a16="http://schemas.microsoft.com/office/drawing/2014/main" id="{030C12A8-C596-4280-B058-8172D65A3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000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4" name="Rectangle 20">
              <a:extLst>
                <a:ext uri="{FF2B5EF4-FFF2-40B4-BE49-F238E27FC236}">
                  <a16:creationId xmlns:a16="http://schemas.microsoft.com/office/drawing/2014/main" id="{6105F83D-E0A7-4E2D-BE7D-A2E61CE3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5426076"/>
              <a:ext cx="342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Line 21">
              <a:extLst>
                <a:ext uri="{FF2B5EF4-FFF2-40B4-BE49-F238E27FC236}">
                  <a16:creationId xmlns:a16="http://schemas.microsoft.com/office/drawing/2014/main" id="{1E2B43B1-1AC8-4EE3-8DF2-573DBCB65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125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6" name="Rectangle 22">
              <a:extLst>
                <a:ext uri="{FF2B5EF4-FFF2-40B4-BE49-F238E27FC236}">
                  <a16:creationId xmlns:a16="http://schemas.microsoft.com/office/drawing/2014/main" id="{E4A10576-1D77-4505-BA69-D7CB43BDA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5426076"/>
              <a:ext cx="342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Line 23">
              <a:extLst>
                <a:ext uri="{FF2B5EF4-FFF2-40B4-BE49-F238E27FC236}">
                  <a16:creationId xmlns:a16="http://schemas.microsoft.com/office/drawing/2014/main" id="{745D066C-EC93-439C-874E-E199BF332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530860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8" name="Line 24">
              <a:extLst>
                <a:ext uri="{FF2B5EF4-FFF2-40B4-BE49-F238E27FC236}">
                  <a16:creationId xmlns:a16="http://schemas.microsoft.com/office/drawing/2014/main" id="{02EC2B7C-13EE-4CA0-B79A-B3701A17F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6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9" name="Line 25">
              <a:extLst>
                <a:ext uri="{FF2B5EF4-FFF2-40B4-BE49-F238E27FC236}">
                  <a16:creationId xmlns:a16="http://schemas.microsoft.com/office/drawing/2014/main" id="{3B43520C-B932-47BF-9889-A43623C9A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1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0" name="Line 26">
              <a:extLst>
                <a:ext uri="{FF2B5EF4-FFF2-40B4-BE49-F238E27FC236}">
                  <a16:creationId xmlns:a16="http://schemas.microsoft.com/office/drawing/2014/main" id="{FFB5BF0C-298B-4AD1-9A92-253A6C31E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5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1" name="Line 27">
              <a:extLst>
                <a:ext uri="{FF2B5EF4-FFF2-40B4-BE49-F238E27FC236}">
                  <a16:creationId xmlns:a16="http://schemas.microsoft.com/office/drawing/2014/main" id="{B427164D-48A7-411F-B7D2-3F659E4E8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39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2" name="Line 28">
              <a:extLst>
                <a:ext uri="{FF2B5EF4-FFF2-40B4-BE49-F238E27FC236}">
                  <a16:creationId xmlns:a16="http://schemas.microsoft.com/office/drawing/2014/main" id="{25908A8E-7FD6-4124-9871-DA786310D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23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3" name="Line 29">
              <a:extLst>
                <a:ext uri="{FF2B5EF4-FFF2-40B4-BE49-F238E27FC236}">
                  <a16:creationId xmlns:a16="http://schemas.microsoft.com/office/drawing/2014/main" id="{580A640D-B226-4FB5-B203-F1B6E889F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8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4" name="Line 30">
              <a:extLst>
                <a:ext uri="{FF2B5EF4-FFF2-40B4-BE49-F238E27FC236}">
                  <a16:creationId xmlns:a16="http://schemas.microsoft.com/office/drawing/2014/main" id="{BB6A4E94-8540-4956-A277-ADEC1B8FE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2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5" name="Line 31">
              <a:extLst>
                <a:ext uri="{FF2B5EF4-FFF2-40B4-BE49-F238E27FC236}">
                  <a16:creationId xmlns:a16="http://schemas.microsoft.com/office/drawing/2014/main" id="{F7E3DF41-60A1-4A4F-9E16-BE05FB104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76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6" name="Line 32">
              <a:extLst>
                <a:ext uri="{FF2B5EF4-FFF2-40B4-BE49-F238E27FC236}">
                  <a16:creationId xmlns:a16="http://schemas.microsoft.com/office/drawing/2014/main" id="{98DF72B6-1C5E-48AF-8778-A79E7C5BB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0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7" name="Line 33">
              <a:extLst>
                <a:ext uri="{FF2B5EF4-FFF2-40B4-BE49-F238E27FC236}">
                  <a16:creationId xmlns:a16="http://schemas.microsoft.com/office/drawing/2014/main" id="{43F2CF9A-96DA-48B0-8014-AB549AAD4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45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8" name="Line 34">
              <a:extLst>
                <a:ext uri="{FF2B5EF4-FFF2-40B4-BE49-F238E27FC236}">
                  <a16:creationId xmlns:a16="http://schemas.microsoft.com/office/drawing/2014/main" id="{E003F7EE-FCE4-4670-9D55-0800E2EC2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9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9" name="Line 35">
              <a:extLst>
                <a:ext uri="{FF2B5EF4-FFF2-40B4-BE49-F238E27FC236}">
                  <a16:creationId xmlns:a16="http://schemas.microsoft.com/office/drawing/2014/main" id="{EDC2F1F4-DA4C-43D7-937D-7D21E7B97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3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0" name="Line 36">
              <a:extLst>
                <a:ext uri="{FF2B5EF4-FFF2-40B4-BE49-F238E27FC236}">
                  <a16:creationId xmlns:a16="http://schemas.microsoft.com/office/drawing/2014/main" id="{7BC827D7-7FA1-468D-A80D-B7F701E49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7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1" name="Line 37">
              <a:extLst>
                <a:ext uri="{FF2B5EF4-FFF2-40B4-BE49-F238E27FC236}">
                  <a16:creationId xmlns:a16="http://schemas.microsoft.com/office/drawing/2014/main" id="{F99A2D4D-3525-45A1-8388-D3289273A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2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2" name="Line 38">
              <a:extLst>
                <a:ext uri="{FF2B5EF4-FFF2-40B4-BE49-F238E27FC236}">
                  <a16:creationId xmlns:a16="http://schemas.microsoft.com/office/drawing/2014/main" id="{A5C6178C-B6A6-40FB-8ACD-B27C955BB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6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3" name="Line 39">
              <a:extLst>
                <a:ext uri="{FF2B5EF4-FFF2-40B4-BE49-F238E27FC236}">
                  <a16:creationId xmlns:a16="http://schemas.microsoft.com/office/drawing/2014/main" id="{01E68EAF-2670-4533-8C8C-98B7981CE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4" name="Line 40">
              <a:extLst>
                <a:ext uri="{FF2B5EF4-FFF2-40B4-BE49-F238E27FC236}">
                  <a16:creationId xmlns:a16="http://schemas.microsoft.com/office/drawing/2014/main" id="{49335E1D-3CAE-48E3-9F31-8A8E5E526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34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5" name="Line 41">
              <a:extLst>
                <a:ext uri="{FF2B5EF4-FFF2-40B4-BE49-F238E27FC236}">
                  <a16:creationId xmlns:a16="http://schemas.microsoft.com/office/drawing/2014/main" id="{239525B0-FCBE-4FD9-9F90-F45973FD6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19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6" name="Line 42">
              <a:extLst>
                <a:ext uri="{FF2B5EF4-FFF2-40B4-BE49-F238E27FC236}">
                  <a16:creationId xmlns:a16="http://schemas.microsoft.com/office/drawing/2014/main" id="{E56AB0F5-8A20-4BCD-9D35-C50B76B64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3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" name="Line 43">
              <a:extLst>
                <a:ext uri="{FF2B5EF4-FFF2-40B4-BE49-F238E27FC236}">
                  <a16:creationId xmlns:a16="http://schemas.microsoft.com/office/drawing/2014/main" id="{685536CA-A895-4443-8448-8B4220E62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7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" name="Line 44">
              <a:extLst>
                <a:ext uri="{FF2B5EF4-FFF2-40B4-BE49-F238E27FC236}">
                  <a16:creationId xmlns:a16="http://schemas.microsoft.com/office/drawing/2014/main" id="{0D0AD634-E462-4CC5-9488-AA8AE8F4B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1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9" name="Line 45">
              <a:extLst>
                <a:ext uri="{FF2B5EF4-FFF2-40B4-BE49-F238E27FC236}">
                  <a16:creationId xmlns:a16="http://schemas.microsoft.com/office/drawing/2014/main" id="{5442EAE9-9748-4C32-9E5A-A36EFA16C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6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0" name="Line 46">
              <a:extLst>
                <a:ext uri="{FF2B5EF4-FFF2-40B4-BE49-F238E27FC236}">
                  <a16:creationId xmlns:a16="http://schemas.microsoft.com/office/drawing/2014/main" id="{95237217-B068-4860-A878-04F78FFC5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40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1" name="Line 47">
              <a:extLst>
                <a:ext uri="{FF2B5EF4-FFF2-40B4-BE49-F238E27FC236}">
                  <a16:creationId xmlns:a16="http://schemas.microsoft.com/office/drawing/2014/main" id="{DB3C4276-D2D6-4B85-A1E6-57700D359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24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2" name="Line 48">
              <a:extLst>
                <a:ext uri="{FF2B5EF4-FFF2-40B4-BE49-F238E27FC236}">
                  <a16:creationId xmlns:a16="http://schemas.microsoft.com/office/drawing/2014/main" id="{049772E4-D064-40E3-8627-F30F1F98B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8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3" name="Line 49">
              <a:extLst>
                <a:ext uri="{FF2B5EF4-FFF2-40B4-BE49-F238E27FC236}">
                  <a16:creationId xmlns:a16="http://schemas.microsoft.com/office/drawing/2014/main" id="{E578D53A-6538-43F2-B7C5-9E862B88B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3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" name="Line 50">
              <a:extLst>
                <a:ext uri="{FF2B5EF4-FFF2-40B4-BE49-F238E27FC236}">
                  <a16:creationId xmlns:a16="http://schemas.microsoft.com/office/drawing/2014/main" id="{F06333B6-BE7B-423B-9427-33F6858E6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77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5" name="Line 51">
              <a:extLst>
                <a:ext uri="{FF2B5EF4-FFF2-40B4-BE49-F238E27FC236}">
                  <a16:creationId xmlns:a16="http://schemas.microsoft.com/office/drawing/2014/main" id="{24291034-162F-480F-9DA4-4E978B559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1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6" name="Line 52">
              <a:extLst>
                <a:ext uri="{FF2B5EF4-FFF2-40B4-BE49-F238E27FC236}">
                  <a16:creationId xmlns:a16="http://schemas.microsoft.com/office/drawing/2014/main" id="{6C5F0D4B-A30B-473E-AB40-47018F937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5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7" name="Line 53">
              <a:extLst>
                <a:ext uri="{FF2B5EF4-FFF2-40B4-BE49-F238E27FC236}">
                  <a16:creationId xmlns:a16="http://schemas.microsoft.com/office/drawing/2014/main" id="{3D78E2E4-CC12-46E2-B6DA-26E77FEC2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0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8" name="Line 54">
              <a:extLst>
                <a:ext uri="{FF2B5EF4-FFF2-40B4-BE49-F238E27FC236}">
                  <a16:creationId xmlns:a16="http://schemas.microsoft.com/office/drawing/2014/main" id="{4DF5A95A-E2D2-4B13-8879-51DE8A27B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9" name="Line 55">
              <a:extLst>
                <a:ext uri="{FF2B5EF4-FFF2-40B4-BE49-F238E27FC236}">
                  <a16:creationId xmlns:a16="http://schemas.microsoft.com/office/drawing/2014/main" id="{6FF5C412-FF06-454A-8E6F-18AC434BB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98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0" name="Line 56">
              <a:extLst>
                <a:ext uri="{FF2B5EF4-FFF2-40B4-BE49-F238E27FC236}">
                  <a16:creationId xmlns:a16="http://schemas.microsoft.com/office/drawing/2014/main" id="{5367EC66-E187-40E5-A265-AB828AEA2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2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1" name="Line 57">
              <a:extLst>
                <a:ext uri="{FF2B5EF4-FFF2-40B4-BE49-F238E27FC236}">
                  <a16:creationId xmlns:a16="http://schemas.microsoft.com/office/drawing/2014/main" id="{86765A0C-9F8F-4934-B30E-F668B1F40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7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2" name="Line 58">
              <a:extLst>
                <a:ext uri="{FF2B5EF4-FFF2-40B4-BE49-F238E27FC236}">
                  <a16:creationId xmlns:a16="http://schemas.microsoft.com/office/drawing/2014/main" id="{ED02C521-92B5-4A40-ABC5-C07BAA9F8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1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3" name="Line 59">
              <a:extLst>
                <a:ext uri="{FF2B5EF4-FFF2-40B4-BE49-F238E27FC236}">
                  <a16:creationId xmlns:a16="http://schemas.microsoft.com/office/drawing/2014/main" id="{6F8ADC7E-C518-497C-8576-B8DBC6CA6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35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4" name="Line 60">
              <a:extLst>
                <a:ext uri="{FF2B5EF4-FFF2-40B4-BE49-F238E27FC236}">
                  <a16:creationId xmlns:a16="http://schemas.microsoft.com/office/drawing/2014/main" id="{AEE07A4A-6943-4B02-A645-1BAE28F54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197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5" name="Line 61">
              <a:extLst>
                <a:ext uri="{FF2B5EF4-FFF2-40B4-BE49-F238E27FC236}">
                  <a16:creationId xmlns:a16="http://schemas.microsoft.com/office/drawing/2014/main" id="{DDFB1CDD-97F5-47C0-B32F-74B094090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40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6" name="Line 62">
              <a:extLst>
                <a:ext uri="{FF2B5EF4-FFF2-40B4-BE49-F238E27FC236}">
                  <a16:creationId xmlns:a16="http://schemas.microsoft.com/office/drawing/2014/main" id="{A453EC22-6FC5-4C03-A1BD-7076E660B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8825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7" name="Line 63">
              <a:extLst>
                <a:ext uri="{FF2B5EF4-FFF2-40B4-BE49-F238E27FC236}">
                  <a16:creationId xmlns:a16="http://schemas.microsoft.com/office/drawing/2014/main" id="{A3A2EC0F-5EEC-44E9-86FD-BC63BCB82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530860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" name="Rectangle 64">
              <a:extLst>
                <a:ext uri="{FF2B5EF4-FFF2-40B4-BE49-F238E27FC236}">
                  <a16:creationId xmlns:a16="http://schemas.microsoft.com/office/drawing/2014/main" id="{53B4475D-7673-44BE-B16B-79AB9A89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075" y="4954588"/>
              <a:ext cx="166688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65">
              <a:extLst>
                <a:ext uri="{FF2B5EF4-FFF2-40B4-BE49-F238E27FC236}">
                  <a16:creationId xmlns:a16="http://schemas.microsoft.com/office/drawing/2014/main" id="{167B5777-ACD3-4030-8927-430B01537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550" y="4954588"/>
              <a:ext cx="363538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Line 66">
              <a:extLst>
                <a:ext uri="{FF2B5EF4-FFF2-40B4-BE49-F238E27FC236}">
                  <a16:creationId xmlns:a16="http://schemas.microsoft.com/office/drawing/2014/main" id="{266FCE2D-7CF5-485A-8138-70AFFB731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250" y="2355851"/>
              <a:ext cx="393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1" name="Line 67">
              <a:extLst>
                <a:ext uri="{FF2B5EF4-FFF2-40B4-BE49-F238E27FC236}">
                  <a16:creationId xmlns:a16="http://schemas.microsoft.com/office/drawing/2014/main" id="{D2FFBD02-F1FF-4EAF-9B5C-515193056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250" y="2355851"/>
              <a:ext cx="0" cy="2952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2" name="Rectangle 68">
              <a:extLst>
                <a:ext uri="{FF2B5EF4-FFF2-40B4-BE49-F238E27FC236}">
                  <a16:creationId xmlns:a16="http://schemas.microsoft.com/office/drawing/2014/main" id="{AA455FA1-D6EA-4ACA-8A41-EB06BDE52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3" y="5210176"/>
              <a:ext cx="22701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Line 69">
              <a:extLst>
                <a:ext uri="{FF2B5EF4-FFF2-40B4-BE49-F238E27FC236}">
                  <a16:creationId xmlns:a16="http://schemas.microsoft.com/office/drawing/2014/main" id="{86B0DECA-3FC2-4E46-B180-59FFF1242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513" y="5308601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4" name="Rectangle 70">
              <a:extLst>
                <a:ext uri="{FF2B5EF4-FFF2-40B4-BE49-F238E27FC236}">
                  <a16:creationId xmlns:a16="http://schemas.microsoft.com/office/drawing/2014/main" id="{7DCF2471-5DBE-4751-88AC-A7910D6D4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3" y="4471988"/>
              <a:ext cx="22701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Line 71">
              <a:extLst>
                <a:ext uri="{FF2B5EF4-FFF2-40B4-BE49-F238E27FC236}">
                  <a16:creationId xmlns:a16="http://schemas.microsoft.com/office/drawing/2014/main" id="{B756C372-F95C-4FAA-97ED-D79F50E5D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513" y="4570413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6" name="Rectangle 72">
              <a:extLst>
                <a:ext uri="{FF2B5EF4-FFF2-40B4-BE49-F238E27FC236}">
                  <a16:creationId xmlns:a16="http://schemas.microsoft.com/office/drawing/2014/main" id="{EAD8AF8A-F97B-4F37-910C-7838FFC5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88" y="3733801"/>
              <a:ext cx="166688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Line 73">
              <a:extLst>
                <a:ext uri="{FF2B5EF4-FFF2-40B4-BE49-F238E27FC236}">
                  <a16:creationId xmlns:a16="http://schemas.microsoft.com/office/drawing/2014/main" id="{0A323A8E-BE54-4404-BB43-C06956FFF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513" y="3832226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8" name="Rectangle 74">
              <a:extLst>
                <a:ext uri="{FF2B5EF4-FFF2-40B4-BE49-F238E27FC236}">
                  <a16:creationId xmlns:a16="http://schemas.microsoft.com/office/drawing/2014/main" id="{F01564A1-DA81-49AC-B3E7-DCD018D2B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88" y="2995613"/>
              <a:ext cx="166688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Line 75">
              <a:extLst>
                <a:ext uri="{FF2B5EF4-FFF2-40B4-BE49-F238E27FC236}">
                  <a16:creationId xmlns:a16="http://schemas.microsoft.com/office/drawing/2014/main" id="{83D6DDFB-6778-4B2D-8448-F986E6A06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513" y="3094038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0" name="Rectangle 76">
              <a:extLst>
                <a:ext uri="{FF2B5EF4-FFF2-40B4-BE49-F238E27FC236}">
                  <a16:creationId xmlns:a16="http://schemas.microsoft.com/office/drawing/2014/main" id="{C3A08978-873D-4A20-BAAF-ADBE4E2E0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88" y="2257426"/>
              <a:ext cx="166688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Line 77">
              <a:extLst>
                <a:ext uri="{FF2B5EF4-FFF2-40B4-BE49-F238E27FC236}">
                  <a16:creationId xmlns:a16="http://schemas.microsoft.com/office/drawing/2014/main" id="{DCB82F4C-CEB1-4C98-9F7B-1E7639042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3000" y="2807870"/>
              <a:ext cx="58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2" name="Line 78">
              <a:extLst>
                <a:ext uri="{FF2B5EF4-FFF2-40B4-BE49-F238E27FC236}">
                  <a16:creationId xmlns:a16="http://schemas.microsoft.com/office/drawing/2014/main" id="{5BCC3CD2-C170-4548-9B75-28083C30D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5160963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3" name="Line 79">
              <a:extLst>
                <a:ext uri="{FF2B5EF4-FFF2-40B4-BE49-F238E27FC236}">
                  <a16:creationId xmlns:a16="http://schemas.microsoft.com/office/drawing/2014/main" id="{41D6AE54-B935-4E69-8A3C-ED73AC09B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5013326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" name="Line 80">
              <a:extLst>
                <a:ext uri="{FF2B5EF4-FFF2-40B4-BE49-F238E27FC236}">
                  <a16:creationId xmlns:a16="http://schemas.microsoft.com/office/drawing/2014/main" id="{7D452DD7-A6BB-4DC7-8340-7949856D2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4865688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5" name="Line 81">
              <a:extLst>
                <a:ext uri="{FF2B5EF4-FFF2-40B4-BE49-F238E27FC236}">
                  <a16:creationId xmlns:a16="http://schemas.microsoft.com/office/drawing/2014/main" id="{48EE176D-9B48-4FF2-AD69-131BEF03E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4718051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6" name="Line 82">
              <a:extLst>
                <a:ext uri="{FF2B5EF4-FFF2-40B4-BE49-F238E27FC236}">
                  <a16:creationId xmlns:a16="http://schemas.microsoft.com/office/drawing/2014/main" id="{DB8B3AB2-AFE4-450C-AA4E-594F9E4C7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4570413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7" name="Line 83">
              <a:extLst>
                <a:ext uri="{FF2B5EF4-FFF2-40B4-BE49-F238E27FC236}">
                  <a16:creationId xmlns:a16="http://schemas.microsoft.com/office/drawing/2014/main" id="{1856251D-0D1A-4186-ADD0-1FE02DA97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4422776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8" name="Line 84">
              <a:extLst>
                <a:ext uri="{FF2B5EF4-FFF2-40B4-BE49-F238E27FC236}">
                  <a16:creationId xmlns:a16="http://schemas.microsoft.com/office/drawing/2014/main" id="{D23E3139-F6EF-450A-A308-5A746E970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4275138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9" name="Line 85">
              <a:extLst>
                <a:ext uri="{FF2B5EF4-FFF2-40B4-BE49-F238E27FC236}">
                  <a16:creationId xmlns:a16="http://schemas.microsoft.com/office/drawing/2014/main" id="{687C77CC-C683-4B34-869A-A2B6B47F1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4127501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0" name="Line 86">
              <a:extLst>
                <a:ext uri="{FF2B5EF4-FFF2-40B4-BE49-F238E27FC236}">
                  <a16:creationId xmlns:a16="http://schemas.microsoft.com/office/drawing/2014/main" id="{E8951922-140B-47D5-807E-591342FD00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3979863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1" name="Line 87">
              <a:extLst>
                <a:ext uri="{FF2B5EF4-FFF2-40B4-BE49-F238E27FC236}">
                  <a16:creationId xmlns:a16="http://schemas.microsoft.com/office/drawing/2014/main" id="{1F2CBE5A-F517-4A13-88FE-8D955B7D6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3832226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2" name="Line 88">
              <a:extLst>
                <a:ext uri="{FF2B5EF4-FFF2-40B4-BE49-F238E27FC236}">
                  <a16:creationId xmlns:a16="http://schemas.microsoft.com/office/drawing/2014/main" id="{52BB42B2-CEAC-4368-8C3B-05A1E5805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3684588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" name="Line 89">
              <a:extLst>
                <a:ext uri="{FF2B5EF4-FFF2-40B4-BE49-F238E27FC236}">
                  <a16:creationId xmlns:a16="http://schemas.microsoft.com/office/drawing/2014/main" id="{26536EB2-0041-4983-A03F-1357513C3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3536951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4" name="Line 90">
              <a:extLst>
                <a:ext uri="{FF2B5EF4-FFF2-40B4-BE49-F238E27FC236}">
                  <a16:creationId xmlns:a16="http://schemas.microsoft.com/office/drawing/2014/main" id="{5C79850A-0839-424A-ABCF-B9838A69D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3389313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5" name="Line 91">
              <a:extLst>
                <a:ext uri="{FF2B5EF4-FFF2-40B4-BE49-F238E27FC236}">
                  <a16:creationId xmlns:a16="http://schemas.microsoft.com/office/drawing/2014/main" id="{D6BA3DEE-4FAA-4B6A-8F9A-AFDD6B3C3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3241676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6" name="Line 92">
              <a:extLst>
                <a:ext uri="{FF2B5EF4-FFF2-40B4-BE49-F238E27FC236}">
                  <a16:creationId xmlns:a16="http://schemas.microsoft.com/office/drawing/2014/main" id="{5CF1A74D-BEF0-4EB8-9FA3-A7F6397D7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3094038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7" name="Line 93">
              <a:extLst>
                <a:ext uri="{FF2B5EF4-FFF2-40B4-BE49-F238E27FC236}">
                  <a16:creationId xmlns:a16="http://schemas.microsoft.com/office/drawing/2014/main" id="{22AD3808-59FD-4C59-BAA7-6B22F46F1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2946401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8" name="Line 94">
              <a:extLst>
                <a:ext uri="{FF2B5EF4-FFF2-40B4-BE49-F238E27FC236}">
                  <a16:creationId xmlns:a16="http://schemas.microsoft.com/office/drawing/2014/main" id="{E8C4F050-4E0C-4897-A0AD-A7868CCB9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2798763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9" name="Line 95">
              <a:extLst>
                <a:ext uri="{FF2B5EF4-FFF2-40B4-BE49-F238E27FC236}">
                  <a16:creationId xmlns:a16="http://schemas.microsoft.com/office/drawing/2014/main" id="{0D7D2B9D-5291-4CED-A64E-75ED37764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2651126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0" name="Line 96">
              <a:extLst>
                <a:ext uri="{FF2B5EF4-FFF2-40B4-BE49-F238E27FC236}">
                  <a16:creationId xmlns:a16="http://schemas.microsoft.com/office/drawing/2014/main" id="{BF4F678C-BFD7-4639-834B-38E282A29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0563" y="2503488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1" name="Rectangle 97">
              <a:extLst>
                <a:ext uri="{FF2B5EF4-FFF2-40B4-BE49-F238E27FC236}">
                  <a16:creationId xmlns:a16="http://schemas.microsoft.com/office/drawing/2014/main" id="{E50F19BB-5E1D-4471-8510-B555E3331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" y="2384007"/>
              <a:ext cx="22701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98">
              <a:extLst>
                <a:ext uri="{FF2B5EF4-FFF2-40B4-BE49-F238E27FC236}">
                  <a16:creationId xmlns:a16="http://schemas.microsoft.com/office/drawing/2014/main" id="{14AA426E-F4CC-4FDF-BAF4-493EC2A85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" y="2531645"/>
              <a:ext cx="433388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Line 99">
              <a:extLst>
                <a:ext uri="{FF2B5EF4-FFF2-40B4-BE49-F238E27FC236}">
                  <a16:creationId xmlns:a16="http://schemas.microsoft.com/office/drawing/2014/main" id="{4F8FB797-63BB-4F6D-94CE-56A8BADE2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7250" y="2355851"/>
              <a:ext cx="0" cy="2952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" name="Line 100">
              <a:extLst>
                <a:ext uri="{FF2B5EF4-FFF2-40B4-BE49-F238E27FC236}">
                  <a16:creationId xmlns:a16="http://schemas.microsoft.com/office/drawing/2014/main" id="{3685A2C0-6745-415F-A256-D51783932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250" y="3832226"/>
              <a:ext cx="393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" name="Freeform 101">
              <a:extLst>
                <a:ext uri="{FF2B5EF4-FFF2-40B4-BE49-F238E27FC236}">
                  <a16:creationId xmlns:a16="http://schemas.microsoft.com/office/drawing/2014/main" id="{0E704F11-BDC5-4A26-BBE4-416EEFC17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3" y="2522538"/>
              <a:ext cx="3325813" cy="2127250"/>
            </a:xfrm>
            <a:custGeom>
              <a:avLst/>
              <a:gdLst>
                <a:gd name="T0" fmla="*/ 12 w 2095"/>
                <a:gd name="T1" fmla="*/ 1017 h 1340"/>
                <a:gd name="T2" fmla="*/ 49 w 2095"/>
                <a:gd name="T3" fmla="*/ 856 h 1340"/>
                <a:gd name="T4" fmla="*/ 80 w 2095"/>
                <a:gd name="T5" fmla="*/ 875 h 1340"/>
                <a:gd name="T6" fmla="*/ 105 w 2095"/>
                <a:gd name="T7" fmla="*/ 627 h 1340"/>
                <a:gd name="T8" fmla="*/ 124 w 2095"/>
                <a:gd name="T9" fmla="*/ 546 h 1340"/>
                <a:gd name="T10" fmla="*/ 155 w 2095"/>
                <a:gd name="T11" fmla="*/ 527 h 1340"/>
                <a:gd name="T12" fmla="*/ 173 w 2095"/>
                <a:gd name="T13" fmla="*/ 583 h 1340"/>
                <a:gd name="T14" fmla="*/ 198 w 2095"/>
                <a:gd name="T15" fmla="*/ 961 h 1340"/>
                <a:gd name="T16" fmla="*/ 223 w 2095"/>
                <a:gd name="T17" fmla="*/ 664 h 1340"/>
                <a:gd name="T18" fmla="*/ 248 w 2095"/>
                <a:gd name="T19" fmla="*/ 943 h 1340"/>
                <a:gd name="T20" fmla="*/ 279 w 2095"/>
                <a:gd name="T21" fmla="*/ 676 h 1340"/>
                <a:gd name="T22" fmla="*/ 304 w 2095"/>
                <a:gd name="T23" fmla="*/ 837 h 1340"/>
                <a:gd name="T24" fmla="*/ 335 w 2095"/>
                <a:gd name="T25" fmla="*/ 279 h 1340"/>
                <a:gd name="T26" fmla="*/ 359 w 2095"/>
                <a:gd name="T27" fmla="*/ 354 h 1340"/>
                <a:gd name="T28" fmla="*/ 390 w 2095"/>
                <a:gd name="T29" fmla="*/ 664 h 1340"/>
                <a:gd name="T30" fmla="*/ 421 w 2095"/>
                <a:gd name="T31" fmla="*/ 366 h 1340"/>
                <a:gd name="T32" fmla="*/ 452 w 2095"/>
                <a:gd name="T33" fmla="*/ 658 h 1340"/>
                <a:gd name="T34" fmla="*/ 483 w 2095"/>
                <a:gd name="T35" fmla="*/ 131 h 1340"/>
                <a:gd name="T36" fmla="*/ 514 w 2095"/>
                <a:gd name="T37" fmla="*/ 627 h 1340"/>
                <a:gd name="T38" fmla="*/ 552 w 2095"/>
                <a:gd name="T39" fmla="*/ 999 h 1340"/>
                <a:gd name="T40" fmla="*/ 595 w 2095"/>
                <a:gd name="T41" fmla="*/ 664 h 1340"/>
                <a:gd name="T42" fmla="*/ 632 w 2095"/>
                <a:gd name="T43" fmla="*/ 862 h 1340"/>
                <a:gd name="T44" fmla="*/ 663 w 2095"/>
                <a:gd name="T45" fmla="*/ 732 h 1340"/>
                <a:gd name="T46" fmla="*/ 700 w 2095"/>
                <a:gd name="T47" fmla="*/ 627 h 1340"/>
                <a:gd name="T48" fmla="*/ 731 w 2095"/>
                <a:gd name="T49" fmla="*/ 478 h 1340"/>
                <a:gd name="T50" fmla="*/ 762 w 2095"/>
                <a:gd name="T51" fmla="*/ 639 h 1340"/>
                <a:gd name="T52" fmla="*/ 800 w 2095"/>
                <a:gd name="T53" fmla="*/ 744 h 1340"/>
                <a:gd name="T54" fmla="*/ 837 w 2095"/>
                <a:gd name="T55" fmla="*/ 583 h 1340"/>
                <a:gd name="T56" fmla="*/ 874 w 2095"/>
                <a:gd name="T57" fmla="*/ 589 h 1340"/>
                <a:gd name="T58" fmla="*/ 911 w 2095"/>
                <a:gd name="T59" fmla="*/ 242 h 1340"/>
                <a:gd name="T60" fmla="*/ 948 w 2095"/>
                <a:gd name="T61" fmla="*/ 434 h 1340"/>
                <a:gd name="T62" fmla="*/ 979 w 2095"/>
                <a:gd name="T63" fmla="*/ 515 h 1340"/>
                <a:gd name="T64" fmla="*/ 1017 w 2095"/>
                <a:gd name="T65" fmla="*/ 782 h 1340"/>
                <a:gd name="T66" fmla="*/ 1054 w 2095"/>
                <a:gd name="T67" fmla="*/ 813 h 1340"/>
                <a:gd name="T68" fmla="*/ 1091 w 2095"/>
                <a:gd name="T69" fmla="*/ 503 h 1340"/>
                <a:gd name="T70" fmla="*/ 1122 w 2095"/>
                <a:gd name="T71" fmla="*/ 552 h 1340"/>
                <a:gd name="T72" fmla="*/ 1159 w 2095"/>
                <a:gd name="T73" fmla="*/ 614 h 1340"/>
                <a:gd name="T74" fmla="*/ 1190 w 2095"/>
                <a:gd name="T75" fmla="*/ 366 h 1340"/>
                <a:gd name="T76" fmla="*/ 1227 w 2095"/>
                <a:gd name="T77" fmla="*/ 899 h 1340"/>
                <a:gd name="T78" fmla="*/ 1271 w 2095"/>
                <a:gd name="T79" fmla="*/ 806 h 1340"/>
                <a:gd name="T80" fmla="*/ 1308 w 2095"/>
                <a:gd name="T81" fmla="*/ 304 h 1340"/>
                <a:gd name="T82" fmla="*/ 1345 w 2095"/>
                <a:gd name="T83" fmla="*/ 670 h 1340"/>
                <a:gd name="T84" fmla="*/ 1376 w 2095"/>
                <a:gd name="T85" fmla="*/ 348 h 1340"/>
                <a:gd name="T86" fmla="*/ 1420 w 2095"/>
                <a:gd name="T87" fmla="*/ 1042 h 1340"/>
                <a:gd name="T88" fmla="*/ 1463 w 2095"/>
                <a:gd name="T89" fmla="*/ 949 h 1340"/>
                <a:gd name="T90" fmla="*/ 1500 w 2095"/>
                <a:gd name="T91" fmla="*/ 391 h 1340"/>
                <a:gd name="T92" fmla="*/ 1544 w 2095"/>
                <a:gd name="T93" fmla="*/ 571 h 1340"/>
                <a:gd name="T94" fmla="*/ 1587 w 2095"/>
                <a:gd name="T95" fmla="*/ 558 h 1340"/>
                <a:gd name="T96" fmla="*/ 1624 w 2095"/>
                <a:gd name="T97" fmla="*/ 317 h 1340"/>
                <a:gd name="T98" fmla="*/ 1668 w 2095"/>
                <a:gd name="T99" fmla="*/ 25 h 1340"/>
                <a:gd name="T100" fmla="*/ 1711 w 2095"/>
                <a:gd name="T101" fmla="*/ 180 h 1340"/>
                <a:gd name="T102" fmla="*/ 1754 w 2095"/>
                <a:gd name="T103" fmla="*/ 459 h 1340"/>
                <a:gd name="T104" fmla="*/ 1798 w 2095"/>
                <a:gd name="T105" fmla="*/ 434 h 1340"/>
                <a:gd name="T106" fmla="*/ 1841 w 2095"/>
                <a:gd name="T107" fmla="*/ 317 h 1340"/>
                <a:gd name="T108" fmla="*/ 1885 w 2095"/>
                <a:gd name="T109" fmla="*/ 707 h 1340"/>
                <a:gd name="T110" fmla="*/ 1928 w 2095"/>
                <a:gd name="T111" fmla="*/ 689 h 1340"/>
                <a:gd name="T112" fmla="*/ 1978 w 2095"/>
                <a:gd name="T113" fmla="*/ 912 h 1340"/>
                <a:gd name="T114" fmla="*/ 2021 w 2095"/>
                <a:gd name="T115" fmla="*/ 726 h 1340"/>
                <a:gd name="T116" fmla="*/ 2064 w 2095"/>
                <a:gd name="T117" fmla="*/ 614 h 1340"/>
                <a:gd name="T118" fmla="*/ 2095 w 2095"/>
                <a:gd name="T119" fmla="*/ 199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95" h="1340">
                  <a:moveTo>
                    <a:pt x="0" y="1172"/>
                  </a:moveTo>
                  <a:lnTo>
                    <a:pt x="0" y="1222"/>
                  </a:lnTo>
                  <a:lnTo>
                    <a:pt x="12" y="1017"/>
                  </a:lnTo>
                  <a:lnTo>
                    <a:pt x="25" y="1098"/>
                  </a:lnTo>
                  <a:lnTo>
                    <a:pt x="37" y="1061"/>
                  </a:lnTo>
                  <a:lnTo>
                    <a:pt x="49" y="856"/>
                  </a:lnTo>
                  <a:lnTo>
                    <a:pt x="62" y="955"/>
                  </a:lnTo>
                  <a:lnTo>
                    <a:pt x="68" y="806"/>
                  </a:lnTo>
                  <a:lnTo>
                    <a:pt x="80" y="875"/>
                  </a:lnTo>
                  <a:lnTo>
                    <a:pt x="87" y="949"/>
                  </a:lnTo>
                  <a:lnTo>
                    <a:pt x="93" y="571"/>
                  </a:lnTo>
                  <a:lnTo>
                    <a:pt x="105" y="627"/>
                  </a:lnTo>
                  <a:lnTo>
                    <a:pt x="111" y="366"/>
                  </a:lnTo>
                  <a:lnTo>
                    <a:pt x="118" y="701"/>
                  </a:lnTo>
                  <a:lnTo>
                    <a:pt x="124" y="546"/>
                  </a:lnTo>
                  <a:lnTo>
                    <a:pt x="136" y="825"/>
                  </a:lnTo>
                  <a:lnTo>
                    <a:pt x="142" y="713"/>
                  </a:lnTo>
                  <a:lnTo>
                    <a:pt x="155" y="527"/>
                  </a:lnTo>
                  <a:lnTo>
                    <a:pt x="161" y="813"/>
                  </a:lnTo>
                  <a:lnTo>
                    <a:pt x="167" y="825"/>
                  </a:lnTo>
                  <a:lnTo>
                    <a:pt x="173" y="583"/>
                  </a:lnTo>
                  <a:lnTo>
                    <a:pt x="186" y="608"/>
                  </a:lnTo>
                  <a:lnTo>
                    <a:pt x="192" y="912"/>
                  </a:lnTo>
                  <a:lnTo>
                    <a:pt x="198" y="961"/>
                  </a:lnTo>
                  <a:lnTo>
                    <a:pt x="211" y="236"/>
                  </a:lnTo>
                  <a:lnTo>
                    <a:pt x="217" y="453"/>
                  </a:lnTo>
                  <a:lnTo>
                    <a:pt x="223" y="664"/>
                  </a:lnTo>
                  <a:lnTo>
                    <a:pt x="235" y="757"/>
                  </a:lnTo>
                  <a:lnTo>
                    <a:pt x="242" y="552"/>
                  </a:lnTo>
                  <a:lnTo>
                    <a:pt x="248" y="943"/>
                  </a:lnTo>
                  <a:lnTo>
                    <a:pt x="260" y="813"/>
                  </a:lnTo>
                  <a:lnTo>
                    <a:pt x="266" y="689"/>
                  </a:lnTo>
                  <a:lnTo>
                    <a:pt x="279" y="676"/>
                  </a:lnTo>
                  <a:lnTo>
                    <a:pt x="285" y="658"/>
                  </a:lnTo>
                  <a:lnTo>
                    <a:pt x="297" y="614"/>
                  </a:lnTo>
                  <a:lnTo>
                    <a:pt x="304" y="837"/>
                  </a:lnTo>
                  <a:lnTo>
                    <a:pt x="316" y="639"/>
                  </a:lnTo>
                  <a:lnTo>
                    <a:pt x="322" y="850"/>
                  </a:lnTo>
                  <a:lnTo>
                    <a:pt x="335" y="279"/>
                  </a:lnTo>
                  <a:lnTo>
                    <a:pt x="341" y="503"/>
                  </a:lnTo>
                  <a:lnTo>
                    <a:pt x="353" y="366"/>
                  </a:lnTo>
                  <a:lnTo>
                    <a:pt x="359" y="354"/>
                  </a:lnTo>
                  <a:lnTo>
                    <a:pt x="372" y="25"/>
                  </a:lnTo>
                  <a:lnTo>
                    <a:pt x="378" y="397"/>
                  </a:lnTo>
                  <a:lnTo>
                    <a:pt x="390" y="664"/>
                  </a:lnTo>
                  <a:lnTo>
                    <a:pt x="403" y="509"/>
                  </a:lnTo>
                  <a:lnTo>
                    <a:pt x="415" y="422"/>
                  </a:lnTo>
                  <a:lnTo>
                    <a:pt x="421" y="366"/>
                  </a:lnTo>
                  <a:lnTo>
                    <a:pt x="434" y="757"/>
                  </a:lnTo>
                  <a:lnTo>
                    <a:pt x="440" y="968"/>
                  </a:lnTo>
                  <a:lnTo>
                    <a:pt x="452" y="658"/>
                  </a:lnTo>
                  <a:lnTo>
                    <a:pt x="465" y="875"/>
                  </a:lnTo>
                  <a:lnTo>
                    <a:pt x="477" y="552"/>
                  </a:lnTo>
                  <a:lnTo>
                    <a:pt x="483" y="131"/>
                  </a:lnTo>
                  <a:lnTo>
                    <a:pt x="496" y="496"/>
                  </a:lnTo>
                  <a:lnTo>
                    <a:pt x="508" y="645"/>
                  </a:lnTo>
                  <a:lnTo>
                    <a:pt x="514" y="627"/>
                  </a:lnTo>
                  <a:lnTo>
                    <a:pt x="527" y="317"/>
                  </a:lnTo>
                  <a:lnTo>
                    <a:pt x="539" y="689"/>
                  </a:lnTo>
                  <a:lnTo>
                    <a:pt x="552" y="999"/>
                  </a:lnTo>
                  <a:lnTo>
                    <a:pt x="564" y="806"/>
                  </a:lnTo>
                  <a:lnTo>
                    <a:pt x="576" y="633"/>
                  </a:lnTo>
                  <a:lnTo>
                    <a:pt x="595" y="664"/>
                  </a:lnTo>
                  <a:lnTo>
                    <a:pt x="607" y="472"/>
                  </a:lnTo>
                  <a:lnTo>
                    <a:pt x="620" y="1340"/>
                  </a:lnTo>
                  <a:lnTo>
                    <a:pt x="632" y="862"/>
                  </a:lnTo>
                  <a:lnTo>
                    <a:pt x="638" y="837"/>
                  </a:lnTo>
                  <a:lnTo>
                    <a:pt x="651" y="614"/>
                  </a:lnTo>
                  <a:lnTo>
                    <a:pt x="663" y="732"/>
                  </a:lnTo>
                  <a:lnTo>
                    <a:pt x="676" y="924"/>
                  </a:lnTo>
                  <a:lnTo>
                    <a:pt x="688" y="546"/>
                  </a:lnTo>
                  <a:lnTo>
                    <a:pt x="700" y="627"/>
                  </a:lnTo>
                  <a:lnTo>
                    <a:pt x="707" y="689"/>
                  </a:lnTo>
                  <a:lnTo>
                    <a:pt x="719" y="317"/>
                  </a:lnTo>
                  <a:lnTo>
                    <a:pt x="731" y="478"/>
                  </a:lnTo>
                  <a:lnTo>
                    <a:pt x="744" y="651"/>
                  </a:lnTo>
                  <a:lnTo>
                    <a:pt x="756" y="255"/>
                  </a:lnTo>
                  <a:lnTo>
                    <a:pt x="762" y="639"/>
                  </a:lnTo>
                  <a:lnTo>
                    <a:pt x="781" y="360"/>
                  </a:lnTo>
                  <a:lnTo>
                    <a:pt x="787" y="422"/>
                  </a:lnTo>
                  <a:lnTo>
                    <a:pt x="800" y="744"/>
                  </a:lnTo>
                  <a:lnTo>
                    <a:pt x="812" y="354"/>
                  </a:lnTo>
                  <a:lnTo>
                    <a:pt x="824" y="255"/>
                  </a:lnTo>
                  <a:lnTo>
                    <a:pt x="837" y="583"/>
                  </a:lnTo>
                  <a:lnTo>
                    <a:pt x="849" y="937"/>
                  </a:lnTo>
                  <a:lnTo>
                    <a:pt x="862" y="1011"/>
                  </a:lnTo>
                  <a:lnTo>
                    <a:pt x="874" y="589"/>
                  </a:lnTo>
                  <a:lnTo>
                    <a:pt x="886" y="738"/>
                  </a:lnTo>
                  <a:lnTo>
                    <a:pt x="899" y="304"/>
                  </a:lnTo>
                  <a:lnTo>
                    <a:pt x="911" y="242"/>
                  </a:lnTo>
                  <a:lnTo>
                    <a:pt x="924" y="831"/>
                  </a:lnTo>
                  <a:lnTo>
                    <a:pt x="936" y="627"/>
                  </a:lnTo>
                  <a:lnTo>
                    <a:pt x="948" y="434"/>
                  </a:lnTo>
                  <a:lnTo>
                    <a:pt x="955" y="726"/>
                  </a:lnTo>
                  <a:lnTo>
                    <a:pt x="967" y="992"/>
                  </a:lnTo>
                  <a:lnTo>
                    <a:pt x="979" y="515"/>
                  </a:lnTo>
                  <a:lnTo>
                    <a:pt x="992" y="558"/>
                  </a:lnTo>
                  <a:lnTo>
                    <a:pt x="1004" y="689"/>
                  </a:lnTo>
                  <a:lnTo>
                    <a:pt x="1017" y="782"/>
                  </a:lnTo>
                  <a:lnTo>
                    <a:pt x="1029" y="372"/>
                  </a:lnTo>
                  <a:lnTo>
                    <a:pt x="1041" y="596"/>
                  </a:lnTo>
                  <a:lnTo>
                    <a:pt x="1054" y="813"/>
                  </a:lnTo>
                  <a:lnTo>
                    <a:pt x="1066" y="782"/>
                  </a:lnTo>
                  <a:lnTo>
                    <a:pt x="1079" y="701"/>
                  </a:lnTo>
                  <a:lnTo>
                    <a:pt x="1091" y="503"/>
                  </a:lnTo>
                  <a:lnTo>
                    <a:pt x="1097" y="515"/>
                  </a:lnTo>
                  <a:lnTo>
                    <a:pt x="1110" y="465"/>
                  </a:lnTo>
                  <a:lnTo>
                    <a:pt x="1122" y="552"/>
                  </a:lnTo>
                  <a:lnTo>
                    <a:pt x="1134" y="1005"/>
                  </a:lnTo>
                  <a:lnTo>
                    <a:pt x="1147" y="1234"/>
                  </a:lnTo>
                  <a:lnTo>
                    <a:pt x="1159" y="614"/>
                  </a:lnTo>
                  <a:lnTo>
                    <a:pt x="1165" y="1061"/>
                  </a:lnTo>
                  <a:lnTo>
                    <a:pt x="1178" y="924"/>
                  </a:lnTo>
                  <a:lnTo>
                    <a:pt x="1190" y="366"/>
                  </a:lnTo>
                  <a:lnTo>
                    <a:pt x="1203" y="850"/>
                  </a:lnTo>
                  <a:lnTo>
                    <a:pt x="1215" y="763"/>
                  </a:lnTo>
                  <a:lnTo>
                    <a:pt x="1227" y="899"/>
                  </a:lnTo>
                  <a:lnTo>
                    <a:pt x="1240" y="1023"/>
                  </a:lnTo>
                  <a:lnTo>
                    <a:pt x="1258" y="782"/>
                  </a:lnTo>
                  <a:lnTo>
                    <a:pt x="1271" y="806"/>
                  </a:lnTo>
                  <a:lnTo>
                    <a:pt x="1283" y="472"/>
                  </a:lnTo>
                  <a:lnTo>
                    <a:pt x="1296" y="825"/>
                  </a:lnTo>
                  <a:lnTo>
                    <a:pt x="1308" y="304"/>
                  </a:lnTo>
                  <a:lnTo>
                    <a:pt x="1314" y="651"/>
                  </a:lnTo>
                  <a:lnTo>
                    <a:pt x="1327" y="887"/>
                  </a:lnTo>
                  <a:lnTo>
                    <a:pt x="1345" y="670"/>
                  </a:lnTo>
                  <a:lnTo>
                    <a:pt x="1358" y="0"/>
                  </a:lnTo>
                  <a:lnTo>
                    <a:pt x="1364" y="627"/>
                  </a:lnTo>
                  <a:lnTo>
                    <a:pt x="1376" y="348"/>
                  </a:lnTo>
                  <a:lnTo>
                    <a:pt x="1389" y="720"/>
                  </a:lnTo>
                  <a:lnTo>
                    <a:pt x="1407" y="503"/>
                  </a:lnTo>
                  <a:lnTo>
                    <a:pt x="1420" y="1042"/>
                  </a:lnTo>
                  <a:lnTo>
                    <a:pt x="1432" y="707"/>
                  </a:lnTo>
                  <a:lnTo>
                    <a:pt x="1444" y="850"/>
                  </a:lnTo>
                  <a:lnTo>
                    <a:pt x="1463" y="949"/>
                  </a:lnTo>
                  <a:lnTo>
                    <a:pt x="1475" y="813"/>
                  </a:lnTo>
                  <a:lnTo>
                    <a:pt x="1488" y="937"/>
                  </a:lnTo>
                  <a:lnTo>
                    <a:pt x="1500" y="391"/>
                  </a:lnTo>
                  <a:lnTo>
                    <a:pt x="1513" y="670"/>
                  </a:lnTo>
                  <a:lnTo>
                    <a:pt x="1531" y="658"/>
                  </a:lnTo>
                  <a:lnTo>
                    <a:pt x="1544" y="571"/>
                  </a:lnTo>
                  <a:lnTo>
                    <a:pt x="1556" y="490"/>
                  </a:lnTo>
                  <a:lnTo>
                    <a:pt x="1575" y="155"/>
                  </a:lnTo>
                  <a:lnTo>
                    <a:pt x="1587" y="558"/>
                  </a:lnTo>
                  <a:lnTo>
                    <a:pt x="1599" y="608"/>
                  </a:lnTo>
                  <a:lnTo>
                    <a:pt x="1612" y="50"/>
                  </a:lnTo>
                  <a:lnTo>
                    <a:pt x="1624" y="317"/>
                  </a:lnTo>
                  <a:lnTo>
                    <a:pt x="1637" y="317"/>
                  </a:lnTo>
                  <a:lnTo>
                    <a:pt x="1655" y="236"/>
                  </a:lnTo>
                  <a:lnTo>
                    <a:pt x="1668" y="25"/>
                  </a:lnTo>
                  <a:lnTo>
                    <a:pt x="1680" y="546"/>
                  </a:lnTo>
                  <a:lnTo>
                    <a:pt x="1699" y="1116"/>
                  </a:lnTo>
                  <a:lnTo>
                    <a:pt x="1711" y="180"/>
                  </a:lnTo>
                  <a:lnTo>
                    <a:pt x="1723" y="1296"/>
                  </a:lnTo>
                  <a:lnTo>
                    <a:pt x="1742" y="503"/>
                  </a:lnTo>
                  <a:lnTo>
                    <a:pt x="1754" y="459"/>
                  </a:lnTo>
                  <a:lnTo>
                    <a:pt x="1767" y="521"/>
                  </a:lnTo>
                  <a:lnTo>
                    <a:pt x="1779" y="329"/>
                  </a:lnTo>
                  <a:lnTo>
                    <a:pt x="1798" y="434"/>
                  </a:lnTo>
                  <a:lnTo>
                    <a:pt x="1810" y="899"/>
                  </a:lnTo>
                  <a:lnTo>
                    <a:pt x="1823" y="490"/>
                  </a:lnTo>
                  <a:lnTo>
                    <a:pt x="1841" y="317"/>
                  </a:lnTo>
                  <a:lnTo>
                    <a:pt x="1854" y="62"/>
                  </a:lnTo>
                  <a:lnTo>
                    <a:pt x="1872" y="304"/>
                  </a:lnTo>
                  <a:lnTo>
                    <a:pt x="1885" y="707"/>
                  </a:lnTo>
                  <a:lnTo>
                    <a:pt x="1903" y="943"/>
                  </a:lnTo>
                  <a:lnTo>
                    <a:pt x="1916" y="354"/>
                  </a:lnTo>
                  <a:lnTo>
                    <a:pt x="1928" y="689"/>
                  </a:lnTo>
                  <a:lnTo>
                    <a:pt x="1940" y="856"/>
                  </a:lnTo>
                  <a:lnTo>
                    <a:pt x="1959" y="862"/>
                  </a:lnTo>
                  <a:lnTo>
                    <a:pt x="1978" y="912"/>
                  </a:lnTo>
                  <a:lnTo>
                    <a:pt x="1990" y="1085"/>
                  </a:lnTo>
                  <a:lnTo>
                    <a:pt x="2009" y="961"/>
                  </a:lnTo>
                  <a:lnTo>
                    <a:pt x="2021" y="726"/>
                  </a:lnTo>
                  <a:lnTo>
                    <a:pt x="2040" y="887"/>
                  </a:lnTo>
                  <a:lnTo>
                    <a:pt x="2052" y="87"/>
                  </a:lnTo>
                  <a:lnTo>
                    <a:pt x="2064" y="614"/>
                  </a:lnTo>
                  <a:lnTo>
                    <a:pt x="2083" y="602"/>
                  </a:lnTo>
                  <a:lnTo>
                    <a:pt x="2089" y="416"/>
                  </a:lnTo>
                  <a:lnTo>
                    <a:pt x="2095" y="199"/>
                  </a:lnTo>
                  <a:lnTo>
                    <a:pt x="2095" y="52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6" name="Rectangle 102">
              <a:extLst>
                <a:ext uri="{FF2B5EF4-FFF2-40B4-BE49-F238E27FC236}">
                  <a16:creationId xmlns:a16="http://schemas.microsoft.com/office/drawing/2014/main" id="{B4A1FE56-0605-423E-81C4-3E11BA49A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" y="436403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7" name="Rectangle 103">
              <a:extLst>
                <a:ext uri="{FF2B5EF4-FFF2-40B4-BE49-F238E27FC236}">
                  <a16:creationId xmlns:a16="http://schemas.microsoft.com/office/drawing/2014/main" id="{6007E48E-47B2-4199-B6DB-EBC4B4DC3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838" y="44529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8" name="Rectangle 104">
              <a:extLst>
                <a:ext uri="{FF2B5EF4-FFF2-40B4-BE49-F238E27FC236}">
                  <a16:creationId xmlns:a16="http://schemas.microsoft.com/office/drawing/2014/main" id="{7F99FE2C-1BBB-4BBD-8A41-5005A52A6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363" y="4117976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9" name="Rectangle 105">
              <a:extLst>
                <a:ext uri="{FF2B5EF4-FFF2-40B4-BE49-F238E27FC236}">
                  <a16:creationId xmlns:a16="http://schemas.microsoft.com/office/drawing/2014/main" id="{9870E610-A094-4D1E-8B9F-A9CA46E1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13" y="42449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0" name="Rectangle 106">
              <a:extLst>
                <a:ext uri="{FF2B5EF4-FFF2-40B4-BE49-F238E27FC236}">
                  <a16:creationId xmlns:a16="http://schemas.microsoft.com/office/drawing/2014/main" id="{C8D95F9A-3369-403F-80C3-42211CDD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41957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1" name="Rectangle 107">
              <a:extLst>
                <a:ext uri="{FF2B5EF4-FFF2-40B4-BE49-F238E27FC236}">
                  <a16:creationId xmlns:a16="http://schemas.microsoft.com/office/drawing/2014/main" id="{71D8CD81-50DD-44F8-A3E9-BAA176DD9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0" y="3871913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2" name="Rectangle 108">
              <a:extLst>
                <a:ext uri="{FF2B5EF4-FFF2-40B4-BE49-F238E27FC236}">
                  <a16:creationId xmlns:a16="http://schemas.microsoft.com/office/drawing/2014/main" id="{5B7F758F-FEDF-4447-9261-6FBE564EC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150" y="4029076"/>
              <a:ext cx="30163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3" name="Rectangle 109">
              <a:extLst>
                <a:ext uri="{FF2B5EF4-FFF2-40B4-BE49-F238E27FC236}">
                  <a16:creationId xmlns:a16="http://schemas.microsoft.com/office/drawing/2014/main" id="{8A2B4837-1E48-4924-B8AF-4BDFDB22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788" y="3792538"/>
              <a:ext cx="28575" cy="20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4" name="Rectangle 110">
              <a:extLst>
                <a:ext uri="{FF2B5EF4-FFF2-40B4-BE49-F238E27FC236}">
                  <a16:creationId xmlns:a16="http://schemas.microsoft.com/office/drawing/2014/main" id="{DA4BF963-0B7B-45E9-9DAE-42E18F15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389096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" name="Rectangle 111">
              <a:extLst>
                <a:ext uri="{FF2B5EF4-FFF2-40B4-BE49-F238E27FC236}">
                  <a16:creationId xmlns:a16="http://schemas.microsoft.com/office/drawing/2014/main" id="{26D642BF-1A00-4C0C-AF7B-F4CC58586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4010026"/>
              <a:ext cx="39688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" name="Rectangle 112">
              <a:extLst>
                <a:ext uri="{FF2B5EF4-FFF2-40B4-BE49-F238E27FC236}">
                  <a16:creationId xmlns:a16="http://schemas.microsoft.com/office/drawing/2014/main" id="{033DC6E8-E4F7-410E-B45D-F2BE69018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75" y="34083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7" name="Rectangle 113">
              <a:extLst>
                <a:ext uri="{FF2B5EF4-FFF2-40B4-BE49-F238E27FC236}">
                  <a16:creationId xmlns:a16="http://schemas.microsoft.com/office/drawing/2014/main" id="{D0C3DDE3-7633-48B5-B09E-75B144A10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000" y="34972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" name="Rectangle 114">
              <a:extLst>
                <a:ext uri="{FF2B5EF4-FFF2-40B4-BE49-F238E27FC236}">
                  <a16:creationId xmlns:a16="http://schemas.microsoft.com/office/drawing/2014/main" id="{7C66737C-6C5D-4CD9-ACFE-E7E185FA8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30940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9" name="Rectangle 115">
              <a:extLst>
                <a:ext uri="{FF2B5EF4-FFF2-40B4-BE49-F238E27FC236}">
                  <a16:creationId xmlns:a16="http://schemas.microsoft.com/office/drawing/2014/main" id="{61C12404-E68B-465D-8F76-76036FBDA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" y="362585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0" name="Rectangle 116">
              <a:extLst>
                <a:ext uri="{FF2B5EF4-FFF2-40B4-BE49-F238E27FC236}">
                  <a16:creationId xmlns:a16="http://schemas.microsoft.com/office/drawing/2014/main" id="{A9002816-B848-4073-8915-C129B32F2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688" y="3379788"/>
              <a:ext cx="28575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1" name="Rectangle 117">
              <a:extLst>
                <a:ext uri="{FF2B5EF4-FFF2-40B4-BE49-F238E27FC236}">
                  <a16:creationId xmlns:a16="http://schemas.microsoft.com/office/drawing/2014/main" id="{D133513A-E44B-4F6F-AE07-3EE833C47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3813176"/>
              <a:ext cx="28575" cy="38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2" name="Rectangle 118">
              <a:extLst>
                <a:ext uri="{FF2B5EF4-FFF2-40B4-BE49-F238E27FC236}">
                  <a16:creationId xmlns:a16="http://schemas.microsoft.com/office/drawing/2014/main" id="{372191BF-B2E0-4357-B1DA-44B38326D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263" y="3635376"/>
              <a:ext cx="30163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3" name="Rectangle 119">
              <a:extLst>
                <a:ext uri="{FF2B5EF4-FFF2-40B4-BE49-F238E27FC236}">
                  <a16:creationId xmlns:a16="http://schemas.microsoft.com/office/drawing/2014/main" id="{FE92148F-A722-4CC8-9CB9-217505481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33496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4" name="Rectangle 120">
              <a:extLst>
                <a:ext uri="{FF2B5EF4-FFF2-40B4-BE49-F238E27FC236}">
                  <a16:creationId xmlns:a16="http://schemas.microsoft.com/office/drawing/2014/main" id="{A8EC7F83-5975-4103-8592-9BC739746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0" y="38020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5" name="Rectangle 121">
              <a:extLst>
                <a:ext uri="{FF2B5EF4-FFF2-40B4-BE49-F238E27FC236}">
                  <a16:creationId xmlns:a16="http://schemas.microsoft.com/office/drawing/2014/main" id="{1B9510C0-E295-4B5B-9F54-956C1F725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950" y="3813176"/>
              <a:ext cx="30163" cy="38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6" name="Rectangle 122">
              <a:extLst>
                <a:ext uri="{FF2B5EF4-FFF2-40B4-BE49-F238E27FC236}">
                  <a16:creationId xmlns:a16="http://schemas.microsoft.com/office/drawing/2014/main" id="{C522363C-F9B2-4D78-B55F-D39B7B010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75" y="3438526"/>
              <a:ext cx="30163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7" name="Rectangle 123">
              <a:extLst>
                <a:ext uri="{FF2B5EF4-FFF2-40B4-BE49-F238E27FC236}">
                  <a16:creationId xmlns:a16="http://schemas.microsoft.com/office/drawing/2014/main" id="{78C44DC7-E922-45B4-A1B6-F5A78BD96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46868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8" name="Rectangle 124">
              <a:extLst>
                <a:ext uri="{FF2B5EF4-FFF2-40B4-BE49-F238E27FC236}">
                  <a16:creationId xmlns:a16="http://schemas.microsoft.com/office/drawing/2014/main" id="{B582599B-51E9-43FE-B7F3-8755492AF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638" y="39608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" name="Rectangle 125">
              <a:extLst>
                <a:ext uri="{FF2B5EF4-FFF2-40B4-BE49-F238E27FC236}">
                  <a16:creationId xmlns:a16="http://schemas.microsoft.com/office/drawing/2014/main" id="{55375BA2-2130-440B-9461-0CD87348F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3" y="40290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0" name="Rectangle 126">
              <a:extLst>
                <a:ext uri="{FF2B5EF4-FFF2-40B4-BE49-F238E27FC236}">
                  <a16:creationId xmlns:a16="http://schemas.microsoft.com/office/drawing/2014/main" id="{3330D13B-5B6F-46C0-98AF-B3FBB9A57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87813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1" name="Rectangle 127">
              <a:extLst>
                <a:ext uri="{FF2B5EF4-FFF2-40B4-BE49-F238E27FC236}">
                  <a16:creationId xmlns:a16="http://schemas.microsoft.com/office/drawing/2014/main" id="{310E8416-406F-4C33-A425-7F40B6193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5" y="3222626"/>
              <a:ext cx="28575" cy="38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2" name="Rectangle 128">
              <a:extLst>
                <a:ext uri="{FF2B5EF4-FFF2-40B4-BE49-F238E27FC236}">
                  <a16:creationId xmlns:a16="http://schemas.microsoft.com/office/drawing/2014/main" id="{F3776E07-0B01-485A-B5AF-8B4B9940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35671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3" name="Rectangle 129">
              <a:extLst>
                <a:ext uri="{FF2B5EF4-FFF2-40B4-BE49-F238E27FC236}">
                  <a16:creationId xmlns:a16="http://schemas.microsoft.com/office/drawing/2014/main" id="{7687E91C-C1DF-43F1-995C-78BB62C99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375" y="371475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4" name="Rectangle 130">
              <a:extLst>
                <a:ext uri="{FF2B5EF4-FFF2-40B4-BE49-F238E27FC236}">
                  <a16:creationId xmlns:a16="http://schemas.microsoft.com/office/drawing/2014/main" id="{A9CEDC37-5E40-41CF-9FF0-93A04CAE9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425" y="338931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5" name="Rectangle 131">
              <a:extLst>
                <a:ext uri="{FF2B5EF4-FFF2-40B4-BE49-F238E27FC236}">
                  <a16:creationId xmlns:a16="http://schemas.microsoft.com/office/drawing/2014/main" id="{33C21412-3054-43D3-BEAB-DC141B2CF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538" y="399891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6" name="Rectangle 132">
              <a:extLst>
                <a:ext uri="{FF2B5EF4-FFF2-40B4-BE49-F238E27FC236}">
                  <a16:creationId xmlns:a16="http://schemas.microsoft.com/office/drawing/2014/main" id="{2D06D928-9A6F-41B2-85F3-37F26D2E4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38020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7" name="Rectangle 133">
              <a:extLst>
                <a:ext uri="{FF2B5EF4-FFF2-40B4-BE49-F238E27FC236}">
                  <a16:creationId xmlns:a16="http://schemas.microsoft.com/office/drawing/2014/main" id="{C89D571C-6643-46C3-A89C-3459B6939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360521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8" name="Rectangle 134">
              <a:extLst>
                <a:ext uri="{FF2B5EF4-FFF2-40B4-BE49-F238E27FC236}">
                  <a16:creationId xmlns:a16="http://schemas.microsoft.com/office/drawing/2014/main" id="{DB159C75-FD8B-497F-B52C-885B900FD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3576638"/>
              <a:ext cx="19050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9" name="Rectangle 135">
              <a:extLst>
                <a:ext uri="{FF2B5EF4-FFF2-40B4-BE49-F238E27FC236}">
                  <a16:creationId xmlns:a16="http://schemas.microsoft.com/office/drawing/2014/main" id="{3BBAB2E5-41D0-4684-878E-BD7EF713B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546476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0" name="Rectangle 136">
              <a:extLst>
                <a:ext uri="{FF2B5EF4-FFF2-40B4-BE49-F238E27FC236}">
                  <a16:creationId xmlns:a16="http://schemas.microsoft.com/office/drawing/2014/main" id="{C1FC5C54-2409-45A8-AAA5-C8E99E8CC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34877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1" name="Rectangle 137">
              <a:extLst>
                <a:ext uri="{FF2B5EF4-FFF2-40B4-BE49-F238E27FC236}">
                  <a16:creationId xmlns:a16="http://schemas.microsoft.com/office/drawing/2014/main" id="{7D08D8A6-A346-4C6E-BAE3-141CA2ABD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50" y="38322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2" name="Rectangle 138">
              <a:extLst>
                <a:ext uri="{FF2B5EF4-FFF2-40B4-BE49-F238E27FC236}">
                  <a16:creationId xmlns:a16="http://schemas.microsoft.com/office/drawing/2014/main" id="{A4F32321-1896-41C5-8C3E-A8457AC70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63" y="3517901"/>
              <a:ext cx="28575" cy="38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3" name="Rectangle 139">
              <a:extLst>
                <a:ext uri="{FF2B5EF4-FFF2-40B4-BE49-F238E27FC236}">
                  <a16:creationId xmlns:a16="http://schemas.microsoft.com/office/drawing/2014/main" id="{AC205611-C0D5-4CB9-B4E3-2AB7FF0E0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013" y="386238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4" name="Rectangle 140">
              <a:extLst>
                <a:ext uri="{FF2B5EF4-FFF2-40B4-BE49-F238E27FC236}">
                  <a16:creationId xmlns:a16="http://schemas.microsoft.com/office/drawing/2014/main" id="{56434B95-50BB-4D29-88EA-0E8AFD4EA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538" y="29464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5" name="Rectangle 141">
              <a:extLst>
                <a:ext uri="{FF2B5EF4-FFF2-40B4-BE49-F238E27FC236}">
                  <a16:creationId xmlns:a16="http://schemas.microsoft.com/office/drawing/2014/main" id="{C9B15170-38B8-429E-B532-F039159E9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175" y="330993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6" name="Rectangle 142">
              <a:extLst>
                <a:ext uri="{FF2B5EF4-FFF2-40B4-BE49-F238E27FC236}">
                  <a16:creationId xmlns:a16="http://schemas.microsoft.com/office/drawing/2014/main" id="{DFFD2254-E6DC-4F02-BF4A-6A027838D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09403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7" name="Rectangle 143">
              <a:extLst>
                <a:ext uri="{FF2B5EF4-FFF2-40B4-BE49-F238E27FC236}">
                  <a16:creationId xmlns:a16="http://schemas.microsoft.com/office/drawing/2014/main" id="{7364A7B9-900B-45FE-AE2D-34F14DE6E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0" y="30638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8" name="Rectangle 144">
              <a:extLst>
                <a:ext uri="{FF2B5EF4-FFF2-40B4-BE49-F238E27FC236}">
                  <a16:creationId xmlns:a16="http://schemas.microsoft.com/office/drawing/2014/main" id="{B4176F1D-CF4F-4920-AC8A-EE82A57BE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75" y="2552701"/>
              <a:ext cx="30163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" name="Rectangle 145">
              <a:extLst>
                <a:ext uri="{FF2B5EF4-FFF2-40B4-BE49-F238E27FC236}">
                  <a16:creationId xmlns:a16="http://schemas.microsoft.com/office/drawing/2014/main" id="{FFCA6742-BAE0-4AF6-8824-AFFD127C5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913" y="3143251"/>
              <a:ext cx="28575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" name="Rectangle 146">
              <a:extLst>
                <a:ext uri="{FF2B5EF4-FFF2-40B4-BE49-F238E27FC236}">
                  <a16:creationId xmlns:a16="http://schemas.microsoft.com/office/drawing/2014/main" id="{92504AAA-F88E-46D7-B613-8E2F3D5B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963" y="35560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1" name="Rectangle 147">
              <a:extLst>
                <a:ext uri="{FF2B5EF4-FFF2-40B4-BE49-F238E27FC236}">
                  <a16:creationId xmlns:a16="http://schemas.microsoft.com/office/drawing/2014/main" id="{57EBE2C1-88B4-4295-A967-B82D217FC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3321051"/>
              <a:ext cx="19050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2" name="Rectangle 148">
              <a:extLst>
                <a:ext uri="{FF2B5EF4-FFF2-40B4-BE49-F238E27FC236}">
                  <a16:creationId xmlns:a16="http://schemas.microsoft.com/office/drawing/2014/main" id="{1FC47EE8-7592-4C20-B8E4-497C0C7D3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125" y="31734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3" name="Rectangle 149">
              <a:extLst>
                <a:ext uri="{FF2B5EF4-FFF2-40B4-BE49-F238E27FC236}">
                  <a16:creationId xmlns:a16="http://schemas.microsoft.com/office/drawing/2014/main" id="{09194352-0E67-4EBD-913F-96F2EB94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175" y="3084513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4" name="Rectangle 150">
              <a:extLst>
                <a:ext uri="{FF2B5EF4-FFF2-40B4-BE49-F238E27FC236}">
                  <a16:creationId xmlns:a16="http://schemas.microsoft.com/office/drawing/2014/main" id="{A90B7458-F356-46A7-B9FC-02FE7EEAE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37036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5" name="Rectangle 151">
              <a:extLst>
                <a:ext uri="{FF2B5EF4-FFF2-40B4-BE49-F238E27FC236}">
                  <a16:creationId xmlns:a16="http://schemas.microsoft.com/office/drawing/2014/main" id="{120C983F-2C91-4324-8DC0-0B51795D4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4048126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6" name="Rectangle 152">
              <a:extLst>
                <a:ext uri="{FF2B5EF4-FFF2-40B4-BE49-F238E27FC236}">
                  <a16:creationId xmlns:a16="http://schemas.microsoft.com/office/drawing/2014/main" id="{61EC5FFE-44C0-48AE-81D0-0FB226FF2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5464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7" name="Rectangle 153">
              <a:extLst>
                <a:ext uri="{FF2B5EF4-FFF2-40B4-BE49-F238E27FC236}">
                  <a16:creationId xmlns:a16="http://schemas.microsoft.com/office/drawing/2014/main" id="{D5D70DDF-15E0-4C58-881F-4CD5261EE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389096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8" name="Rectangle 154">
              <a:extLst>
                <a:ext uri="{FF2B5EF4-FFF2-40B4-BE49-F238E27FC236}">
                  <a16:creationId xmlns:a16="http://schemas.microsoft.com/office/drawing/2014/main" id="{28265D74-F341-4DDA-B9D6-6711E607E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50" y="33797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9" name="Rectangle 155">
              <a:extLst>
                <a:ext uri="{FF2B5EF4-FFF2-40B4-BE49-F238E27FC236}">
                  <a16:creationId xmlns:a16="http://schemas.microsoft.com/office/drawing/2014/main" id="{AF99AB38-3185-42F3-8926-AEC8750E0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71938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" name="Rectangle 156">
              <a:extLst>
                <a:ext uri="{FF2B5EF4-FFF2-40B4-BE49-F238E27FC236}">
                  <a16:creationId xmlns:a16="http://schemas.microsoft.com/office/drawing/2014/main" id="{E455B5D1-705C-4344-A7F2-86631EBF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5" y="329088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1" name="Rectangle 157">
              <a:extLst>
                <a:ext uri="{FF2B5EF4-FFF2-40B4-BE49-F238E27FC236}">
                  <a16:creationId xmlns:a16="http://schemas.microsoft.com/office/drawing/2014/main" id="{36A59AD0-B575-4059-8E6C-DAA581A0F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763" y="3536951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2" name="Rectangle 158">
              <a:extLst>
                <a:ext uri="{FF2B5EF4-FFF2-40B4-BE49-F238E27FC236}">
                  <a16:creationId xmlns:a16="http://schemas.microsoft.com/office/drawing/2014/main" id="{4445F5F7-F2B6-4F75-A4E1-0DAD74F12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813" y="350678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3" name="Rectangle 159">
              <a:extLst>
                <a:ext uri="{FF2B5EF4-FFF2-40B4-BE49-F238E27FC236}">
                  <a16:creationId xmlns:a16="http://schemas.microsoft.com/office/drawing/2014/main" id="{71772CAD-3800-40CD-BF73-D9638FD15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450" y="300513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4" name="Rectangle 160">
              <a:extLst>
                <a:ext uri="{FF2B5EF4-FFF2-40B4-BE49-F238E27FC236}">
                  <a16:creationId xmlns:a16="http://schemas.microsoft.com/office/drawing/2014/main" id="{6FAA8AB1-1FF8-473A-9059-C8265A591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359568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5" name="Rectangle 161">
              <a:extLst>
                <a:ext uri="{FF2B5EF4-FFF2-40B4-BE49-F238E27FC236}">
                  <a16:creationId xmlns:a16="http://schemas.microsoft.com/office/drawing/2014/main" id="{6D75730D-9B2E-48CA-B1F3-B7C5A7C03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408781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6" name="Rectangle 162">
              <a:extLst>
                <a:ext uri="{FF2B5EF4-FFF2-40B4-BE49-F238E27FC236}">
                  <a16:creationId xmlns:a16="http://schemas.microsoft.com/office/drawing/2014/main" id="{EBEF8B03-803D-42E1-AF1E-366E0A8B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188" y="3792538"/>
              <a:ext cx="28575" cy="20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7" name="Rectangle 163">
              <a:extLst>
                <a:ext uri="{FF2B5EF4-FFF2-40B4-BE49-F238E27FC236}">
                  <a16:creationId xmlns:a16="http://schemas.microsoft.com/office/drawing/2014/main" id="{31A1CD69-A47D-4DC6-B2E7-F8D6B411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238" y="351790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8" name="Rectangle 164">
              <a:extLst>
                <a:ext uri="{FF2B5EF4-FFF2-40B4-BE49-F238E27FC236}">
                  <a16:creationId xmlns:a16="http://schemas.microsoft.com/office/drawing/2014/main" id="{E6C09565-4B8B-465C-BB81-06A863CE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75" y="35671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9" name="Rectangle 165">
              <a:extLst>
                <a:ext uri="{FF2B5EF4-FFF2-40B4-BE49-F238E27FC236}">
                  <a16:creationId xmlns:a16="http://schemas.microsoft.com/office/drawing/2014/main" id="{B8A54B88-7C8A-44AA-8F7A-FDBFDA18B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925" y="3260726"/>
              <a:ext cx="30163" cy="20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" name="Rectangle 166">
              <a:extLst>
                <a:ext uri="{FF2B5EF4-FFF2-40B4-BE49-F238E27FC236}">
                  <a16:creationId xmlns:a16="http://schemas.microsoft.com/office/drawing/2014/main" id="{64F8F81D-A06B-4A56-930E-1C5792E6A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975" y="46386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1" name="Rectangle 167">
              <a:extLst>
                <a:ext uri="{FF2B5EF4-FFF2-40B4-BE49-F238E27FC236}">
                  <a16:creationId xmlns:a16="http://schemas.microsoft.com/office/drawing/2014/main" id="{F1ED7CF5-2C06-43D7-8D2C-C900036AA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613" y="3871913"/>
              <a:ext cx="28575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2" name="Rectangle 168">
              <a:extLst>
                <a:ext uri="{FF2B5EF4-FFF2-40B4-BE49-F238E27FC236}">
                  <a16:creationId xmlns:a16="http://schemas.microsoft.com/office/drawing/2014/main" id="{CEFAC2D1-5AB1-4479-8155-422AB110E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63" y="38322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3" name="Rectangle 169">
              <a:extLst>
                <a:ext uri="{FF2B5EF4-FFF2-40B4-BE49-F238E27FC236}">
                  <a16:creationId xmlns:a16="http://schemas.microsoft.com/office/drawing/2014/main" id="{DF92982A-EC91-4A75-B2A0-30C8359F1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34782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4" name="Rectangle 170">
              <a:extLst>
                <a:ext uri="{FF2B5EF4-FFF2-40B4-BE49-F238E27FC236}">
                  <a16:creationId xmlns:a16="http://schemas.microsoft.com/office/drawing/2014/main" id="{D34CC7E0-8F02-4BC8-ACBF-05149A316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350" y="3675063"/>
              <a:ext cx="30163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5" name="Rectangle 171">
              <a:extLst>
                <a:ext uri="{FF2B5EF4-FFF2-40B4-BE49-F238E27FC236}">
                  <a16:creationId xmlns:a16="http://schemas.microsoft.com/office/drawing/2014/main" id="{18DF06BC-A138-49F9-B7F7-D794D7A45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875" y="397986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6" name="Rectangle 172">
              <a:extLst>
                <a:ext uri="{FF2B5EF4-FFF2-40B4-BE49-F238E27FC236}">
                  <a16:creationId xmlns:a16="http://schemas.microsoft.com/office/drawing/2014/main" id="{10D598F1-74B9-4BB6-B3B7-5F32C881E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3379788"/>
              <a:ext cx="28575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7" name="Rectangle 173">
              <a:extLst>
                <a:ext uri="{FF2B5EF4-FFF2-40B4-BE49-F238E27FC236}">
                  <a16:creationId xmlns:a16="http://schemas.microsoft.com/office/drawing/2014/main" id="{73C5BC3F-6A32-485E-A917-23791408A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563" y="349726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8" name="Rectangle 174">
              <a:extLst>
                <a:ext uri="{FF2B5EF4-FFF2-40B4-BE49-F238E27FC236}">
                  <a16:creationId xmlns:a16="http://schemas.microsoft.com/office/drawing/2014/main" id="{6550D565-C3B5-403A-8426-7B23A9D9F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613" y="360521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9" name="Rectangle 175">
              <a:extLst>
                <a:ext uri="{FF2B5EF4-FFF2-40B4-BE49-F238E27FC236}">
                  <a16:creationId xmlns:a16="http://schemas.microsoft.com/office/drawing/2014/main" id="{93420474-D34A-4B87-9222-402C18025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250" y="30146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0" name="Rectangle 176">
              <a:extLst>
                <a:ext uri="{FF2B5EF4-FFF2-40B4-BE49-F238E27FC236}">
                  <a16:creationId xmlns:a16="http://schemas.microsoft.com/office/drawing/2014/main" id="{4E2C20D6-69A7-412D-A8B6-5D78CBFD4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5" y="327183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1" name="Rectangle 177">
              <a:extLst>
                <a:ext uri="{FF2B5EF4-FFF2-40B4-BE49-F238E27FC236}">
                  <a16:creationId xmlns:a16="http://schemas.microsoft.com/office/drawing/2014/main" id="{DE760420-C005-4ED7-AAA6-D5E804522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825" y="35464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2" name="Rectangle 178">
              <a:extLst>
                <a:ext uri="{FF2B5EF4-FFF2-40B4-BE49-F238E27FC236}">
                  <a16:creationId xmlns:a16="http://schemas.microsoft.com/office/drawing/2014/main" id="{566B8BAA-2928-4207-AA00-A866B4E33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291623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3" name="Rectangle 179">
              <a:extLst>
                <a:ext uri="{FF2B5EF4-FFF2-40B4-BE49-F238E27FC236}">
                  <a16:creationId xmlns:a16="http://schemas.microsoft.com/office/drawing/2014/main" id="{E46F3199-E914-4522-AB61-62DCE7747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513" y="3517901"/>
              <a:ext cx="30163" cy="38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4" name="Rectangle 180">
              <a:extLst>
                <a:ext uri="{FF2B5EF4-FFF2-40B4-BE49-F238E27FC236}">
                  <a16:creationId xmlns:a16="http://schemas.microsoft.com/office/drawing/2014/main" id="{AAF4F016-834B-49F0-BA0D-966C8C688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0" y="3084513"/>
              <a:ext cx="28575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5" name="Rectangle 181">
              <a:extLst>
                <a:ext uri="{FF2B5EF4-FFF2-40B4-BE49-F238E27FC236}">
                  <a16:creationId xmlns:a16="http://schemas.microsoft.com/office/drawing/2014/main" id="{0A1062D0-BEC4-4723-9660-B07280B98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200" y="318293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6" name="Rectangle 182">
              <a:extLst>
                <a:ext uri="{FF2B5EF4-FFF2-40B4-BE49-F238E27FC236}">
                  <a16:creationId xmlns:a16="http://schemas.microsoft.com/office/drawing/2014/main" id="{9AF2E26D-497C-48A2-A1A0-53D7DEAC0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0" y="369411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7" name="Rectangle 183">
              <a:extLst>
                <a:ext uri="{FF2B5EF4-FFF2-40B4-BE49-F238E27FC236}">
                  <a16:creationId xmlns:a16="http://schemas.microsoft.com/office/drawing/2014/main" id="{058E37F8-D20D-4CBB-9FD4-332DF3A38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30749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8" name="Rectangle 184">
              <a:extLst>
                <a:ext uri="{FF2B5EF4-FFF2-40B4-BE49-F238E27FC236}">
                  <a16:creationId xmlns:a16="http://schemas.microsoft.com/office/drawing/2014/main" id="{E3045399-8166-4603-A96B-5501A0143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938" y="290671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9" name="Rectangle 185">
              <a:extLst>
                <a:ext uri="{FF2B5EF4-FFF2-40B4-BE49-F238E27FC236}">
                  <a16:creationId xmlns:a16="http://schemas.microsoft.com/office/drawing/2014/main" id="{888D27C9-D390-4659-8BEF-1226B6249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575" y="3438526"/>
              <a:ext cx="19050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" name="Rectangle 186">
              <a:extLst>
                <a:ext uri="{FF2B5EF4-FFF2-40B4-BE49-F238E27FC236}">
                  <a16:creationId xmlns:a16="http://schemas.microsoft.com/office/drawing/2014/main" id="{A4EC0765-6EAC-4C66-B01A-5917714C4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625" y="3989388"/>
              <a:ext cx="30163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" name="Rectangle 187">
              <a:extLst>
                <a:ext uri="{FF2B5EF4-FFF2-40B4-BE49-F238E27FC236}">
                  <a16:creationId xmlns:a16="http://schemas.microsoft.com/office/drawing/2014/main" id="{50CECAF6-27A2-4121-B92A-B87212D8D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4108451"/>
              <a:ext cx="30163" cy="38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2" name="Rectangle 188">
              <a:extLst>
                <a:ext uri="{FF2B5EF4-FFF2-40B4-BE49-F238E27FC236}">
                  <a16:creationId xmlns:a16="http://schemas.microsoft.com/office/drawing/2014/main" id="{4309AE26-4776-4D99-B87E-BAF0EC450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788" y="3438526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3" name="Rectangle 189">
              <a:extLst>
                <a:ext uri="{FF2B5EF4-FFF2-40B4-BE49-F238E27FC236}">
                  <a16:creationId xmlns:a16="http://schemas.microsoft.com/office/drawing/2014/main" id="{3108B666-1392-46B3-9570-6EBAE318B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363" y="3675063"/>
              <a:ext cx="20638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4" name="Rectangle 190">
              <a:extLst>
                <a:ext uri="{FF2B5EF4-FFF2-40B4-BE49-F238E27FC236}">
                  <a16:creationId xmlns:a16="http://schemas.microsoft.com/office/drawing/2014/main" id="{E086A3B8-CDF9-4F49-B3BB-B551CA46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995613"/>
              <a:ext cx="19050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5" name="Rectangle 191">
              <a:extLst>
                <a:ext uri="{FF2B5EF4-FFF2-40B4-BE49-F238E27FC236}">
                  <a16:creationId xmlns:a16="http://schemas.microsoft.com/office/drawing/2014/main" id="{C9779589-E1CB-4320-82B8-2DA04B49B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525" y="2887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6" name="Rectangle 192">
              <a:extLst>
                <a:ext uri="{FF2B5EF4-FFF2-40B4-BE49-F238E27FC236}">
                  <a16:creationId xmlns:a16="http://schemas.microsoft.com/office/drawing/2014/main" id="{855F8421-971D-4AAE-9640-34425A1BF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382270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7" name="Rectangle 193">
              <a:extLst>
                <a:ext uri="{FF2B5EF4-FFF2-40B4-BE49-F238E27FC236}">
                  <a16:creationId xmlns:a16="http://schemas.microsoft.com/office/drawing/2014/main" id="{543F648B-0597-4596-BE6D-37E619342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213" y="34972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8" name="Rectangle 194">
              <a:extLst>
                <a:ext uri="{FF2B5EF4-FFF2-40B4-BE49-F238E27FC236}">
                  <a16:creationId xmlns:a16="http://schemas.microsoft.com/office/drawing/2014/main" id="{30180055-9FEF-4B67-9B2D-3201F995C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263" y="3201988"/>
              <a:ext cx="30163" cy="20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9" name="Rectangle 195">
              <a:extLst>
                <a:ext uri="{FF2B5EF4-FFF2-40B4-BE49-F238E27FC236}">
                  <a16:creationId xmlns:a16="http://schemas.microsoft.com/office/drawing/2014/main" id="{C92EBF94-5E8E-48C2-8C14-D95A9FD87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313" y="366553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0" name="Rectangle 196">
              <a:extLst>
                <a:ext uri="{FF2B5EF4-FFF2-40B4-BE49-F238E27FC236}">
                  <a16:creationId xmlns:a16="http://schemas.microsoft.com/office/drawing/2014/main" id="{F3F0609B-0243-4CFB-9436-5BBB919FC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950" y="4087813"/>
              <a:ext cx="28575" cy="20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" name="Rectangle 197">
              <a:extLst>
                <a:ext uri="{FF2B5EF4-FFF2-40B4-BE49-F238E27FC236}">
                  <a16:creationId xmlns:a16="http://schemas.microsoft.com/office/drawing/2014/main" id="{AA16263B-08F4-4028-BA27-9D3C0F23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0" y="3330576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2" name="Rectangle 198">
              <a:extLst>
                <a:ext uri="{FF2B5EF4-FFF2-40B4-BE49-F238E27FC236}">
                  <a16:creationId xmlns:a16="http://schemas.microsoft.com/office/drawing/2014/main" id="{FFF05481-1CB9-4E37-A2F7-7118EE500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638" y="339883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3" name="Rectangle 199">
              <a:extLst>
                <a:ext uri="{FF2B5EF4-FFF2-40B4-BE49-F238E27FC236}">
                  <a16:creationId xmlns:a16="http://schemas.microsoft.com/office/drawing/2014/main" id="{E45958F5-4778-4F86-8F4A-C0184D30B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688" y="359568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4" name="Rectangle 200">
              <a:extLst>
                <a:ext uri="{FF2B5EF4-FFF2-40B4-BE49-F238E27FC236}">
                  <a16:creationId xmlns:a16="http://schemas.microsoft.com/office/drawing/2014/main" id="{BC1309CB-D969-4F99-9F70-D0B13ED3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738" y="375285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5" name="Rectangle 201">
              <a:extLst>
                <a:ext uri="{FF2B5EF4-FFF2-40B4-BE49-F238E27FC236}">
                  <a16:creationId xmlns:a16="http://schemas.microsoft.com/office/drawing/2014/main" id="{687B6AEA-3CF7-42AB-8342-0C18C71A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75" y="31035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6" name="Rectangle 202">
              <a:extLst>
                <a:ext uri="{FF2B5EF4-FFF2-40B4-BE49-F238E27FC236}">
                  <a16:creationId xmlns:a16="http://schemas.microsoft.com/office/drawing/2014/main" id="{86967B3C-9AAF-412B-92D2-A30942DDF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34575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7" name="Rectangle 203">
              <a:extLst>
                <a:ext uri="{FF2B5EF4-FFF2-40B4-BE49-F238E27FC236}">
                  <a16:creationId xmlns:a16="http://schemas.microsoft.com/office/drawing/2014/main" id="{9905E045-B5AC-4AEE-8459-F5D88415D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063" y="379253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8" name="Rectangle 204">
              <a:extLst>
                <a:ext uri="{FF2B5EF4-FFF2-40B4-BE49-F238E27FC236}">
                  <a16:creationId xmlns:a16="http://schemas.microsoft.com/office/drawing/2014/main" id="{81C33BE2-0933-46D4-9D3D-995B159D3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588" y="3752851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Rectangle 206">
              <a:extLst>
                <a:ext uri="{FF2B5EF4-FFF2-40B4-BE49-F238E27FC236}">
                  <a16:creationId xmlns:a16="http://schemas.microsoft.com/office/drawing/2014/main" id="{E36C8949-AB36-411C-92B1-C6D9BE60F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38" y="3625850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Rectangle 207">
              <a:extLst>
                <a:ext uri="{FF2B5EF4-FFF2-40B4-BE49-F238E27FC236}">
                  <a16:creationId xmlns:a16="http://schemas.microsoft.com/office/drawing/2014/main" id="{F9C7B69A-9931-4B7A-9174-2E53E978B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275" y="330041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Rectangle 208">
              <a:extLst>
                <a:ext uri="{FF2B5EF4-FFF2-40B4-BE49-F238E27FC236}">
                  <a16:creationId xmlns:a16="http://schemas.microsoft.com/office/drawing/2014/main" id="{EC58081B-3D6A-49B0-8F4C-739C1073A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3330575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Rectangle 209">
              <a:extLst>
                <a:ext uri="{FF2B5EF4-FFF2-40B4-BE49-F238E27FC236}">
                  <a16:creationId xmlns:a16="http://schemas.microsoft.com/office/drawing/2014/main" id="{BEBA34F2-E02C-4441-B146-0FACB1214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75" y="3251200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Rectangle 210">
              <a:extLst>
                <a:ext uri="{FF2B5EF4-FFF2-40B4-BE49-F238E27FC236}">
                  <a16:creationId xmlns:a16="http://schemas.microsoft.com/office/drawing/2014/main" id="{234971AE-0B06-4568-8304-9C3389CA8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338931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Rectangle 211">
              <a:extLst>
                <a:ext uri="{FF2B5EF4-FFF2-40B4-BE49-F238E27FC236}">
                  <a16:creationId xmlns:a16="http://schemas.microsoft.com/office/drawing/2014/main" id="{A86BD7F0-C915-42AF-A5FB-65D260BB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063" y="4108450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" name="Rectangle 212">
              <a:extLst>
                <a:ext uri="{FF2B5EF4-FFF2-40B4-BE49-F238E27FC236}">
                  <a16:creationId xmlns:a16="http://schemas.microsoft.com/office/drawing/2014/main" id="{F8953946-5EED-41EC-BD65-287D5A094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588" y="4462463"/>
              <a:ext cx="30163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" name="Rectangle 213">
              <a:extLst>
                <a:ext uri="{FF2B5EF4-FFF2-40B4-BE49-F238E27FC236}">
                  <a16:creationId xmlns:a16="http://schemas.microsoft.com/office/drawing/2014/main" id="{D1DB1181-F6CD-42F9-BE86-ACFEE93B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225" y="34782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Rectangle 214">
              <a:extLst>
                <a:ext uri="{FF2B5EF4-FFF2-40B4-BE49-F238E27FC236}">
                  <a16:creationId xmlns:a16="http://schemas.microsoft.com/office/drawing/2014/main" id="{7443C887-2951-4448-ABE0-01CF88EE8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275" y="419576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Rectangle 215">
              <a:extLst>
                <a:ext uri="{FF2B5EF4-FFF2-40B4-BE49-F238E27FC236}">
                  <a16:creationId xmlns:a16="http://schemas.microsoft.com/office/drawing/2014/main" id="{1A6A38CE-F2A2-4C3E-B746-8D45AED16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3" y="39703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Rectangle 216">
              <a:extLst>
                <a:ext uri="{FF2B5EF4-FFF2-40B4-BE49-F238E27FC236}">
                  <a16:creationId xmlns:a16="http://schemas.microsoft.com/office/drawing/2014/main" id="{9D311007-633D-4721-975B-D7C20E2CE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438" y="30845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Rectangle 217">
              <a:extLst>
                <a:ext uri="{FF2B5EF4-FFF2-40B4-BE49-F238E27FC236}">
                  <a16:creationId xmlns:a16="http://schemas.microsoft.com/office/drawing/2014/main" id="{72AE03CF-5EDC-47CC-B200-ECC7B11DF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86238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Rectangle 218">
              <a:extLst>
                <a:ext uri="{FF2B5EF4-FFF2-40B4-BE49-F238E27FC236}">
                  <a16:creationId xmlns:a16="http://schemas.microsoft.com/office/drawing/2014/main" id="{D275A59E-4184-4818-9038-F72F8C9B8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650" y="37242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" name="Rectangle 219">
              <a:extLst>
                <a:ext uri="{FF2B5EF4-FFF2-40B4-BE49-F238E27FC236}">
                  <a16:creationId xmlns:a16="http://schemas.microsoft.com/office/drawing/2014/main" id="{46F25ACF-C6CB-4181-8B13-C93B148A6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700" y="3930650"/>
              <a:ext cx="30163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" name="Rectangle 220">
              <a:extLst>
                <a:ext uri="{FF2B5EF4-FFF2-40B4-BE49-F238E27FC236}">
                  <a16:creationId xmlns:a16="http://schemas.microsoft.com/office/drawing/2014/main" id="{74EA395A-D2DE-4CC5-AADF-62D190219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338" y="4127500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Rectangle 221">
              <a:extLst>
                <a:ext uri="{FF2B5EF4-FFF2-40B4-BE49-F238E27FC236}">
                  <a16:creationId xmlns:a16="http://schemas.microsoft.com/office/drawing/2014/main" id="{8450D7D9-ABF9-455B-A6E4-8945CC4A7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388" y="3752850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Rectangle 222">
              <a:extLst>
                <a:ext uri="{FF2B5EF4-FFF2-40B4-BE49-F238E27FC236}">
                  <a16:creationId xmlns:a16="http://schemas.microsoft.com/office/drawing/2014/main" id="{F1772799-772B-4AC9-A7BA-2A5FC146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3792538"/>
              <a:ext cx="28575" cy="20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Rectangle 223">
              <a:extLst>
                <a:ext uri="{FF2B5EF4-FFF2-40B4-BE49-F238E27FC236}">
                  <a16:creationId xmlns:a16="http://schemas.microsoft.com/office/drawing/2014/main" id="{74716ACD-546D-4965-A033-21EA62B42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075" y="3260725"/>
              <a:ext cx="28575" cy="20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" name="Rectangle 224">
              <a:extLst>
                <a:ext uri="{FF2B5EF4-FFF2-40B4-BE49-F238E27FC236}">
                  <a16:creationId xmlns:a16="http://schemas.microsoft.com/office/drawing/2014/main" id="{FFF22849-5BD9-44A7-ABCF-98DDEEA3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25" y="3813175"/>
              <a:ext cx="30163" cy="38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" name="Rectangle 225">
              <a:extLst>
                <a:ext uri="{FF2B5EF4-FFF2-40B4-BE49-F238E27FC236}">
                  <a16:creationId xmlns:a16="http://schemas.microsoft.com/office/drawing/2014/main" id="{EC934F76-9757-49A4-A398-2F7CC4A06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763" y="299561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" name="Rectangle 226">
              <a:extLst>
                <a:ext uri="{FF2B5EF4-FFF2-40B4-BE49-F238E27FC236}">
                  <a16:creationId xmlns:a16="http://schemas.microsoft.com/office/drawing/2014/main" id="{0538954F-DC96-4937-9B9E-85AB492B7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3546475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Rectangle 227">
              <a:extLst>
                <a:ext uri="{FF2B5EF4-FFF2-40B4-BE49-F238E27FC236}">
                  <a16:creationId xmlns:a16="http://schemas.microsoft.com/office/drawing/2014/main" id="{DCD3C71C-DA71-40DA-8CF8-8EBA37464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863" y="3911600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" name="Rectangle 228">
              <a:extLst>
                <a:ext uri="{FF2B5EF4-FFF2-40B4-BE49-F238E27FC236}">
                  <a16:creationId xmlns:a16="http://schemas.microsoft.com/office/drawing/2014/main" id="{7D8138F1-5B77-404E-99D4-6066703B1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500" y="35766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" name="Rectangle 229">
              <a:extLst>
                <a:ext uri="{FF2B5EF4-FFF2-40B4-BE49-F238E27FC236}">
                  <a16:creationId xmlns:a16="http://schemas.microsoft.com/office/drawing/2014/main" id="{88318F44-F23C-4F18-97B1-F71CB5B56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550" y="251301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" name="Rectangle 230">
              <a:extLst>
                <a:ext uri="{FF2B5EF4-FFF2-40B4-BE49-F238E27FC236}">
                  <a16:creationId xmlns:a16="http://schemas.microsoft.com/office/drawing/2014/main" id="{1DE265E5-6144-4E46-8065-2C829C95D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188" y="350678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4" name="Rectangle 231">
              <a:extLst>
                <a:ext uri="{FF2B5EF4-FFF2-40B4-BE49-F238E27FC236}">
                  <a16:creationId xmlns:a16="http://schemas.microsoft.com/office/drawing/2014/main" id="{BF30CDDE-73EF-4C1B-A21B-440EFB07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238" y="3054350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5" name="Rectangle 232">
              <a:extLst>
                <a:ext uri="{FF2B5EF4-FFF2-40B4-BE49-F238E27FC236}">
                  <a16:creationId xmlns:a16="http://schemas.microsoft.com/office/drawing/2014/main" id="{D334E704-E3AF-46CE-B5A2-1D3EA027C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644900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" name="Rectangle 233">
              <a:extLst>
                <a:ext uri="{FF2B5EF4-FFF2-40B4-BE49-F238E27FC236}">
                  <a16:creationId xmlns:a16="http://schemas.microsoft.com/office/drawing/2014/main" id="{7594C8AB-50AF-4B22-BEE0-69222E48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330993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" name="Rectangle 234">
              <a:extLst>
                <a:ext uri="{FF2B5EF4-FFF2-40B4-BE49-F238E27FC236}">
                  <a16:creationId xmlns:a16="http://schemas.microsoft.com/office/drawing/2014/main" id="{0C4C4FC9-0DD5-42A6-AA17-8FF29740D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16718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" name="Rectangle 235">
              <a:extLst>
                <a:ext uri="{FF2B5EF4-FFF2-40B4-BE49-F238E27FC236}">
                  <a16:creationId xmlns:a16="http://schemas.microsoft.com/office/drawing/2014/main" id="{F0B3EAA1-6667-4B5F-9624-C0385A4F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3635375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" name="Rectangle 236">
              <a:extLst>
                <a:ext uri="{FF2B5EF4-FFF2-40B4-BE49-F238E27FC236}">
                  <a16:creationId xmlns:a16="http://schemas.microsoft.com/office/drawing/2014/main" id="{13F195F4-083E-4F16-ADDF-2227AEA08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188" y="3851275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" name="Rectangle 237">
              <a:extLst>
                <a:ext uri="{FF2B5EF4-FFF2-40B4-BE49-F238E27FC236}">
                  <a16:creationId xmlns:a16="http://schemas.microsoft.com/office/drawing/2014/main" id="{F9FD5527-38E6-4162-A91A-A0CEA97F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825" y="4019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" name="Rectangle 238">
              <a:extLst>
                <a:ext uri="{FF2B5EF4-FFF2-40B4-BE49-F238E27FC236}">
                  <a16:creationId xmlns:a16="http://schemas.microsoft.com/office/drawing/2014/main" id="{7E07D0D2-1A7C-4455-B869-4453CB7DA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875" y="37925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" name="Rectangle 239">
              <a:extLst>
                <a:ext uri="{FF2B5EF4-FFF2-40B4-BE49-F238E27FC236}">
                  <a16:creationId xmlns:a16="http://schemas.microsoft.com/office/drawing/2014/main" id="{70FE67A8-1AD0-4F12-9972-0B4A53002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925" y="3989388"/>
              <a:ext cx="30163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3" name="Rectangle 240">
              <a:extLst>
                <a:ext uri="{FF2B5EF4-FFF2-40B4-BE49-F238E27FC236}">
                  <a16:creationId xmlns:a16="http://schemas.microsoft.com/office/drawing/2014/main" id="{B5A9270E-6799-4C20-BE87-41A52925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088" y="3133725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4" name="Rectangle 241">
              <a:extLst>
                <a:ext uri="{FF2B5EF4-FFF2-40B4-BE49-F238E27FC236}">
                  <a16:creationId xmlns:a16="http://schemas.microsoft.com/office/drawing/2014/main" id="{FF3AB4B6-E779-4BEE-B9D6-672871B4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357663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5" name="Rectangle 242">
              <a:extLst>
                <a:ext uri="{FF2B5EF4-FFF2-40B4-BE49-F238E27FC236}">
                  <a16:creationId xmlns:a16="http://schemas.microsoft.com/office/drawing/2014/main" id="{4DEDDC9D-E034-4704-A0F3-BAA42822A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775" y="3546475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6" name="Rectangle 243">
              <a:extLst>
                <a:ext uri="{FF2B5EF4-FFF2-40B4-BE49-F238E27FC236}">
                  <a16:creationId xmlns:a16="http://schemas.microsoft.com/office/drawing/2014/main" id="{7B6641C7-1CF6-4167-8366-2F356580D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825" y="340836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7" name="Rectangle 244">
              <a:extLst>
                <a:ext uri="{FF2B5EF4-FFF2-40B4-BE49-F238E27FC236}">
                  <a16:creationId xmlns:a16="http://schemas.microsoft.com/office/drawing/2014/main" id="{E9F1105C-FBC0-4C6E-A353-0F23EB8E0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8" y="3281363"/>
              <a:ext cx="28575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8" name="Rectangle 245">
              <a:extLst>
                <a:ext uri="{FF2B5EF4-FFF2-40B4-BE49-F238E27FC236}">
                  <a16:creationId xmlns:a16="http://schemas.microsoft.com/office/drawing/2014/main" id="{F1675732-A5B1-4E63-A158-F5645C3DE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2749550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9" name="Rectangle 246">
              <a:extLst>
                <a:ext uri="{FF2B5EF4-FFF2-40B4-BE49-F238E27FC236}">
                  <a16:creationId xmlns:a16="http://schemas.microsoft.com/office/drawing/2014/main" id="{53B1CA7B-37DA-472F-B3C5-E3B4C761D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3398838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0" name="Rectangle 247">
              <a:extLst>
                <a:ext uri="{FF2B5EF4-FFF2-40B4-BE49-F238E27FC236}">
                  <a16:creationId xmlns:a16="http://schemas.microsoft.com/office/drawing/2014/main" id="{1D4B24C9-DABC-4141-9A52-99FA6ADFD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346868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1" name="Rectangle 248">
              <a:extLst>
                <a:ext uri="{FF2B5EF4-FFF2-40B4-BE49-F238E27FC236}">
                  <a16:creationId xmlns:a16="http://schemas.microsoft.com/office/drawing/2014/main" id="{39AA6B53-8031-4C84-A4EA-D28A79D08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5" y="2582863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" name="Rectangle 249">
              <a:extLst>
                <a:ext uri="{FF2B5EF4-FFF2-40B4-BE49-F238E27FC236}">
                  <a16:creationId xmlns:a16="http://schemas.microsoft.com/office/drawing/2014/main" id="{CA93CEFA-79C7-4823-84A9-A46A4CCB9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938" y="30051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" name="Rectangle 250">
              <a:extLst>
                <a:ext uri="{FF2B5EF4-FFF2-40B4-BE49-F238E27FC236}">
                  <a16:creationId xmlns:a16="http://schemas.microsoft.com/office/drawing/2014/main" id="{5991A9D5-3BF8-4F86-AA31-165851C2C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988" y="30051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" name="Rectangle 251">
              <a:extLst>
                <a:ext uri="{FF2B5EF4-FFF2-40B4-BE49-F238E27FC236}">
                  <a16:creationId xmlns:a16="http://schemas.microsoft.com/office/drawing/2014/main" id="{B71ABC05-F4D2-46DC-8031-84FBA2A29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28781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" name="Rectangle 252">
              <a:extLst>
                <a:ext uri="{FF2B5EF4-FFF2-40B4-BE49-F238E27FC236}">
                  <a16:creationId xmlns:a16="http://schemas.microsoft.com/office/drawing/2014/main" id="{02CC85DE-6DE3-4754-9530-2A86D06C4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5" y="2552700"/>
              <a:ext cx="30163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" name="Rectangle 253">
              <a:extLst>
                <a:ext uri="{FF2B5EF4-FFF2-40B4-BE49-F238E27FC236}">
                  <a16:creationId xmlns:a16="http://schemas.microsoft.com/office/drawing/2014/main" id="{8070A046-16ED-4206-85C8-0BE138030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379788"/>
              <a:ext cx="19050" cy="190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" name="Rectangle 254">
              <a:extLst>
                <a:ext uri="{FF2B5EF4-FFF2-40B4-BE49-F238E27FC236}">
                  <a16:creationId xmlns:a16="http://schemas.microsoft.com/office/drawing/2014/main" id="{945B7874-F700-45B6-8F82-41EDEB10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888" y="428466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" name="Rectangle 255">
              <a:extLst>
                <a:ext uri="{FF2B5EF4-FFF2-40B4-BE49-F238E27FC236}">
                  <a16:creationId xmlns:a16="http://schemas.microsoft.com/office/drawing/2014/main" id="{C6B2775F-C032-4EE3-BA5B-BBBB7B385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050" y="279876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" name="Rectangle 256">
              <a:extLst>
                <a:ext uri="{FF2B5EF4-FFF2-40B4-BE49-F238E27FC236}">
                  <a16:creationId xmlns:a16="http://schemas.microsoft.com/office/drawing/2014/main" id="{C4249CE8-A300-49F7-BFF1-7E9585160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100" y="4570413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" name="Rectangle 257">
              <a:extLst>
                <a:ext uri="{FF2B5EF4-FFF2-40B4-BE49-F238E27FC236}">
                  <a16:creationId xmlns:a16="http://schemas.microsoft.com/office/drawing/2014/main" id="{15EF5119-D45D-4727-A0D2-A54C34318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30041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" name="Rectangle 258">
              <a:extLst>
                <a:ext uri="{FF2B5EF4-FFF2-40B4-BE49-F238E27FC236}">
                  <a16:creationId xmlns:a16="http://schemas.microsoft.com/office/drawing/2014/main" id="{5FB6B9BB-DC8D-4AA7-BDF2-A789160F9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232150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" name="Rectangle 259">
              <a:extLst>
                <a:ext uri="{FF2B5EF4-FFF2-40B4-BE49-F238E27FC236}">
                  <a16:creationId xmlns:a16="http://schemas.microsoft.com/office/drawing/2014/main" id="{9168567D-D854-4EEE-A70D-2977F4EB8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950" y="3340100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" name="Rectangle 260">
              <a:extLst>
                <a:ext uri="{FF2B5EF4-FFF2-40B4-BE49-F238E27FC236}">
                  <a16:creationId xmlns:a16="http://schemas.microsoft.com/office/drawing/2014/main" id="{2AB7FAB1-7E2F-4228-8DD5-27644189D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3035300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" name="Rectangle 261">
              <a:extLst>
                <a:ext uri="{FF2B5EF4-FFF2-40B4-BE49-F238E27FC236}">
                  <a16:creationId xmlns:a16="http://schemas.microsoft.com/office/drawing/2014/main" id="{DFC00AD1-922C-414B-801F-2F0303B30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3201988"/>
              <a:ext cx="30163" cy="20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" name="Rectangle 262">
              <a:extLst>
                <a:ext uri="{FF2B5EF4-FFF2-40B4-BE49-F238E27FC236}">
                  <a16:creationId xmlns:a16="http://schemas.microsoft.com/office/drawing/2014/main" id="{CC97B4EB-6488-4182-A54B-9916417EF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688" y="3930650"/>
              <a:ext cx="28575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" name="Rectangle 263">
              <a:extLst>
                <a:ext uri="{FF2B5EF4-FFF2-40B4-BE49-F238E27FC236}">
                  <a16:creationId xmlns:a16="http://schemas.microsoft.com/office/drawing/2014/main" id="{96B2F012-E189-4B7D-AF1E-27C879FD9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3281363"/>
              <a:ext cx="30163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" name="Rectangle 264">
              <a:extLst>
                <a:ext uri="{FF2B5EF4-FFF2-40B4-BE49-F238E27FC236}">
                  <a16:creationId xmlns:a16="http://schemas.microsoft.com/office/drawing/2014/main" id="{0D78E21A-46AF-48E1-96C6-0F80793CE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30051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" name="Rectangle 265">
              <a:extLst>
                <a:ext uri="{FF2B5EF4-FFF2-40B4-BE49-F238E27FC236}">
                  <a16:creationId xmlns:a16="http://schemas.microsoft.com/office/drawing/2014/main" id="{1CC84F1F-7BA1-46B5-BB2A-089150E6D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75" y="26114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" name="Rectangle 266">
              <a:extLst>
                <a:ext uri="{FF2B5EF4-FFF2-40B4-BE49-F238E27FC236}">
                  <a16:creationId xmlns:a16="http://schemas.microsoft.com/office/drawing/2014/main" id="{2BC97548-6D2A-4973-A92E-D65881F6E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299561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" name="Rectangle 267">
              <a:extLst>
                <a:ext uri="{FF2B5EF4-FFF2-40B4-BE49-F238E27FC236}">
                  <a16:creationId xmlns:a16="http://schemas.microsoft.com/office/drawing/2014/main" id="{416C3155-8BC3-4F2B-9C5E-AA82EEC68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688" y="3635375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" name="Rectangle 268">
              <a:extLst>
                <a:ext uri="{FF2B5EF4-FFF2-40B4-BE49-F238E27FC236}">
                  <a16:creationId xmlns:a16="http://schemas.microsoft.com/office/drawing/2014/main" id="{A0238EDF-EC8D-460B-A685-80C80D97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325" y="399891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" name="Rectangle 269">
              <a:extLst>
                <a:ext uri="{FF2B5EF4-FFF2-40B4-BE49-F238E27FC236}">
                  <a16:creationId xmlns:a16="http://schemas.microsoft.com/office/drawing/2014/main" id="{2360E661-7AA3-41AA-8465-0DF0FAF17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375" y="3074988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" name="Rectangle 270">
              <a:extLst>
                <a:ext uri="{FF2B5EF4-FFF2-40B4-BE49-F238E27FC236}">
                  <a16:creationId xmlns:a16="http://schemas.microsoft.com/office/drawing/2014/main" id="{72C9EFA6-4F17-480B-81B2-6F24F3D8B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05213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4" name="Rectangle 271">
              <a:extLst>
                <a:ext uri="{FF2B5EF4-FFF2-40B4-BE49-F238E27FC236}">
                  <a16:creationId xmlns:a16="http://schemas.microsoft.com/office/drawing/2014/main" id="{E8C5EEA5-CDC0-40C1-8AE5-EED2C5472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3871913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5" name="Rectangle 272">
              <a:extLst>
                <a:ext uri="{FF2B5EF4-FFF2-40B4-BE49-F238E27FC236}">
                  <a16:creationId xmlns:a16="http://schemas.microsoft.com/office/drawing/2014/main" id="{AD065712-965D-4935-843A-D312BBD41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225" y="3871913"/>
              <a:ext cx="28575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6" name="Rectangle 273">
              <a:extLst>
                <a:ext uri="{FF2B5EF4-FFF2-40B4-BE49-F238E27FC236}">
                  <a16:creationId xmlns:a16="http://schemas.microsoft.com/office/drawing/2014/main" id="{C4FFD0A1-C4F2-40C7-AEC5-C15C3A680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3949700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7" name="Rectangle 274">
              <a:extLst>
                <a:ext uri="{FF2B5EF4-FFF2-40B4-BE49-F238E27FC236}">
                  <a16:creationId xmlns:a16="http://schemas.microsoft.com/office/drawing/2014/main" id="{DBF00870-1183-4F8C-96B5-8B9DFFB3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963" y="4225925"/>
              <a:ext cx="28575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8" name="Rectangle 275">
              <a:extLst>
                <a:ext uri="{FF2B5EF4-FFF2-40B4-BE49-F238E27FC236}">
                  <a16:creationId xmlns:a16="http://schemas.microsoft.com/office/drawing/2014/main" id="{1BFBA05C-11D1-4F7F-BD21-D8EB5A24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538" y="4038600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" name="Rectangle 276">
              <a:extLst>
                <a:ext uri="{FF2B5EF4-FFF2-40B4-BE49-F238E27FC236}">
                  <a16:creationId xmlns:a16="http://schemas.microsoft.com/office/drawing/2014/main" id="{30D3774F-1521-4E65-9BEB-0DADB8C95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5" y="36655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0" name="Rectangle 277">
              <a:extLst>
                <a:ext uri="{FF2B5EF4-FFF2-40B4-BE49-F238E27FC236}">
                  <a16:creationId xmlns:a16="http://schemas.microsoft.com/office/drawing/2014/main" id="{6AF93896-3B8F-41EE-829B-1C02525D0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225" y="3911600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1" name="Rectangle 278">
              <a:extLst>
                <a:ext uri="{FF2B5EF4-FFF2-40B4-BE49-F238E27FC236}">
                  <a16:creationId xmlns:a16="http://schemas.microsoft.com/office/drawing/2014/main" id="{C322A319-95D8-4B8C-B6CC-6BF991AFC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388" y="2641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2" name="Rectangle 279">
              <a:extLst>
                <a:ext uri="{FF2B5EF4-FFF2-40B4-BE49-F238E27FC236}">
                  <a16:creationId xmlns:a16="http://schemas.microsoft.com/office/drawing/2014/main" id="{51F40DF7-69E4-483A-8328-4B3A7136F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3487738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3" name="Rectangle 280">
              <a:extLst>
                <a:ext uri="{FF2B5EF4-FFF2-40B4-BE49-F238E27FC236}">
                  <a16:creationId xmlns:a16="http://schemas.microsoft.com/office/drawing/2014/main" id="{FD7506C6-BE88-4BB2-879B-2DB743A6C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075" y="3457575"/>
              <a:ext cx="28575" cy="396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4" name="Rectangle 281">
              <a:extLst>
                <a:ext uri="{FF2B5EF4-FFF2-40B4-BE49-F238E27FC236}">
                  <a16:creationId xmlns:a16="http://schemas.microsoft.com/office/drawing/2014/main" id="{EE64FF6C-3B75-4FDE-9BD9-8356AD077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3162300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5" name="Rectangle 282">
              <a:extLst>
                <a:ext uri="{FF2B5EF4-FFF2-40B4-BE49-F238E27FC236}">
                  <a16:creationId xmlns:a16="http://schemas.microsoft.com/office/drawing/2014/main" id="{7FA44479-AA7F-4CAC-8AAE-483AD3821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0" y="2828925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6" name="Rectangle 283">
              <a:extLst>
                <a:ext uri="{FF2B5EF4-FFF2-40B4-BE49-F238E27FC236}">
                  <a16:creationId xmlns:a16="http://schemas.microsoft.com/office/drawing/2014/main" id="{B2690F85-5CD0-4676-8A8F-C624345F7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0" y="3349625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7" name="Freeform 284">
              <a:extLst>
                <a:ext uri="{FF2B5EF4-FFF2-40B4-BE49-F238E27FC236}">
                  <a16:creationId xmlns:a16="http://schemas.microsoft.com/office/drawing/2014/main" id="{58BE15F3-0195-4D96-AA7E-163874D3B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575" y="2454275"/>
              <a:ext cx="3276600" cy="1998663"/>
            </a:xfrm>
            <a:custGeom>
              <a:avLst/>
              <a:gdLst>
                <a:gd name="T0" fmla="*/ 2052 w 2064"/>
                <a:gd name="T1" fmla="*/ 577 h 1259"/>
                <a:gd name="T2" fmla="*/ 2021 w 2064"/>
                <a:gd name="T3" fmla="*/ 1079 h 1259"/>
                <a:gd name="T4" fmla="*/ 1990 w 2064"/>
                <a:gd name="T5" fmla="*/ 967 h 1259"/>
                <a:gd name="T6" fmla="*/ 1953 w 2064"/>
                <a:gd name="T7" fmla="*/ 998 h 1259"/>
                <a:gd name="T8" fmla="*/ 1922 w 2064"/>
                <a:gd name="T9" fmla="*/ 818 h 1259"/>
                <a:gd name="T10" fmla="*/ 1885 w 2064"/>
                <a:gd name="T11" fmla="*/ 949 h 1259"/>
                <a:gd name="T12" fmla="*/ 1847 w 2064"/>
                <a:gd name="T13" fmla="*/ 738 h 1259"/>
                <a:gd name="T14" fmla="*/ 1810 w 2064"/>
                <a:gd name="T15" fmla="*/ 787 h 1259"/>
                <a:gd name="T16" fmla="*/ 1779 w 2064"/>
                <a:gd name="T17" fmla="*/ 924 h 1259"/>
                <a:gd name="T18" fmla="*/ 1736 w 2064"/>
                <a:gd name="T19" fmla="*/ 843 h 1259"/>
                <a:gd name="T20" fmla="*/ 1699 w 2064"/>
                <a:gd name="T21" fmla="*/ 490 h 1259"/>
                <a:gd name="T22" fmla="*/ 1668 w 2064"/>
                <a:gd name="T23" fmla="*/ 552 h 1259"/>
                <a:gd name="T24" fmla="*/ 1624 w 2064"/>
                <a:gd name="T25" fmla="*/ 62 h 1259"/>
                <a:gd name="T26" fmla="*/ 1587 w 2064"/>
                <a:gd name="T27" fmla="*/ 56 h 1259"/>
                <a:gd name="T28" fmla="*/ 1550 w 2064"/>
                <a:gd name="T29" fmla="*/ 794 h 1259"/>
                <a:gd name="T30" fmla="*/ 1513 w 2064"/>
                <a:gd name="T31" fmla="*/ 688 h 1259"/>
                <a:gd name="T32" fmla="*/ 1475 w 2064"/>
                <a:gd name="T33" fmla="*/ 422 h 1259"/>
                <a:gd name="T34" fmla="*/ 1438 w 2064"/>
                <a:gd name="T35" fmla="*/ 409 h 1259"/>
                <a:gd name="T36" fmla="*/ 1401 w 2064"/>
                <a:gd name="T37" fmla="*/ 880 h 1259"/>
                <a:gd name="T38" fmla="*/ 1358 w 2064"/>
                <a:gd name="T39" fmla="*/ 19 h 1259"/>
                <a:gd name="T40" fmla="*/ 1320 w 2064"/>
                <a:gd name="T41" fmla="*/ 446 h 1259"/>
                <a:gd name="T42" fmla="*/ 1277 w 2064"/>
                <a:gd name="T43" fmla="*/ 459 h 1259"/>
                <a:gd name="T44" fmla="*/ 1240 w 2064"/>
                <a:gd name="T45" fmla="*/ 211 h 1259"/>
                <a:gd name="T46" fmla="*/ 1209 w 2064"/>
                <a:gd name="T47" fmla="*/ 856 h 1259"/>
                <a:gd name="T48" fmla="*/ 1165 w 2064"/>
                <a:gd name="T49" fmla="*/ 477 h 1259"/>
                <a:gd name="T50" fmla="*/ 1128 w 2064"/>
                <a:gd name="T51" fmla="*/ 155 h 1259"/>
                <a:gd name="T52" fmla="*/ 1085 w 2064"/>
                <a:gd name="T53" fmla="*/ 360 h 1259"/>
                <a:gd name="T54" fmla="*/ 1041 w 2064"/>
                <a:gd name="T55" fmla="*/ 508 h 1259"/>
                <a:gd name="T56" fmla="*/ 1010 w 2064"/>
                <a:gd name="T57" fmla="*/ 670 h 1259"/>
                <a:gd name="T58" fmla="*/ 967 w 2064"/>
                <a:gd name="T59" fmla="*/ 409 h 1259"/>
                <a:gd name="T60" fmla="*/ 930 w 2064"/>
                <a:gd name="T61" fmla="*/ 459 h 1259"/>
                <a:gd name="T62" fmla="*/ 893 w 2064"/>
                <a:gd name="T63" fmla="*/ 477 h 1259"/>
                <a:gd name="T64" fmla="*/ 855 w 2064"/>
                <a:gd name="T65" fmla="*/ 694 h 1259"/>
                <a:gd name="T66" fmla="*/ 818 w 2064"/>
                <a:gd name="T67" fmla="*/ 688 h 1259"/>
                <a:gd name="T68" fmla="*/ 775 w 2064"/>
                <a:gd name="T69" fmla="*/ 577 h 1259"/>
                <a:gd name="T70" fmla="*/ 744 w 2064"/>
                <a:gd name="T71" fmla="*/ 112 h 1259"/>
                <a:gd name="T72" fmla="*/ 707 w 2064"/>
                <a:gd name="T73" fmla="*/ 459 h 1259"/>
                <a:gd name="T74" fmla="*/ 669 w 2064"/>
                <a:gd name="T75" fmla="*/ 397 h 1259"/>
                <a:gd name="T76" fmla="*/ 632 w 2064"/>
                <a:gd name="T77" fmla="*/ 601 h 1259"/>
                <a:gd name="T78" fmla="*/ 601 w 2064"/>
                <a:gd name="T79" fmla="*/ 217 h 1259"/>
                <a:gd name="T80" fmla="*/ 570 w 2064"/>
                <a:gd name="T81" fmla="*/ 267 h 1259"/>
                <a:gd name="T82" fmla="*/ 533 w 2064"/>
                <a:gd name="T83" fmla="*/ 496 h 1259"/>
                <a:gd name="T84" fmla="*/ 502 w 2064"/>
                <a:gd name="T85" fmla="*/ 1011 h 1259"/>
                <a:gd name="T86" fmla="*/ 471 w 2064"/>
                <a:gd name="T87" fmla="*/ 725 h 1259"/>
                <a:gd name="T88" fmla="*/ 434 w 2064"/>
                <a:gd name="T89" fmla="*/ 329 h 1259"/>
                <a:gd name="T90" fmla="*/ 409 w 2064"/>
                <a:gd name="T91" fmla="*/ 812 h 1259"/>
                <a:gd name="T92" fmla="*/ 378 w 2064"/>
                <a:gd name="T93" fmla="*/ 508 h 1259"/>
                <a:gd name="T94" fmla="*/ 347 w 2064"/>
                <a:gd name="T95" fmla="*/ 87 h 1259"/>
                <a:gd name="T96" fmla="*/ 322 w 2064"/>
                <a:gd name="T97" fmla="*/ 477 h 1259"/>
                <a:gd name="T98" fmla="*/ 291 w 2064"/>
                <a:gd name="T99" fmla="*/ 223 h 1259"/>
                <a:gd name="T100" fmla="*/ 260 w 2064"/>
                <a:gd name="T101" fmla="*/ 254 h 1259"/>
                <a:gd name="T102" fmla="*/ 235 w 2064"/>
                <a:gd name="T103" fmla="*/ 781 h 1259"/>
                <a:gd name="T104" fmla="*/ 211 w 2064"/>
                <a:gd name="T105" fmla="*/ 329 h 1259"/>
                <a:gd name="T106" fmla="*/ 186 w 2064"/>
                <a:gd name="T107" fmla="*/ 322 h 1259"/>
                <a:gd name="T108" fmla="*/ 161 w 2064"/>
                <a:gd name="T109" fmla="*/ 508 h 1259"/>
                <a:gd name="T110" fmla="*/ 136 w 2064"/>
                <a:gd name="T111" fmla="*/ 583 h 1259"/>
                <a:gd name="T112" fmla="*/ 111 w 2064"/>
                <a:gd name="T113" fmla="*/ 589 h 1259"/>
                <a:gd name="T114" fmla="*/ 93 w 2064"/>
                <a:gd name="T115" fmla="*/ 428 h 1259"/>
                <a:gd name="T116" fmla="*/ 74 w 2064"/>
                <a:gd name="T117" fmla="*/ 490 h 1259"/>
                <a:gd name="T118" fmla="*/ 49 w 2064"/>
                <a:gd name="T119" fmla="*/ 465 h 1259"/>
                <a:gd name="T120" fmla="*/ 31 w 2064"/>
                <a:gd name="T121" fmla="*/ 595 h 1259"/>
                <a:gd name="T122" fmla="*/ 12 w 2064"/>
                <a:gd name="T123" fmla="*/ 55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64" h="1259">
                  <a:moveTo>
                    <a:pt x="2064" y="570"/>
                  </a:moveTo>
                  <a:lnTo>
                    <a:pt x="2058" y="217"/>
                  </a:lnTo>
                  <a:lnTo>
                    <a:pt x="2052" y="577"/>
                  </a:lnTo>
                  <a:lnTo>
                    <a:pt x="2040" y="595"/>
                  </a:lnTo>
                  <a:lnTo>
                    <a:pt x="2033" y="490"/>
                  </a:lnTo>
                  <a:lnTo>
                    <a:pt x="2021" y="1079"/>
                  </a:lnTo>
                  <a:lnTo>
                    <a:pt x="2009" y="564"/>
                  </a:lnTo>
                  <a:lnTo>
                    <a:pt x="1996" y="732"/>
                  </a:lnTo>
                  <a:lnTo>
                    <a:pt x="1990" y="967"/>
                  </a:lnTo>
                  <a:lnTo>
                    <a:pt x="1971" y="744"/>
                  </a:lnTo>
                  <a:lnTo>
                    <a:pt x="1959" y="403"/>
                  </a:lnTo>
                  <a:lnTo>
                    <a:pt x="1953" y="998"/>
                  </a:lnTo>
                  <a:lnTo>
                    <a:pt x="1940" y="744"/>
                  </a:lnTo>
                  <a:lnTo>
                    <a:pt x="1934" y="583"/>
                  </a:lnTo>
                  <a:lnTo>
                    <a:pt x="1922" y="818"/>
                  </a:lnTo>
                  <a:lnTo>
                    <a:pt x="1909" y="205"/>
                  </a:lnTo>
                  <a:lnTo>
                    <a:pt x="1897" y="856"/>
                  </a:lnTo>
                  <a:lnTo>
                    <a:pt x="1885" y="949"/>
                  </a:lnTo>
                  <a:lnTo>
                    <a:pt x="1872" y="1259"/>
                  </a:lnTo>
                  <a:lnTo>
                    <a:pt x="1860" y="961"/>
                  </a:lnTo>
                  <a:lnTo>
                    <a:pt x="1847" y="738"/>
                  </a:lnTo>
                  <a:lnTo>
                    <a:pt x="1835" y="800"/>
                  </a:lnTo>
                  <a:lnTo>
                    <a:pt x="1823" y="1035"/>
                  </a:lnTo>
                  <a:lnTo>
                    <a:pt x="1810" y="787"/>
                  </a:lnTo>
                  <a:lnTo>
                    <a:pt x="1804" y="595"/>
                  </a:lnTo>
                  <a:lnTo>
                    <a:pt x="1792" y="918"/>
                  </a:lnTo>
                  <a:lnTo>
                    <a:pt x="1779" y="924"/>
                  </a:lnTo>
                  <a:lnTo>
                    <a:pt x="1767" y="893"/>
                  </a:lnTo>
                  <a:lnTo>
                    <a:pt x="1748" y="682"/>
                  </a:lnTo>
                  <a:lnTo>
                    <a:pt x="1736" y="843"/>
                  </a:lnTo>
                  <a:lnTo>
                    <a:pt x="1723" y="670"/>
                  </a:lnTo>
                  <a:lnTo>
                    <a:pt x="1711" y="818"/>
                  </a:lnTo>
                  <a:lnTo>
                    <a:pt x="1699" y="490"/>
                  </a:lnTo>
                  <a:lnTo>
                    <a:pt x="1692" y="453"/>
                  </a:lnTo>
                  <a:lnTo>
                    <a:pt x="1680" y="651"/>
                  </a:lnTo>
                  <a:lnTo>
                    <a:pt x="1668" y="552"/>
                  </a:lnTo>
                  <a:lnTo>
                    <a:pt x="1655" y="577"/>
                  </a:lnTo>
                  <a:lnTo>
                    <a:pt x="1637" y="502"/>
                  </a:lnTo>
                  <a:lnTo>
                    <a:pt x="1624" y="62"/>
                  </a:lnTo>
                  <a:lnTo>
                    <a:pt x="1612" y="868"/>
                  </a:lnTo>
                  <a:lnTo>
                    <a:pt x="1599" y="285"/>
                  </a:lnTo>
                  <a:lnTo>
                    <a:pt x="1587" y="56"/>
                  </a:lnTo>
                  <a:lnTo>
                    <a:pt x="1575" y="136"/>
                  </a:lnTo>
                  <a:lnTo>
                    <a:pt x="1562" y="595"/>
                  </a:lnTo>
                  <a:lnTo>
                    <a:pt x="1550" y="794"/>
                  </a:lnTo>
                  <a:lnTo>
                    <a:pt x="1544" y="732"/>
                  </a:lnTo>
                  <a:lnTo>
                    <a:pt x="1531" y="446"/>
                  </a:lnTo>
                  <a:lnTo>
                    <a:pt x="1513" y="688"/>
                  </a:lnTo>
                  <a:lnTo>
                    <a:pt x="1500" y="732"/>
                  </a:lnTo>
                  <a:lnTo>
                    <a:pt x="1494" y="682"/>
                  </a:lnTo>
                  <a:lnTo>
                    <a:pt x="1475" y="422"/>
                  </a:lnTo>
                  <a:lnTo>
                    <a:pt x="1463" y="682"/>
                  </a:lnTo>
                  <a:lnTo>
                    <a:pt x="1451" y="620"/>
                  </a:lnTo>
                  <a:lnTo>
                    <a:pt x="1438" y="409"/>
                  </a:lnTo>
                  <a:lnTo>
                    <a:pt x="1426" y="446"/>
                  </a:lnTo>
                  <a:lnTo>
                    <a:pt x="1413" y="546"/>
                  </a:lnTo>
                  <a:lnTo>
                    <a:pt x="1401" y="880"/>
                  </a:lnTo>
                  <a:lnTo>
                    <a:pt x="1382" y="558"/>
                  </a:lnTo>
                  <a:lnTo>
                    <a:pt x="1370" y="694"/>
                  </a:lnTo>
                  <a:lnTo>
                    <a:pt x="1358" y="19"/>
                  </a:lnTo>
                  <a:lnTo>
                    <a:pt x="1345" y="422"/>
                  </a:lnTo>
                  <a:lnTo>
                    <a:pt x="1333" y="434"/>
                  </a:lnTo>
                  <a:lnTo>
                    <a:pt x="1320" y="446"/>
                  </a:lnTo>
                  <a:lnTo>
                    <a:pt x="1302" y="620"/>
                  </a:lnTo>
                  <a:lnTo>
                    <a:pt x="1289" y="552"/>
                  </a:lnTo>
                  <a:lnTo>
                    <a:pt x="1277" y="459"/>
                  </a:lnTo>
                  <a:lnTo>
                    <a:pt x="1265" y="880"/>
                  </a:lnTo>
                  <a:lnTo>
                    <a:pt x="1252" y="242"/>
                  </a:lnTo>
                  <a:lnTo>
                    <a:pt x="1240" y="211"/>
                  </a:lnTo>
                  <a:lnTo>
                    <a:pt x="1227" y="353"/>
                  </a:lnTo>
                  <a:lnTo>
                    <a:pt x="1215" y="0"/>
                  </a:lnTo>
                  <a:lnTo>
                    <a:pt x="1209" y="856"/>
                  </a:lnTo>
                  <a:lnTo>
                    <a:pt x="1190" y="428"/>
                  </a:lnTo>
                  <a:lnTo>
                    <a:pt x="1178" y="620"/>
                  </a:lnTo>
                  <a:lnTo>
                    <a:pt x="1165" y="477"/>
                  </a:lnTo>
                  <a:lnTo>
                    <a:pt x="1153" y="496"/>
                  </a:lnTo>
                  <a:lnTo>
                    <a:pt x="1141" y="285"/>
                  </a:lnTo>
                  <a:lnTo>
                    <a:pt x="1128" y="155"/>
                  </a:lnTo>
                  <a:lnTo>
                    <a:pt x="1110" y="279"/>
                  </a:lnTo>
                  <a:lnTo>
                    <a:pt x="1097" y="316"/>
                  </a:lnTo>
                  <a:lnTo>
                    <a:pt x="1085" y="360"/>
                  </a:lnTo>
                  <a:lnTo>
                    <a:pt x="1072" y="415"/>
                  </a:lnTo>
                  <a:lnTo>
                    <a:pt x="1060" y="750"/>
                  </a:lnTo>
                  <a:lnTo>
                    <a:pt x="1041" y="508"/>
                  </a:lnTo>
                  <a:lnTo>
                    <a:pt x="1035" y="415"/>
                  </a:lnTo>
                  <a:lnTo>
                    <a:pt x="1017" y="434"/>
                  </a:lnTo>
                  <a:lnTo>
                    <a:pt x="1010" y="670"/>
                  </a:lnTo>
                  <a:lnTo>
                    <a:pt x="998" y="304"/>
                  </a:lnTo>
                  <a:lnTo>
                    <a:pt x="986" y="763"/>
                  </a:lnTo>
                  <a:lnTo>
                    <a:pt x="967" y="409"/>
                  </a:lnTo>
                  <a:lnTo>
                    <a:pt x="955" y="558"/>
                  </a:lnTo>
                  <a:lnTo>
                    <a:pt x="942" y="657"/>
                  </a:lnTo>
                  <a:lnTo>
                    <a:pt x="930" y="459"/>
                  </a:lnTo>
                  <a:lnTo>
                    <a:pt x="917" y="632"/>
                  </a:lnTo>
                  <a:lnTo>
                    <a:pt x="899" y="391"/>
                  </a:lnTo>
                  <a:lnTo>
                    <a:pt x="893" y="477"/>
                  </a:lnTo>
                  <a:lnTo>
                    <a:pt x="880" y="291"/>
                  </a:lnTo>
                  <a:lnTo>
                    <a:pt x="868" y="465"/>
                  </a:lnTo>
                  <a:lnTo>
                    <a:pt x="855" y="694"/>
                  </a:lnTo>
                  <a:lnTo>
                    <a:pt x="843" y="527"/>
                  </a:lnTo>
                  <a:lnTo>
                    <a:pt x="831" y="341"/>
                  </a:lnTo>
                  <a:lnTo>
                    <a:pt x="818" y="688"/>
                  </a:lnTo>
                  <a:lnTo>
                    <a:pt x="806" y="409"/>
                  </a:lnTo>
                  <a:lnTo>
                    <a:pt x="787" y="880"/>
                  </a:lnTo>
                  <a:lnTo>
                    <a:pt x="775" y="577"/>
                  </a:lnTo>
                  <a:lnTo>
                    <a:pt x="769" y="223"/>
                  </a:lnTo>
                  <a:lnTo>
                    <a:pt x="756" y="254"/>
                  </a:lnTo>
                  <a:lnTo>
                    <a:pt x="744" y="112"/>
                  </a:lnTo>
                  <a:lnTo>
                    <a:pt x="731" y="205"/>
                  </a:lnTo>
                  <a:lnTo>
                    <a:pt x="719" y="291"/>
                  </a:lnTo>
                  <a:lnTo>
                    <a:pt x="707" y="459"/>
                  </a:lnTo>
                  <a:lnTo>
                    <a:pt x="694" y="521"/>
                  </a:lnTo>
                  <a:lnTo>
                    <a:pt x="682" y="459"/>
                  </a:lnTo>
                  <a:lnTo>
                    <a:pt x="669" y="397"/>
                  </a:lnTo>
                  <a:lnTo>
                    <a:pt x="657" y="415"/>
                  </a:lnTo>
                  <a:lnTo>
                    <a:pt x="645" y="298"/>
                  </a:lnTo>
                  <a:lnTo>
                    <a:pt x="632" y="601"/>
                  </a:lnTo>
                  <a:lnTo>
                    <a:pt x="626" y="341"/>
                  </a:lnTo>
                  <a:lnTo>
                    <a:pt x="614" y="608"/>
                  </a:lnTo>
                  <a:lnTo>
                    <a:pt x="601" y="217"/>
                  </a:lnTo>
                  <a:lnTo>
                    <a:pt x="589" y="409"/>
                  </a:lnTo>
                  <a:lnTo>
                    <a:pt x="576" y="459"/>
                  </a:lnTo>
                  <a:lnTo>
                    <a:pt x="570" y="267"/>
                  </a:lnTo>
                  <a:lnTo>
                    <a:pt x="558" y="502"/>
                  </a:lnTo>
                  <a:lnTo>
                    <a:pt x="545" y="124"/>
                  </a:lnTo>
                  <a:lnTo>
                    <a:pt x="533" y="496"/>
                  </a:lnTo>
                  <a:lnTo>
                    <a:pt x="527" y="812"/>
                  </a:lnTo>
                  <a:lnTo>
                    <a:pt x="514" y="384"/>
                  </a:lnTo>
                  <a:lnTo>
                    <a:pt x="502" y="1011"/>
                  </a:lnTo>
                  <a:lnTo>
                    <a:pt x="496" y="484"/>
                  </a:lnTo>
                  <a:lnTo>
                    <a:pt x="483" y="353"/>
                  </a:lnTo>
                  <a:lnTo>
                    <a:pt x="471" y="725"/>
                  </a:lnTo>
                  <a:lnTo>
                    <a:pt x="459" y="459"/>
                  </a:lnTo>
                  <a:lnTo>
                    <a:pt x="446" y="558"/>
                  </a:lnTo>
                  <a:lnTo>
                    <a:pt x="434" y="329"/>
                  </a:lnTo>
                  <a:lnTo>
                    <a:pt x="428" y="335"/>
                  </a:lnTo>
                  <a:lnTo>
                    <a:pt x="415" y="620"/>
                  </a:lnTo>
                  <a:lnTo>
                    <a:pt x="409" y="812"/>
                  </a:lnTo>
                  <a:lnTo>
                    <a:pt x="397" y="744"/>
                  </a:lnTo>
                  <a:lnTo>
                    <a:pt x="390" y="273"/>
                  </a:lnTo>
                  <a:lnTo>
                    <a:pt x="378" y="508"/>
                  </a:lnTo>
                  <a:lnTo>
                    <a:pt x="366" y="508"/>
                  </a:lnTo>
                  <a:lnTo>
                    <a:pt x="359" y="459"/>
                  </a:lnTo>
                  <a:lnTo>
                    <a:pt x="347" y="87"/>
                  </a:lnTo>
                  <a:lnTo>
                    <a:pt x="341" y="570"/>
                  </a:lnTo>
                  <a:lnTo>
                    <a:pt x="328" y="620"/>
                  </a:lnTo>
                  <a:lnTo>
                    <a:pt x="322" y="477"/>
                  </a:lnTo>
                  <a:lnTo>
                    <a:pt x="310" y="484"/>
                  </a:lnTo>
                  <a:lnTo>
                    <a:pt x="304" y="533"/>
                  </a:lnTo>
                  <a:lnTo>
                    <a:pt x="291" y="223"/>
                  </a:lnTo>
                  <a:lnTo>
                    <a:pt x="279" y="409"/>
                  </a:lnTo>
                  <a:lnTo>
                    <a:pt x="273" y="632"/>
                  </a:lnTo>
                  <a:lnTo>
                    <a:pt x="260" y="254"/>
                  </a:lnTo>
                  <a:lnTo>
                    <a:pt x="254" y="298"/>
                  </a:lnTo>
                  <a:lnTo>
                    <a:pt x="242" y="583"/>
                  </a:lnTo>
                  <a:lnTo>
                    <a:pt x="235" y="781"/>
                  </a:lnTo>
                  <a:lnTo>
                    <a:pt x="229" y="663"/>
                  </a:lnTo>
                  <a:lnTo>
                    <a:pt x="217" y="570"/>
                  </a:lnTo>
                  <a:lnTo>
                    <a:pt x="211" y="329"/>
                  </a:lnTo>
                  <a:lnTo>
                    <a:pt x="198" y="347"/>
                  </a:lnTo>
                  <a:lnTo>
                    <a:pt x="192" y="397"/>
                  </a:lnTo>
                  <a:lnTo>
                    <a:pt x="186" y="322"/>
                  </a:lnTo>
                  <a:lnTo>
                    <a:pt x="173" y="533"/>
                  </a:lnTo>
                  <a:lnTo>
                    <a:pt x="167" y="546"/>
                  </a:lnTo>
                  <a:lnTo>
                    <a:pt x="161" y="508"/>
                  </a:lnTo>
                  <a:lnTo>
                    <a:pt x="149" y="422"/>
                  </a:lnTo>
                  <a:lnTo>
                    <a:pt x="142" y="198"/>
                  </a:lnTo>
                  <a:lnTo>
                    <a:pt x="136" y="583"/>
                  </a:lnTo>
                  <a:lnTo>
                    <a:pt x="124" y="391"/>
                  </a:lnTo>
                  <a:lnTo>
                    <a:pt x="118" y="384"/>
                  </a:lnTo>
                  <a:lnTo>
                    <a:pt x="111" y="589"/>
                  </a:lnTo>
                  <a:lnTo>
                    <a:pt x="105" y="242"/>
                  </a:lnTo>
                  <a:lnTo>
                    <a:pt x="93" y="459"/>
                  </a:lnTo>
                  <a:lnTo>
                    <a:pt x="93" y="428"/>
                  </a:lnTo>
                  <a:lnTo>
                    <a:pt x="87" y="577"/>
                  </a:lnTo>
                  <a:lnTo>
                    <a:pt x="80" y="242"/>
                  </a:lnTo>
                  <a:lnTo>
                    <a:pt x="74" y="490"/>
                  </a:lnTo>
                  <a:lnTo>
                    <a:pt x="68" y="205"/>
                  </a:lnTo>
                  <a:lnTo>
                    <a:pt x="62" y="378"/>
                  </a:lnTo>
                  <a:lnTo>
                    <a:pt x="49" y="465"/>
                  </a:lnTo>
                  <a:lnTo>
                    <a:pt x="43" y="446"/>
                  </a:lnTo>
                  <a:lnTo>
                    <a:pt x="37" y="384"/>
                  </a:lnTo>
                  <a:lnTo>
                    <a:pt x="31" y="595"/>
                  </a:lnTo>
                  <a:lnTo>
                    <a:pt x="31" y="620"/>
                  </a:lnTo>
                  <a:lnTo>
                    <a:pt x="18" y="595"/>
                  </a:lnTo>
                  <a:lnTo>
                    <a:pt x="12" y="552"/>
                  </a:lnTo>
                  <a:lnTo>
                    <a:pt x="6" y="552"/>
                  </a:lnTo>
                  <a:lnTo>
                    <a:pt x="0" y="595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8" name="Rectangle 285">
              <a:extLst>
                <a:ext uri="{FF2B5EF4-FFF2-40B4-BE49-F238E27FC236}">
                  <a16:creationId xmlns:a16="http://schemas.microsoft.com/office/drawing/2014/main" id="{FDE8B387-CB55-45C2-A006-17F5051E1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0" y="33496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" name="Rectangle 286">
              <a:extLst>
                <a:ext uri="{FF2B5EF4-FFF2-40B4-BE49-F238E27FC236}">
                  <a16:creationId xmlns:a16="http://schemas.microsoft.com/office/drawing/2014/main" id="{74095409-72B1-45E5-BF53-C954B9334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277971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" name="Rectangle 287">
              <a:extLst>
                <a:ext uri="{FF2B5EF4-FFF2-40B4-BE49-F238E27FC236}">
                  <a16:creationId xmlns:a16="http://schemas.microsoft.com/office/drawing/2014/main" id="{9862E691-38B8-4CB8-8987-0B980AE3F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075" y="334962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1" name="Rectangle 288">
              <a:extLst>
                <a:ext uri="{FF2B5EF4-FFF2-40B4-BE49-F238E27FC236}">
                  <a16:creationId xmlns:a16="http://schemas.microsoft.com/office/drawing/2014/main" id="{AB4DDBC1-6035-4393-842D-3CD4068A1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438" y="3379788"/>
              <a:ext cx="39688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2" name="Rectangle 289">
              <a:extLst>
                <a:ext uri="{FF2B5EF4-FFF2-40B4-BE49-F238E27FC236}">
                  <a16:creationId xmlns:a16="http://schemas.microsoft.com/office/drawing/2014/main" id="{8F4B2ACF-84AC-467B-A8E4-085F56853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913" y="322262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3" name="Rectangle 290">
              <a:extLst>
                <a:ext uri="{FF2B5EF4-FFF2-40B4-BE49-F238E27FC236}">
                  <a16:creationId xmlns:a16="http://schemas.microsoft.com/office/drawing/2014/main" id="{B9BB495E-C3A5-468D-9E70-B181A9606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388" y="41576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4" name="Rectangle 291">
              <a:extLst>
                <a:ext uri="{FF2B5EF4-FFF2-40B4-BE49-F238E27FC236}">
                  <a16:creationId xmlns:a16="http://schemas.microsoft.com/office/drawing/2014/main" id="{E6DE75FF-8015-4715-85C5-F6138640A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33401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5" name="Rectangle 292">
              <a:extLst>
                <a:ext uri="{FF2B5EF4-FFF2-40B4-BE49-F238E27FC236}">
                  <a16:creationId xmlns:a16="http://schemas.microsoft.com/office/drawing/2014/main" id="{803F7DF7-3C01-4561-9C03-49393E858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36052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6" name="Rectangle 293">
              <a:extLst>
                <a:ext uri="{FF2B5EF4-FFF2-40B4-BE49-F238E27FC236}">
                  <a16:creationId xmlns:a16="http://schemas.microsoft.com/office/drawing/2014/main" id="{A94FBF11-763F-4D7D-8F61-A09DEDE42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650" y="39703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7" name="Rectangle 294">
              <a:extLst>
                <a:ext uri="{FF2B5EF4-FFF2-40B4-BE49-F238E27FC236}">
                  <a16:creationId xmlns:a16="http://schemas.microsoft.com/office/drawing/2014/main" id="{613B05A2-DA66-41A3-A747-AFDF09024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013" y="361632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8" name="Rectangle 295">
              <a:extLst>
                <a:ext uri="{FF2B5EF4-FFF2-40B4-BE49-F238E27FC236}">
                  <a16:creationId xmlns:a16="http://schemas.microsoft.com/office/drawing/2014/main" id="{EDD711BC-3C9E-417D-B6C7-9BDA17358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963" y="3084513"/>
              <a:ext cx="28575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9" name="Rectangle 296">
              <a:extLst>
                <a:ext uri="{FF2B5EF4-FFF2-40B4-BE49-F238E27FC236}">
                  <a16:creationId xmlns:a16="http://schemas.microsoft.com/office/drawing/2014/main" id="{500D7715-555B-4E72-8395-88E283A2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325" y="4029075"/>
              <a:ext cx="30163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0" name="Rectangle 297">
              <a:extLst>
                <a:ext uri="{FF2B5EF4-FFF2-40B4-BE49-F238E27FC236}">
                  <a16:creationId xmlns:a16="http://schemas.microsoft.com/office/drawing/2014/main" id="{9CFEC497-F074-4711-A2B0-A8207CC91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800" y="3625850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1" name="Rectangle 298">
              <a:extLst>
                <a:ext uri="{FF2B5EF4-FFF2-40B4-BE49-F238E27FC236}">
                  <a16:creationId xmlns:a16="http://schemas.microsoft.com/office/drawing/2014/main" id="{DD0065A3-9ED1-4C05-84B1-2FE6C9656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33702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2" name="Rectangle 299">
              <a:extLst>
                <a:ext uri="{FF2B5EF4-FFF2-40B4-BE49-F238E27FC236}">
                  <a16:creationId xmlns:a16="http://schemas.microsoft.com/office/drawing/2014/main" id="{CA524241-2579-472D-9BAA-ADFF0999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113" y="37433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3" name="Rectangle 300">
              <a:extLst>
                <a:ext uri="{FF2B5EF4-FFF2-40B4-BE49-F238E27FC236}">
                  <a16:creationId xmlns:a16="http://schemas.microsoft.com/office/drawing/2014/main" id="{A61262C7-6711-49CC-97E2-9C7AF8E76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75907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" name="Rectangle 301">
              <a:extLst>
                <a:ext uri="{FF2B5EF4-FFF2-40B4-BE49-F238E27FC236}">
                  <a16:creationId xmlns:a16="http://schemas.microsoft.com/office/drawing/2014/main" id="{FAC0BECA-E78E-46CD-B796-8226CFD78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538" y="3792538"/>
              <a:ext cx="19050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5" name="Rectangle 302">
              <a:extLst>
                <a:ext uri="{FF2B5EF4-FFF2-40B4-BE49-F238E27FC236}">
                  <a16:creationId xmlns:a16="http://schemas.microsoft.com/office/drawing/2014/main" id="{E9718539-4AE0-4992-9A61-A6A43F5AA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900" y="394017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6" name="Rectangle 303">
              <a:extLst>
                <a:ext uri="{FF2B5EF4-FFF2-40B4-BE49-F238E27FC236}">
                  <a16:creationId xmlns:a16="http://schemas.microsoft.com/office/drawing/2014/main" id="{0912F76B-1D3B-4A3C-B671-D3F25E54A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4441825"/>
              <a:ext cx="30163" cy="206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7" name="Rectangle 304">
              <a:extLst>
                <a:ext uri="{FF2B5EF4-FFF2-40B4-BE49-F238E27FC236}">
                  <a16:creationId xmlns:a16="http://schemas.microsoft.com/office/drawing/2014/main" id="{19C9179B-2E07-4D30-B416-DC5887FCA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3970338"/>
              <a:ext cx="28575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8" name="Rectangle 305">
              <a:extLst>
                <a:ext uri="{FF2B5EF4-FFF2-40B4-BE49-F238E27FC236}">
                  <a16:creationId xmlns:a16="http://schemas.microsoft.com/office/drawing/2014/main" id="{5B9106B9-7CB9-4732-8960-981B5AF77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3616325"/>
              <a:ext cx="30163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9" name="Rectangle 306">
              <a:extLst>
                <a:ext uri="{FF2B5EF4-FFF2-40B4-BE49-F238E27FC236}">
                  <a16:creationId xmlns:a16="http://schemas.microsoft.com/office/drawing/2014/main" id="{7471A554-E44A-4420-8449-965460D77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3703638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" name="Rectangle 307">
              <a:extLst>
                <a:ext uri="{FF2B5EF4-FFF2-40B4-BE49-F238E27FC236}">
                  <a16:creationId xmlns:a16="http://schemas.microsoft.com/office/drawing/2014/main" id="{C724E8EF-A227-4A0B-8F51-6A55A4014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75" y="4087813"/>
              <a:ext cx="30163" cy="206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1" name="Rectangle 308">
              <a:extLst>
                <a:ext uri="{FF2B5EF4-FFF2-40B4-BE49-F238E27FC236}">
                  <a16:creationId xmlns:a16="http://schemas.microsoft.com/office/drawing/2014/main" id="{357E9E41-1668-4792-A995-97C8A57CC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36941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2" name="Rectangle 309">
              <a:extLst>
                <a:ext uri="{FF2B5EF4-FFF2-40B4-BE49-F238E27FC236}">
                  <a16:creationId xmlns:a16="http://schemas.microsoft.com/office/drawing/2014/main" id="{8637ED5F-3875-4849-997E-68254756D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375" y="338931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3" name="Rectangle 310">
              <a:extLst>
                <a:ext uri="{FF2B5EF4-FFF2-40B4-BE49-F238E27FC236}">
                  <a16:creationId xmlns:a16="http://schemas.microsoft.com/office/drawing/2014/main" id="{85F04857-05DD-4ADD-B8AC-82F1BDC4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39004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" name="Rectangle 311">
              <a:extLst>
                <a:ext uri="{FF2B5EF4-FFF2-40B4-BE49-F238E27FC236}">
                  <a16:creationId xmlns:a16="http://schemas.microsoft.com/office/drawing/2014/main" id="{69A4252D-9A6F-4578-8793-A9554777B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688" y="3911600"/>
              <a:ext cx="28575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5" name="Rectangle 312">
              <a:extLst>
                <a:ext uri="{FF2B5EF4-FFF2-40B4-BE49-F238E27FC236}">
                  <a16:creationId xmlns:a16="http://schemas.microsoft.com/office/drawing/2014/main" id="{B5FD3C6D-C642-4BEB-9A41-809CA0C53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385127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6" name="Rectangle 313">
              <a:extLst>
                <a:ext uri="{FF2B5EF4-FFF2-40B4-BE49-F238E27FC236}">
                  <a16:creationId xmlns:a16="http://schemas.microsoft.com/office/drawing/2014/main" id="{B61F1F40-3404-407E-9388-3A7AABE08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0" y="3517900"/>
              <a:ext cx="30163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7" name="Rectangle 314">
              <a:extLst>
                <a:ext uri="{FF2B5EF4-FFF2-40B4-BE49-F238E27FC236}">
                  <a16:creationId xmlns:a16="http://schemas.microsoft.com/office/drawing/2014/main" id="{73F20504-A4F7-4329-894F-76B4C3A2A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950" y="37734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8" name="Rectangle 315">
              <a:extLst>
                <a:ext uri="{FF2B5EF4-FFF2-40B4-BE49-F238E27FC236}">
                  <a16:creationId xmlns:a16="http://schemas.microsoft.com/office/drawing/2014/main" id="{BFC7AE07-3D02-4083-B299-B088FC4F8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4972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9" name="Rectangle 316">
              <a:extLst>
                <a:ext uri="{FF2B5EF4-FFF2-40B4-BE49-F238E27FC236}">
                  <a16:creationId xmlns:a16="http://schemas.microsoft.com/office/drawing/2014/main" id="{DB3AA7A4-A637-4161-AFB6-CF14895EC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373380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0" name="Rectangle 317">
              <a:extLst>
                <a:ext uri="{FF2B5EF4-FFF2-40B4-BE49-F238E27FC236}">
                  <a16:creationId xmlns:a16="http://schemas.microsoft.com/office/drawing/2014/main" id="{EB593648-DD3D-42CC-A0E4-2A9B3AD99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25" y="322262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1" name="Rectangle 318">
              <a:extLst>
                <a:ext uri="{FF2B5EF4-FFF2-40B4-BE49-F238E27FC236}">
                  <a16:creationId xmlns:a16="http://schemas.microsoft.com/office/drawing/2014/main" id="{3DEC5AD8-F6D3-4661-961A-65EB52935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575" y="31623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2" name="Rectangle 319">
              <a:extLst>
                <a:ext uri="{FF2B5EF4-FFF2-40B4-BE49-F238E27FC236}">
                  <a16:creationId xmlns:a16="http://schemas.microsoft.com/office/drawing/2014/main" id="{F899D22D-8C61-4EE3-BEAB-FD090CEC2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525" y="34686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3" name="Rectangle 320">
              <a:extLst>
                <a:ext uri="{FF2B5EF4-FFF2-40B4-BE49-F238E27FC236}">
                  <a16:creationId xmlns:a16="http://schemas.microsoft.com/office/drawing/2014/main" id="{03B526B4-8353-49C1-A5A2-9DC7C44F1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888" y="3321050"/>
              <a:ext cx="30163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" name="Rectangle 321">
              <a:extLst>
                <a:ext uri="{FF2B5EF4-FFF2-40B4-BE49-F238E27FC236}">
                  <a16:creationId xmlns:a16="http://schemas.microsoft.com/office/drawing/2014/main" id="{BC65F6D3-5087-478B-9327-AC0AF4390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34962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" name="Rectangle 322">
              <a:extLst>
                <a:ext uri="{FF2B5EF4-FFF2-40B4-BE49-F238E27FC236}">
                  <a16:creationId xmlns:a16="http://schemas.microsoft.com/office/drawing/2014/main" id="{DFFFFA2A-EDC5-43C5-9015-939EAAD37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232150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6" name="Rectangle 323">
              <a:extLst>
                <a:ext uri="{FF2B5EF4-FFF2-40B4-BE49-F238E27FC236}">
                  <a16:creationId xmlns:a16="http://schemas.microsoft.com/office/drawing/2014/main" id="{1ED5CAE5-AE33-49FC-BF7E-C4AD813C1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2543175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7" name="Rectangle 324">
              <a:extLst>
                <a:ext uri="{FF2B5EF4-FFF2-40B4-BE49-F238E27FC236}">
                  <a16:creationId xmlns:a16="http://schemas.microsoft.com/office/drawing/2014/main" id="{8FA3AA18-43F5-4945-8145-EC1B93A4B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988" y="3813175"/>
              <a:ext cx="30163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8" name="Rectangle 325">
              <a:extLst>
                <a:ext uri="{FF2B5EF4-FFF2-40B4-BE49-F238E27FC236}">
                  <a16:creationId xmlns:a16="http://schemas.microsoft.com/office/drawing/2014/main" id="{23AF8A07-E277-45F1-B9E9-A01DA5A1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938" y="288766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9" name="Rectangle 326">
              <a:extLst>
                <a:ext uri="{FF2B5EF4-FFF2-40B4-BE49-F238E27FC236}">
                  <a16:creationId xmlns:a16="http://schemas.microsoft.com/office/drawing/2014/main" id="{AAEEE5E0-FEA0-4A98-BA6F-9AE63222C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7888" y="2522538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0" name="Rectangle 327">
              <a:extLst>
                <a:ext uri="{FF2B5EF4-FFF2-40B4-BE49-F238E27FC236}">
                  <a16:creationId xmlns:a16="http://schemas.microsoft.com/office/drawing/2014/main" id="{8C390495-B375-415E-B109-6AF348ED8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5" y="26511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1" name="Rectangle 328">
              <a:extLst>
                <a:ext uri="{FF2B5EF4-FFF2-40B4-BE49-F238E27FC236}">
                  <a16:creationId xmlns:a16="http://schemas.microsoft.com/office/drawing/2014/main" id="{32171BA8-B7C1-434C-B942-E8351BE6F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3379788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2" name="Rectangle 329">
              <a:extLst>
                <a:ext uri="{FF2B5EF4-FFF2-40B4-BE49-F238E27FC236}">
                  <a16:creationId xmlns:a16="http://schemas.microsoft.com/office/drawing/2014/main" id="{BC63EAB8-3861-4ACE-A9BA-67665334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3694113"/>
              <a:ext cx="28575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3" name="Rectangle 330">
              <a:extLst>
                <a:ext uri="{FF2B5EF4-FFF2-40B4-BE49-F238E27FC236}">
                  <a16:creationId xmlns:a16="http://schemas.microsoft.com/office/drawing/2014/main" id="{DF0EBE0A-0FCB-4958-8493-C1B749323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038" y="35956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" name="Rectangle 331">
              <a:extLst>
                <a:ext uri="{FF2B5EF4-FFF2-40B4-BE49-F238E27FC236}">
                  <a16:creationId xmlns:a16="http://schemas.microsoft.com/office/drawing/2014/main" id="{2E13284D-CAC1-4FFB-BFC7-673B55FE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8" y="314325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" name="Rectangle 332">
              <a:extLst>
                <a:ext uri="{FF2B5EF4-FFF2-40B4-BE49-F238E27FC236}">
                  <a16:creationId xmlns:a16="http://schemas.microsoft.com/office/drawing/2014/main" id="{B8338539-112A-4ED7-889F-5D4606C83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350" y="353695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" name="Rectangle 333">
              <a:extLst>
                <a:ext uri="{FF2B5EF4-FFF2-40B4-BE49-F238E27FC236}">
                  <a16:creationId xmlns:a16="http://schemas.microsoft.com/office/drawing/2014/main" id="{ADAAD728-1A82-487C-B151-57BAE8DC6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300" y="35956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" name="Rectangle 334">
              <a:extLst>
                <a:ext uri="{FF2B5EF4-FFF2-40B4-BE49-F238E27FC236}">
                  <a16:creationId xmlns:a16="http://schemas.microsoft.com/office/drawing/2014/main" id="{74F17AB5-8547-4F49-A4EF-4E92A790A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250" y="3517900"/>
              <a:ext cx="28575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" name="Rectangle 335">
              <a:extLst>
                <a:ext uri="{FF2B5EF4-FFF2-40B4-BE49-F238E27FC236}">
                  <a16:creationId xmlns:a16="http://schemas.microsoft.com/office/drawing/2014/main" id="{283F403B-20C6-4F7D-A30E-28D47696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613" y="3103563"/>
              <a:ext cx="30163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" name="Rectangle 336">
              <a:extLst>
                <a:ext uri="{FF2B5EF4-FFF2-40B4-BE49-F238E27FC236}">
                  <a16:creationId xmlns:a16="http://schemas.microsoft.com/office/drawing/2014/main" id="{CF5F6D3E-FD94-491E-A7DD-E67E23CE8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038" y="3517900"/>
              <a:ext cx="28575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" name="Rectangle 337">
              <a:extLst>
                <a:ext uri="{FF2B5EF4-FFF2-40B4-BE49-F238E27FC236}">
                  <a16:creationId xmlns:a16="http://schemas.microsoft.com/office/drawing/2014/main" id="{D5B1C11B-AAC7-4B26-B2CF-3F7332D50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925" y="341947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" name="Rectangle 338">
              <a:extLst>
                <a:ext uri="{FF2B5EF4-FFF2-40B4-BE49-F238E27FC236}">
                  <a16:creationId xmlns:a16="http://schemas.microsoft.com/office/drawing/2014/main" id="{C7C7B8DC-6D0C-4BD3-82DC-CFC1CE40D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875" y="30940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2" name="Rectangle 339">
              <a:extLst>
                <a:ext uri="{FF2B5EF4-FFF2-40B4-BE49-F238E27FC236}">
                  <a16:creationId xmlns:a16="http://schemas.microsoft.com/office/drawing/2014/main" id="{24B68660-700E-4D3A-B7EC-2E421E1A5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825" y="314325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" name="Rectangle 340">
              <a:extLst>
                <a:ext uri="{FF2B5EF4-FFF2-40B4-BE49-F238E27FC236}">
                  <a16:creationId xmlns:a16="http://schemas.microsoft.com/office/drawing/2014/main" id="{A114FCEE-F8ED-4C8A-B1C0-7538E7E14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188" y="3300413"/>
              <a:ext cx="20638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4" name="Rectangle 341">
              <a:extLst>
                <a:ext uri="{FF2B5EF4-FFF2-40B4-BE49-F238E27FC236}">
                  <a16:creationId xmlns:a16="http://schemas.microsoft.com/office/drawing/2014/main" id="{A6C099B4-DEEE-4F20-893F-ECA49EBE1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13" y="384175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" name="Rectangle 342">
              <a:extLst>
                <a:ext uri="{FF2B5EF4-FFF2-40B4-BE49-F238E27FC236}">
                  <a16:creationId xmlns:a16="http://schemas.microsoft.com/office/drawing/2014/main" id="{FD1F725C-86C6-4267-B62E-DB9441D4B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5" y="3321050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6" name="Rectangle 343">
              <a:extLst>
                <a:ext uri="{FF2B5EF4-FFF2-40B4-BE49-F238E27FC236}">
                  <a16:creationId xmlns:a16="http://schemas.microsoft.com/office/drawing/2014/main" id="{E516AD4D-4299-4516-98EB-EE10E8D29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925" y="354647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7" name="Rectangle 344">
              <a:extLst>
                <a:ext uri="{FF2B5EF4-FFF2-40B4-BE49-F238E27FC236}">
                  <a16:creationId xmlns:a16="http://schemas.microsoft.com/office/drawing/2014/main" id="{E5C52AEA-1125-4B7A-8ED8-DE5A3795B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24733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8" name="Rectangle 345">
              <a:extLst>
                <a:ext uri="{FF2B5EF4-FFF2-40B4-BE49-F238E27FC236}">
                  <a16:creationId xmlns:a16="http://schemas.microsoft.com/office/drawing/2014/main" id="{A7381140-B4C9-4CA6-9C9D-4353C9C10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103563"/>
              <a:ext cx="28575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9" name="Rectangle 346">
              <a:extLst>
                <a:ext uri="{FF2B5EF4-FFF2-40B4-BE49-F238E27FC236}">
                  <a16:creationId xmlns:a16="http://schemas.microsoft.com/office/drawing/2014/main" id="{A80490B7-3201-4FE1-ADC4-9B67914A2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075" y="313372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0" name="Rectangle 347">
              <a:extLst>
                <a:ext uri="{FF2B5EF4-FFF2-40B4-BE49-F238E27FC236}">
                  <a16:creationId xmlns:a16="http://schemas.microsoft.com/office/drawing/2014/main" id="{E8263591-56D4-4E6C-AECC-C902216F1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025" y="314325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1" name="Rectangle 348">
              <a:extLst>
                <a:ext uri="{FF2B5EF4-FFF2-40B4-BE49-F238E27FC236}">
                  <a16:creationId xmlns:a16="http://schemas.microsoft.com/office/drawing/2014/main" id="{1E47A90F-B357-4CAD-BE12-035CDA8F9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975" y="34194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2" name="Rectangle 349">
              <a:extLst>
                <a:ext uri="{FF2B5EF4-FFF2-40B4-BE49-F238E27FC236}">
                  <a16:creationId xmlns:a16="http://schemas.microsoft.com/office/drawing/2014/main" id="{0A607560-C00D-486A-B7DB-13692AACD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338" y="3321050"/>
              <a:ext cx="30163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3" name="Rectangle 350">
              <a:extLst>
                <a:ext uri="{FF2B5EF4-FFF2-40B4-BE49-F238E27FC236}">
                  <a16:creationId xmlns:a16="http://schemas.microsoft.com/office/drawing/2014/main" id="{2451CE1C-2837-42F9-B249-112B499EE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288" y="316230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4" name="Rectangle 351">
              <a:extLst>
                <a:ext uri="{FF2B5EF4-FFF2-40B4-BE49-F238E27FC236}">
                  <a16:creationId xmlns:a16="http://schemas.microsoft.com/office/drawing/2014/main" id="{D9F38301-9251-41B8-8369-8A5B9E7F1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38322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" name="Rectangle 352">
              <a:extLst>
                <a:ext uri="{FF2B5EF4-FFF2-40B4-BE49-F238E27FC236}">
                  <a16:creationId xmlns:a16="http://schemas.microsoft.com/office/drawing/2014/main" id="{058293F7-2531-4429-89EB-61EAABFF7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8178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" name="Rectangle 353">
              <a:extLst>
                <a:ext uri="{FF2B5EF4-FFF2-40B4-BE49-F238E27FC236}">
                  <a16:creationId xmlns:a16="http://schemas.microsoft.com/office/drawing/2014/main" id="{68D0F766-B0A8-40E4-80E1-CC016C9EC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27797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" name="Rectangle 354">
              <a:extLst>
                <a:ext uri="{FF2B5EF4-FFF2-40B4-BE49-F238E27FC236}">
                  <a16:creationId xmlns:a16="http://schemas.microsoft.com/office/drawing/2014/main" id="{E6073BEA-71B0-4F5F-9978-D287E9CA3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29956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" name="Rectangle 355">
              <a:extLst>
                <a:ext uri="{FF2B5EF4-FFF2-40B4-BE49-F238E27FC236}">
                  <a16:creationId xmlns:a16="http://schemas.microsoft.com/office/drawing/2014/main" id="{7FB4D5E8-3679-49EA-8255-DE799B96A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863" y="24447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" name="Rectangle 356">
              <a:extLst>
                <a:ext uri="{FF2B5EF4-FFF2-40B4-BE49-F238E27FC236}">
                  <a16:creationId xmlns:a16="http://schemas.microsoft.com/office/drawing/2014/main" id="{E4B28BF9-2AE5-4F1B-BD86-E38A9CCC2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8020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" name="Rectangle 357">
              <a:extLst>
                <a:ext uri="{FF2B5EF4-FFF2-40B4-BE49-F238E27FC236}">
                  <a16:creationId xmlns:a16="http://schemas.microsoft.com/office/drawing/2014/main" id="{E029D429-CB12-4C52-9646-C3E669111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175" y="31130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" name="Rectangle 358">
              <a:extLst>
                <a:ext uri="{FF2B5EF4-FFF2-40B4-BE49-F238E27FC236}">
                  <a16:creationId xmlns:a16="http://schemas.microsoft.com/office/drawing/2014/main" id="{60D437EB-2760-4514-939E-E7D4FB044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34290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" name="Rectangle 359">
              <a:extLst>
                <a:ext uri="{FF2B5EF4-FFF2-40B4-BE49-F238E27FC236}">
                  <a16:creationId xmlns:a16="http://schemas.microsoft.com/office/drawing/2014/main" id="{B338CEC4-1699-4038-BCF9-8F060284E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201988"/>
              <a:ext cx="30163" cy="206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" name="Rectangle 360">
              <a:extLst>
                <a:ext uri="{FF2B5EF4-FFF2-40B4-BE49-F238E27FC236}">
                  <a16:creationId xmlns:a16="http://schemas.microsoft.com/office/drawing/2014/main" id="{5A2B67AB-5856-4566-ABD5-94907276D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3" y="3222625"/>
              <a:ext cx="28575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" name="Rectangle 361">
              <a:extLst>
                <a:ext uri="{FF2B5EF4-FFF2-40B4-BE49-F238E27FC236}">
                  <a16:creationId xmlns:a16="http://schemas.microsoft.com/office/drawing/2014/main" id="{74E65AF1-EEBC-40DB-BA36-A484ACDBD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275" y="28971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" name="Rectangle 362">
              <a:extLst>
                <a:ext uri="{FF2B5EF4-FFF2-40B4-BE49-F238E27FC236}">
                  <a16:creationId xmlns:a16="http://schemas.microsoft.com/office/drawing/2014/main" id="{338602E5-D523-45C6-97FE-D86D76158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225" y="26908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" name="Rectangle 363">
              <a:extLst>
                <a:ext uri="{FF2B5EF4-FFF2-40B4-BE49-F238E27FC236}">
                  <a16:creationId xmlns:a16="http://schemas.microsoft.com/office/drawing/2014/main" id="{0FDB1F17-BA96-43E6-B660-87765AAC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588" y="2878138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" name="Rectangle 364">
              <a:extLst>
                <a:ext uri="{FF2B5EF4-FFF2-40B4-BE49-F238E27FC236}">
                  <a16:creationId xmlns:a16="http://schemas.microsoft.com/office/drawing/2014/main" id="{4AFEC28F-A410-47BD-9A58-4A520A7A1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013" y="29368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" name="Rectangle 365">
              <a:extLst>
                <a:ext uri="{FF2B5EF4-FFF2-40B4-BE49-F238E27FC236}">
                  <a16:creationId xmlns:a16="http://schemas.microsoft.com/office/drawing/2014/main" id="{2375164E-BB9F-44DA-AE33-40EA3C489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75" y="30146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" name="Rectangle 366">
              <a:extLst>
                <a:ext uri="{FF2B5EF4-FFF2-40B4-BE49-F238E27FC236}">
                  <a16:creationId xmlns:a16="http://schemas.microsoft.com/office/drawing/2014/main" id="{0CC50A53-B215-42F8-91F7-7DB0812A8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31035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" name="Rectangle 367">
              <a:extLst>
                <a:ext uri="{FF2B5EF4-FFF2-40B4-BE49-F238E27FC236}">
                  <a16:creationId xmlns:a16="http://schemas.microsoft.com/office/drawing/2014/main" id="{1BAA2799-DAB9-4D48-9ABD-F7BF69A87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275" y="363537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" name="Rectangle 368">
              <a:extLst>
                <a:ext uri="{FF2B5EF4-FFF2-40B4-BE49-F238E27FC236}">
                  <a16:creationId xmlns:a16="http://schemas.microsoft.com/office/drawing/2014/main" id="{2F566A8F-DE1D-4371-93DB-0C2B4017E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38" y="32512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" name="Rectangle 369">
              <a:extLst>
                <a:ext uri="{FF2B5EF4-FFF2-40B4-BE49-F238E27FC236}">
                  <a16:creationId xmlns:a16="http://schemas.microsoft.com/office/drawing/2014/main" id="{F7FCEBEA-1C1A-4B53-BC7E-64C70B599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588" y="310356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" name="Rectangle 370">
              <a:extLst>
                <a:ext uri="{FF2B5EF4-FFF2-40B4-BE49-F238E27FC236}">
                  <a16:creationId xmlns:a16="http://schemas.microsoft.com/office/drawing/2014/main" id="{E65886C4-C241-4539-BA44-86453C9C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3124200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" name="Rectangle 371">
              <a:extLst>
                <a:ext uri="{FF2B5EF4-FFF2-40B4-BE49-F238E27FC236}">
                  <a16:creationId xmlns:a16="http://schemas.microsoft.com/office/drawing/2014/main" id="{64096310-3E6C-4EB1-9281-A245F4FB7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900" y="35067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" name="Rectangle 372">
              <a:extLst>
                <a:ext uri="{FF2B5EF4-FFF2-40B4-BE49-F238E27FC236}">
                  <a16:creationId xmlns:a16="http://schemas.microsoft.com/office/drawing/2014/main" id="{FF4436E5-11CD-4DD7-AA7C-AE1047DA8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850" y="29273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6" name="Rectangle 373">
              <a:extLst>
                <a:ext uri="{FF2B5EF4-FFF2-40B4-BE49-F238E27FC236}">
                  <a16:creationId xmlns:a16="http://schemas.microsoft.com/office/drawing/2014/main" id="{BB640454-AF60-41BE-BD09-96318351A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3" y="36449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7" name="Rectangle 374">
              <a:extLst>
                <a:ext uri="{FF2B5EF4-FFF2-40B4-BE49-F238E27FC236}">
                  <a16:creationId xmlns:a16="http://schemas.microsoft.com/office/drawing/2014/main" id="{AD1306E0-8E0B-47F8-8B6E-F231C85A4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163" y="3094038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8" name="Rectangle 375">
              <a:extLst>
                <a:ext uri="{FF2B5EF4-FFF2-40B4-BE49-F238E27FC236}">
                  <a16:creationId xmlns:a16="http://schemas.microsoft.com/office/drawing/2014/main" id="{7921A967-AAC8-46E1-A51E-5A744243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333057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9" name="Rectangle 376">
              <a:extLst>
                <a:ext uri="{FF2B5EF4-FFF2-40B4-BE49-F238E27FC236}">
                  <a16:creationId xmlns:a16="http://schemas.microsoft.com/office/drawing/2014/main" id="{EA59F3E0-977E-4040-B0E6-607DFDF4B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475" y="347821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0" name="Rectangle 377">
              <a:extLst>
                <a:ext uri="{FF2B5EF4-FFF2-40B4-BE49-F238E27FC236}">
                  <a16:creationId xmlns:a16="http://schemas.microsoft.com/office/drawing/2014/main" id="{21ADEB8E-12E1-4462-AED1-B7DE532F0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425" y="316230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1" name="Rectangle 378">
              <a:extLst>
                <a:ext uri="{FF2B5EF4-FFF2-40B4-BE49-F238E27FC236}">
                  <a16:creationId xmlns:a16="http://schemas.microsoft.com/office/drawing/2014/main" id="{99956FDB-B10A-4EEB-88B9-3830102F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263" y="344805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2" name="Rectangle 379">
              <a:extLst>
                <a:ext uri="{FF2B5EF4-FFF2-40B4-BE49-F238E27FC236}">
                  <a16:creationId xmlns:a16="http://schemas.microsoft.com/office/drawing/2014/main" id="{9C944519-6E72-4CD8-A669-C7A3F0CC0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213" y="305435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3" name="Rectangle 380">
              <a:extLst>
                <a:ext uri="{FF2B5EF4-FFF2-40B4-BE49-F238E27FC236}">
                  <a16:creationId xmlns:a16="http://schemas.microsoft.com/office/drawing/2014/main" id="{1E49E80F-8892-4223-A19D-FEC461A99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3201988"/>
              <a:ext cx="30163" cy="206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4" name="Rectangle 381">
              <a:extLst>
                <a:ext uri="{FF2B5EF4-FFF2-40B4-BE49-F238E27FC236}">
                  <a16:creationId xmlns:a16="http://schemas.microsoft.com/office/drawing/2014/main" id="{35DB5AA8-2705-45B9-9D37-FB0A49F9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525" y="2906713"/>
              <a:ext cx="28575" cy="206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5" name="Rectangle 382">
              <a:extLst>
                <a:ext uri="{FF2B5EF4-FFF2-40B4-BE49-F238E27FC236}">
                  <a16:creationId xmlns:a16="http://schemas.microsoft.com/office/drawing/2014/main" id="{6F7A909C-3941-4AAF-9190-6693DD39E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317341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6" name="Rectangle 383">
              <a:extLst>
                <a:ext uri="{FF2B5EF4-FFF2-40B4-BE49-F238E27FC236}">
                  <a16:creationId xmlns:a16="http://schemas.microsoft.com/office/drawing/2014/main" id="{A08A741D-37C2-46EC-96A5-6D1F888F2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838" y="354647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7" name="Rectangle 384">
              <a:extLst>
                <a:ext uri="{FF2B5EF4-FFF2-40B4-BE49-F238E27FC236}">
                  <a16:creationId xmlns:a16="http://schemas.microsoft.com/office/drawing/2014/main" id="{8FDE6A8D-8982-4525-8153-AB53121E6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313" y="32813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8" name="Rectangle 385">
              <a:extLst>
                <a:ext uri="{FF2B5EF4-FFF2-40B4-BE49-F238E27FC236}">
                  <a16:creationId xmlns:a16="http://schemas.microsoft.com/office/drawing/2014/main" id="{D6B3F72D-FF02-435E-A8F4-5AD5AAD85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986088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9" name="Rectangle 386">
              <a:extLst>
                <a:ext uri="{FF2B5EF4-FFF2-40B4-BE49-F238E27FC236}">
                  <a16:creationId xmlns:a16="http://schemas.microsoft.com/office/drawing/2014/main" id="{6D8463EB-917A-4ED4-BA32-3B3C5D0F9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100" y="353695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0" name="Rectangle 387">
              <a:extLst>
                <a:ext uri="{FF2B5EF4-FFF2-40B4-BE49-F238E27FC236}">
                  <a16:creationId xmlns:a16="http://schemas.microsoft.com/office/drawing/2014/main" id="{431026C5-33F2-4A67-9CAC-6419DE0D3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463" y="30940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" name="Rectangle 388">
              <a:extLst>
                <a:ext uri="{FF2B5EF4-FFF2-40B4-BE49-F238E27FC236}">
                  <a16:creationId xmlns:a16="http://schemas.microsoft.com/office/drawing/2014/main" id="{5CD25246-3E4F-48C4-97DD-44A0B29A7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13" y="384175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" name="Rectangle 389">
              <a:extLst>
                <a:ext uri="{FF2B5EF4-FFF2-40B4-BE49-F238E27FC236}">
                  <a16:creationId xmlns:a16="http://schemas.microsoft.com/office/drawing/2014/main" id="{CCE86391-90E3-45FA-A987-0FA4B072E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363" y="334962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" name="Rectangle 390">
              <a:extLst>
                <a:ext uri="{FF2B5EF4-FFF2-40B4-BE49-F238E27FC236}">
                  <a16:creationId xmlns:a16="http://schemas.microsoft.com/office/drawing/2014/main" id="{0071F523-C218-4B1F-9000-647EC5D5E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725" y="27987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" name="Rectangle 391">
              <a:extLst>
                <a:ext uri="{FF2B5EF4-FFF2-40B4-BE49-F238E27FC236}">
                  <a16:creationId xmlns:a16="http://schemas.microsoft.com/office/drawing/2014/main" id="{A4F30B90-EA7D-4A83-B263-192429F6F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675" y="28384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" name="Rectangle 392">
              <a:extLst>
                <a:ext uri="{FF2B5EF4-FFF2-40B4-BE49-F238E27FC236}">
                  <a16:creationId xmlns:a16="http://schemas.microsoft.com/office/drawing/2014/main" id="{F9C6338B-7C23-4B1A-9C9A-46A40FF76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26114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" name="Rectangle 393">
              <a:extLst>
                <a:ext uri="{FF2B5EF4-FFF2-40B4-BE49-F238E27FC236}">
                  <a16:creationId xmlns:a16="http://schemas.microsoft.com/office/drawing/2014/main" id="{A3345706-3C6D-46C0-A54D-E7EF2754A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7686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" name="Rectangle 394">
              <a:extLst>
                <a:ext uri="{FF2B5EF4-FFF2-40B4-BE49-F238E27FC236}">
                  <a16:creationId xmlns:a16="http://schemas.microsoft.com/office/drawing/2014/main" id="{6C7D95A6-44CB-4170-B87B-7A913D78E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2906713"/>
              <a:ext cx="28575" cy="206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" name="Rectangle 395">
              <a:extLst>
                <a:ext uri="{FF2B5EF4-FFF2-40B4-BE49-F238E27FC236}">
                  <a16:creationId xmlns:a16="http://schemas.microsoft.com/office/drawing/2014/main" id="{BBFE1D02-6448-4441-B34E-6DBC668C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825" y="31623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" name="Rectangle 396">
              <a:extLst>
                <a:ext uri="{FF2B5EF4-FFF2-40B4-BE49-F238E27FC236}">
                  <a16:creationId xmlns:a16="http://schemas.microsoft.com/office/drawing/2014/main" id="{3D643C51-035A-4756-A072-0C51412F6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5" y="3271838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" name="Rectangle 397">
              <a:extLst>
                <a:ext uri="{FF2B5EF4-FFF2-40B4-BE49-F238E27FC236}">
                  <a16:creationId xmlns:a16="http://schemas.microsoft.com/office/drawing/2014/main" id="{C6A66409-C71C-432E-96C7-EAAF4DF99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725" y="316230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" name="Rectangle 398">
              <a:extLst>
                <a:ext uri="{FF2B5EF4-FFF2-40B4-BE49-F238E27FC236}">
                  <a16:creationId xmlns:a16="http://schemas.microsoft.com/office/drawing/2014/main" id="{60D4BBBE-6EBE-4BDF-8D5D-08483B8A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563" y="306387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" name="Rectangle 399">
              <a:extLst>
                <a:ext uri="{FF2B5EF4-FFF2-40B4-BE49-F238E27FC236}">
                  <a16:creationId xmlns:a16="http://schemas.microsoft.com/office/drawing/2014/main" id="{58E12B7A-43BE-443F-BF2C-4BF40F23E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038" y="310356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" name="Rectangle 400">
              <a:extLst>
                <a:ext uri="{FF2B5EF4-FFF2-40B4-BE49-F238E27FC236}">
                  <a16:creationId xmlns:a16="http://schemas.microsoft.com/office/drawing/2014/main" id="{969D6C6B-83F9-41A7-BFF4-8FE8BC63A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29067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" name="Rectangle 401">
              <a:extLst>
                <a:ext uri="{FF2B5EF4-FFF2-40B4-BE49-F238E27FC236}">
                  <a16:creationId xmlns:a16="http://schemas.microsoft.com/office/drawing/2014/main" id="{58D0799C-B0DF-4C95-8CD5-BC20E37D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350" y="33988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" name="Rectangle 402">
              <a:extLst>
                <a:ext uri="{FF2B5EF4-FFF2-40B4-BE49-F238E27FC236}">
                  <a16:creationId xmlns:a16="http://schemas.microsoft.com/office/drawing/2014/main" id="{EB247652-E0D3-4E67-827A-20F0AA4E7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29765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" name="Rectangle 403">
              <a:extLst>
                <a:ext uri="{FF2B5EF4-FFF2-40B4-BE49-F238E27FC236}">
                  <a16:creationId xmlns:a16="http://schemas.microsoft.com/office/drawing/2014/main" id="{0C5F14E7-3729-4E63-8005-5C9C03E4E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63" y="3398838"/>
              <a:ext cx="30163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" name="Rectangle 404">
              <a:extLst>
                <a:ext uri="{FF2B5EF4-FFF2-40B4-BE49-F238E27FC236}">
                  <a16:creationId xmlns:a16="http://schemas.microsoft.com/office/drawing/2014/main" id="{76D212AC-4496-4AB1-8C19-9E6E69841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613" y="27797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" name="Rectangle 405">
              <a:extLst>
                <a:ext uri="{FF2B5EF4-FFF2-40B4-BE49-F238E27FC236}">
                  <a16:creationId xmlns:a16="http://schemas.microsoft.com/office/drawing/2014/main" id="{F3CB518D-5DDB-41A6-BB52-B91F8391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3094038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Rectangle 407">
              <a:extLst>
                <a:ext uri="{FF2B5EF4-FFF2-40B4-BE49-F238E27FC236}">
                  <a16:creationId xmlns:a16="http://schemas.microsoft.com/office/drawing/2014/main" id="{E034E263-9D21-4EAD-ACB3-CC84D64A5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450" y="31623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13" name="Rectangle 408">
              <a:extLst>
                <a:ext uri="{FF2B5EF4-FFF2-40B4-BE49-F238E27FC236}">
                  <a16:creationId xmlns:a16="http://schemas.microsoft.com/office/drawing/2014/main" id="{3BCB4E7F-DD5C-4FDB-9C38-463497F8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400" y="286702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Rectangle 409">
              <a:extLst>
                <a:ext uri="{FF2B5EF4-FFF2-40B4-BE49-F238E27FC236}">
                  <a16:creationId xmlns:a16="http://schemas.microsoft.com/office/drawing/2014/main" id="{9AEF9325-B8B4-411C-983B-E18E64AE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763" y="3232150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410">
              <a:extLst>
                <a:ext uri="{FF2B5EF4-FFF2-40B4-BE49-F238E27FC236}">
                  <a16:creationId xmlns:a16="http://schemas.microsoft.com/office/drawing/2014/main" id="{61FFA006-D036-4B54-BE7A-D05FEADD3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238" y="2641600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411">
              <a:extLst>
                <a:ext uri="{FF2B5EF4-FFF2-40B4-BE49-F238E27FC236}">
                  <a16:creationId xmlns:a16="http://schemas.microsoft.com/office/drawing/2014/main" id="{931F41C0-757D-474A-8C9F-9E3B21BC1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188" y="3222625"/>
              <a:ext cx="28575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412">
              <a:extLst>
                <a:ext uri="{FF2B5EF4-FFF2-40B4-BE49-F238E27FC236}">
                  <a16:creationId xmlns:a16="http://schemas.microsoft.com/office/drawing/2014/main" id="{DFEF79EE-C799-4D11-ADF5-FD70DD84B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50" y="37338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13">
              <a:extLst>
                <a:ext uri="{FF2B5EF4-FFF2-40B4-BE49-F238E27FC236}">
                  <a16:creationId xmlns:a16="http://schemas.microsoft.com/office/drawing/2014/main" id="{D142C715-8131-4734-B313-A55FB764C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3044825"/>
              <a:ext cx="30163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Rectangle 414">
              <a:extLst>
                <a:ext uri="{FF2B5EF4-FFF2-40B4-BE49-F238E27FC236}">
                  <a16:creationId xmlns:a16="http://schemas.microsoft.com/office/drawing/2014/main" id="{19EE57D0-BCF3-4B91-8C89-DD4B92941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404812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415">
              <a:extLst>
                <a:ext uri="{FF2B5EF4-FFF2-40B4-BE49-F238E27FC236}">
                  <a16:creationId xmlns:a16="http://schemas.microsoft.com/office/drawing/2014/main" id="{30F9BCCA-585E-4800-95E9-3DA68D027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338" y="32115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16">
              <a:extLst>
                <a:ext uri="{FF2B5EF4-FFF2-40B4-BE49-F238E27FC236}">
                  <a16:creationId xmlns:a16="http://schemas.microsoft.com/office/drawing/2014/main" id="{13FA43E8-7D21-4D33-ABCA-96793D425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9956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417">
              <a:extLst>
                <a:ext uri="{FF2B5EF4-FFF2-40B4-BE49-F238E27FC236}">
                  <a16:creationId xmlns:a16="http://schemas.microsoft.com/office/drawing/2014/main" id="{63213EB4-21A1-421F-A898-9F3F20CCD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238" y="358616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418">
              <a:extLst>
                <a:ext uri="{FF2B5EF4-FFF2-40B4-BE49-F238E27FC236}">
                  <a16:creationId xmlns:a16="http://schemas.microsoft.com/office/drawing/2014/main" id="{C3BDDEB4-0A7E-4D02-A893-8EE03B68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31623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19">
              <a:extLst>
                <a:ext uri="{FF2B5EF4-FFF2-40B4-BE49-F238E27FC236}">
                  <a16:creationId xmlns:a16="http://schemas.microsoft.com/office/drawing/2014/main" id="{96F9FF23-61A7-46AD-8DB9-FB6507737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75" y="3330575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420">
              <a:extLst>
                <a:ext uri="{FF2B5EF4-FFF2-40B4-BE49-F238E27FC236}">
                  <a16:creationId xmlns:a16="http://schemas.microsoft.com/office/drawing/2014/main" id="{D699E106-5339-44B9-B1A2-9232731C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025" y="296545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21">
              <a:extLst>
                <a:ext uri="{FF2B5EF4-FFF2-40B4-BE49-F238E27FC236}">
                  <a16:creationId xmlns:a16="http://schemas.microsoft.com/office/drawing/2014/main" id="{CC05864A-4885-42D8-9DF3-720288214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296545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422">
              <a:extLst>
                <a:ext uri="{FF2B5EF4-FFF2-40B4-BE49-F238E27FC236}">
                  <a16:creationId xmlns:a16="http://schemas.microsoft.com/office/drawing/2014/main" id="{8BB96C9F-FA65-4BAD-8F6F-942465C51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863" y="341947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23">
              <a:extLst>
                <a:ext uri="{FF2B5EF4-FFF2-40B4-BE49-F238E27FC236}">
                  <a16:creationId xmlns:a16="http://schemas.microsoft.com/office/drawing/2014/main" id="{CCB7D45E-7A41-4865-B6B9-C67D24855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3" y="373380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424">
              <a:extLst>
                <a:ext uri="{FF2B5EF4-FFF2-40B4-BE49-F238E27FC236}">
                  <a16:creationId xmlns:a16="http://schemas.microsoft.com/office/drawing/2014/main" id="{2E130084-E95A-4467-ACBE-4AEC36293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700" y="361632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425">
              <a:extLst>
                <a:ext uri="{FF2B5EF4-FFF2-40B4-BE49-F238E27FC236}">
                  <a16:creationId xmlns:a16="http://schemas.microsoft.com/office/drawing/2014/main" id="{B53BAE59-551A-460E-8FD7-C32AF9BD7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650" y="2867025"/>
              <a:ext cx="30163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426">
              <a:extLst>
                <a:ext uri="{FF2B5EF4-FFF2-40B4-BE49-F238E27FC236}">
                  <a16:creationId xmlns:a16="http://schemas.microsoft.com/office/drawing/2014/main" id="{6E305E81-7F34-4E52-8530-1E2D67AE5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325120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Rectangle 427">
              <a:extLst>
                <a:ext uri="{FF2B5EF4-FFF2-40B4-BE49-F238E27FC236}">
                  <a16:creationId xmlns:a16="http://schemas.microsoft.com/office/drawing/2014/main" id="{01C9AC40-90EF-4D9A-9230-328F5610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32512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428">
              <a:extLst>
                <a:ext uri="{FF2B5EF4-FFF2-40B4-BE49-F238E27FC236}">
                  <a16:creationId xmlns:a16="http://schemas.microsoft.com/office/drawing/2014/main" id="{F29DA1F3-D7FF-4B2E-8C25-B64220F7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438" y="316230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429">
              <a:extLst>
                <a:ext uri="{FF2B5EF4-FFF2-40B4-BE49-F238E27FC236}">
                  <a16:creationId xmlns:a16="http://schemas.microsoft.com/office/drawing/2014/main" id="{170233BC-9259-4A61-8056-F5DD2DE9D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913" y="25828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30">
              <a:extLst>
                <a:ext uri="{FF2B5EF4-FFF2-40B4-BE49-F238E27FC236}">
                  <a16:creationId xmlns:a16="http://schemas.microsoft.com/office/drawing/2014/main" id="{4B0FD457-3F3B-4E41-92EE-B7989A568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75" y="33496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Rectangle 431">
              <a:extLst>
                <a:ext uri="{FF2B5EF4-FFF2-40B4-BE49-F238E27FC236}">
                  <a16:creationId xmlns:a16="http://schemas.microsoft.com/office/drawing/2014/main" id="{21B93B61-C419-4772-AB79-284F58302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0" y="341947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432">
              <a:extLst>
                <a:ext uri="{FF2B5EF4-FFF2-40B4-BE49-F238E27FC236}">
                  <a16:creationId xmlns:a16="http://schemas.microsoft.com/office/drawing/2014/main" id="{AA402BBA-0702-48C5-967C-59499A71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201988"/>
              <a:ext cx="28575" cy="206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433">
              <a:extLst>
                <a:ext uri="{FF2B5EF4-FFF2-40B4-BE49-F238E27FC236}">
                  <a16:creationId xmlns:a16="http://schemas.microsoft.com/office/drawing/2014/main" id="{51DE30DB-EB5B-4D0D-B8A5-614BE776E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175" y="321151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Rectangle 434">
              <a:extLst>
                <a:ext uri="{FF2B5EF4-FFF2-40B4-BE49-F238E27FC236}">
                  <a16:creationId xmlns:a16="http://schemas.microsoft.com/office/drawing/2014/main" id="{221BB9DD-EC5F-4E27-9C7B-B565289FE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538" y="3281363"/>
              <a:ext cx="30163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35">
              <a:extLst>
                <a:ext uri="{FF2B5EF4-FFF2-40B4-BE49-F238E27FC236}">
                  <a16:creationId xmlns:a16="http://schemas.microsoft.com/office/drawing/2014/main" id="{140B79E3-B551-4573-9628-0B6BD58E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88" y="279876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36">
              <a:extLst>
                <a:ext uri="{FF2B5EF4-FFF2-40B4-BE49-F238E27FC236}">
                  <a16:creationId xmlns:a16="http://schemas.microsoft.com/office/drawing/2014/main" id="{D4205D05-200A-4E72-80AB-FA2834A20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63" y="30845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37">
              <a:extLst>
                <a:ext uri="{FF2B5EF4-FFF2-40B4-BE49-F238E27FC236}">
                  <a16:creationId xmlns:a16="http://schemas.microsoft.com/office/drawing/2014/main" id="{07C1BCA9-BCF1-4B03-8466-FDABDA42B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325" y="34385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38">
              <a:extLst>
                <a:ext uri="{FF2B5EF4-FFF2-40B4-BE49-F238E27FC236}">
                  <a16:creationId xmlns:a16="http://schemas.microsoft.com/office/drawing/2014/main" id="{A3CEF91E-6347-4103-8837-20D166A21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800" y="2838450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9">
              <a:extLst>
                <a:ext uri="{FF2B5EF4-FFF2-40B4-BE49-F238E27FC236}">
                  <a16:creationId xmlns:a16="http://schemas.microsoft.com/office/drawing/2014/main" id="{69D0DC25-D168-42AA-8515-45B44EE98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2916238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440">
              <a:extLst>
                <a:ext uri="{FF2B5EF4-FFF2-40B4-BE49-F238E27FC236}">
                  <a16:creationId xmlns:a16="http://schemas.microsoft.com/office/drawing/2014/main" id="{4A7D486A-5C5F-447E-AFD9-1D99B38C6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335915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41">
              <a:extLst>
                <a:ext uri="{FF2B5EF4-FFF2-40B4-BE49-F238E27FC236}">
                  <a16:creationId xmlns:a16="http://schemas.microsoft.com/office/drawing/2014/main" id="{9DF456BB-427D-4AF1-A88E-00D5C1AD0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36845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442">
              <a:extLst>
                <a:ext uri="{FF2B5EF4-FFF2-40B4-BE49-F238E27FC236}">
                  <a16:creationId xmlns:a16="http://schemas.microsoft.com/office/drawing/2014/main" id="{27B0ECF0-9196-43BA-B22C-CFE4EDC9A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3497263"/>
              <a:ext cx="28575" cy="206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43">
              <a:extLst>
                <a:ext uri="{FF2B5EF4-FFF2-40B4-BE49-F238E27FC236}">
                  <a16:creationId xmlns:a16="http://schemas.microsoft.com/office/drawing/2014/main" id="{FD46567F-5A2D-4EF4-80F3-2B275BD53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538" y="334962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444">
              <a:extLst>
                <a:ext uri="{FF2B5EF4-FFF2-40B4-BE49-F238E27FC236}">
                  <a16:creationId xmlns:a16="http://schemas.microsoft.com/office/drawing/2014/main" id="{650E4106-A06B-448F-BD60-B63EA3784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296545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45">
              <a:extLst>
                <a:ext uri="{FF2B5EF4-FFF2-40B4-BE49-F238E27FC236}">
                  <a16:creationId xmlns:a16="http://schemas.microsoft.com/office/drawing/2014/main" id="{021C4A79-EE91-4868-BCC3-A28A459A7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375" y="29956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446">
              <a:extLst>
                <a:ext uri="{FF2B5EF4-FFF2-40B4-BE49-F238E27FC236}">
                  <a16:creationId xmlns:a16="http://schemas.microsoft.com/office/drawing/2014/main" id="{ACB53A93-2B9D-455A-8980-349E5E7BB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30749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447">
              <a:extLst>
                <a:ext uri="{FF2B5EF4-FFF2-40B4-BE49-F238E27FC236}">
                  <a16:creationId xmlns:a16="http://schemas.microsoft.com/office/drawing/2014/main" id="{27E5A193-6B96-4D00-9BF4-3282C0830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29559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448">
              <a:extLst>
                <a:ext uri="{FF2B5EF4-FFF2-40B4-BE49-F238E27FC236}">
                  <a16:creationId xmlns:a16="http://schemas.microsoft.com/office/drawing/2014/main" id="{BB340AC9-F1EE-467C-A5F7-2A0AD4F4F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3281363"/>
              <a:ext cx="30163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449">
              <a:extLst>
                <a:ext uri="{FF2B5EF4-FFF2-40B4-BE49-F238E27FC236}">
                  <a16:creationId xmlns:a16="http://schemas.microsoft.com/office/drawing/2014/main" id="{C5EB6374-46E5-4E20-8F48-9625BF21A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3" y="33004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450">
              <a:extLst>
                <a:ext uri="{FF2B5EF4-FFF2-40B4-BE49-F238E27FC236}">
                  <a16:creationId xmlns:a16="http://schemas.microsoft.com/office/drawing/2014/main" id="{B969AE32-4FCC-4699-820E-1FD8833CF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13" y="324167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451">
              <a:extLst>
                <a:ext uri="{FF2B5EF4-FFF2-40B4-BE49-F238E27FC236}">
                  <a16:creationId xmlns:a16="http://schemas.microsoft.com/office/drawing/2014/main" id="{41214F73-7EBA-4883-89FF-84180A411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103563"/>
              <a:ext cx="30163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452">
              <a:extLst>
                <a:ext uri="{FF2B5EF4-FFF2-40B4-BE49-F238E27FC236}">
                  <a16:creationId xmlns:a16="http://schemas.microsoft.com/office/drawing/2014/main" id="{D4789830-3439-4C48-B4CE-8EA360B2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75" y="2749550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453">
              <a:extLst>
                <a:ext uri="{FF2B5EF4-FFF2-40B4-BE49-F238E27FC236}">
                  <a16:creationId xmlns:a16="http://schemas.microsoft.com/office/drawing/2014/main" id="{7B9CEFB6-8AF6-495C-8766-CB773BDA1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425" y="335915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454">
              <a:extLst>
                <a:ext uri="{FF2B5EF4-FFF2-40B4-BE49-F238E27FC236}">
                  <a16:creationId xmlns:a16="http://schemas.microsoft.com/office/drawing/2014/main" id="{80A72629-2350-49F2-ACAD-900F3DFAE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0" y="305435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455">
              <a:extLst>
                <a:ext uri="{FF2B5EF4-FFF2-40B4-BE49-F238E27FC236}">
                  <a16:creationId xmlns:a16="http://schemas.microsoft.com/office/drawing/2014/main" id="{B9A1030D-1430-4402-9DF4-55B1FE150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3044825"/>
              <a:ext cx="30163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456">
              <a:extLst>
                <a:ext uri="{FF2B5EF4-FFF2-40B4-BE49-F238E27FC236}">
                  <a16:creationId xmlns:a16="http://schemas.microsoft.com/office/drawing/2014/main" id="{A06F5260-6EBD-4284-BF21-595A86F7F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38" y="3379788"/>
              <a:ext cx="30163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457">
              <a:extLst>
                <a:ext uri="{FF2B5EF4-FFF2-40B4-BE49-F238E27FC236}">
                  <a16:creationId xmlns:a16="http://schemas.microsoft.com/office/drawing/2014/main" id="{8BAF7717-5B8A-4B90-A2A7-88953AC62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13" y="28289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Rectangle 458">
              <a:extLst>
                <a:ext uri="{FF2B5EF4-FFF2-40B4-BE49-F238E27FC236}">
                  <a16:creationId xmlns:a16="http://schemas.microsoft.com/office/drawing/2014/main" id="{93EED418-518D-4648-975A-B90569BD6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688" y="3162300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Rectangle 459">
              <a:extLst>
                <a:ext uri="{FF2B5EF4-FFF2-40B4-BE49-F238E27FC236}">
                  <a16:creationId xmlns:a16="http://schemas.microsoft.com/office/drawing/2014/main" id="{CC39EE42-B97A-41A2-BC6D-95F1F1606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" y="31130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Rectangle 460">
              <a:extLst>
                <a:ext uri="{FF2B5EF4-FFF2-40B4-BE49-F238E27FC236}">
                  <a16:creationId xmlns:a16="http://schemas.microsoft.com/office/drawing/2014/main" id="{9F569673-980B-4ADE-98FF-A93F77C65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050" y="33496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Rectangle 461">
              <a:extLst>
                <a:ext uri="{FF2B5EF4-FFF2-40B4-BE49-F238E27FC236}">
                  <a16:creationId xmlns:a16="http://schemas.microsoft.com/office/drawing/2014/main" id="{86C2337B-E8E5-4C62-84B9-FAD3E31B7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25" y="28178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Rectangle 462">
              <a:extLst>
                <a:ext uri="{FF2B5EF4-FFF2-40B4-BE49-F238E27FC236}">
                  <a16:creationId xmlns:a16="http://schemas.microsoft.com/office/drawing/2014/main" id="{682E3B02-4176-42D9-B613-577F00395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000" y="32226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Rectangle 463">
              <a:extLst>
                <a:ext uri="{FF2B5EF4-FFF2-40B4-BE49-F238E27FC236}">
                  <a16:creationId xmlns:a16="http://schemas.microsoft.com/office/drawing/2014/main" id="{3BFD1B25-394D-4E14-9CC1-75CAE2D08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75" y="2759075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Rectangle 464">
              <a:extLst>
                <a:ext uri="{FF2B5EF4-FFF2-40B4-BE49-F238E27FC236}">
                  <a16:creationId xmlns:a16="http://schemas.microsoft.com/office/drawing/2014/main" id="{47EF0187-5AB0-4311-BB34-87BEC4963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3" y="304482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Rectangle 465">
              <a:extLst>
                <a:ext uri="{FF2B5EF4-FFF2-40B4-BE49-F238E27FC236}">
                  <a16:creationId xmlns:a16="http://schemas.microsoft.com/office/drawing/2014/main" id="{7C305A90-559F-4A93-A15D-FAA25D64B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317341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Rectangle 466">
              <a:extLst>
                <a:ext uri="{FF2B5EF4-FFF2-40B4-BE49-F238E27FC236}">
                  <a16:creationId xmlns:a16="http://schemas.microsoft.com/office/drawing/2014/main" id="{30494F0F-FE8E-4E19-9CC9-B1A38EE7D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3152775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Rectangle 467">
              <a:extLst>
                <a:ext uri="{FF2B5EF4-FFF2-40B4-BE49-F238E27FC236}">
                  <a16:creationId xmlns:a16="http://schemas.microsoft.com/office/drawing/2014/main" id="{AB981127-CBBD-46CE-8B2D-D44A6996C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788" y="3044825"/>
              <a:ext cx="28575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Rectangle 468">
              <a:extLst>
                <a:ext uri="{FF2B5EF4-FFF2-40B4-BE49-F238E27FC236}">
                  <a16:creationId xmlns:a16="http://schemas.microsoft.com/office/drawing/2014/main" id="{72744E1A-A28D-428B-8468-DB7511C9B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338931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Rectangle 469">
              <a:extLst>
                <a:ext uri="{FF2B5EF4-FFF2-40B4-BE49-F238E27FC236}">
                  <a16:creationId xmlns:a16="http://schemas.microsoft.com/office/drawing/2014/main" id="{D172E4F2-0F84-4D6C-A22C-C9F77C770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150" y="3419475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Rectangle 470">
              <a:extLst>
                <a:ext uri="{FF2B5EF4-FFF2-40B4-BE49-F238E27FC236}">
                  <a16:creationId xmlns:a16="http://schemas.microsoft.com/office/drawing/2014/main" id="{7C58CBDB-B1C0-43AB-8282-FCC77DB78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33893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Rectangle 471">
              <a:extLst>
                <a:ext uri="{FF2B5EF4-FFF2-40B4-BE49-F238E27FC236}">
                  <a16:creationId xmlns:a16="http://schemas.microsoft.com/office/drawing/2014/main" id="{BCC92B41-8B62-410A-BCDA-63773B1F9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0" y="3321050"/>
              <a:ext cx="30163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Rectangle 472">
              <a:extLst>
                <a:ext uri="{FF2B5EF4-FFF2-40B4-BE49-F238E27FC236}">
                  <a16:creationId xmlns:a16="http://schemas.microsoft.com/office/drawing/2014/main" id="{E263422E-1F38-489D-9744-1ECFA552E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" y="3321050"/>
              <a:ext cx="28575" cy="1905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Rectangle 473">
              <a:extLst>
                <a:ext uri="{FF2B5EF4-FFF2-40B4-BE49-F238E27FC236}">
                  <a16:creationId xmlns:a16="http://schemas.microsoft.com/office/drawing/2014/main" id="{1F501252-99C7-45F0-A4B9-17686D76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338931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9218" name="Picture 2" descr="Rosso di marte - Pigmenti.net">
            <a:extLst>
              <a:ext uri="{FF2B5EF4-FFF2-40B4-BE49-F238E27FC236}">
                <a16:creationId xmlns:a16="http://schemas.microsoft.com/office/drawing/2014/main" id="{B6216F5F-D4E3-4893-9FB7-2C60ED31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37" y="236397"/>
            <a:ext cx="1087380" cy="110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2210511" y="180063"/>
            <a:ext cx="8006363" cy="538167"/>
          </a:xfrm>
          <a:prstGeom prst="rect">
            <a:avLst/>
          </a:prstGeom>
          <a:solidFill>
            <a:srgbClr val="73C2F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 – Blue Maya: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Vegetal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indigo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with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clay</a:t>
            </a:r>
            <a:endParaRPr lang="it-IT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54399" y="114244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Sample: 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0.05·10</a:t>
            </a:r>
            <a:r>
              <a:rPr lang="en-US" sz="20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0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2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53" y="1499850"/>
            <a:ext cx="6528050" cy="46155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43" y="1748426"/>
            <a:ext cx="6461211" cy="45683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475871" y="6316726"/>
            <a:ext cx="4828190" cy="338554"/>
          </a:xfrm>
          <a:prstGeom prst="rect">
            <a:avLst/>
          </a:prstGeom>
          <a:solidFill>
            <a:srgbClr val="73C2FB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Very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weak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susceptibility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and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hysteresis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properties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grpSp>
        <p:nvGrpSpPr>
          <p:cNvPr id="483" name="Gruppo 482">
            <a:extLst>
              <a:ext uri="{FF2B5EF4-FFF2-40B4-BE49-F238E27FC236}">
                <a16:creationId xmlns:a16="http://schemas.microsoft.com/office/drawing/2014/main" id="{CD84F71D-6DEA-4E71-AE86-B6D9287FAAFA}"/>
              </a:ext>
            </a:extLst>
          </p:cNvPr>
          <p:cNvGrpSpPr/>
          <p:nvPr/>
        </p:nvGrpSpPr>
        <p:grpSpPr>
          <a:xfrm>
            <a:off x="252626" y="1638455"/>
            <a:ext cx="5708352" cy="4351033"/>
            <a:chOff x="509588" y="2206625"/>
            <a:chExt cx="4286250" cy="3267075"/>
          </a:xfrm>
        </p:grpSpPr>
        <p:sp>
          <p:nvSpPr>
            <p:cNvPr id="283" name="Line 5">
              <a:extLst>
                <a:ext uri="{FF2B5EF4-FFF2-40B4-BE49-F238E27FC236}">
                  <a16:creationId xmlns:a16="http://schemas.microsoft.com/office/drawing/2014/main" id="{9A231412-AF06-4DAA-8D01-F9D698274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913" y="5159375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" name="Rectangle 6">
              <a:extLst>
                <a:ext uri="{FF2B5EF4-FFF2-40B4-BE49-F238E27FC236}">
                  <a16:creationId xmlns:a16="http://schemas.microsoft.com/office/drawing/2014/main" id="{765C8DA1-F38F-44E3-BE95-56D6FD66A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3" y="5273675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Line 7">
              <a:extLst>
                <a:ext uri="{FF2B5EF4-FFF2-40B4-BE49-F238E27FC236}">
                  <a16:creationId xmlns:a16="http://schemas.microsoft.com/office/drawing/2014/main" id="{862EBA35-057A-438F-B829-497C9F496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91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" name="Rectangle 8">
              <a:extLst>
                <a:ext uri="{FF2B5EF4-FFF2-40B4-BE49-F238E27FC236}">
                  <a16:creationId xmlns:a16="http://schemas.microsoft.com/office/drawing/2014/main" id="{99DD1883-65C1-439D-8631-DF5F1FF3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8" y="52736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Line 9">
              <a:extLst>
                <a:ext uri="{FF2B5EF4-FFF2-40B4-BE49-F238E27FC236}">
                  <a16:creationId xmlns:a16="http://schemas.microsoft.com/office/drawing/2014/main" id="{32B532F6-09AC-48E8-9272-4FCAF8454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016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8" name="Rectangle 10">
              <a:extLst>
                <a:ext uri="{FF2B5EF4-FFF2-40B4-BE49-F238E27FC236}">
                  <a16:creationId xmlns:a16="http://schemas.microsoft.com/office/drawing/2014/main" id="{709DCE3D-6715-4B6A-BF09-7E0A5E38C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488" y="52736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9" name="Line 11">
              <a:extLst>
                <a:ext uri="{FF2B5EF4-FFF2-40B4-BE49-F238E27FC236}">
                  <a16:creationId xmlns:a16="http://schemas.microsoft.com/office/drawing/2014/main" id="{F80DF2AB-D1FF-48F2-B67D-491B8A529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41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0" name="Rectangle 12">
              <a:extLst>
                <a:ext uri="{FF2B5EF4-FFF2-40B4-BE49-F238E27FC236}">
                  <a16:creationId xmlns:a16="http://schemas.microsoft.com/office/drawing/2014/main" id="{698785C8-1833-4112-8197-4E7BA84D4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52736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Line 13">
              <a:extLst>
                <a:ext uri="{FF2B5EF4-FFF2-40B4-BE49-F238E27FC236}">
                  <a16:creationId xmlns:a16="http://schemas.microsoft.com/office/drawing/2014/main" id="{699E1FE5-EB95-4904-B54E-13EF6184F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66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2" name="Rectangle 14">
              <a:extLst>
                <a:ext uri="{FF2B5EF4-FFF2-40B4-BE49-F238E27FC236}">
                  <a16:creationId xmlns:a16="http://schemas.microsoft.com/office/drawing/2014/main" id="{BEEB116D-E899-499C-B65C-00E5ED720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988" y="52736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" name="Line 15">
              <a:extLst>
                <a:ext uri="{FF2B5EF4-FFF2-40B4-BE49-F238E27FC236}">
                  <a16:creationId xmlns:a16="http://schemas.microsoft.com/office/drawing/2014/main" id="{112E417A-89A4-4504-B04A-A4D279759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4" name="Rectangle 16">
              <a:extLst>
                <a:ext uri="{FF2B5EF4-FFF2-40B4-BE49-F238E27FC236}">
                  <a16:creationId xmlns:a16="http://schemas.microsoft.com/office/drawing/2014/main" id="{DBA07100-F1D5-4405-8B56-5E6A8CEA7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238" y="52736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Line 17">
              <a:extLst>
                <a:ext uri="{FF2B5EF4-FFF2-40B4-BE49-F238E27FC236}">
                  <a16:creationId xmlns:a16="http://schemas.microsoft.com/office/drawing/2014/main" id="{FDF0BAE3-2DF9-4BED-BBAB-D157470E1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16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6" name="Rectangle 18">
              <a:extLst>
                <a:ext uri="{FF2B5EF4-FFF2-40B4-BE49-F238E27FC236}">
                  <a16:creationId xmlns:a16="http://schemas.microsoft.com/office/drawing/2014/main" id="{3C0AA928-647F-4240-A6B5-E6B5635BD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488" y="52736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Line 19">
              <a:extLst>
                <a:ext uri="{FF2B5EF4-FFF2-40B4-BE49-F238E27FC236}">
                  <a16:creationId xmlns:a16="http://schemas.microsoft.com/office/drawing/2014/main" id="{BD972F00-55E7-43B6-80AD-8CA20946F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41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8" name="Rectangle 20">
              <a:extLst>
                <a:ext uri="{FF2B5EF4-FFF2-40B4-BE49-F238E27FC236}">
                  <a16:creationId xmlns:a16="http://schemas.microsoft.com/office/drawing/2014/main" id="{BA847B59-4B46-4F71-8E17-4889EC569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52736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Line 21">
              <a:extLst>
                <a:ext uri="{FF2B5EF4-FFF2-40B4-BE49-F238E27FC236}">
                  <a16:creationId xmlns:a16="http://schemas.microsoft.com/office/drawing/2014/main" id="{38CB5560-E3E8-4724-AC9D-3572CE5FF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766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0" name="Rectangle 22">
              <a:extLst>
                <a:ext uri="{FF2B5EF4-FFF2-40B4-BE49-F238E27FC236}">
                  <a16:creationId xmlns:a16="http://schemas.microsoft.com/office/drawing/2014/main" id="{B644CBB2-3F19-44D2-9702-372548CCD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988" y="52736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Line 23">
              <a:extLst>
                <a:ext uri="{FF2B5EF4-FFF2-40B4-BE49-F238E27FC236}">
                  <a16:creationId xmlns:a16="http://schemas.microsoft.com/office/drawing/2014/main" id="{CC499564-794B-4B04-A93B-90647374A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913" y="51593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2" name="Line 24">
              <a:extLst>
                <a:ext uri="{FF2B5EF4-FFF2-40B4-BE49-F238E27FC236}">
                  <a16:creationId xmlns:a16="http://schemas.microsoft.com/office/drawing/2014/main" id="{E3946988-DAFB-4379-B01C-91F4949AD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3" name="Line 25">
              <a:extLst>
                <a:ext uri="{FF2B5EF4-FFF2-40B4-BE49-F238E27FC236}">
                  <a16:creationId xmlns:a16="http://schemas.microsoft.com/office/drawing/2014/main" id="{F45E9DDA-129F-4F26-9A2D-F26736FB7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4" name="Line 26">
              <a:extLst>
                <a:ext uri="{FF2B5EF4-FFF2-40B4-BE49-F238E27FC236}">
                  <a16:creationId xmlns:a16="http://schemas.microsoft.com/office/drawing/2014/main" id="{400B3F90-4831-40DC-A05E-B97B67C00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5" name="Line 27">
              <a:extLst>
                <a:ext uri="{FF2B5EF4-FFF2-40B4-BE49-F238E27FC236}">
                  <a16:creationId xmlns:a16="http://schemas.microsoft.com/office/drawing/2014/main" id="{034512C5-75A5-4B3E-9137-90F578B21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4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6" name="Line 28">
              <a:extLst>
                <a:ext uri="{FF2B5EF4-FFF2-40B4-BE49-F238E27FC236}">
                  <a16:creationId xmlns:a16="http://schemas.microsoft.com/office/drawing/2014/main" id="{7C598DB7-28D6-47BB-BB03-095357DE3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0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7" name="Line 29">
              <a:extLst>
                <a:ext uri="{FF2B5EF4-FFF2-40B4-BE49-F238E27FC236}">
                  <a16:creationId xmlns:a16="http://schemas.microsoft.com/office/drawing/2014/main" id="{90457906-4D9D-4576-BD0B-00F7612ED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8" name="Line 30">
              <a:extLst>
                <a:ext uri="{FF2B5EF4-FFF2-40B4-BE49-F238E27FC236}">
                  <a16:creationId xmlns:a16="http://schemas.microsoft.com/office/drawing/2014/main" id="{2C02B492-F354-4838-9761-F891E9ABD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0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9" name="Line 31">
              <a:extLst>
                <a:ext uri="{FF2B5EF4-FFF2-40B4-BE49-F238E27FC236}">
                  <a16:creationId xmlns:a16="http://schemas.microsoft.com/office/drawing/2014/main" id="{4809EBDD-3F74-45CB-83DA-852FEB5BF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5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0" name="Line 32">
              <a:extLst>
                <a:ext uri="{FF2B5EF4-FFF2-40B4-BE49-F238E27FC236}">
                  <a16:creationId xmlns:a16="http://schemas.microsoft.com/office/drawing/2014/main" id="{A9AA3CFD-7688-42EC-9BEC-EE3DEA9AB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1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1" name="Line 33">
              <a:extLst>
                <a:ext uri="{FF2B5EF4-FFF2-40B4-BE49-F238E27FC236}">
                  <a16:creationId xmlns:a16="http://schemas.microsoft.com/office/drawing/2014/main" id="{8586680A-235B-4533-9239-4A57BE4CA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2" name="Line 34">
              <a:extLst>
                <a:ext uri="{FF2B5EF4-FFF2-40B4-BE49-F238E27FC236}">
                  <a16:creationId xmlns:a16="http://schemas.microsoft.com/office/drawing/2014/main" id="{CF3D5FC7-BCA8-4ED8-B313-5D56C35D8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3" name="Line 35">
              <a:extLst>
                <a:ext uri="{FF2B5EF4-FFF2-40B4-BE49-F238E27FC236}">
                  <a16:creationId xmlns:a16="http://schemas.microsoft.com/office/drawing/2014/main" id="{7D301A7F-1C1E-4F9D-9B25-F92361191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4" name="Line 36">
              <a:extLst>
                <a:ext uri="{FF2B5EF4-FFF2-40B4-BE49-F238E27FC236}">
                  <a16:creationId xmlns:a16="http://schemas.microsoft.com/office/drawing/2014/main" id="{C4A2834E-5504-4AF4-A15B-E0B4A24F8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5" name="Line 37">
              <a:extLst>
                <a:ext uri="{FF2B5EF4-FFF2-40B4-BE49-F238E27FC236}">
                  <a16:creationId xmlns:a16="http://schemas.microsoft.com/office/drawing/2014/main" id="{85253225-161A-4F47-97B1-F0B14A540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7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6" name="Line 38">
              <a:extLst>
                <a:ext uri="{FF2B5EF4-FFF2-40B4-BE49-F238E27FC236}">
                  <a16:creationId xmlns:a16="http://schemas.microsoft.com/office/drawing/2014/main" id="{DD6C7200-98A3-46B3-97C0-4E011C41F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" name="Line 39">
              <a:extLst>
                <a:ext uri="{FF2B5EF4-FFF2-40B4-BE49-F238E27FC236}">
                  <a16:creationId xmlns:a16="http://schemas.microsoft.com/office/drawing/2014/main" id="{544D5753-D37E-4E76-ADA1-A45D933BA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" name="Line 40">
              <a:extLst>
                <a:ext uri="{FF2B5EF4-FFF2-40B4-BE49-F238E27FC236}">
                  <a16:creationId xmlns:a16="http://schemas.microsoft.com/office/drawing/2014/main" id="{5DBCF354-A62D-4800-9B29-B76013863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3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9" name="Line 41">
              <a:extLst>
                <a:ext uri="{FF2B5EF4-FFF2-40B4-BE49-F238E27FC236}">
                  <a16:creationId xmlns:a16="http://schemas.microsoft.com/office/drawing/2014/main" id="{1D88959F-66E4-4138-845B-A5D8736F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0" name="Line 42">
              <a:extLst>
                <a:ext uri="{FF2B5EF4-FFF2-40B4-BE49-F238E27FC236}">
                  <a16:creationId xmlns:a16="http://schemas.microsoft.com/office/drawing/2014/main" id="{E69D3535-92DD-4F74-90DD-A14B2214E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1" name="Line 43">
              <a:extLst>
                <a:ext uri="{FF2B5EF4-FFF2-40B4-BE49-F238E27FC236}">
                  <a16:creationId xmlns:a16="http://schemas.microsoft.com/office/drawing/2014/main" id="{B46AF2DC-8C2D-4B37-B2E4-579DBF669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8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2" name="Line 44">
              <a:extLst>
                <a:ext uri="{FF2B5EF4-FFF2-40B4-BE49-F238E27FC236}">
                  <a16:creationId xmlns:a16="http://schemas.microsoft.com/office/drawing/2014/main" id="{CD483283-C59B-4D65-9032-69AE5371A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4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3" name="Line 45">
              <a:extLst>
                <a:ext uri="{FF2B5EF4-FFF2-40B4-BE49-F238E27FC236}">
                  <a16:creationId xmlns:a16="http://schemas.microsoft.com/office/drawing/2014/main" id="{4DF6B0DA-972B-4B4B-A43C-2AD1CD10C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" name="Line 46">
              <a:extLst>
                <a:ext uri="{FF2B5EF4-FFF2-40B4-BE49-F238E27FC236}">
                  <a16:creationId xmlns:a16="http://schemas.microsoft.com/office/drawing/2014/main" id="{7EE5A9A4-1188-4A2B-8204-175FD907D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4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5" name="Line 47">
              <a:extLst>
                <a:ext uri="{FF2B5EF4-FFF2-40B4-BE49-F238E27FC236}">
                  <a16:creationId xmlns:a16="http://schemas.microsoft.com/office/drawing/2014/main" id="{A6CC619A-679D-4882-8ED0-B9108C214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6" name="Line 48">
              <a:extLst>
                <a:ext uri="{FF2B5EF4-FFF2-40B4-BE49-F238E27FC236}">
                  <a16:creationId xmlns:a16="http://schemas.microsoft.com/office/drawing/2014/main" id="{7E506EDD-068D-43B0-A023-89E227B5A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5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7" name="Line 49">
              <a:extLst>
                <a:ext uri="{FF2B5EF4-FFF2-40B4-BE49-F238E27FC236}">
                  <a16:creationId xmlns:a16="http://schemas.microsoft.com/office/drawing/2014/main" id="{B49F50EE-5EDD-4C71-A314-59DD693F1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0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8" name="Line 50">
              <a:extLst>
                <a:ext uri="{FF2B5EF4-FFF2-40B4-BE49-F238E27FC236}">
                  <a16:creationId xmlns:a16="http://schemas.microsoft.com/office/drawing/2014/main" id="{C28DD029-2864-4E3D-9BB7-0282F47E4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5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9" name="Line 51">
              <a:extLst>
                <a:ext uri="{FF2B5EF4-FFF2-40B4-BE49-F238E27FC236}">
                  <a16:creationId xmlns:a16="http://schemas.microsoft.com/office/drawing/2014/main" id="{B2B4A6D0-7E03-4B16-B715-007776FBB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0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0" name="Line 52">
              <a:extLst>
                <a:ext uri="{FF2B5EF4-FFF2-40B4-BE49-F238E27FC236}">
                  <a16:creationId xmlns:a16="http://schemas.microsoft.com/office/drawing/2014/main" id="{BFCBFB86-F459-42B9-A8C3-173859FDA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1" name="Line 53">
              <a:extLst>
                <a:ext uri="{FF2B5EF4-FFF2-40B4-BE49-F238E27FC236}">
                  <a16:creationId xmlns:a16="http://schemas.microsoft.com/office/drawing/2014/main" id="{AB8C8AC5-CADC-431D-B13E-631D33D7D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2" name="Line 54">
              <a:extLst>
                <a:ext uri="{FF2B5EF4-FFF2-40B4-BE49-F238E27FC236}">
                  <a16:creationId xmlns:a16="http://schemas.microsoft.com/office/drawing/2014/main" id="{B306EA62-3F58-4575-8C18-EC74A6AC2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6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3" name="Line 55">
              <a:extLst>
                <a:ext uri="{FF2B5EF4-FFF2-40B4-BE49-F238E27FC236}">
                  <a16:creationId xmlns:a16="http://schemas.microsoft.com/office/drawing/2014/main" id="{5B1191F6-1224-4A22-BB91-87671EADD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1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4" name="Line 56">
              <a:extLst>
                <a:ext uri="{FF2B5EF4-FFF2-40B4-BE49-F238E27FC236}">
                  <a16:creationId xmlns:a16="http://schemas.microsoft.com/office/drawing/2014/main" id="{29B7E604-5021-4F63-A6BB-7F4AEB776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5" name="Line 57">
              <a:extLst>
                <a:ext uri="{FF2B5EF4-FFF2-40B4-BE49-F238E27FC236}">
                  <a16:creationId xmlns:a16="http://schemas.microsoft.com/office/drawing/2014/main" id="{0C659BB4-995E-4297-B9E6-F35A33C12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6" name="Line 58">
              <a:extLst>
                <a:ext uri="{FF2B5EF4-FFF2-40B4-BE49-F238E27FC236}">
                  <a16:creationId xmlns:a16="http://schemas.microsoft.com/office/drawing/2014/main" id="{A8D9C352-0BF7-4146-BC54-6E976B497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7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7" name="Line 59">
              <a:extLst>
                <a:ext uri="{FF2B5EF4-FFF2-40B4-BE49-F238E27FC236}">
                  <a16:creationId xmlns:a16="http://schemas.microsoft.com/office/drawing/2014/main" id="{B9157EFC-4F25-43ED-A487-E036AAFEB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" name="Line 60">
              <a:extLst>
                <a:ext uri="{FF2B5EF4-FFF2-40B4-BE49-F238E27FC236}">
                  <a16:creationId xmlns:a16="http://schemas.microsoft.com/office/drawing/2014/main" id="{ABDD17E8-859A-4227-9462-5C606C9AB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81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9" name="Line 61">
              <a:extLst>
                <a:ext uri="{FF2B5EF4-FFF2-40B4-BE49-F238E27FC236}">
                  <a16:creationId xmlns:a16="http://schemas.microsoft.com/office/drawing/2014/main" id="{B7BA8064-FB9F-4E04-B6A6-EB30BC74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34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0" name="Line 62">
              <a:extLst>
                <a:ext uri="{FF2B5EF4-FFF2-40B4-BE49-F238E27FC236}">
                  <a16:creationId xmlns:a16="http://schemas.microsoft.com/office/drawing/2014/main" id="{9924D8BC-B091-4A8D-B835-0554C5579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66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1" name="Line 63">
              <a:extLst>
                <a:ext uri="{FF2B5EF4-FFF2-40B4-BE49-F238E27FC236}">
                  <a16:creationId xmlns:a16="http://schemas.microsoft.com/office/drawing/2014/main" id="{424F34BF-FD6C-4466-830D-F5A505646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913" y="51593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2" name="Rectangle 64">
              <a:extLst>
                <a:ext uri="{FF2B5EF4-FFF2-40B4-BE49-F238E27FC236}">
                  <a16:creationId xmlns:a16="http://schemas.microsoft.com/office/drawing/2014/main" id="{7833F962-F972-4506-B29E-48CDABD5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447" y="4864100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65">
              <a:extLst>
                <a:ext uri="{FF2B5EF4-FFF2-40B4-BE49-F238E27FC236}">
                  <a16:creationId xmlns:a16="http://schemas.microsoft.com/office/drawing/2014/main" id="{1BCD084A-4FBD-4BA5-9B9B-E7A3F67B2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747" y="4864100"/>
              <a:ext cx="3143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Line 66">
              <a:extLst>
                <a:ext uri="{FF2B5EF4-FFF2-40B4-BE49-F238E27FC236}">
                  <a16:creationId xmlns:a16="http://schemas.microsoft.com/office/drawing/2014/main" id="{C9897CAF-E91A-49A3-8C6D-D0AE0CF28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913" y="2301875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5" name="Line 67">
              <a:extLst>
                <a:ext uri="{FF2B5EF4-FFF2-40B4-BE49-F238E27FC236}">
                  <a16:creationId xmlns:a16="http://schemas.microsoft.com/office/drawing/2014/main" id="{6FD587F8-850A-455A-A734-1CB3A3F6C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913" y="2301875"/>
              <a:ext cx="0" cy="285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6" name="Rectangle 68">
              <a:extLst>
                <a:ext uri="{FF2B5EF4-FFF2-40B4-BE49-F238E27FC236}">
                  <a16:creationId xmlns:a16="http://schemas.microsoft.com/office/drawing/2014/main" id="{D071F2D8-B9B9-4E6A-9C9A-3B6F54377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5064125"/>
              <a:ext cx="2000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Line 69">
              <a:extLst>
                <a:ext uri="{FF2B5EF4-FFF2-40B4-BE49-F238E27FC236}">
                  <a16:creationId xmlns:a16="http://schemas.microsoft.com/office/drawing/2014/main" id="{A05FB437-352A-437D-AA27-704298A93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763" y="51593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8" name="Rectangle 70">
              <a:extLst>
                <a:ext uri="{FF2B5EF4-FFF2-40B4-BE49-F238E27FC236}">
                  <a16:creationId xmlns:a16="http://schemas.microsoft.com/office/drawing/2014/main" id="{0E03345C-E8C0-4E63-8E02-F1D67D020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4492625"/>
              <a:ext cx="2000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Line 71">
              <a:extLst>
                <a:ext uri="{FF2B5EF4-FFF2-40B4-BE49-F238E27FC236}">
                  <a16:creationId xmlns:a16="http://schemas.microsoft.com/office/drawing/2014/main" id="{EA2D5917-EA87-4CD2-8CCF-1CC7960BB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763" y="45878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0" name="Rectangle 72">
              <a:extLst>
                <a:ext uri="{FF2B5EF4-FFF2-40B4-BE49-F238E27FC236}">
                  <a16:creationId xmlns:a16="http://schemas.microsoft.com/office/drawing/2014/main" id="{2A3E5CCF-25D7-448A-AAF0-D14A2F1BB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3921125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Line 73">
              <a:extLst>
                <a:ext uri="{FF2B5EF4-FFF2-40B4-BE49-F238E27FC236}">
                  <a16:creationId xmlns:a16="http://schemas.microsoft.com/office/drawing/2014/main" id="{BB61C74F-84AB-4C2C-9352-A52C82523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763" y="40163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2" name="Rectangle 74">
              <a:extLst>
                <a:ext uri="{FF2B5EF4-FFF2-40B4-BE49-F238E27FC236}">
                  <a16:creationId xmlns:a16="http://schemas.microsoft.com/office/drawing/2014/main" id="{A835EB83-F18C-439D-8B1F-D554C2FB2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3349625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Line 75">
              <a:extLst>
                <a:ext uri="{FF2B5EF4-FFF2-40B4-BE49-F238E27FC236}">
                  <a16:creationId xmlns:a16="http://schemas.microsoft.com/office/drawing/2014/main" id="{1A7B336C-699A-4BD9-9ED0-606DEDB7C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763" y="34448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" name="Rectangle 76">
              <a:extLst>
                <a:ext uri="{FF2B5EF4-FFF2-40B4-BE49-F238E27FC236}">
                  <a16:creationId xmlns:a16="http://schemas.microsoft.com/office/drawing/2014/main" id="{B0DC5043-9275-43CB-88B9-93E872D08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2778125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Line 77">
              <a:extLst>
                <a:ext uri="{FF2B5EF4-FFF2-40B4-BE49-F238E27FC236}">
                  <a16:creationId xmlns:a16="http://schemas.microsoft.com/office/drawing/2014/main" id="{BDDCF61E-0D92-4F1F-BB79-DB5E3823B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763" y="28733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6" name="Rectangle 78">
              <a:extLst>
                <a:ext uri="{FF2B5EF4-FFF2-40B4-BE49-F238E27FC236}">
                  <a16:creationId xmlns:a16="http://schemas.microsoft.com/office/drawing/2014/main" id="{AA378DC3-5699-49F7-AA8A-90A1CA1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2206625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Line 79">
              <a:extLst>
                <a:ext uri="{FF2B5EF4-FFF2-40B4-BE49-F238E27FC236}">
                  <a16:creationId xmlns:a16="http://schemas.microsoft.com/office/drawing/2014/main" id="{D6F2ABE7-6529-4028-9132-F0A4E6921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763" y="23018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8" name="Line 80">
              <a:extLst>
                <a:ext uri="{FF2B5EF4-FFF2-40B4-BE49-F238E27FC236}">
                  <a16:creationId xmlns:a16="http://schemas.microsoft.com/office/drawing/2014/main" id="{A6BA95B3-1130-4EED-8921-A74973E9A9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50450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9" name="Line 81">
              <a:extLst>
                <a:ext uri="{FF2B5EF4-FFF2-40B4-BE49-F238E27FC236}">
                  <a16:creationId xmlns:a16="http://schemas.microsoft.com/office/drawing/2014/main" id="{B671A38A-36BB-464A-937B-D3DA23B3A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9307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0" name="Line 82">
              <a:extLst>
                <a:ext uri="{FF2B5EF4-FFF2-40B4-BE49-F238E27FC236}">
                  <a16:creationId xmlns:a16="http://schemas.microsoft.com/office/drawing/2014/main" id="{0FCF6134-B021-4C7E-960A-45A2904AE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8164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1" name="Line 83">
              <a:extLst>
                <a:ext uri="{FF2B5EF4-FFF2-40B4-BE49-F238E27FC236}">
                  <a16:creationId xmlns:a16="http://schemas.microsoft.com/office/drawing/2014/main" id="{18B33B99-F99A-4527-A72A-7E34DC65D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7021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2" name="Line 84">
              <a:extLst>
                <a:ext uri="{FF2B5EF4-FFF2-40B4-BE49-F238E27FC236}">
                  <a16:creationId xmlns:a16="http://schemas.microsoft.com/office/drawing/2014/main" id="{1883B6C3-0F22-4F66-BE28-F121BCC5B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5878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" name="Line 85">
              <a:extLst>
                <a:ext uri="{FF2B5EF4-FFF2-40B4-BE49-F238E27FC236}">
                  <a16:creationId xmlns:a16="http://schemas.microsoft.com/office/drawing/2014/main" id="{93E7BD49-BC59-413A-9940-96820A10E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4735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4" name="Line 86">
              <a:extLst>
                <a:ext uri="{FF2B5EF4-FFF2-40B4-BE49-F238E27FC236}">
                  <a16:creationId xmlns:a16="http://schemas.microsoft.com/office/drawing/2014/main" id="{8E42B7FC-E9B2-49F1-9E12-1187B5CD9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3592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5" name="Line 87">
              <a:extLst>
                <a:ext uri="{FF2B5EF4-FFF2-40B4-BE49-F238E27FC236}">
                  <a16:creationId xmlns:a16="http://schemas.microsoft.com/office/drawing/2014/main" id="{5C656163-99B8-4615-974C-6B6974E33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2449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6" name="Line 88">
              <a:extLst>
                <a:ext uri="{FF2B5EF4-FFF2-40B4-BE49-F238E27FC236}">
                  <a16:creationId xmlns:a16="http://schemas.microsoft.com/office/drawing/2014/main" id="{5B1F47EC-F795-4778-BFA1-D5789CDED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1306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7" name="Line 89">
              <a:extLst>
                <a:ext uri="{FF2B5EF4-FFF2-40B4-BE49-F238E27FC236}">
                  <a16:creationId xmlns:a16="http://schemas.microsoft.com/office/drawing/2014/main" id="{BBE367CF-6C48-479B-BFE8-135B31FCEC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40163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8" name="Line 90">
              <a:extLst>
                <a:ext uri="{FF2B5EF4-FFF2-40B4-BE49-F238E27FC236}">
                  <a16:creationId xmlns:a16="http://schemas.microsoft.com/office/drawing/2014/main" id="{D360890E-9A33-470F-BBF3-0428FAF12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39020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9" name="Line 91">
              <a:extLst>
                <a:ext uri="{FF2B5EF4-FFF2-40B4-BE49-F238E27FC236}">
                  <a16:creationId xmlns:a16="http://schemas.microsoft.com/office/drawing/2014/main" id="{D43D9FB4-921F-4361-8699-C9CA1ABB3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37877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0" name="Line 92">
              <a:extLst>
                <a:ext uri="{FF2B5EF4-FFF2-40B4-BE49-F238E27FC236}">
                  <a16:creationId xmlns:a16="http://schemas.microsoft.com/office/drawing/2014/main" id="{94816A28-C42E-436A-914B-31E803877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36734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1" name="Line 93">
              <a:extLst>
                <a:ext uri="{FF2B5EF4-FFF2-40B4-BE49-F238E27FC236}">
                  <a16:creationId xmlns:a16="http://schemas.microsoft.com/office/drawing/2014/main" id="{2513C607-209D-462A-BD7D-0668528C3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35591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2" name="Line 94">
              <a:extLst>
                <a:ext uri="{FF2B5EF4-FFF2-40B4-BE49-F238E27FC236}">
                  <a16:creationId xmlns:a16="http://schemas.microsoft.com/office/drawing/2014/main" id="{FEBE4469-587B-4498-BA23-8F9124A72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34448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3" name="Line 95">
              <a:extLst>
                <a:ext uri="{FF2B5EF4-FFF2-40B4-BE49-F238E27FC236}">
                  <a16:creationId xmlns:a16="http://schemas.microsoft.com/office/drawing/2014/main" id="{72319154-99DD-44BE-AD3C-FB577A6C9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33305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" name="Line 96">
              <a:extLst>
                <a:ext uri="{FF2B5EF4-FFF2-40B4-BE49-F238E27FC236}">
                  <a16:creationId xmlns:a16="http://schemas.microsoft.com/office/drawing/2014/main" id="{863D95F2-806D-4B83-ADD0-18885AF46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32162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" name="Line 97">
              <a:extLst>
                <a:ext uri="{FF2B5EF4-FFF2-40B4-BE49-F238E27FC236}">
                  <a16:creationId xmlns:a16="http://schemas.microsoft.com/office/drawing/2014/main" id="{60F2ED76-4D97-417A-981E-63E43C7DF5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31019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6" name="Line 98">
              <a:extLst>
                <a:ext uri="{FF2B5EF4-FFF2-40B4-BE49-F238E27FC236}">
                  <a16:creationId xmlns:a16="http://schemas.microsoft.com/office/drawing/2014/main" id="{E286E906-4D2B-4521-AB9C-99159B661A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29876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7" name="Line 99">
              <a:extLst>
                <a:ext uri="{FF2B5EF4-FFF2-40B4-BE49-F238E27FC236}">
                  <a16:creationId xmlns:a16="http://schemas.microsoft.com/office/drawing/2014/main" id="{4F531F4E-F65E-4F95-B521-AD4EC86CA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28733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8" name="Line 100">
              <a:extLst>
                <a:ext uri="{FF2B5EF4-FFF2-40B4-BE49-F238E27FC236}">
                  <a16:creationId xmlns:a16="http://schemas.microsoft.com/office/drawing/2014/main" id="{AA08951E-C1F2-4F58-B907-C4825C8C8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27590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9" name="Line 101">
              <a:extLst>
                <a:ext uri="{FF2B5EF4-FFF2-40B4-BE49-F238E27FC236}">
                  <a16:creationId xmlns:a16="http://schemas.microsoft.com/office/drawing/2014/main" id="{95C6C8BD-A857-481C-B011-223901CBC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26447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0" name="Line 102">
              <a:extLst>
                <a:ext uri="{FF2B5EF4-FFF2-40B4-BE49-F238E27FC236}">
                  <a16:creationId xmlns:a16="http://schemas.microsoft.com/office/drawing/2014/main" id="{5BEB59A1-45FB-417D-AB40-018A9C8A4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25304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1" name="Line 103">
              <a:extLst>
                <a:ext uri="{FF2B5EF4-FFF2-40B4-BE49-F238E27FC236}">
                  <a16:creationId xmlns:a16="http://schemas.microsoft.com/office/drawing/2014/main" id="{8279C619-4A67-4645-A642-0CCFB6D32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5813" y="24161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2" name="Rectangle 104">
              <a:extLst>
                <a:ext uri="{FF2B5EF4-FFF2-40B4-BE49-F238E27FC236}">
                  <a16:creationId xmlns:a16="http://schemas.microsoft.com/office/drawing/2014/main" id="{E5564280-3FC6-4F0B-BB90-DA7365187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141" y="2363787"/>
              <a:ext cx="2095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105">
              <a:extLst>
                <a:ext uri="{FF2B5EF4-FFF2-40B4-BE49-F238E27FC236}">
                  <a16:creationId xmlns:a16="http://schemas.microsoft.com/office/drawing/2014/main" id="{5A56E7D5-7C2D-4546-ADE1-C2AFE4970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141" y="2506662"/>
              <a:ext cx="3810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Line 106">
              <a:extLst>
                <a:ext uri="{FF2B5EF4-FFF2-40B4-BE49-F238E27FC236}">
                  <a16:creationId xmlns:a16="http://schemas.microsoft.com/office/drawing/2014/main" id="{91C8D178-023E-49BE-BA59-02B7BA3AC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3913" y="2301875"/>
              <a:ext cx="0" cy="285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" name="Line 107">
              <a:extLst>
                <a:ext uri="{FF2B5EF4-FFF2-40B4-BE49-F238E27FC236}">
                  <a16:creationId xmlns:a16="http://schemas.microsoft.com/office/drawing/2014/main" id="{25F1A6DA-8464-42F9-B2CF-9483636D0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913" y="4016375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" name="Freeform 108">
              <a:extLst>
                <a:ext uri="{FF2B5EF4-FFF2-40B4-BE49-F238E27FC236}">
                  <a16:creationId xmlns:a16="http://schemas.microsoft.com/office/drawing/2014/main" id="{8BFF7CA0-3119-47AE-86D0-21E829A87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8" y="2740025"/>
              <a:ext cx="3219450" cy="1971675"/>
            </a:xfrm>
            <a:custGeom>
              <a:avLst/>
              <a:gdLst>
                <a:gd name="T0" fmla="*/ 6 w 2028"/>
                <a:gd name="T1" fmla="*/ 966 h 1242"/>
                <a:gd name="T2" fmla="*/ 36 w 2028"/>
                <a:gd name="T3" fmla="*/ 870 h 1242"/>
                <a:gd name="T4" fmla="*/ 66 w 2028"/>
                <a:gd name="T5" fmla="*/ 1008 h 1242"/>
                <a:gd name="T6" fmla="*/ 90 w 2028"/>
                <a:gd name="T7" fmla="*/ 504 h 1242"/>
                <a:gd name="T8" fmla="*/ 114 w 2028"/>
                <a:gd name="T9" fmla="*/ 882 h 1242"/>
                <a:gd name="T10" fmla="*/ 138 w 2028"/>
                <a:gd name="T11" fmla="*/ 792 h 1242"/>
                <a:gd name="T12" fmla="*/ 162 w 2028"/>
                <a:gd name="T13" fmla="*/ 720 h 1242"/>
                <a:gd name="T14" fmla="*/ 186 w 2028"/>
                <a:gd name="T15" fmla="*/ 888 h 1242"/>
                <a:gd name="T16" fmla="*/ 210 w 2028"/>
                <a:gd name="T17" fmla="*/ 846 h 1242"/>
                <a:gd name="T18" fmla="*/ 234 w 2028"/>
                <a:gd name="T19" fmla="*/ 654 h 1242"/>
                <a:gd name="T20" fmla="*/ 258 w 2028"/>
                <a:gd name="T21" fmla="*/ 756 h 1242"/>
                <a:gd name="T22" fmla="*/ 288 w 2028"/>
                <a:gd name="T23" fmla="*/ 438 h 1242"/>
                <a:gd name="T24" fmla="*/ 318 w 2028"/>
                <a:gd name="T25" fmla="*/ 714 h 1242"/>
                <a:gd name="T26" fmla="*/ 342 w 2028"/>
                <a:gd name="T27" fmla="*/ 642 h 1242"/>
                <a:gd name="T28" fmla="*/ 378 w 2028"/>
                <a:gd name="T29" fmla="*/ 504 h 1242"/>
                <a:gd name="T30" fmla="*/ 402 w 2028"/>
                <a:gd name="T31" fmla="*/ 528 h 1242"/>
                <a:gd name="T32" fmla="*/ 432 w 2028"/>
                <a:gd name="T33" fmla="*/ 882 h 1242"/>
                <a:gd name="T34" fmla="*/ 468 w 2028"/>
                <a:gd name="T35" fmla="*/ 702 h 1242"/>
                <a:gd name="T36" fmla="*/ 498 w 2028"/>
                <a:gd name="T37" fmla="*/ 666 h 1242"/>
                <a:gd name="T38" fmla="*/ 528 w 2028"/>
                <a:gd name="T39" fmla="*/ 666 h 1242"/>
                <a:gd name="T40" fmla="*/ 564 w 2028"/>
                <a:gd name="T41" fmla="*/ 972 h 1242"/>
                <a:gd name="T42" fmla="*/ 594 w 2028"/>
                <a:gd name="T43" fmla="*/ 888 h 1242"/>
                <a:gd name="T44" fmla="*/ 624 w 2028"/>
                <a:gd name="T45" fmla="*/ 906 h 1242"/>
                <a:gd name="T46" fmla="*/ 660 w 2028"/>
                <a:gd name="T47" fmla="*/ 336 h 1242"/>
                <a:gd name="T48" fmla="*/ 696 w 2028"/>
                <a:gd name="T49" fmla="*/ 510 h 1242"/>
                <a:gd name="T50" fmla="*/ 738 w 2028"/>
                <a:gd name="T51" fmla="*/ 462 h 1242"/>
                <a:gd name="T52" fmla="*/ 768 w 2028"/>
                <a:gd name="T53" fmla="*/ 384 h 1242"/>
                <a:gd name="T54" fmla="*/ 804 w 2028"/>
                <a:gd name="T55" fmla="*/ 828 h 1242"/>
                <a:gd name="T56" fmla="*/ 840 w 2028"/>
                <a:gd name="T57" fmla="*/ 702 h 1242"/>
                <a:gd name="T58" fmla="*/ 876 w 2028"/>
                <a:gd name="T59" fmla="*/ 696 h 1242"/>
                <a:gd name="T60" fmla="*/ 906 w 2028"/>
                <a:gd name="T61" fmla="*/ 462 h 1242"/>
                <a:gd name="T62" fmla="*/ 942 w 2028"/>
                <a:gd name="T63" fmla="*/ 738 h 1242"/>
                <a:gd name="T64" fmla="*/ 972 w 2028"/>
                <a:gd name="T65" fmla="*/ 762 h 1242"/>
                <a:gd name="T66" fmla="*/ 1008 w 2028"/>
                <a:gd name="T67" fmla="*/ 378 h 1242"/>
                <a:gd name="T68" fmla="*/ 1044 w 2028"/>
                <a:gd name="T69" fmla="*/ 906 h 1242"/>
                <a:gd name="T70" fmla="*/ 1080 w 2028"/>
                <a:gd name="T71" fmla="*/ 444 h 1242"/>
                <a:gd name="T72" fmla="*/ 1110 w 2028"/>
                <a:gd name="T73" fmla="*/ 558 h 1242"/>
                <a:gd name="T74" fmla="*/ 1146 w 2028"/>
                <a:gd name="T75" fmla="*/ 846 h 1242"/>
                <a:gd name="T76" fmla="*/ 1182 w 2028"/>
                <a:gd name="T77" fmla="*/ 984 h 1242"/>
                <a:gd name="T78" fmla="*/ 1224 w 2028"/>
                <a:gd name="T79" fmla="*/ 270 h 1242"/>
                <a:gd name="T80" fmla="*/ 1260 w 2028"/>
                <a:gd name="T81" fmla="*/ 318 h 1242"/>
                <a:gd name="T82" fmla="*/ 1296 w 2028"/>
                <a:gd name="T83" fmla="*/ 558 h 1242"/>
                <a:gd name="T84" fmla="*/ 1338 w 2028"/>
                <a:gd name="T85" fmla="*/ 390 h 1242"/>
                <a:gd name="T86" fmla="*/ 1380 w 2028"/>
                <a:gd name="T87" fmla="*/ 756 h 1242"/>
                <a:gd name="T88" fmla="*/ 1422 w 2028"/>
                <a:gd name="T89" fmla="*/ 612 h 1242"/>
                <a:gd name="T90" fmla="*/ 1458 w 2028"/>
                <a:gd name="T91" fmla="*/ 684 h 1242"/>
                <a:gd name="T92" fmla="*/ 1500 w 2028"/>
                <a:gd name="T93" fmla="*/ 714 h 1242"/>
                <a:gd name="T94" fmla="*/ 1536 w 2028"/>
                <a:gd name="T95" fmla="*/ 264 h 1242"/>
                <a:gd name="T96" fmla="*/ 1578 w 2028"/>
                <a:gd name="T97" fmla="*/ 126 h 1242"/>
                <a:gd name="T98" fmla="*/ 1614 w 2028"/>
                <a:gd name="T99" fmla="*/ 0 h 1242"/>
                <a:gd name="T100" fmla="*/ 1662 w 2028"/>
                <a:gd name="T101" fmla="*/ 450 h 1242"/>
                <a:gd name="T102" fmla="*/ 1698 w 2028"/>
                <a:gd name="T103" fmla="*/ 42 h 1242"/>
                <a:gd name="T104" fmla="*/ 1740 w 2028"/>
                <a:gd name="T105" fmla="*/ 444 h 1242"/>
                <a:gd name="T106" fmla="*/ 1782 w 2028"/>
                <a:gd name="T107" fmla="*/ 840 h 1242"/>
                <a:gd name="T108" fmla="*/ 1830 w 2028"/>
                <a:gd name="T109" fmla="*/ 558 h 1242"/>
                <a:gd name="T110" fmla="*/ 1872 w 2028"/>
                <a:gd name="T111" fmla="*/ 1242 h 1242"/>
                <a:gd name="T112" fmla="*/ 1914 w 2028"/>
                <a:gd name="T113" fmla="*/ 330 h 1242"/>
                <a:gd name="T114" fmla="*/ 1956 w 2028"/>
                <a:gd name="T115" fmla="*/ 978 h 1242"/>
                <a:gd name="T116" fmla="*/ 2004 w 2028"/>
                <a:gd name="T117" fmla="*/ 1116 h 1242"/>
                <a:gd name="T118" fmla="*/ 2028 w 2028"/>
                <a:gd name="T119" fmla="*/ 744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8" h="1242">
                  <a:moveTo>
                    <a:pt x="0" y="1020"/>
                  </a:moveTo>
                  <a:lnTo>
                    <a:pt x="0" y="948"/>
                  </a:lnTo>
                  <a:lnTo>
                    <a:pt x="6" y="966"/>
                  </a:lnTo>
                  <a:lnTo>
                    <a:pt x="18" y="852"/>
                  </a:lnTo>
                  <a:lnTo>
                    <a:pt x="24" y="990"/>
                  </a:lnTo>
                  <a:lnTo>
                    <a:pt x="36" y="870"/>
                  </a:lnTo>
                  <a:lnTo>
                    <a:pt x="48" y="822"/>
                  </a:lnTo>
                  <a:lnTo>
                    <a:pt x="54" y="990"/>
                  </a:lnTo>
                  <a:lnTo>
                    <a:pt x="66" y="1008"/>
                  </a:lnTo>
                  <a:lnTo>
                    <a:pt x="78" y="1014"/>
                  </a:lnTo>
                  <a:lnTo>
                    <a:pt x="84" y="1056"/>
                  </a:lnTo>
                  <a:lnTo>
                    <a:pt x="90" y="504"/>
                  </a:lnTo>
                  <a:lnTo>
                    <a:pt x="96" y="966"/>
                  </a:lnTo>
                  <a:lnTo>
                    <a:pt x="108" y="1008"/>
                  </a:lnTo>
                  <a:lnTo>
                    <a:pt x="114" y="882"/>
                  </a:lnTo>
                  <a:lnTo>
                    <a:pt x="120" y="738"/>
                  </a:lnTo>
                  <a:lnTo>
                    <a:pt x="126" y="630"/>
                  </a:lnTo>
                  <a:lnTo>
                    <a:pt x="138" y="792"/>
                  </a:lnTo>
                  <a:lnTo>
                    <a:pt x="144" y="804"/>
                  </a:lnTo>
                  <a:lnTo>
                    <a:pt x="150" y="948"/>
                  </a:lnTo>
                  <a:lnTo>
                    <a:pt x="162" y="720"/>
                  </a:lnTo>
                  <a:lnTo>
                    <a:pt x="168" y="768"/>
                  </a:lnTo>
                  <a:lnTo>
                    <a:pt x="174" y="870"/>
                  </a:lnTo>
                  <a:lnTo>
                    <a:pt x="186" y="888"/>
                  </a:lnTo>
                  <a:lnTo>
                    <a:pt x="192" y="762"/>
                  </a:lnTo>
                  <a:lnTo>
                    <a:pt x="204" y="948"/>
                  </a:lnTo>
                  <a:lnTo>
                    <a:pt x="210" y="846"/>
                  </a:lnTo>
                  <a:lnTo>
                    <a:pt x="216" y="756"/>
                  </a:lnTo>
                  <a:lnTo>
                    <a:pt x="228" y="678"/>
                  </a:lnTo>
                  <a:lnTo>
                    <a:pt x="234" y="654"/>
                  </a:lnTo>
                  <a:lnTo>
                    <a:pt x="240" y="846"/>
                  </a:lnTo>
                  <a:lnTo>
                    <a:pt x="252" y="768"/>
                  </a:lnTo>
                  <a:lnTo>
                    <a:pt x="258" y="756"/>
                  </a:lnTo>
                  <a:lnTo>
                    <a:pt x="270" y="768"/>
                  </a:lnTo>
                  <a:lnTo>
                    <a:pt x="276" y="576"/>
                  </a:lnTo>
                  <a:lnTo>
                    <a:pt x="288" y="438"/>
                  </a:lnTo>
                  <a:lnTo>
                    <a:pt x="294" y="546"/>
                  </a:lnTo>
                  <a:lnTo>
                    <a:pt x="306" y="534"/>
                  </a:lnTo>
                  <a:lnTo>
                    <a:pt x="318" y="714"/>
                  </a:lnTo>
                  <a:lnTo>
                    <a:pt x="324" y="552"/>
                  </a:lnTo>
                  <a:lnTo>
                    <a:pt x="336" y="660"/>
                  </a:lnTo>
                  <a:lnTo>
                    <a:pt x="342" y="642"/>
                  </a:lnTo>
                  <a:lnTo>
                    <a:pt x="354" y="600"/>
                  </a:lnTo>
                  <a:lnTo>
                    <a:pt x="366" y="726"/>
                  </a:lnTo>
                  <a:lnTo>
                    <a:pt x="378" y="504"/>
                  </a:lnTo>
                  <a:lnTo>
                    <a:pt x="384" y="678"/>
                  </a:lnTo>
                  <a:lnTo>
                    <a:pt x="396" y="552"/>
                  </a:lnTo>
                  <a:lnTo>
                    <a:pt x="402" y="528"/>
                  </a:lnTo>
                  <a:lnTo>
                    <a:pt x="414" y="720"/>
                  </a:lnTo>
                  <a:lnTo>
                    <a:pt x="426" y="708"/>
                  </a:lnTo>
                  <a:lnTo>
                    <a:pt x="432" y="882"/>
                  </a:lnTo>
                  <a:lnTo>
                    <a:pt x="444" y="1032"/>
                  </a:lnTo>
                  <a:lnTo>
                    <a:pt x="456" y="558"/>
                  </a:lnTo>
                  <a:lnTo>
                    <a:pt x="468" y="702"/>
                  </a:lnTo>
                  <a:lnTo>
                    <a:pt x="474" y="414"/>
                  </a:lnTo>
                  <a:lnTo>
                    <a:pt x="486" y="732"/>
                  </a:lnTo>
                  <a:lnTo>
                    <a:pt x="498" y="666"/>
                  </a:lnTo>
                  <a:lnTo>
                    <a:pt x="510" y="618"/>
                  </a:lnTo>
                  <a:lnTo>
                    <a:pt x="516" y="588"/>
                  </a:lnTo>
                  <a:lnTo>
                    <a:pt x="528" y="666"/>
                  </a:lnTo>
                  <a:lnTo>
                    <a:pt x="540" y="588"/>
                  </a:lnTo>
                  <a:lnTo>
                    <a:pt x="552" y="468"/>
                  </a:lnTo>
                  <a:lnTo>
                    <a:pt x="564" y="972"/>
                  </a:lnTo>
                  <a:lnTo>
                    <a:pt x="570" y="720"/>
                  </a:lnTo>
                  <a:lnTo>
                    <a:pt x="582" y="504"/>
                  </a:lnTo>
                  <a:lnTo>
                    <a:pt x="594" y="888"/>
                  </a:lnTo>
                  <a:lnTo>
                    <a:pt x="606" y="594"/>
                  </a:lnTo>
                  <a:lnTo>
                    <a:pt x="618" y="906"/>
                  </a:lnTo>
                  <a:lnTo>
                    <a:pt x="624" y="906"/>
                  </a:lnTo>
                  <a:lnTo>
                    <a:pt x="636" y="858"/>
                  </a:lnTo>
                  <a:lnTo>
                    <a:pt x="648" y="876"/>
                  </a:lnTo>
                  <a:lnTo>
                    <a:pt x="660" y="336"/>
                  </a:lnTo>
                  <a:lnTo>
                    <a:pt x="672" y="738"/>
                  </a:lnTo>
                  <a:lnTo>
                    <a:pt x="684" y="510"/>
                  </a:lnTo>
                  <a:lnTo>
                    <a:pt x="696" y="510"/>
                  </a:lnTo>
                  <a:lnTo>
                    <a:pt x="714" y="714"/>
                  </a:lnTo>
                  <a:lnTo>
                    <a:pt x="726" y="636"/>
                  </a:lnTo>
                  <a:lnTo>
                    <a:pt x="738" y="462"/>
                  </a:lnTo>
                  <a:lnTo>
                    <a:pt x="750" y="450"/>
                  </a:lnTo>
                  <a:lnTo>
                    <a:pt x="762" y="588"/>
                  </a:lnTo>
                  <a:lnTo>
                    <a:pt x="768" y="384"/>
                  </a:lnTo>
                  <a:lnTo>
                    <a:pt x="780" y="816"/>
                  </a:lnTo>
                  <a:lnTo>
                    <a:pt x="792" y="690"/>
                  </a:lnTo>
                  <a:lnTo>
                    <a:pt x="804" y="828"/>
                  </a:lnTo>
                  <a:lnTo>
                    <a:pt x="816" y="582"/>
                  </a:lnTo>
                  <a:lnTo>
                    <a:pt x="828" y="714"/>
                  </a:lnTo>
                  <a:lnTo>
                    <a:pt x="840" y="702"/>
                  </a:lnTo>
                  <a:lnTo>
                    <a:pt x="852" y="654"/>
                  </a:lnTo>
                  <a:lnTo>
                    <a:pt x="864" y="672"/>
                  </a:lnTo>
                  <a:lnTo>
                    <a:pt x="876" y="696"/>
                  </a:lnTo>
                  <a:lnTo>
                    <a:pt x="882" y="678"/>
                  </a:lnTo>
                  <a:lnTo>
                    <a:pt x="894" y="582"/>
                  </a:lnTo>
                  <a:lnTo>
                    <a:pt x="906" y="462"/>
                  </a:lnTo>
                  <a:lnTo>
                    <a:pt x="918" y="948"/>
                  </a:lnTo>
                  <a:lnTo>
                    <a:pt x="930" y="690"/>
                  </a:lnTo>
                  <a:lnTo>
                    <a:pt x="942" y="738"/>
                  </a:lnTo>
                  <a:lnTo>
                    <a:pt x="954" y="678"/>
                  </a:lnTo>
                  <a:lnTo>
                    <a:pt x="966" y="594"/>
                  </a:lnTo>
                  <a:lnTo>
                    <a:pt x="972" y="762"/>
                  </a:lnTo>
                  <a:lnTo>
                    <a:pt x="990" y="762"/>
                  </a:lnTo>
                  <a:lnTo>
                    <a:pt x="996" y="636"/>
                  </a:lnTo>
                  <a:lnTo>
                    <a:pt x="1008" y="378"/>
                  </a:lnTo>
                  <a:lnTo>
                    <a:pt x="1020" y="768"/>
                  </a:lnTo>
                  <a:lnTo>
                    <a:pt x="1032" y="690"/>
                  </a:lnTo>
                  <a:lnTo>
                    <a:pt x="1044" y="906"/>
                  </a:lnTo>
                  <a:lnTo>
                    <a:pt x="1056" y="738"/>
                  </a:lnTo>
                  <a:lnTo>
                    <a:pt x="1068" y="750"/>
                  </a:lnTo>
                  <a:lnTo>
                    <a:pt x="1080" y="444"/>
                  </a:lnTo>
                  <a:lnTo>
                    <a:pt x="1092" y="390"/>
                  </a:lnTo>
                  <a:lnTo>
                    <a:pt x="1104" y="990"/>
                  </a:lnTo>
                  <a:lnTo>
                    <a:pt x="1110" y="558"/>
                  </a:lnTo>
                  <a:lnTo>
                    <a:pt x="1128" y="636"/>
                  </a:lnTo>
                  <a:lnTo>
                    <a:pt x="1134" y="1068"/>
                  </a:lnTo>
                  <a:lnTo>
                    <a:pt x="1146" y="846"/>
                  </a:lnTo>
                  <a:lnTo>
                    <a:pt x="1158" y="414"/>
                  </a:lnTo>
                  <a:lnTo>
                    <a:pt x="1170" y="402"/>
                  </a:lnTo>
                  <a:lnTo>
                    <a:pt x="1182" y="984"/>
                  </a:lnTo>
                  <a:lnTo>
                    <a:pt x="1194" y="426"/>
                  </a:lnTo>
                  <a:lnTo>
                    <a:pt x="1206" y="630"/>
                  </a:lnTo>
                  <a:lnTo>
                    <a:pt x="1224" y="270"/>
                  </a:lnTo>
                  <a:lnTo>
                    <a:pt x="1236" y="438"/>
                  </a:lnTo>
                  <a:lnTo>
                    <a:pt x="1248" y="600"/>
                  </a:lnTo>
                  <a:lnTo>
                    <a:pt x="1260" y="318"/>
                  </a:lnTo>
                  <a:lnTo>
                    <a:pt x="1272" y="852"/>
                  </a:lnTo>
                  <a:lnTo>
                    <a:pt x="1284" y="756"/>
                  </a:lnTo>
                  <a:lnTo>
                    <a:pt x="1296" y="558"/>
                  </a:lnTo>
                  <a:lnTo>
                    <a:pt x="1314" y="444"/>
                  </a:lnTo>
                  <a:lnTo>
                    <a:pt x="1320" y="750"/>
                  </a:lnTo>
                  <a:lnTo>
                    <a:pt x="1338" y="390"/>
                  </a:lnTo>
                  <a:lnTo>
                    <a:pt x="1350" y="612"/>
                  </a:lnTo>
                  <a:lnTo>
                    <a:pt x="1362" y="198"/>
                  </a:lnTo>
                  <a:lnTo>
                    <a:pt x="1380" y="756"/>
                  </a:lnTo>
                  <a:lnTo>
                    <a:pt x="1392" y="444"/>
                  </a:lnTo>
                  <a:lnTo>
                    <a:pt x="1404" y="210"/>
                  </a:lnTo>
                  <a:lnTo>
                    <a:pt x="1422" y="612"/>
                  </a:lnTo>
                  <a:lnTo>
                    <a:pt x="1434" y="144"/>
                  </a:lnTo>
                  <a:lnTo>
                    <a:pt x="1446" y="564"/>
                  </a:lnTo>
                  <a:lnTo>
                    <a:pt x="1458" y="684"/>
                  </a:lnTo>
                  <a:lnTo>
                    <a:pt x="1470" y="438"/>
                  </a:lnTo>
                  <a:lnTo>
                    <a:pt x="1482" y="642"/>
                  </a:lnTo>
                  <a:lnTo>
                    <a:pt x="1500" y="714"/>
                  </a:lnTo>
                  <a:lnTo>
                    <a:pt x="1512" y="798"/>
                  </a:lnTo>
                  <a:lnTo>
                    <a:pt x="1524" y="144"/>
                  </a:lnTo>
                  <a:lnTo>
                    <a:pt x="1536" y="264"/>
                  </a:lnTo>
                  <a:lnTo>
                    <a:pt x="1548" y="540"/>
                  </a:lnTo>
                  <a:lnTo>
                    <a:pt x="1560" y="582"/>
                  </a:lnTo>
                  <a:lnTo>
                    <a:pt x="1578" y="126"/>
                  </a:lnTo>
                  <a:lnTo>
                    <a:pt x="1590" y="372"/>
                  </a:lnTo>
                  <a:lnTo>
                    <a:pt x="1602" y="108"/>
                  </a:lnTo>
                  <a:lnTo>
                    <a:pt x="1614" y="0"/>
                  </a:lnTo>
                  <a:lnTo>
                    <a:pt x="1632" y="372"/>
                  </a:lnTo>
                  <a:lnTo>
                    <a:pt x="1644" y="498"/>
                  </a:lnTo>
                  <a:lnTo>
                    <a:pt x="1662" y="450"/>
                  </a:lnTo>
                  <a:lnTo>
                    <a:pt x="1674" y="444"/>
                  </a:lnTo>
                  <a:lnTo>
                    <a:pt x="1686" y="420"/>
                  </a:lnTo>
                  <a:lnTo>
                    <a:pt x="1698" y="42"/>
                  </a:lnTo>
                  <a:lnTo>
                    <a:pt x="1716" y="360"/>
                  </a:lnTo>
                  <a:lnTo>
                    <a:pt x="1728" y="342"/>
                  </a:lnTo>
                  <a:lnTo>
                    <a:pt x="1740" y="444"/>
                  </a:lnTo>
                  <a:lnTo>
                    <a:pt x="1752" y="312"/>
                  </a:lnTo>
                  <a:lnTo>
                    <a:pt x="1770" y="672"/>
                  </a:lnTo>
                  <a:lnTo>
                    <a:pt x="1782" y="840"/>
                  </a:lnTo>
                  <a:lnTo>
                    <a:pt x="1800" y="774"/>
                  </a:lnTo>
                  <a:lnTo>
                    <a:pt x="1812" y="468"/>
                  </a:lnTo>
                  <a:lnTo>
                    <a:pt x="1830" y="558"/>
                  </a:lnTo>
                  <a:lnTo>
                    <a:pt x="1848" y="678"/>
                  </a:lnTo>
                  <a:lnTo>
                    <a:pt x="1860" y="510"/>
                  </a:lnTo>
                  <a:lnTo>
                    <a:pt x="1872" y="1242"/>
                  </a:lnTo>
                  <a:lnTo>
                    <a:pt x="1884" y="978"/>
                  </a:lnTo>
                  <a:lnTo>
                    <a:pt x="1902" y="654"/>
                  </a:lnTo>
                  <a:lnTo>
                    <a:pt x="1914" y="330"/>
                  </a:lnTo>
                  <a:lnTo>
                    <a:pt x="1932" y="1062"/>
                  </a:lnTo>
                  <a:lnTo>
                    <a:pt x="1944" y="810"/>
                  </a:lnTo>
                  <a:lnTo>
                    <a:pt x="1956" y="978"/>
                  </a:lnTo>
                  <a:lnTo>
                    <a:pt x="1974" y="900"/>
                  </a:lnTo>
                  <a:lnTo>
                    <a:pt x="1986" y="1122"/>
                  </a:lnTo>
                  <a:lnTo>
                    <a:pt x="2004" y="1116"/>
                  </a:lnTo>
                  <a:lnTo>
                    <a:pt x="2016" y="954"/>
                  </a:lnTo>
                  <a:lnTo>
                    <a:pt x="2028" y="1242"/>
                  </a:lnTo>
                  <a:lnTo>
                    <a:pt x="2028" y="744"/>
                  </a:lnTo>
                  <a:lnTo>
                    <a:pt x="2028" y="99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7" name="Rectangle 109">
              <a:extLst>
                <a:ext uri="{FF2B5EF4-FFF2-40B4-BE49-F238E27FC236}">
                  <a16:creationId xmlns:a16="http://schemas.microsoft.com/office/drawing/2014/main" id="{9951E127-FF57-4793-8CA2-7183C7BD9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688" y="43402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" name="Rectangle 110">
              <a:extLst>
                <a:ext uri="{FF2B5EF4-FFF2-40B4-BE49-F238E27FC236}">
                  <a16:creationId xmlns:a16="http://schemas.microsoft.com/office/drawing/2014/main" id="{E2F2434E-ECA3-49E3-911A-12C6FE433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688" y="4225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9" name="Rectangle 111">
              <a:extLst>
                <a:ext uri="{FF2B5EF4-FFF2-40B4-BE49-F238E27FC236}">
                  <a16:creationId xmlns:a16="http://schemas.microsoft.com/office/drawing/2014/main" id="{DBA32665-1897-4197-BD84-7093CED79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213" y="4254500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0" name="Rectangle 112">
              <a:extLst>
                <a:ext uri="{FF2B5EF4-FFF2-40B4-BE49-F238E27FC236}">
                  <a16:creationId xmlns:a16="http://schemas.microsoft.com/office/drawing/2014/main" id="{631AAC1D-AE56-4855-B4E6-02B9B49A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263" y="40830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1" name="Rectangle 113">
              <a:extLst>
                <a:ext uri="{FF2B5EF4-FFF2-40B4-BE49-F238E27FC236}">
                  <a16:creationId xmlns:a16="http://schemas.microsoft.com/office/drawing/2014/main" id="{5B290EA6-4299-4949-91D7-72577E766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43021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2" name="Rectangle 114">
              <a:extLst>
                <a:ext uri="{FF2B5EF4-FFF2-40B4-BE49-F238E27FC236}">
                  <a16:creationId xmlns:a16="http://schemas.microsoft.com/office/drawing/2014/main" id="{11D9F109-42B5-472F-9CFA-84081FEC2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3" y="41021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3" name="Rectangle 115">
              <a:extLst>
                <a:ext uri="{FF2B5EF4-FFF2-40B4-BE49-F238E27FC236}">
                  <a16:creationId xmlns:a16="http://schemas.microsoft.com/office/drawing/2014/main" id="{B29D77C9-3832-4E13-B311-D40A17BC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" y="4035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4" name="Rectangle 116">
              <a:extLst>
                <a:ext uri="{FF2B5EF4-FFF2-40B4-BE49-F238E27FC236}">
                  <a16:creationId xmlns:a16="http://schemas.microsoft.com/office/drawing/2014/main" id="{5F7D0CC3-9E7C-4FF2-B94A-74829FD17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938" y="43021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5" name="Rectangle 117">
              <a:extLst>
                <a:ext uri="{FF2B5EF4-FFF2-40B4-BE49-F238E27FC236}">
                  <a16:creationId xmlns:a16="http://schemas.microsoft.com/office/drawing/2014/main" id="{49E3B8F0-FAFB-40AE-B83F-7B8ED0E98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43307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6" name="Rectangle 118">
              <a:extLst>
                <a:ext uri="{FF2B5EF4-FFF2-40B4-BE49-F238E27FC236}">
                  <a16:creationId xmlns:a16="http://schemas.microsoft.com/office/drawing/2014/main" id="{AED969F0-3DA4-4C1A-8BCC-08AEAB6E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13" y="43402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7" name="Rectangle 119">
              <a:extLst>
                <a:ext uri="{FF2B5EF4-FFF2-40B4-BE49-F238E27FC236}">
                  <a16:creationId xmlns:a16="http://schemas.microsoft.com/office/drawing/2014/main" id="{E19230CE-00DC-4C3D-9162-F81A29CB6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038" y="4397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8" name="Rectangle 120">
              <a:extLst>
                <a:ext uri="{FF2B5EF4-FFF2-40B4-BE49-F238E27FC236}">
                  <a16:creationId xmlns:a16="http://schemas.microsoft.com/office/drawing/2014/main" id="{08A5076E-3163-4245-9185-5AA587E2F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563" y="35210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" name="Rectangle 121">
              <a:extLst>
                <a:ext uri="{FF2B5EF4-FFF2-40B4-BE49-F238E27FC236}">
                  <a16:creationId xmlns:a16="http://schemas.microsoft.com/office/drawing/2014/main" id="{010151C5-73DA-431D-AE46-D9D950DF8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613" y="4264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0" name="Rectangle 122">
              <a:extLst>
                <a:ext uri="{FF2B5EF4-FFF2-40B4-BE49-F238E27FC236}">
                  <a16:creationId xmlns:a16="http://schemas.microsoft.com/office/drawing/2014/main" id="{7EE9362A-9B58-4613-9322-B670460BB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38" y="43307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1" name="Rectangle 123">
              <a:extLst>
                <a:ext uri="{FF2B5EF4-FFF2-40B4-BE49-F238E27FC236}">
                  <a16:creationId xmlns:a16="http://schemas.microsoft.com/office/drawing/2014/main" id="{1B484497-9884-484F-9E8E-03AFC6E2F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663" y="41211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2" name="Rectangle 124">
              <a:extLst>
                <a:ext uri="{FF2B5EF4-FFF2-40B4-BE49-F238E27FC236}">
                  <a16:creationId xmlns:a16="http://schemas.microsoft.com/office/drawing/2014/main" id="{D96D750B-03E7-4C75-AFA2-F4E05209B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713" y="3892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3" name="Rectangle 125">
              <a:extLst>
                <a:ext uri="{FF2B5EF4-FFF2-40B4-BE49-F238E27FC236}">
                  <a16:creationId xmlns:a16="http://schemas.microsoft.com/office/drawing/2014/main" id="{66C418F6-37A4-4E6F-A998-BD5A3493D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8" y="37306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4" name="Rectangle 126">
              <a:extLst>
                <a:ext uri="{FF2B5EF4-FFF2-40B4-BE49-F238E27FC236}">
                  <a16:creationId xmlns:a16="http://schemas.microsoft.com/office/drawing/2014/main" id="{801CEA94-EF3F-4E62-904E-3191D236A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9878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5" name="Rectangle 127">
              <a:extLst>
                <a:ext uri="{FF2B5EF4-FFF2-40B4-BE49-F238E27FC236}">
                  <a16:creationId xmlns:a16="http://schemas.microsoft.com/office/drawing/2014/main" id="{0BDB9984-1FB8-40F3-AF97-515FA861C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8" y="3997325"/>
              <a:ext cx="28575" cy="38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6" name="Rectangle 128">
              <a:extLst>
                <a:ext uri="{FF2B5EF4-FFF2-40B4-BE49-F238E27FC236}">
                  <a16:creationId xmlns:a16="http://schemas.microsoft.com/office/drawing/2014/main" id="{03C0CB9A-F722-48CA-BC9F-F4B19010F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4235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7" name="Rectangle 129">
              <a:extLst>
                <a:ext uri="{FF2B5EF4-FFF2-40B4-BE49-F238E27FC236}">
                  <a16:creationId xmlns:a16="http://schemas.microsoft.com/office/drawing/2014/main" id="{17F10777-5C40-432D-B69B-94A666262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38639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8" name="Rectangle 130">
              <a:extLst>
                <a:ext uri="{FF2B5EF4-FFF2-40B4-BE49-F238E27FC236}">
                  <a16:creationId xmlns:a16="http://schemas.microsoft.com/office/drawing/2014/main" id="{6C8798DB-9034-4D2D-91BC-533677DB5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388" y="39401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9" name="Rectangle 131">
              <a:extLst>
                <a:ext uri="{FF2B5EF4-FFF2-40B4-BE49-F238E27FC236}">
                  <a16:creationId xmlns:a16="http://schemas.microsoft.com/office/drawing/2014/main" id="{0CBE1B7F-9257-4D35-A033-9404BE44A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438" y="41116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0" name="Rectangle 132">
              <a:extLst>
                <a:ext uri="{FF2B5EF4-FFF2-40B4-BE49-F238E27FC236}">
                  <a16:creationId xmlns:a16="http://schemas.microsoft.com/office/drawing/2014/main" id="{FC9270C4-40C9-4B9C-82EF-4A5892441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963" y="41306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1" name="Rectangle 133">
              <a:extLst>
                <a:ext uri="{FF2B5EF4-FFF2-40B4-BE49-F238E27FC236}">
                  <a16:creationId xmlns:a16="http://schemas.microsoft.com/office/drawing/2014/main" id="{1DAA2C5B-C527-488E-87D1-41EBC8F46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013" y="39401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2" name="Rectangle 134">
              <a:extLst>
                <a:ext uri="{FF2B5EF4-FFF2-40B4-BE49-F238E27FC236}">
                  <a16:creationId xmlns:a16="http://schemas.microsoft.com/office/drawing/2014/main" id="{DA5E2890-2F9F-4908-9F7E-332DD5997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538" y="4225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3" name="Rectangle 135">
              <a:extLst>
                <a:ext uri="{FF2B5EF4-FFF2-40B4-BE49-F238E27FC236}">
                  <a16:creationId xmlns:a16="http://schemas.microsoft.com/office/drawing/2014/main" id="{B37C9CC0-43B2-4DFC-9E97-420F67C81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407352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4" name="Rectangle 136">
              <a:extLst>
                <a:ext uri="{FF2B5EF4-FFF2-40B4-BE49-F238E27FC236}">
                  <a16:creationId xmlns:a16="http://schemas.microsoft.com/office/drawing/2014/main" id="{A6E20CD8-A133-4015-8418-D32F35315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3930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5" name="Rectangle 137">
              <a:extLst>
                <a:ext uri="{FF2B5EF4-FFF2-40B4-BE49-F238E27FC236}">
                  <a16:creationId xmlns:a16="http://schemas.microsoft.com/office/drawing/2014/main" id="{AA203D6B-2D8D-4731-AFD6-6F75FA9BE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3806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6" name="Rectangle 138">
              <a:extLst>
                <a:ext uri="{FF2B5EF4-FFF2-40B4-BE49-F238E27FC236}">
                  <a16:creationId xmlns:a16="http://schemas.microsoft.com/office/drawing/2014/main" id="{76043E8E-FBF8-4267-A2C1-903D23924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37592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7" name="Rectangle 139">
              <a:extLst>
                <a:ext uri="{FF2B5EF4-FFF2-40B4-BE49-F238E27FC236}">
                  <a16:creationId xmlns:a16="http://schemas.microsoft.com/office/drawing/2014/main" id="{3BE67A9A-3871-49E6-8B6D-977DC80CE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13" y="40735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8" name="Rectangle 140">
              <a:extLst>
                <a:ext uri="{FF2B5EF4-FFF2-40B4-BE49-F238E27FC236}">
                  <a16:creationId xmlns:a16="http://schemas.microsoft.com/office/drawing/2014/main" id="{20935010-1538-467B-824D-B142C22E3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39401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" name="Rectangle 141">
              <a:extLst>
                <a:ext uri="{FF2B5EF4-FFF2-40B4-BE49-F238E27FC236}">
                  <a16:creationId xmlns:a16="http://schemas.microsoft.com/office/drawing/2014/main" id="{4F5633DA-CDAC-4110-887E-E1548AB8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788" y="39211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" name="Rectangle 142">
              <a:extLst>
                <a:ext uri="{FF2B5EF4-FFF2-40B4-BE49-F238E27FC236}">
                  <a16:creationId xmlns:a16="http://schemas.microsoft.com/office/drawing/2014/main" id="{595C0A05-C392-4F6C-BCBB-8A16AF755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3" y="39401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1" name="Rectangle 143">
              <a:extLst>
                <a:ext uri="{FF2B5EF4-FFF2-40B4-BE49-F238E27FC236}">
                  <a16:creationId xmlns:a16="http://schemas.microsoft.com/office/drawing/2014/main" id="{D91DDE08-28B2-481B-B050-1F9CD7B27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3635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2" name="Rectangle 144">
              <a:extLst>
                <a:ext uri="{FF2B5EF4-FFF2-40B4-BE49-F238E27FC236}">
                  <a16:creationId xmlns:a16="http://schemas.microsoft.com/office/drawing/2014/main" id="{919B020A-41EE-477D-9AD0-32616A188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888" y="34163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3" name="Rectangle 145">
              <a:extLst>
                <a:ext uri="{FF2B5EF4-FFF2-40B4-BE49-F238E27FC236}">
                  <a16:creationId xmlns:a16="http://schemas.microsoft.com/office/drawing/2014/main" id="{20D1CD76-3C04-4D1F-B0F9-F999E6EEF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38" y="35877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4" name="Rectangle 146">
              <a:extLst>
                <a:ext uri="{FF2B5EF4-FFF2-40B4-BE49-F238E27FC236}">
                  <a16:creationId xmlns:a16="http://schemas.microsoft.com/office/drawing/2014/main" id="{E818DDF4-8668-4CEA-BED1-D8F8114A3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35782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5" name="Rectangle 147">
              <a:extLst>
                <a:ext uri="{FF2B5EF4-FFF2-40B4-BE49-F238E27FC236}">
                  <a16:creationId xmlns:a16="http://schemas.microsoft.com/office/drawing/2014/main" id="{4E359C29-363A-49AB-A08A-D6F341FEF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3854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6" name="Rectangle 148">
              <a:extLst>
                <a:ext uri="{FF2B5EF4-FFF2-40B4-BE49-F238E27FC236}">
                  <a16:creationId xmlns:a16="http://schemas.microsoft.com/office/drawing/2014/main" id="{BE5BF4A3-C00E-40A9-AED4-5DE31723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563" y="35972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7" name="Rectangle 149">
              <a:extLst>
                <a:ext uri="{FF2B5EF4-FFF2-40B4-BE49-F238E27FC236}">
                  <a16:creationId xmlns:a16="http://schemas.microsoft.com/office/drawing/2014/main" id="{3FAB3C16-576B-4831-810C-C2987176E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088" y="37687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8" name="Rectangle 150">
              <a:extLst>
                <a:ext uri="{FF2B5EF4-FFF2-40B4-BE49-F238E27FC236}">
                  <a16:creationId xmlns:a16="http://schemas.microsoft.com/office/drawing/2014/main" id="{EFE57833-CC98-4E66-9C32-6B37D717A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37401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9" name="Rectangle 151">
              <a:extLst>
                <a:ext uri="{FF2B5EF4-FFF2-40B4-BE49-F238E27FC236}">
                  <a16:creationId xmlns:a16="http://schemas.microsoft.com/office/drawing/2014/main" id="{EB6C475F-F21D-43FD-9A85-0D401E1F6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188" y="36734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" name="Rectangle 152">
              <a:extLst>
                <a:ext uri="{FF2B5EF4-FFF2-40B4-BE49-F238E27FC236}">
                  <a16:creationId xmlns:a16="http://schemas.microsoft.com/office/drawing/2014/main" id="{B720E7DE-34B1-446B-8928-8DEDF9C9D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713" y="38735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1" name="Rectangle 153">
              <a:extLst>
                <a:ext uri="{FF2B5EF4-FFF2-40B4-BE49-F238E27FC236}">
                  <a16:creationId xmlns:a16="http://schemas.microsoft.com/office/drawing/2014/main" id="{4D9E46D6-F6EE-4561-B4CC-7C527A623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763" y="3530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2" name="Rectangle 154">
              <a:extLst>
                <a:ext uri="{FF2B5EF4-FFF2-40B4-BE49-F238E27FC236}">
                  <a16:creationId xmlns:a16="http://schemas.microsoft.com/office/drawing/2014/main" id="{367C95F0-C6F2-41B2-88AF-9B7CCF907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3" y="3806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3" name="Rectangle 155">
              <a:extLst>
                <a:ext uri="{FF2B5EF4-FFF2-40B4-BE49-F238E27FC236}">
                  <a16:creationId xmlns:a16="http://schemas.microsoft.com/office/drawing/2014/main" id="{43268AFD-9C2E-4A69-BB0A-92FB6A18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36068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4" name="Rectangle 156">
              <a:extLst>
                <a:ext uri="{FF2B5EF4-FFF2-40B4-BE49-F238E27FC236}">
                  <a16:creationId xmlns:a16="http://schemas.microsoft.com/office/drawing/2014/main" id="{82B8A21B-3EE7-4BBB-A046-7D4407845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5687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5" name="Rectangle 157">
              <a:extLst>
                <a:ext uri="{FF2B5EF4-FFF2-40B4-BE49-F238E27FC236}">
                  <a16:creationId xmlns:a16="http://schemas.microsoft.com/office/drawing/2014/main" id="{F690B1D0-18A0-4402-9E1F-5ED217B7A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913" y="38639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6" name="Rectangle 158">
              <a:extLst>
                <a:ext uri="{FF2B5EF4-FFF2-40B4-BE49-F238E27FC236}">
                  <a16:creationId xmlns:a16="http://schemas.microsoft.com/office/drawing/2014/main" id="{6C646925-DF0E-4B11-B252-980077E33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963" y="3844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7" name="Rectangle 159">
              <a:extLst>
                <a:ext uri="{FF2B5EF4-FFF2-40B4-BE49-F238E27FC236}">
                  <a16:creationId xmlns:a16="http://schemas.microsoft.com/office/drawing/2014/main" id="{FB276836-9599-4223-AE47-8975721B9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013" y="41211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8" name="Rectangle 160">
              <a:extLst>
                <a:ext uri="{FF2B5EF4-FFF2-40B4-BE49-F238E27FC236}">
                  <a16:creationId xmlns:a16="http://schemas.microsoft.com/office/drawing/2014/main" id="{6991AC95-29C4-4281-94A9-F8B12836E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63" y="43688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9" name="Rectangle 161">
              <a:extLst>
                <a:ext uri="{FF2B5EF4-FFF2-40B4-BE49-F238E27FC236}">
                  <a16:creationId xmlns:a16="http://schemas.microsoft.com/office/drawing/2014/main" id="{ACB79810-A587-4894-8E78-0B307EDE1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36068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" name="Rectangle 162">
              <a:extLst>
                <a:ext uri="{FF2B5EF4-FFF2-40B4-BE49-F238E27FC236}">
                  <a16:creationId xmlns:a16="http://schemas.microsoft.com/office/drawing/2014/main" id="{F34E749A-8037-4393-9CB9-498A0202F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638" y="38354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1" name="Rectangle 163">
              <a:extLst>
                <a:ext uri="{FF2B5EF4-FFF2-40B4-BE49-F238E27FC236}">
                  <a16:creationId xmlns:a16="http://schemas.microsoft.com/office/drawing/2014/main" id="{CE0D1D6B-34DB-43CE-822D-11E0F5442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3782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2" name="Rectangle 164">
              <a:extLst>
                <a:ext uri="{FF2B5EF4-FFF2-40B4-BE49-F238E27FC236}">
                  <a16:creationId xmlns:a16="http://schemas.microsoft.com/office/drawing/2014/main" id="{3F1F59AD-EA5A-4177-A715-FE329D829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3883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3" name="Rectangle 165">
              <a:extLst>
                <a:ext uri="{FF2B5EF4-FFF2-40B4-BE49-F238E27FC236}">
                  <a16:creationId xmlns:a16="http://schemas.microsoft.com/office/drawing/2014/main" id="{D598FA04-55E4-4EAB-967F-83537F927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3" y="37877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4" name="Rectangle 166">
              <a:extLst>
                <a:ext uri="{FF2B5EF4-FFF2-40B4-BE49-F238E27FC236}">
                  <a16:creationId xmlns:a16="http://schemas.microsoft.com/office/drawing/2014/main" id="{3E247598-28B8-4369-B3B9-735273244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313" y="37020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5" name="Rectangle 167">
              <a:extLst>
                <a:ext uri="{FF2B5EF4-FFF2-40B4-BE49-F238E27FC236}">
                  <a16:creationId xmlns:a16="http://schemas.microsoft.com/office/drawing/2014/main" id="{AB35EA4C-EE52-44FB-9D02-54AA815B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6639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6" name="Rectangle 168">
              <a:extLst>
                <a:ext uri="{FF2B5EF4-FFF2-40B4-BE49-F238E27FC236}">
                  <a16:creationId xmlns:a16="http://schemas.microsoft.com/office/drawing/2014/main" id="{B96434ED-E4F3-48AF-BBC6-5839DF068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37877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7" name="Rectangle 169">
              <a:extLst>
                <a:ext uri="{FF2B5EF4-FFF2-40B4-BE49-F238E27FC236}">
                  <a16:creationId xmlns:a16="http://schemas.microsoft.com/office/drawing/2014/main" id="{2E078301-A8C8-412D-BA70-011049310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3654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8" name="Rectangle 170">
              <a:extLst>
                <a:ext uri="{FF2B5EF4-FFF2-40B4-BE49-F238E27FC236}">
                  <a16:creationId xmlns:a16="http://schemas.microsoft.com/office/drawing/2014/main" id="{B65838B4-68A9-4D35-B046-508D8E820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13" y="3463925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9" name="Rectangle 171">
              <a:extLst>
                <a:ext uri="{FF2B5EF4-FFF2-40B4-BE49-F238E27FC236}">
                  <a16:creationId xmlns:a16="http://schemas.microsoft.com/office/drawing/2014/main" id="{D82A8F2A-8547-4043-87D3-90CC25BA4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038" y="4273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0" name="Rectangle 172">
              <a:extLst>
                <a:ext uri="{FF2B5EF4-FFF2-40B4-BE49-F238E27FC236}">
                  <a16:creationId xmlns:a16="http://schemas.microsoft.com/office/drawing/2014/main" id="{22613FFC-2AE3-4D1A-82BC-22606A98D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38639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1" name="Rectangle 173">
              <a:extLst>
                <a:ext uri="{FF2B5EF4-FFF2-40B4-BE49-F238E27FC236}">
                  <a16:creationId xmlns:a16="http://schemas.microsoft.com/office/drawing/2014/main" id="{28F6CA3E-1863-460E-9426-B9E8ED235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138" y="3530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2" name="Rectangle 174">
              <a:extLst>
                <a:ext uri="{FF2B5EF4-FFF2-40B4-BE49-F238E27FC236}">
                  <a16:creationId xmlns:a16="http://schemas.microsoft.com/office/drawing/2014/main" id="{EBB83496-2323-442D-AFEA-4C1A7603D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63" y="41306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3" name="Rectangle 175">
              <a:extLst>
                <a:ext uri="{FF2B5EF4-FFF2-40B4-BE49-F238E27FC236}">
                  <a16:creationId xmlns:a16="http://schemas.microsoft.com/office/drawing/2014/main" id="{C6DE3B4C-2E0B-4B12-8CE7-9C72BE7AC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36639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4" name="Rectangle 176">
              <a:extLst>
                <a:ext uri="{FF2B5EF4-FFF2-40B4-BE49-F238E27FC236}">
                  <a16:creationId xmlns:a16="http://schemas.microsoft.com/office/drawing/2014/main" id="{1B44F4F5-5340-4A18-87CA-478AD9FA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41592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5" name="Rectangle 177">
              <a:extLst>
                <a:ext uri="{FF2B5EF4-FFF2-40B4-BE49-F238E27FC236}">
                  <a16:creationId xmlns:a16="http://schemas.microsoft.com/office/drawing/2014/main" id="{74B9A6D7-9726-4EF2-B5D0-4C4FD1DA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813" y="41592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6" name="Rectangle 178">
              <a:extLst>
                <a:ext uri="{FF2B5EF4-FFF2-40B4-BE49-F238E27FC236}">
                  <a16:creationId xmlns:a16="http://schemas.microsoft.com/office/drawing/2014/main" id="{3CC94DE1-8656-41B5-BCC3-4917B431F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863" y="40830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7" name="Rectangle 179">
              <a:extLst>
                <a:ext uri="{FF2B5EF4-FFF2-40B4-BE49-F238E27FC236}">
                  <a16:creationId xmlns:a16="http://schemas.microsoft.com/office/drawing/2014/main" id="{E0D91498-99A4-430C-A4CB-BC19DB64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913" y="41116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8" name="Rectangle 180">
              <a:extLst>
                <a:ext uri="{FF2B5EF4-FFF2-40B4-BE49-F238E27FC236}">
                  <a16:creationId xmlns:a16="http://schemas.microsoft.com/office/drawing/2014/main" id="{B3EFA91D-4827-412F-8686-488684411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963" y="3254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9" name="Rectangle 181">
              <a:extLst>
                <a:ext uri="{FF2B5EF4-FFF2-40B4-BE49-F238E27FC236}">
                  <a16:creationId xmlns:a16="http://schemas.microsoft.com/office/drawing/2014/main" id="{9B90DEEB-EB3E-4119-938D-A04E98186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892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" name="Rectangle 182">
              <a:extLst>
                <a:ext uri="{FF2B5EF4-FFF2-40B4-BE49-F238E27FC236}">
                  <a16:creationId xmlns:a16="http://schemas.microsoft.com/office/drawing/2014/main" id="{5D752F60-80F2-4A12-9278-745C79FC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063" y="3530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" name="Rectangle 183">
              <a:extLst>
                <a:ext uri="{FF2B5EF4-FFF2-40B4-BE49-F238E27FC236}">
                  <a16:creationId xmlns:a16="http://schemas.microsoft.com/office/drawing/2014/main" id="{603F1BDF-8E64-4F15-ABC2-9E8E1A3EA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113" y="35401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2" name="Rectangle 184">
              <a:extLst>
                <a:ext uri="{FF2B5EF4-FFF2-40B4-BE49-F238E27FC236}">
                  <a16:creationId xmlns:a16="http://schemas.microsoft.com/office/drawing/2014/main" id="{B68D3D95-47E7-4422-A4FB-704352D32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163" y="3854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3" name="Rectangle 185">
              <a:extLst>
                <a:ext uri="{FF2B5EF4-FFF2-40B4-BE49-F238E27FC236}">
                  <a16:creationId xmlns:a16="http://schemas.microsoft.com/office/drawing/2014/main" id="{F65A49AC-620B-4048-B88C-288EB0EDD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213" y="37306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4" name="Rectangle 186">
              <a:extLst>
                <a:ext uri="{FF2B5EF4-FFF2-40B4-BE49-F238E27FC236}">
                  <a16:creationId xmlns:a16="http://schemas.microsoft.com/office/drawing/2014/main" id="{95AABC65-7830-492B-8CB6-737FF2409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3463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5" name="Rectangle 187">
              <a:extLst>
                <a:ext uri="{FF2B5EF4-FFF2-40B4-BE49-F238E27FC236}">
                  <a16:creationId xmlns:a16="http://schemas.microsoft.com/office/drawing/2014/main" id="{8FE662E9-8798-4822-986E-34A55F6A7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34353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6" name="Rectangle 188">
              <a:extLst>
                <a:ext uri="{FF2B5EF4-FFF2-40B4-BE49-F238E27FC236}">
                  <a16:creationId xmlns:a16="http://schemas.microsoft.com/office/drawing/2014/main" id="{9B757E7A-E6E8-4132-A372-9537ED5E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363" y="3654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7" name="Rectangle 189">
              <a:extLst>
                <a:ext uri="{FF2B5EF4-FFF2-40B4-BE49-F238E27FC236}">
                  <a16:creationId xmlns:a16="http://schemas.microsoft.com/office/drawing/2014/main" id="{B2A89A2C-59A4-499E-9AB9-BB6A6F27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13" y="33305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8" name="Rectangle 190">
              <a:extLst>
                <a:ext uri="{FF2B5EF4-FFF2-40B4-BE49-F238E27FC236}">
                  <a16:creationId xmlns:a16="http://schemas.microsoft.com/office/drawing/2014/main" id="{CF10A84E-F981-48A5-9957-056A83D2B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463" y="4016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9" name="Rectangle 191">
              <a:extLst>
                <a:ext uri="{FF2B5EF4-FFF2-40B4-BE49-F238E27FC236}">
                  <a16:creationId xmlns:a16="http://schemas.microsoft.com/office/drawing/2014/main" id="{5F7A7AD8-7E4A-4AF7-BC7D-DBF90D7F6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3" y="38258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0" name="Rectangle 192">
              <a:extLst>
                <a:ext uri="{FF2B5EF4-FFF2-40B4-BE49-F238E27FC236}">
                  <a16:creationId xmlns:a16="http://schemas.microsoft.com/office/drawing/2014/main" id="{2D498A19-E38A-4213-BDE5-8537B6345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563" y="40449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" name="Rectangle 193">
              <a:extLst>
                <a:ext uri="{FF2B5EF4-FFF2-40B4-BE49-F238E27FC236}">
                  <a16:creationId xmlns:a16="http://schemas.microsoft.com/office/drawing/2014/main" id="{88658748-B86F-4618-9BDC-732D3B482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613" y="3644900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2" name="Rectangle 194">
              <a:extLst>
                <a:ext uri="{FF2B5EF4-FFF2-40B4-BE49-F238E27FC236}">
                  <a16:creationId xmlns:a16="http://schemas.microsoft.com/office/drawing/2014/main" id="{57EB9CF0-F6B6-43AC-8027-58A39BA5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663" y="3854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3" name="Rectangle 195">
              <a:extLst>
                <a:ext uri="{FF2B5EF4-FFF2-40B4-BE49-F238E27FC236}">
                  <a16:creationId xmlns:a16="http://schemas.microsoft.com/office/drawing/2014/main" id="{BE2EDB6B-B5FB-4EEC-A86E-2ECE5B98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38354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4" name="Rectangle 196">
              <a:extLst>
                <a:ext uri="{FF2B5EF4-FFF2-40B4-BE49-F238E27FC236}">
                  <a16:creationId xmlns:a16="http://schemas.microsoft.com/office/drawing/2014/main" id="{719A3D46-60D1-440F-B674-19DE4112D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238" y="37687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5" name="Rectangle 197">
              <a:extLst>
                <a:ext uri="{FF2B5EF4-FFF2-40B4-BE49-F238E27FC236}">
                  <a16:creationId xmlns:a16="http://schemas.microsoft.com/office/drawing/2014/main" id="{40232ED2-679F-4200-8468-718CB2C4D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37973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6" name="Rectangle 198">
              <a:extLst>
                <a:ext uri="{FF2B5EF4-FFF2-40B4-BE49-F238E27FC236}">
                  <a16:creationId xmlns:a16="http://schemas.microsoft.com/office/drawing/2014/main" id="{8C058B5D-A894-4B50-984D-AB632F8E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338" y="38258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7" name="Rectangle 199">
              <a:extLst>
                <a:ext uri="{FF2B5EF4-FFF2-40B4-BE49-F238E27FC236}">
                  <a16:creationId xmlns:a16="http://schemas.microsoft.com/office/drawing/2014/main" id="{CD13F80B-DB27-42DA-A1D9-F01E8222E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388" y="3806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8" name="Rectangle 200">
              <a:extLst>
                <a:ext uri="{FF2B5EF4-FFF2-40B4-BE49-F238E27FC236}">
                  <a16:creationId xmlns:a16="http://schemas.microsoft.com/office/drawing/2014/main" id="{2A9F72D9-F286-4AE4-AB31-C421C5E1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3654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9" name="Rectangle 201">
              <a:extLst>
                <a:ext uri="{FF2B5EF4-FFF2-40B4-BE49-F238E27FC236}">
                  <a16:creationId xmlns:a16="http://schemas.microsoft.com/office/drawing/2014/main" id="{9611F97D-B77E-418A-BD7A-59DBDA687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963" y="3463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0" name="Rectangle 202">
              <a:extLst>
                <a:ext uri="{FF2B5EF4-FFF2-40B4-BE49-F238E27FC236}">
                  <a16:creationId xmlns:a16="http://schemas.microsoft.com/office/drawing/2014/main" id="{BF226133-E147-4C53-87A0-A8F9F833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4235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1" name="Rectangle 203">
              <a:extLst>
                <a:ext uri="{FF2B5EF4-FFF2-40B4-BE49-F238E27FC236}">
                  <a16:creationId xmlns:a16="http://schemas.microsoft.com/office/drawing/2014/main" id="{1896CE4D-50D9-4BB4-B8DE-BA10E18D2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063" y="38258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2" name="Rectangle 204">
              <a:extLst>
                <a:ext uri="{FF2B5EF4-FFF2-40B4-BE49-F238E27FC236}">
                  <a16:creationId xmlns:a16="http://schemas.microsoft.com/office/drawing/2014/main" id="{101E1D58-3E6D-4030-B9C8-94D23FCB7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3" y="3892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11" name="Group 406">
              <a:extLst>
                <a:ext uri="{FF2B5EF4-FFF2-40B4-BE49-F238E27FC236}">
                  <a16:creationId xmlns:a16="http://schemas.microsoft.com/office/drawing/2014/main" id="{3609F6F9-4E4B-458E-A148-8B5653EFC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413" y="2368550"/>
              <a:ext cx="3171825" cy="2447925"/>
              <a:chOff x="639" y="1492"/>
              <a:chExt cx="1998" cy="1542"/>
            </a:xfrm>
          </p:grpSpPr>
          <p:sp>
            <p:nvSpPr>
              <p:cNvPr id="83" name="Rectangle 206">
                <a:extLst>
                  <a:ext uri="{FF2B5EF4-FFF2-40B4-BE49-F238E27FC236}">
                    <a16:creationId xmlns:a16="http://schemas.microsoft.com/office/drawing/2014/main" id="{7EAC715F-2F9E-4AF3-B4FE-6FFF4442F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" y="239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" name="Rectangle 207">
                <a:extLst>
                  <a:ext uri="{FF2B5EF4-FFF2-40B4-BE49-F238E27FC236}">
                    <a16:creationId xmlns:a16="http://schemas.microsoft.com/office/drawing/2014/main" id="{D5194649-B2D5-4E4D-9101-5F155F43E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1" y="230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" name="Rectangle 208">
                <a:extLst>
                  <a:ext uri="{FF2B5EF4-FFF2-40B4-BE49-F238E27FC236}">
                    <a16:creationId xmlns:a16="http://schemas.microsoft.com/office/drawing/2014/main" id="{33485A6C-1144-41DC-B28C-29B734E74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247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" name="Rectangle 209">
                <a:extLst>
                  <a:ext uri="{FF2B5EF4-FFF2-40B4-BE49-F238E27FC236}">
                    <a16:creationId xmlns:a16="http://schemas.microsoft.com/office/drawing/2014/main" id="{010F00E6-60D9-4F70-9FC2-E5C5CB199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248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" name="Rectangle 210">
                <a:extLst>
                  <a:ext uri="{FF2B5EF4-FFF2-40B4-BE49-F238E27FC236}">
                    <a16:creationId xmlns:a16="http://schemas.microsoft.com/office/drawing/2014/main" id="{A484F3CE-5A0D-4A24-9403-7FA7523B1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235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" name="Rectangle 211">
                <a:extLst>
                  <a:ext uri="{FF2B5EF4-FFF2-40B4-BE49-F238E27FC236}">
                    <a16:creationId xmlns:a16="http://schemas.microsoft.com/office/drawing/2014/main" id="{C1003AA4-EAF3-4041-BFB8-A8A2AF81C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" y="209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" name="Rectangle 212">
                <a:extLst>
                  <a:ext uri="{FF2B5EF4-FFF2-40B4-BE49-F238E27FC236}">
                    <a16:creationId xmlns:a16="http://schemas.microsoft.com/office/drawing/2014/main" id="{A7678FCA-18E4-4E2A-B61C-EF69E7ED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48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" name="Rectangle 213">
                <a:extLst>
                  <a:ext uri="{FF2B5EF4-FFF2-40B4-BE49-F238E27FC236}">
                    <a16:creationId xmlns:a16="http://schemas.microsoft.com/office/drawing/2014/main" id="{9C0EE27B-0CFE-401E-A784-BDAB5AF29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3" y="241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" name="Rectangle 214">
                <a:extLst>
                  <a:ext uri="{FF2B5EF4-FFF2-40B4-BE49-F238E27FC236}">
                    <a16:creationId xmlns:a16="http://schemas.microsoft.com/office/drawing/2014/main" id="{4E878187-6497-4F79-B855-BC8059D12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62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" name="Rectangle 215">
                <a:extLst>
                  <a:ext uri="{FF2B5EF4-FFF2-40B4-BE49-F238E27FC236}">
                    <a16:creationId xmlns:a16="http://schemas.microsoft.com/office/drawing/2014/main" id="{211107BD-6B18-4A8F-A0B5-9F57364B6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" y="245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" name="Rectangle 216">
                <a:extLst>
                  <a:ext uri="{FF2B5EF4-FFF2-40B4-BE49-F238E27FC236}">
                    <a16:creationId xmlns:a16="http://schemas.microsoft.com/office/drawing/2014/main" id="{8061EE7F-8E8E-472B-ADF0-27949AE23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46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" name="Rectangle 217">
                <a:extLst>
                  <a:ext uri="{FF2B5EF4-FFF2-40B4-BE49-F238E27FC236}">
                    <a16:creationId xmlns:a16="http://schemas.microsoft.com/office/drawing/2014/main" id="{238500A6-728F-4530-B17D-5DFA0E2C0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" y="215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" name="Rectangle 218">
                <a:extLst>
                  <a:ext uri="{FF2B5EF4-FFF2-40B4-BE49-F238E27FC236}">
                    <a16:creationId xmlns:a16="http://schemas.microsoft.com/office/drawing/2014/main" id="{669651AF-34AF-49D1-B643-46AA825FD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" y="210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" name="Rectangle 219">
                <a:extLst>
                  <a:ext uri="{FF2B5EF4-FFF2-40B4-BE49-F238E27FC236}">
                    <a16:creationId xmlns:a16="http://schemas.microsoft.com/office/drawing/2014/main" id="{91A9F15E-042C-41FB-8D86-3DE44C341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" y="270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" name="Rectangle 220">
                <a:extLst>
                  <a:ext uri="{FF2B5EF4-FFF2-40B4-BE49-F238E27FC236}">
                    <a16:creationId xmlns:a16="http://schemas.microsoft.com/office/drawing/2014/main" id="{B609D832-89A8-4FF0-A74E-975741710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227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" name="Rectangle 221">
                <a:extLst>
                  <a:ext uri="{FF2B5EF4-FFF2-40B4-BE49-F238E27FC236}">
                    <a16:creationId xmlns:a16="http://schemas.microsoft.com/office/drawing/2014/main" id="{8813E855-8BAD-4576-A814-E20BBA6D3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235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" name="Rectangle 222">
                <a:extLst>
                  <a:ext uri="{FF2B5EF4-FFF2-40B4-BE49-F238E27FC236}">
                    <a16:creationId xmlns:a16="http://schemas.microsoft.com/office/drawing/2014/main" id="{4CB77276-F858-4CAE-AF1F-78288F59A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" y="278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" name="Rectangle 223">
                <a:extLst>
                  <a:ext uri="{FF2B5EF4-FFF2-40B4-BE49-F238E27FC236}">
                    <a16:creationId xmlns:a16="http://schemas.microsoft.com/office/drawing/2014/main" id="{B72F26DE-AFB1-4C8F-B129-E879B494C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7" y="256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" name="Rectangle 224">
                <a:extLst>
                  <a:ext uri="{FF2B5EF4-FFF2-40B4-BE49-F238E27FC236}">
                    <a16:creationId xmlns:a16="http://schemas.microsoft.com/office/drawing/2014/main" id="{99634B98-E654-4C05-83E0-E142F60F3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" y="212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" name="Rectangle 225">
                <a:extLst>
                  <a:ext uri="{FF2B5EF4-FFF2-40B4-BE49-F238E27FC236}">
                    <a16:creationId xmlns:a16="http://schemas.microsoft.com/office/drawing/2014/main" id="{099A3C9B-0185-4133-AF83-FA718D785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" y="211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" name="Rectangle 226">
                <a:extLst>
                  <a:ext uri="{FF2B5EF4-FFF2-40B4-BE49-F238E27FC236}">
                    <a16:creationId xmlns:a16="http://schemas.microsoft.com/office/drawing/2014/main" id="{1B4CAC0D-92E4-4F91-AA18-5B9BA2F8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2698"/>
                <a:ext cx="18" cy="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" name="Rectangle 227">
                <a:extLst>
                  <a:ext uri="{FF2B5EF4-FFF2-40B4-BE49-F238E27FC236}">
                    <a16:creationId xmlns:a16="http://schemas.microsoft.com/office/drawing/2014/main" id="{C03DA83B-9339-442B-A82E-FD763BD33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" y="214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" name="Rectangle 228">
                <a:extLst>
                  <a:ext uri="{FF2B5EF4-FFF2-40B4-BE49-F238E27FC236}">
                    <a16:creationId xmlns:a16="http://schemas.microsoft.com/office/drawing/2014/main" id="{ADCBC537-5C66-45FE-A4B6-4FEEB1D66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" y="235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" name="Rectangle 229">
                <a:extLst>
                  <a:ext uri="{FF2B5EF4-FFF2-40B4-BE49-F238E27FC236}">
                    <a16:creationId xmlns:a16="http://schemas.microsoft.com/office/drawing/2014/main" id="{04EE488D-3494-4EC0-9F5D-8E2ACA129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" y="199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" name="Rectangle 230">
                <a:extLst>
                  <a:ext uri="{FF2B5EF4-FFF2-40B4-BE49-F238E27FC236}">
                    <a16:creationId xmlns:a16="http://schemas.microsoft.com/office/drawing/2014/main" id="{715C918E-ACC0-47AE-99A8-A21F5D4A6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" y="215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" name="Rectangle 231">
                <a:extLst>
                  <a:ext uri="{FF2B5EF4-FFF2-40B4-BE49-F238E27FC236}">
                    <a16:creationId xmlns:a16="http://schemas.microsoft.com/office/drawing/2014/main" id="{518B2662-7E45-4333-82C0-5D629B35D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" y="2314"/>
                <a:ext cx="12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" name="Rectangle 232">
                <a:extLst>
                  <a:ext uri="{FF2B5EF4-FFF2-40B4-BE49-F238E27FC236}">
                    <a16:creationId xmlns:a16="http://schemas.microsoft.com/office/drawing/2014/main" id="{2C1EA9FE-C2C3-4CA7-8CA4-C1FE5EFD9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203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" name="Rectangle 233">
                <a:extLst>
                  <a:ext uri="{FF2B5EF4-FFF2-40B4-BE49-F238E27FC236}">
                    <a16:creationId xmlns:a16="http://schemas.microsoft.com/office/drawing/2014/main" id="{F5999CCA-ACD1-44FD-A63F-167937DDC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3" y="257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" name="Rectangle 234">
                <a:extLst>
                  <a:ext uri="{FF2B5EF4-FFF2-40B4-BE49-F238E27FC236}">
                    <a16:creationId xmlns:a16="http://schemas.microsoft.com/office/drawing/2014/main" id="{FF99D4AA-8545-4116-888D-31B7E37D0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47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" name="Rectangle 235">
                <a:extLst>
                  <a:ext uri="{FF2B5EF4-FFF2-40B4-BE49-F238E27FC236}">
                    <a16:creationId xmlns:a16="http://schemas.microsoft.com/office/drawing/2014/main" id="{B233C434-B88D-45A9-BB4E-E9B7ED948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227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" name="Rectangle 236">
                <a:extLst>
                  <a:ext uri="{FF2B5EF4-FFF2-40B4-BE49-F238E27FC236}">
                    <a16:creationId xmlns:a16="http://schemas.microsoft.com/office/drawing/2014/main" id="{31BC0989-07B5-484A-8619-21FAC73EE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" y="216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" name="Rectangle 237">
                <a:extLst>
                  <a:ext uri="{FF2B5EF4-FFF2-40B4-BE49-F238E27FC236}">
                    <a16:creationId xmlns:a16="http://schemas.microsoft.com/office/drawing/2014/main" id="{ECCFCBEE-CF42-4214-B1C5-CD7E99383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46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" name="Rectangle 238">
                <a:extLst>
                  <a:ext uri="{FF2B5EF4-FFF2-40B4-BE49-F238E27FC236}">
                    <a16:creationId xmlns:a16="http://schemas.microsoft.com/office/drawing/2014/main" id="{A4FF52C9-46CE-4013-8B01-E2AE6F012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3" y="210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" name="Rectangle 239">
                <a:extLst>
                  <a:ext uri="{FF2B5EF4-FFF2-40B4-BE49-F238E27FC236}">
                    <a16:creationId xmlns:a16="http://schemas.microsoft.com/office/drawing/2014/main" id="{C1EFB7CE-1C63-4BBF-A4DC-C6FF8B16B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232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" name="Rectangle 240">
                <a:extLst>
                  <a:ext uri="{FF2B5EF4-FFF2-40B4-BE49-F238E27FC236}">
                    <a16:creationId xmlns:a16="http://schemas.microsoft.com/office/drawing/2014/main" id="{7978DE8A-48DE-4DCC-9AF7-88F88CA4A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91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" name="Rectangle 241">
                <a:extLst>
                  <a:ext uri="{FF2B5EF4-FFF2-40B4-BE49-F238E27FC236}">
                    <a16:creationId xmlns:a16="http://schemas.microsoft.com/office/drawing/2014/main" id="{D2E351BE-BDAE-4C88-99C5-A7E074960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247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" name="Rectangle 242">
                <a:extLst>
                  <a:ext uri="{FF2B5EF4-FFF2-40B4-BE49-F238E27FC236}">
                    <a16:creationId xmlns:a16="http://schemas.microsoft.com/office/drawing/2014/main" id="{27090F02-4130-4DED-AE9F-D47E2B2E6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216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" name="Rectangle 243">
                <a:extLst>
                  <a:ext uri="{FF2B5EF4-FFF2-40B4-BE49-F238E27FC236}">
                    <a16:creationId xmlns:a16="http://schemas.microsoft.com/office/drawing/2014/main" id="{F01AC2D3-B75D-495F-BBA9-FB4B0C425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193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" name="Rectangle 244">
                <a:extLst>
                  <a:ext uri="{FF2B5EF4-FFF2-40B4-BE49-F238E27FC236}">
                    <a16:creationId xmlns:a16="http://schemas.microsoft.com/office/drawing/2014/main" id="{C8E328B6-D324-4561-9FE6-025908723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7" y="233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" name="Rectangle 245">
                <a:extLst>
                  <a:ext uri="{FF2B5EF4-FFF2-40B4-BE49-F238E27FC236}">
                    <a16:creationId xmlns:a16="http://schemas.microsoft.com/office/drawing/2014/main" id="{7E6AB187-27DA-4542-A278-28EB0E48F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185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3" name="Rectangle 246">
                <a:extLst>
                  <a:ext uri="{FF2B5EF4-FFF2-40B4-BE49-F238E27FC236}">
                    <a16:creationId xmlns:a16="http://schemas.microsoft.com/office/drawing/2014/main" id="{1A72D8E4-568E-429C-AEAF-DAFD64DA0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228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4" name="Rectangle 247">
                <a:extLst>
                  <a:ext uri="{FF2B5EF4-FFF2-40B4-BE49-F238E27FC236}">
                    <a16:creationId xmlns:a16="http://schemas.microsoft.com/office/drawing/2014/main" id="{DD042599-BBF3-4659-AC4F-F79104C38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240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5" name="Rectangle 248">
                <a:extLst>
                  <a:ext uri="{FF2B5EF4-FFF2-40B4-BE49-F238E27FC236}">
                    <a16:creationId xmlns:a16="http://schemas.microsoft.com/office/drawing/2014/main" id="{9A7C9182-E02D-47A5-8B05-649D377F6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" y="215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6" name="Rectangle 249">
                <a:extLst>
                  <a:ext uri="{FF2B5EF4-FFF2-40B4-BE49-F238E27FC236}">
                    <a16:creationId xmlns:a16="http://schemas.microsoft.com/office/drawing/2014/main" id="{AB95E622-DDE3-4D41-B345-609278C46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" y="235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7" name="Rectangle 250">
                <a:extLst>
                  <a:ext uri="{FF2B5EF4-FFF2-40B4-BE49-F238E27FC236}">
                    <a16:creationId xmlns:a16="http://schemas.microsoft.com/office/drawing/2014/main" id="{5224BB4F-071D-467E-BEBE-6448308F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242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8" name="Rectangle 251">
                <a:extLst>
                  <a:ext uri="{FF2B5EF4-FFF2-40B4-BE49-F238E27FC236}">
                    <a16:creationId xmlns:a16="http://schemas.microsoft.com/office/drawing/2014/main" id="{58FB21D1-6F9C-48CB-9F17-0A8EF6442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" y="251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9" name="Rectangle 252">
                <a:extLst>
                  <a:ext uri="{FF2B5EF4-FFF2-40B4-BE49-F238E27FC236}">
                    <a16:creationId xmlns:a16="http://schemas.microsoft.com/office/drawing/2014/main" id="{D73D76CC-BAE0-4275-9A55-7606EC3B3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" y="185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0" name="Rectangle 253">
                <a:extLst>
                  <a:ext uri="{FF2B5EF4-FFF2-40B4-BE49-F238E27FC236}">
                    <a16:creationId xmlns:a16="http://schemas.microsoft.com/office/drawing/2014/main" id="{36FFFCF9-0C24-490E-AF1E-579F6DE0A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7" y="197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1" name="Rectangle 254">
                <a:extLst>
                  <a:ext uri="{FF2B5EF4-FFF2-40B4-BE49-F238E27FC236}">
                    <a16:creationId xmlns:a16="http://schemas.microsoft.com/office/drawing/2014/main" id="{2ED4607C-6933-4495-A50E-83FB9EA9D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" y="225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2" name="Rectangle 255">
                <a:extLst>
                  <a:ext uri="{FF2B5EF4-FFF2-40B4-BE49-F238E27FC236}">
                    <a16:creationId xmlns:a16="http://schemas.microsoft.com/office/drawing/2014/main" id="{9E6ECFE1-F6AB-40ED-BCF0-6E9C4ED2C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229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3" name="Rectangle 256">
                <a:extLst>
                  <a:ext uri="{FF2B5EF4-FFF2-40B4-BE49-F238E27FC236}">
                    <a16:creationId xmlns:a16="http://schemas.microsoft.com/office/drawing/2014/main" id="{66530FB6-E62C-4BAB-A0BD-0A4E55E99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3" y="184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" name="Rectangle 257">
                <a:extLst>
                  <a:ext uri="{FF2B5EF4-FFF2-40B4-BE49-F238E27FC236}">
                    <a16:creationId xmlns:a16="http://schemas.microsoft.com/office/drawing/2014/main" id="{9BD4A9C8-571E-4CEF-AA89-26F55B321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" y="208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5" name="Rectangle 258">
                <a:extLst>
                  <a:ext uri="{FF2B5EF4-FFF2-40B4-BE49-F238E27FC236}">
                    <a16:creationId xmlns:a16="http://schemas.microsoft.com/office/drawing/2014/main" id="{FDE20351-3CD2-4849-9B19-793B7B555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3" y="182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6" name="Rectangle 259">
                <a:extLst>
                  <a:ext uri="{FF2B5EF4-FFF2-40B4-BE49-F238E27FC236}">
                    <a16:creationId xmlns:a16="http://schemas.microsoft.com/office/drawing/2014/main" id="{3B848A50-286B-4C9C-85A5-377E6CC9C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172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7" name="Rectangle 260">
                <a:extLst>
                  <a:ext uri="{FF2B5EF4-FFF2-40B4-BE49-F238E27FC236}">
                    <a16:creationId xmlns:a16="http://schemas.microsoft.com/office/drawing/2014/main" id="{6689E793-785D-416D-8EF6-E0BA21328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09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8" name="Rectangle 261">
                <a:extLst>
                  <a:ext uri="{FF2B5EF4-FFF2-40B4-BE49-F238E27FC236}">
                    <a16:creationId xmlns:a16="http://schemas.microsoft.com/office/drawing/2014/main" id="{54A903FA-1AFE-450C-922F-3FDA34310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221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9" name="Rectangle 262">
                <a:extLst>
                  <a:ext uri="{FF2B5EF4-FFF2-40B4-BE49-F238E27FC236}">
                    <a16:creationId xmlns:a16="http://schemas.microsoft.com/office/drawing/2014/main" id="{ACB54EC2-A1AA-4052-8835-EA653C072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216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0" name="Rectangle 263">
                <a:extLst>
                  <a:ext uri="{FF2B5EF4-FFF2-40B4-BE49-F238E27FC236}">
                    <a16:creationId xmlns:a16="http://schemas.microsoft.com/office/drawing/2014/main" id="{726BB822-7C3C-439A-944C-546FA83B3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" y="215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1" name="Rectangle 264">
                <a:extLst>
                  <a:ext uri="{FF2B5EF4-FFF2-40B4-BE49-F238E27FC236}">
                    <a16:creationId xmlns:a16="http://schemas.microsoft.com/office/drawing/2014/main" id="{7F99CE92-EA6F-471A-B62E-BB4406025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14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2" name="Rectangle 265">
                <a:extLst>
                  <a:ext uri="{FF2B5EF4-FFF2-40B4-BE49-F238E27FC236}">
                    <a16:creationId xmlns:a16="http://schemas.microsoft.com/office/drawing/2014/main" id="{2793FEE1-7C38-480B-A4F7-1E4695AC7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175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3" name="Rectangle 266">
                <a:extLst>
                  <a:ext uri="{FF2B5EF4-FFF2-40B4-BE49-F238E27FC236}">
                    <a16:creationId xmlns:a16="http://schemas.microsoft.com/office/drawing/2014/main" id="{9C248354-D2D6-4212-9C96-AEEFD0D80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1" y="207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4" name="Rectangle 267">
                <a:extLst>
                  <a:ext uri="{FF2B5EF4-FFF2-40B4-BE49-F238E27FC236}">
                    <a16:creationId xmlns:a16="http://schemas.microsoft.com/office/drawing/2014/main" id="{ECF1BB87-6180-41EA-B854-F0FBC04D9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" y="206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5" name="Rectangle 268">
                <a:extLst>
                  <a:ext uri="{FF2B5EF4-FFF2-40B4-BE49-F238E27FC236}">
                    <a16:creationId xmlns:a16="http://schemas.microsoft.com/office/drawing/2014/main" id="{C3899457-069C-420B-B6ED-8632F2084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5" y="215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6" name="Rectangle 269">
                <a:extLst>
                  <a:ext uri="{FF2B5EF4-FFF2-40B4-BE49-F238E27FC236}">
                    <a16:creationId xmlns:a16="http://schemas.microsoft.com/office/drawing/2014/main" id="{2E4BE265-962A-4FA1-8700-E58182134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" y="202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7" name="Rectangle 270">
                <a:extLst>
                  <a:ext uri="{FF2B5EF4-FFF2-40B4-BE49-F238E27FC236}">
                    <a16:creationId xmlns:a16="http://schemas.microsoft.com/office/drawing/2014/main" id="{D297C2C0-D965-439E-B81C-D15D2D9FC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239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8" name="Rectangle 271">
                <a:extLst>
                  <a:ext uri="{FF2B5EF4-FFF2-40B4-BE49-F238E27FC236}">
                    <a16:creationId xmlns:a16="http://schemas.microsoft.com/office/drawing/2014/main" id="{C942BB14-48B6-4C2A-B238-C80B13F25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3" y="255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" name="Rectangle 272">
                <a:extLst>
                  <a:ext uri="{FF2B5EF4-FFF2-40B4-BE49-F238E27FC236}">
                    <a16:creationId xmlns:a16="http://schemas.microsoft.com/office/drawing/2014/main" id="{2A84B309-314B-458D-B858-DFBF8F647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5" y="249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0" name="Rectangle 273">
                <a:extLst>
                  <a:ext uri="{FF2B5EF4-FFF2-40B4-BE49-F238E27FC236}">
                    <a16:creationId xmlns:a16="http://schemas.microsoft.com/office/drawing/2014/main" id="{406112CC-70EF-4C20-B974-8C9CD5D9D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218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" name="Rectangle 274">
                <a:extLst>
                  <a:ext uri="{FF2B5EF4-FFF2-40B4-BE49-F238E27FC236}">
                    <a16:creationId xmlns:a16="http://schemas.microsoft.com/office/drawing/2014/main" id="{8F6BBC77-AB12-44A7-B6F4-64D8124EB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227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2" name="Rectangle 275">
                <a:extLst>
                  <a:ext uri="{FF2B5EF4-FFF2-40B4-BE49-F238E27FC236}">
                    <a16:creationId xmlns:a16="http://schemas.microsoft.com/office/drawing/2014/main" id="{5A40C054-4459-4B5F-B909-C1C4B9874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39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3" name="Rectangle 276">
                <a:extLst>
                  <a:ext uri="{FF2B5EF4-FFF2-40B4-BE49-F238E27FC236}">
                    <a16:creationId xmlns:a16="http://schemas.microsoft.com/office/drawing/2014/main" id="{A01F8F4C-2C5D-4967-96C1-E7833EE63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5" y="223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4" name="Rectangle 277">
                <a:extLst>
                  <a:ext uri="{FF2B5EF4-FFF2-40B4-BE49-F238E27FC236}">
                    <a16:creationId xmlns:a16="http://schemas.microsoft.com/office/drawing/2014/main" id="{8BF2E5AF-71D2-4CCE-BD96-680E953ED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295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5" name="Rectangle 278">
                <a:extLst>
                  <a:ext uri="{FF2B5EF4-FFF2-40B4-BE49-F238E27FC236}">
                    <a16:creationId xmlns:a16="http://schemas.microsoft.com/office/drawing/2014/main" id="{E1F12482-AE90-409E-9ABA-B2FC049FF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5" y="269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6" name="Rectangle 279">
                <a:extLst>
                  <a:ext uri="{FF2B5EF4-FFF2-40B4-BE49-F238E27FC236}">
                    <a16:creationId xmlns:a16="http://schemas.microsoft.com/office/drawing/2014/main" id="{D920601D-8C79-4E46-8FE2-760E375CA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236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7" name="Rectangle 280">
                <a:extLst>
                  <a:ext uri="{FF2B5EF4-FFF2-40B4-BE49-F238E27FC236}">
                    <a16:creationId xmlns:a16="http://schemas.microsoft.com/office/drawing/2014/main" id="{AE98C1D0-77D1-479E-AEE3-2434C52C2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05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8" name="Rectangle 281">
                <a:extLst>
                  <a:ext uri="{FF2B5EF4-FFF2-40B4-BE49-F238E27FC236}">
                    <a16:creationId xmlns:a16="http://schemas.microsoft.com/office/drawing/2014/main" id="{9F8DEBFF-BEB2-4A69-AA4D-6A87CB01F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78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9" name="Rectangle 282">
                <a:extLst>
                  <a:ext uri="{FF2B5EF4-FFF2-40B4-BE49-F238E27FC236}">
                    <a16:creationId xmlns:a16="http://schemas.microsoft.com/office/drawing/2014/main" id="{82A7A8ED-C47C-4BC6-BE3F-2D4C7FFF9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253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0" name="Rectangle 283">
                <a:extLst>
                  <a:ext uri="{FF2B5EF4-FFF2-40B4-BE49-F238E27FC236}">
                    <a16:creationId xmlns:a16="http://schemas.microsoft.com/office/drawing/2014/main" id="{D002FD56-8BC4-4562-A5EC-8CACA604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269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1" name="Rectangle 284">
                <a:extLst>
                  <a:ext uri="{FF2B5EF4-FFF2-40B4-BE49-F238E27FC236}">
                    <a16:creationId xmlns:a16="http://schemas.microsoft.com/office/drawing/2014/main" id="{6A1A99CF-0C80-41C2-9D09-F65A131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" y="262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2" name="Rectangle 285">
                <a:extLst>
                  <a:ext uri="{FF2B5EF4-FFF2-40B4-BE49-F238E27FC236}">
                    <a16:creationId xmlns:a16="http://schemas.microsoft.com/office/drawing/2014/main" id="{0AF6FE0C-5CF5-4B89-A608-19BDA5A89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83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" name="Rectangle 286">
                <a:extLst>
                  <a:ext uri="{FF2B5EF4-FFF2-40B4-BE49-F238E27FC236}">
                    <a16:creationId xmlns:a16="http://schemas.microsoft.com/office/drawing/2014/main" id="{BE35A6E8-2C67-4A88-9013-BFCFC4819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9" y="283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4" name="Rectangle 287">
                <a:extLst>
                  <a:ext uri="{FF2B5EF4-FFF2-40B4-BE49-F238E27FC236}">
                    <a16:creationId xmlns:a16="http://schemas.microsoft.com/office/drawing/2014/main" id="{DEEDBA94-7B95-4FF4-AB6F-4EE48FAA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267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5" name="Rectangle 288">
                <a:extLst>
                  <a:ext uri="{FF2B5EF4-FFF2-40B4-BE49-F238E27FC236}">
                    <a16:creationId xmlns:a16="http://schemas.microsoft.com/office/drawing/2014/main" id="{0E8AFDB3-0287-496B-8538-ADAE5E66B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3" y="2962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6" name="Rectangle 289">
                <a:extLst>
                  <a:ext uri="{FF2B5EF4-FFF2-40B4-BE49-F238E27FC236}">
                    <a16:creationId xmlns:a16="http://schemas.microsoft.com/office/drawing/2014/main" id="{F4560242-E56C-4072-A59C-DC9924E11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" y="246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7" name="Rectangle 290">
                <a:extLst>
                  <a:ext uri="{FF2B5EF4-FFF2-40B4-BE49-F238E27FC236}">
                    <a16:creationId xmlns:a16="http://schemas.microsoft.com/office/drawing/2014/main" id="{6A007B67-985F-4105-B8DA-DD1D44731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" y="271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8" name="Freeform 291">
                <a:extLst>
                  <a:ext uri="{FF2B5EF4-FFF2-40B4-BE49-F238E27FC236}">
                    <a16:creationId xmlns:a16="http://schemas.microsoft.com/office/drawing/2014/main" id="{D087792D-CA89-459F-A60D-E1791AB44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" y="1504"/>
                <a:ext cx="1986" cy="1524"/>
              </a:xfrm>
              <a:custGeom>
                <a:avLst/>
                <a:gdLst>
                  <a:gd name="T0" fmla="*/ 1974 w 1986"/>
                  <a:gd name="T1" fmla="*/ 1338 h 1524"/>
                  <a:gd name="T2" fmla="*/ 1944 w 1986"/>
                  <a:gd name="T3" fmla="*/ 1506 h 1524"/>
                  <a:gd name="T4" fmla="*/ 1908 w 1986"/>
                  <a:gd name="T5" fmla="*/ 1284 h 1524"/>
                  <a:gd name="T6" fmla="*/ 1878 w 1986"/>
                  <a:gd name="T7" fmla="*/ 1164 h 1524"/>
                  <a:gd name="T8" fmla="*/ 1842 w 1986"/>
                  <a:gd name="T9" fmla="*/ 1206 h 1524"/>
                  <a:gd name="T10" fmla="*/ 1812 w 1986"/>
                  <a:gd name="T11" fmla="*/ 1500 h 1524"/>
                  <a:gd name="T12" fmla="*/ 1776 w 1986"/>
                  <a:gd name="T13" fmla="*/ 1254 h 1524"/>
                  <a:gd name="T14" fmla="*/ 1740 w 1986"/>
                  <a:gd name="T15" fmla="*/ 822 h 1524"/>
                  <a:gd name="T16" fmla="*/ 1698 w 1986"/>
                  <a:gd name="T17" fmla="*/ 1008 h 1524"/>
                  <a:gd name="T18" fmla="*/ 1668 w 1986"/>
                  <a:gd name="T19" fmla="*/ 306 h 1524"/>
                  <a:gd name="T20" fmla="*/ 1632 w 1986"/>
                  <a:gd name="T21" fmla="*/ 780 h 1524"/>
                  <a:gd name="T22" fmla="*/ 1596 w 1986"/>
                  <a:gd name="T23" fmla="*/ 798 h 1524"/>
                  <a:gd name="T24" fmla="*/ 1560 w 1986"/>
                  <a:gd name="T25" fmla="*/ 246 h 1524"/>
                  <a:gd name="T26" fmla="*/ 1518 w 1986"/>
                  <a:gd name="T27" fmla="*/ 522 h 1524"/>
                  <a:gd name="T28" fmla="*/ 1476 w 1986"/>
                  <a:gd name="T29" fmla="*/ 420 h 1524"/>
                  <a:gd name="T30" fmla="*/ 1446 w 1986"/>
                  <a:gd name="T31" fmla="*/ 852 h 1524"/>
                  <a:gd name="T32" fmla="*/ 1404 w 1986"/>
                  <a:gd name="T33" fmla="*/ 528 h 1524"/>
                  <a:gd name="T34" fmla="*/ 1368 w 1986"/>
                  <a:gd name="T35" fmla="*/ 366 h 1524"/>
                  <a:gd name="T36" fmla="*/ 1332 w 1986"/>
                  <a:gd name="T37" fmla="*/ 606 h 1524"/>
                  <a:gd name="T38" fmla="*/ 1296 w 1986"/>
                  <a:gd name="T39" fmla="*/ 396 h 1524"/>
                  <a:gd name="T40" fmla="*/ 1254 w 1986"/>
                  <a:gd name="T41" fmla="*/ 360 h 1524"/>
                  <a:gd name="T42" fmla="*/ 1218 w 1986"/>
                  <a:gd name="T43" fmla="*/ 516 h 1524"/>
                  <a:gd name="T44" fmla="*/ 1182 w 1986"/>
                  <a:gd name="T45" fmla="*/ 696 h 1524"/>
                  <a:gd name="T46" fmla="*/ 1146 w 1986"/>
                  <a:gd name="T47" fmla="*/ 570 h 1524"/>
                  <a:gd name="T48" fmla="*/ 1110 w 1986"/>
                  <a:gd name="T49" fmla="*/ 420 h 1524"/>
                  <a:gd name="T50" fmla="*/ 1074 w 1986"/>
                  <a:gd name="T51" fmla="*/ 378 h 1524"/>
                  <a:gd name="T52" fmla="*/ 1032 w 1986"/>
                  <a:gd name="T53" fmla="*/ 564 h 1524"/>
                  <a:gd name="T54" fmla="*/ 996 w 1986"/>
                  <a:gd name="T55" fmla="*/ 498 h 1524"/>
                  <a:gd name="T56" fmla="*/ 960 w 1986"/>
                  <a:gd name="T57" fmla="*/ 666 h 1524"/>
                  <a:gd name="T58" fmla="*/ 924 w 1986"/>
                  <a:gd name="T59" fmla="*/ 720 h 1524"/>
                  <a:gd name="T60" fmla="*/ 888 w 1986"/>
                  <a:gd name="T61" fmla="*/ 606 h 1524"/>
                  <a:gd name="T62" fmla="*/ 846 w 1986"/>
                  <a:gd name="T63" fmla="*/ 690 h 1524"/>
                  <a:gd name="T64" fmla="*/ 810 w 1986"/>
                  <a:gd name="T65" fmla="*/ 690 h 1524"/>
                  <a:gd name="T66" fmla="*/ 774 w 1986"/>
                  <a:gd name="T67" fmla="*/ 954 h 1524"/>
                  <a:gd name="T68" fmla="*/ 738 w 1986"/>
                  <a:gd name="T69" fmla="*/ 648 h 1524"/>
                  <a:gd name="T70" fmla="*/ 702 w 1986"/>
                  <a:gd name="T71" fmla="*/ 366 h 1524"/>
                  <a:gd name="T72" fmla="*/ 672 w 1986"/>
                  <a:gd name="T73" fmla="*/ 720 h 1524"/>
                  <a:gd name="T74" fmla="*/ 642 w 1986"/>
                  <a:gd name="T75" fmla="*/ 690 h 1524"/>
                  <a:gd name="T76" fmla="*/ 606 w 1986"/>
                  <a:gd name="T77" fmla="*/ 720 h 1524"/>
                  <a:gd name="T78" fmla="*/ 570 w 1986"/>
                  <a:gd name="T79" fmla="*/ 540 h 1524"/>
                  <a:gd name="T80" fmla="*/ 540 w 1986"/>
                  <a:gd name="T81" fmla="*/ 756 h 1524"/>
                  <a:gd name="T82" fmla="*/ 504 w 1986"/>
                  <a:gd name="T83" fmla="*/ 846 h 1524"/>
                  <a:gd name="T84" fmla="*/ 474 w 1986"/>
                  <a:gd name="T85" fmla="*/ 702 h 1524"/>
                  <a:gd name="T86" fmla="*/ 444 w 1986"/>
                  <a:gd name="T87" fmla="*/ 870 h 1524"/>
                  <a:gd name="T88" fmla="*/ 414 w 1986"/>
                  <a:gd name="T89" fmla="*/ 786 h 1524"/>
                  <a:gd name="T90" fmla="*/ 384 w 1986"/>
                  <a:gd name="T91" fmla="*/ 864 h 1524"/>
                  <a:gd name="T92" fmla="*/ 354 w 1986"/>
                  <a:gd name="T93" fmla="*/ 744 h 1524"/>
                  <a:gd name="T94" fmla="*/ 324 w 1986"/>
                  <a:gd name="T95" fmla="*/ 786 h 1524"/>
                  <a:gd name="T96" fmla="*/ 294 w 1986"/>
                  <a:gd name="T97" fmla="*/ 804 h 1524"/>
                  <a:gd name="T98" fmla="*/ 270 w 1986"/>
                  <a:gd name="T99" fmla="*/ 642 h 1524"/>
                  <a:gd name="T100" fmla="*/ 240 w 1986"/>
                  <a:gd name="T101" fmla="*/ 696 h 1524"/>
                  <a:gd name="T102" fmla="*/ 216 w 1986"/>
                  <a:gd name="T103" fmla="*/ 678 h 1524"/>
                  <a:gd name="T104" fmla="*/ 192 w 1986"/>
                  <a:gd name="T105" fmla="*/ 912 h 1524"/>
                  <a:gd name="T106" fmla="*/ 168 w 1986"/>
                  <a:gd name="T107" fmla="*/ 594 h 1524"/>
                  <a:gd name="T108" fmla="*/ 138 w 1986"/>
                  <a:gd name="T109" fmla="*/ 750 h 1524"/>
                  <a:gd name="T110" fmla="*/ 114 w 1986"/>
                  <a:gd name="T111" fmla="*/ 870 h 1524"/>
                  <a:gd name="T112" fmla="*/ 90 w 1986"/>
                  <a:gd name="T113" fmla="*/ 732 h 1524"/>
                  <a:gd name="T114" fmla="*/ 72 w 1986"/>
                  <a:gd name="T115" fmla="*/ 576 h 1524"/>
                  <a:gd name="T116" fmla="*/ 54 w 1986"/>
                  <a:gd name="T117" fmla="*/ 642 h 1524"/>
                  <a:gd name="T118" fmla="*/ 36 w 1986"/>
                  <a:gd name="T119" fmla="*/ 666 h 1524"/>
                  <a:gd name="T120" fmla="*/ 12 w 1986"/>
                  <a:gd name="T121" fmla="*/ 816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86" h="1524">
                    <a:moveTo>
                      <a:pt x="1986" y="1218"/>
                    </a:moveTo>
                    <a:lnTo>
                      <a:pt x="1986" y="1524"/>
                    </a:lnTo>
                    <a:lnTo>
                      <a:pt x="1974" y="1338"/>
                    </a:lnTo>
                    <a:lnTo>
                      <a:pt x="1968" y="882"/>
                    </a:lnTo>
                    <a:lnTo>
                      <a:pt x="1956" y="1008"/>
                    </a:lnTo>
                    <a:lnTo>
                      <a:pt x="1944" y="1506"/>
                    </a:lnTo>
                    <a:lnTo>
                      <a:pt x="1932" y="1344"/>
                    </a:lnTo>
                    <a:lnTo>
                      <a:pt x="1920" y="1284"/>
                    </a:lnTo>
                    <a:lnTo>
                      <a:pt x="1908" y="1284"/>
                    </a:lnTo>
                    <a:lnTo>
                      <a:pt x="1896" y="1164"/>
                    </a:lnTo>
                    <a:lnTo>
                      <a:pt x="1884" y="1254"/>
                    </a:lnTo>
                    <a:lnTo>
                      <a:pt x="1878" y="1164"/>
                    </a:lnTo>
                    <a:lnTo>
                      <a:pt x="1866" y="1128"/>
                    </a:lnTo>
                    <a:lnTo>
                      <a:pt x="1854" y="1350"/>
                    </a:lnTo>
                    <a:lnTo>
                      <a:pt x="1842" y="1206"/>
                    </a:lnTo>
                    <a:lnTo>
                      <a:pt x="1830" y="1158"/>
                    </a:lnTo>
                    <a:lnTo>
                      <a:pt x="1818" y="1266"/>
                    </a:lnTo>
                    <a:lnTo>
                      <a:pt x="1812" y="1500"/>
                    </a:lnTo>
                    <a:lnTo>
                      <a:pt x="1800" y="1386"/>
                    </a:lnTo>
                    <a:lnTo>
                      <a:pt x="1788" y="1320"/>
                    </a:lnTo>
                    <a:lnTo>
                      <a:pt x="1776" y="1254"/>
                    </a:lnTo>
                    <a:lnTo>
                      <a:pt x="1764" y="798"/>
                    </a:lnTo>
                    <a:lnTo>
                      <a:pt x="1752" y="1128"/>
                    </a:lnTo>
                    <a:lnTo>
                      <a:pt x="1740" y="822"/>
                    </a:lnTo>
                    <a:lnTo>
                      <a:pt x="1728" y="1104"/>
                    </a:lnTo>
                    <a:lnTo>
                      <a:pt x="1710" y="1104"/>
                    </a:lnTo>
                    <a:lnTo>
                      <a:pt x="1698" y="1008"/>
                    </a:lnTo>
                    <a:lnTo>
                      <a:pt x="1692" y="672"/>
                    </a:lnTo>
                    <a:lnTo>
                      <a:pt x="1680" y="966"/>
                    </a:lnTo>
                    <a:lnTo>
                      <a:pt x="1668" y="306"/>
                    </a:lnTo>
                    <a:lnTo>
                      <a:pt x="1656" y="282"/>
                    </a:lnTo>
                    <a:lnTo>
                      <a:pt x="1644" y="720"/>
                    </a:lnTo>
                    <a:lnTo>
                      <a:pt x="1632" y="780"/>
                    </a:lnTo>
                    <a:lnTo>
                      <a:pt x="1620" y="606"/>
                    </a:lnTo>
                    <a:lnTo>
                      <a:pt x="1608" y="492"/>
                    </a:lnTo>
                    <a:lnTo>
                      <a:pt x="1596" y="798"/>
                    </a:lnTo>
                    <a:lnTo>
                      <a:pt x="1584" y="0"/>
                    </a:lnTo>
                    <a:lnTo>
                      <a:pt x="1572" y="408"/>
                    </a:lnTo>
                    <a:lnTo>
                      <a:pt x="1560" y="246"/>
                    </a:lnTo>
                    <a:lnTo>
                      <a:pt x="1542" y="378"/>
                    </a:lnTo>
                    <a:lnTo>
                      <a:pt x="1536" y="258"/>
                    </a:lnTo>
                    <a:lnTo>
                      <a:pt x="1518" y="522"/>
                    </a:lnTo>
                    <a:lnTo>
                      <a:pt x="1506" y="564"/>
                    </a:lnTo>
                    <a:lnTo>
                      <a:pt x="1494" y="828"/>
                    </a:lnTo>
                    <a:lnTo>
                      <a:pt x="1476" y="420"/>
                    </a:lnTo>
                    <a:lnTo>
                      <a:pt x="1464" y="534"/>
                    </a:lnTo>
                    <a:lnTo>
                      <a:pt x="1452" y="462"/>
                    </a:lnTo>
                    <a:lnTo>
                      <a:pt x="1446" y="852"/>
                    </a:lnTo>
                    <a:lnTo>
                      <a:pt x="1434" y="528"/>
                    </a:lnTo>
                    <a:lnTo>
                      <a:pt x="1416" y="522"/>
                    </a:lnTo>
                    <a:lnTo>
                      <a:pt x="1404" y="528"/>
                    </a:lnTo>
                    <a:lnTo>
                      <a:pt x="1392" y="438"/>
                    </a:lnTo>
                    <a:lnTo>
                      <a:pt x="1380" y="198"/>
                    </a:lnTo>
                    <a:lnTo>
                      <a:pt x="1368" y="366"/>
                    </a:lnTo>
                    <a:lnTo>
                      <a:pt x="1356" y="570"/>
                    </a:lnTo>
                    <a:lnTo>
                      <a:pt x="1344" y="528"/>
                    </a:lnTo>
                    <a:lnTo>
                      <a:pt x="1332" y="606"/>
                    </a:lnTo>
                    <a:lnTo>
                      <a:pt x="1320" y="894"/>
                    </a:lnTo>
                    <a:lnTo>
                      <a:pt x="1308" y="528"/>
                    </a:lnTo>
                    <a:lnTo>
                      <a:pt x="1296" y="396"/>
                    </a:lnTo>
                    <a:lnTo>
                      <a:pt x="1284" y="618"/>
                    </a:lnTo>
                    <a:lnTo>
                      <a:pt x="1272" y="594"/>
                    </a:lnTo>
                    <a:lnTo>
                      <a:pt x="1254" y="360"/>
                    </a:lnTo>
                    <a:lnTo>
                      <a:pt x="1242" y="456"/>
                    </a:lnTo>
                    <a:lnTo>
                      <a:pt x="1230" y="498"/>
                    </a:lnTo>
                    <a:lnTo>
                      <a:pt x="1218" y="516"/>
                    </a:lnTo>
                    <a:lnTo>
                      <a:pt x="1206" y="468"/>
                    </a:lnTo>
                    <a:lnTo>
                      <a:pt x="1194" y="558"/>
                    </a:lnTo>
                    <a:lnTo>
                      <a:pt x="1182" y="696"/>
                    </a:lnTo>
                    <a:lnTo>
                      <a:pt x="1170" y="348"/>
                    </a:lnTo>
                    <a:lnTo>
                      <a:pt x="1158" y="702"/>
                    </a:lnTo>
                    <a:lnTo>
                      <a:pt x="1146" y="570"/>
                    </a:lnTo>
                    <a:lnTo>
                      <a:pt x="1134" y="606"/>
                    </a:lnTo>
                    <a:lnTo>
                      <a:pt x="1122" y="468"/>
                    </a:lnTo>
                    <a:lnTo>
                      <a:pt x="1110" y="420"/>
                    </a:lnTo>
                    <a:lnTo>
                      <a:pt x="1098" y="510"/>
                    </a:lnTo>
                    <a:lnTo>
                      <a:pt x="1086" y="288"/>
                    </a:lnTo>
                    <a:lnTo>
                      <a:pt x="1074" y="378"/>
                    </a:lnTo>
                    <a:lnTo>
                      <a:pt x="1062" y="540"/>
                    </a:lnTo>
                    <a:lnTo>
                      <a:pt x="1050" y="600"/>
                    </a:lnTo>
                    <a:lnTo>
                      <a:pt x="1032" y="564"/>
                    </a:lnTo>
                    <a:lnTo>
                      <a:pt x="1020" y="810"/>
                    </a:lnTo>
                    <a:lnTo>
                      <a:pt x="1008" y="768"/>
                    </a:lnTo>
                    <a:lnTo>
                      <a:pt x="996" y="498"/>
                    </a:lnTo>
                    <a:lnTo>
                      <a:pt x="984" y="780"/>
                    </a:lnTo>
                    <a:lnTo>
                      <a:pt x="972" y="696"/>
                    </a:lnTo>
                    <a:lnTo>
                      <a:pt x="960" y="666"/>
                    </a:lnTo>
                    <a:lnTo>
                      <a:pt x="948" y="798"/>
                    </a:lnTo>
                    <a:lnTo>
                      <a:pt x="936" y="492"/>
                    </a:lnTo>
                    <a:lnTo>
                      <a:pt x="924" y="720"/>
                    </a:lnTo>
                    <a:lnTo>
                      <a:pt x="906" y="618"/>
                    </a:lnTo>
                    <a:lnTo>
                      <a:pt x="900" y="786"/>
                    </a:lnTo>
                    <a:lnTo>
                      <a:pt x="888" y="606"/>
                    </a:lnTo>
                    <a:lnTo>
                      <a:pt x="876" y="720"/>
                    </a:lnTo>
                    <a:lnTo>
                      <a:pt x="864" y="666"/>
                    </a:lnTo>
                    <a:lnTo>
                      <a:pt x="846" y="690"/>
                    </a:lnTo>
                    <a:lnTo>
                      <a:pt x="834" y="816"/>
                    </a:lnTo>
                    <a:lnTo>
                      <a:pt x="822" y="498"/>
                    </a:lnTo>
                    <a:lnTo>
                      <a:pt x="810" y="690"/>
                    </a:lnTo>
                    <a:lnTo>
                      <a:pt x="798" y="474"/>
                    </a:lnTo>
                    <a:lnTo>
                      <a:pt x="786" y="708"/>
                    </a:lnTo>
                    <a:lnTo>
                      <a:pt x="774" y="954"/>
                    </a:lnTo>
                    <a:lnTo>
                      <a:pt x="762" y="756"/>
                    </a:lnTo>
                    <a:lnTo>
                      <a:pt x="750" y="552"/>
                    </a:lnTo>
                    <a:lnTo>
                      <a:pt x="738" y="648"/>
                    </a:lnTo>
                    <a:lnTo>
                      <a:pt x="726" y="852"/>
                    </a:lnTo>
                    <a:lnTo>
                      <a:pt x="720" y="378"/>
                    </a:lnTo>
                    <a:lnTo>
                      <a:pt x="702" y="366"/>
                    </a:lnTo>
                    <a:lnTo>
                      <a:pt x="696" y="762"/>
                    </a:lnTo>
                    <a:lnTo>
                      <a:pt x="684" y="498"/>
                    </a:lnTo>
                    <a:lnTo>
                      <a:pt x="672" y="720"/>
                    </a:lnTo>
                    <a:lnTo>
                      <a:pt x="660" y="678"/>
                    </a:lnTo>
                    <a:lnTo>
                      <a:pt x="648" y="630"/>
                    </a:lnTo>
                    <a:lnTo>
                      <a:pt x="642" y="690"/>
                    </a:lnTo>
                    <a:lnTo>
                      <a:pt x="630" y="648"/>
                    </a:lnTo>
                    <a:lnTo>
                      <a:pt x="618" y="552"/>
                    </a:lnTo>
                    <a:lnTo>
                      <a:pt x="606" y="720"/>
                    </a:lnTo>
                    <a:lnTo>
                      <a:pt x="594" y="696"/>
                    </a:lnTo>
                    <a:lnTo>
                      <a:pt x="582" y="678"/>
                    </a:lnTo>
                    <a:lnTo>
                      <a:pt x="570" y="540"/>
                    </a:lnTo>
                    <a:lnTo>
                      <a:pt x="558" y="672"/>
                    </a:lnTo>
                    <a:lnTo>
                      <a:pt x="546" y="636"/>
                    </a:lnTo>
                    <a:lnTo>
                      <a:pt x="540" y="756"/>
                    </a:lnTo>
                    <a:lnTo>
                      <a:pt x="528" y="618"/>
                    </a:lnTo>
                    <a:lnTo>
                      <a:pt x="516" y="858"/>
                    </a:lnTo>
                    <a:lnTo>
                      <a:pt x="504" y="846"/>
                    </a:lnTo>
                    <a:lnTo>
                      <a:pt x="498" y="906"/>
                    </a:lnTo>
                    <a:lnTo>
                      <a:pt x="486" y="624"/>
                    </a:lnTo>
                    <a:lnTo>
                      <a:pt x="474" y="702"/>
                    </a:lnTo>
                    <a:lnTo>
                      <a:pt x="468" y="906"/>
                    </a:lnTo>
                    <a:lnTo>
                      <a:pt x="456" y="750"/>
                    </a:lnTo>
                    <a:lnTo>
                      <a:pt x="444" y="870"/>
                    </a:lnTo>
                    <a:lnTo>
                      <a:pt x="432" y="672"/>
                    </a:lnTo>
                    <a:lnTo>
                      <a:pt x="426" y="570"/>
                    </a:lnTo>
                    <a:lnTo>
                      <a:pt x="414" y="786"/>
                    </a:lnTo>
                    <a:lnTo>
                      <a:pt x="402" y="732"/>
                    </a:lnTo>
                    <a:lnTo>
                      <a:pt x="396" y="690"/>
                    </a:lnTo>
                    <a:lnTo>
                      <a:pt x="384" y="864"/>
                    </a:lnTo>
                    <a:lnTo>
                      <a:pt x="372" y="612"/>
                    </a:lnTo>
                    <a:lnTo>
                      <a:pt x="360" y="528"/>
                    </a:lnTo>
                    <a:lnTo>
                      <a:pt x="354" y="744"/>
                    </a:lnTo>
                    <a:lnTo>
                      <a:pt x="342" y="744"/>
                    </a:lnTo>
                    <a:lnTo>
                      <a:pt x="330" y="780"/>
                    </a:lnTo>
                    <a:lnTo>
                      <a:pt x="324" y="786"/>
                    </a:lnTo>
                    <a:lnTo>
                      <a:pt x="312" y="798"/>
                    </a:lnTo>
                    <a:lnTo>
                      <a:pt x="306" y="546"/>
                    </a:lnTo>
                    <a:lnTo>
                      <a:pt x="294" y="804"/>
                    </a:lnTo>
                    <a:lnTo>
                      <a:pt x="288" y="666"/>
                    </a:lnTo>
                    <a:lnTo>
                      <a:pt x="276" y="552"/>
                    </a:lnTo>
                    <a:lnTo>
                      <a:pt x="270" y="642"/>
                    </a:lnTo>
                    <a:lnTo>
                      <a:pt x="258" y="822"/>
                    </a:lnTo>
                    <a:lnTo>
                      <a:pt x="252" y="606"/>
                    </a:lnTo>
                    <a:lnTo>
                      <a:pt x="240" y="696"/>
                    </a:lnTo>
                    <a:lnTo>
                      <a:pt x="234" y="660"/>
                    </a:lnTo>
                    <a:lnTo>
                      <a:pt x="222" y="750"/>
                    </a:lnTo>
                    <a:lnTo>
                      <a:pt x="216" y="678"/>
                    </a:lnTo>
                    <a:lnTo>
                      <a:pt x="204" y="612"/>
                    </a:lnTo>
                    <a:lnTo>
                      <a:pt x="198" y="576"/>
                    </a:lnTo>
                    <a:lnTo>
                      <a:pt x="192" y="912"/>
                    </a:lnTo>
                    <a:lnTo>
                      <a:pt x="180" y="702"/>
                    </a:lnTo>
                    <a:lnTo>
                      <a:pt x="174" y="858"/>
                    </a:lnTo>
                    <a:lnTo>
                      <a:pt x="168" y="594"/>
                    </a:lnTo>
                    <a:lnTo>
                      <a:pt x="156" y="594"/>
                    </a:lnTo>
                    <a:lnTo>
                      <a:pt x="150" y="642"/>
                    </a:lnTo>
                    <a:lnTo>
                      <a:pt x="138" y="750"/>
                    </a:lnTo>
                    <a:lnTo>
                      <a:pt x="132" y="798"/>
                    </a:lnTo>
                    <a:lnTo>
                      <a:pt x="126" y="516"/>
                    </a:lnTo>
                    <a:lnTo>
                      <a:pt x="114" y="870"/>
                    </a:lnTo>
                    <a:lnTo>
                      <a:pt x="108" y="870"/>
                    </a:lnTo>
                    <a:lnTo>
                      <a:pt x="102" y="666"/>
                    </a:lnTo>
                    <a:lnTo>
                      <a:pt x="90" y="732"/>
                    </a:lnTo>
                    <a:lnTo>
                      <a:pt x="84" y="768"/>
                    </a:lnTo>
                    <a:lnTo>
                      <a:pt x="78" y="696"/>
                    </a:lnTo>
                    <a:lnTo>
                      <a:pt x="72" y="576"/>
                    </a:lnTo>
                    <a:lnTo>
                      <a:pt x="66" y="732"/>
                    </a:lnTo>
                    <a:lnTo>
                      <a:pt x="60" y="624"/>
                    </a:lnTo>
                    <a:lnTo>
                      <a:pt x="54" y="642"/>
                    </a:lnTo>
                    <a:lnTo>
                      <a:pt x="48" y="738"/>
                    </a:lnTo>
                    <a:lnTo>
                      <a:pt x="42" y="720"/>
                    </a:lnTo>
                    <a:lnTo>
                      <a:pt x="36" y="666"/>
                    </a:lnTo>
                    <a:lnTo>
                      <a:pt x="30" y="732"/>
                    </a:lnTo>
                    <a:lnTo>
                      <a:pt x="24" y="828"/>
                    </a:lnTo>
                    <a:lnTo>
                      <a:pt x="12" y="816"/>
                    </a:lnTo>
                    <a:lnTo>
                      <a:pt x="6" y="744"/>
                    </a:lnTo>
                    <a:lnTo>
                      <a:pt x="0" y="816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9" name="Rectangle 292">
                <a:extLst>
                  <a:ext uri="{FF2B5EF4-FFF2-40B4-BE49-F238E27FC236}">
                    <a16:creationId xmlns:a16="http://schemas.microsoft.com/office/drawing/2014/main" id="{3F8499F5-62E6-4B05-9419-F2DDA67DB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" y="271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0" name="Rectangle 293">
                <a:extLst>
                  <a:ext uri="{FF2B5EF4-FFF2-40B4-BE49-F238E27FC236}">
                    <a16:creationId xmlns:a16="http://schemas.microsoft.com/office/drawing/2014/main" id="{9BAC5545-6F7E-4D99-939F-8880F9AA9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3" y="301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1" name="Rectangle 294">
                <a:extLst>
                  <a:ext uri="{FF2B5EF4-FFF2-40B4-BE49-F238E27FC236}">
                    <a16:creationId xmlns:a16="http://schemas.microsoft.com/office/drawing/2014/main" id="{C51A35A1-4394-4BC9-86F5-56513BFAC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283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2" name="Rectangle 295">
                <a:extLst>
                  <a:ext uri="{FF2B5EF4-FFF2-40B4-BE49-F238E27FC236}">
                    <a16:creationId xmlns:a16="http://schemas.microsoft.com/office/drawing/2014/main" id="{45B5CA7D-AC35-40E6-AB82-2F885692E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238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3" name="Rectangle 296">
                <a:extLst>
                  <a:ext uri="{FF2B5EF4-FFF2-40B4-BE49-F238E27FC236}">
                    <a16:creationId xmlns:a16="http://schemas.microsoft.com/office/drawing/2014/main" id="{3A69EBCE-9C4C-4CC1-923A-9D4EB99E7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" y="250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4" name="Rectangle 297">
                <a:extLst>
                  <a:ext uri="{FF2B5EF4-FFF2-40B4-BE49-F238E27FC236}">
                    <a16:creationId xmlns:a16="http://schemas.microsoft.com/office/drawing/2014/main" id="{5C1FB117-5358-428A-9280-61C88FA0A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99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5" name="Rectangle 298">
                <a:extLst>
                  <a:ext uri="{FF2B5EF4-FFF2-40B4-BE49-F238E27FC236}">
                    <a16:creationId xmlns:a16="http://schemas.microsoft.com/office/drawing/2014/main" id="{117EAF2D-68D1-4DDC-92B6-5DF5564AB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" y="283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6" name="Rectangle 299">
                <a:extLst>
                  <a:ext uri="{FF2B5EF4-FFF2-40B4-BE49-F238E27FC236}">
                    <a16:creationId xmlns:a16="http://schemas.microsoft.com/office/drawing/2014/main" id="{D58E2E54-C7B8-43EB-99F2-9AA6782DC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278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7" name="Rectangle 300">
                <a:extLst>
                  <a:ext uri="{FF2B5EF4-FFF2-40B4-BE49-F238E27FC236}">
                    <a16:creationId xmlns:a16="http://schemas.microsoft.com/office/drawing/2014/main" id="{99AE32FC-C6D7-4EF3-9DF2-991AC6B7E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" y="277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8" name="Rectangle 301">
                <a:extLst>
                  <a:ext uri="{FF2B5EF4-FFF2-40B4-BE49-F238E27FC236}">
                    <a16:creationId xmlns:a16="http://schemas.microsoft.com/office/drawing/2014/main" id="{38C0C3B9-B3B2-4D78-9573-9873FFB8A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265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9" name="Rectangle 302">
                <a:extLst>
                  <a:ext uri="{FF2B5EF4-FFF2-40B4-BE49-F238E27FC236}">
                    <a16:creationId xmlns:a16="http://schemas.microsoft.com/office/drawing/2014/main" id="{6262442C-2BEA-4E82-92BC-C9605AF81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75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0" name="Rectangle 303">
                <a:extLst>
                  <a:ext uri="{FF2B5EF4-FFF2-40B4-BE49-F238E27FC236}">
                    <a16:creationId xmlns:a16="http://schemas.microsoft.com/office/drawing/2014/main" id="{4B63EBFE-FA42-41BD-8D60-9EA3AE13D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265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1" name="Rectangle 304">
                <a:extLst>
                  <a:ext uri="{FF2B5EF4-FFF2-40B4-BE49-F238E27FC236}">
                    <a16:creationId xmlns:a16="http://schemas.microsoft.com/office/drawing/2014/main" id="{07E049BB-FC49-42F8-8CB8-4F43AEAF9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" y="262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2" name="Rectangle 305">
                <a:extLst>
                  <a:ext uri="{FF2B5EF4-FFF2-40B4-BE49-F238E27FC236}">
                    <a16:creationId xmlns:a16="http://schemas.microsoft.com/office/drawing/2014/main" id="{3FDC695E-DAB1-4F9A-8115-B099F27BC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" y="284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3" name="Rectangle 306">
                <a:extLst>
                  <a:ext uri="{FF2B5EF4-FFF2-40B4-BE49-F238E27FC236}">
                    <a16:creationId xmlns:a16="http://schemas.microsoft.com/office/drawing/2014/main" id="{EB09E33D-8C5A-4680-80F4-6812E72E6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" y="269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4" name="Rectangle 307">
                <a:extLst>
                  <a:ext uri="{FF2B5EF4-FFF2-40B4-BE49-F238E27FC236}">
                    <a16:creationId xmlns:a16="http://schemas.microsoft.com/office/drawing/2014/main" id="{EB3C56D3-273E-4FE3-900D-50DB56714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265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5" name="Rectangle 308">
                <a:extLst>
                  <a:ext uri="{FF2B5EF4-FFF2-40B4-BE49-F238E27FC236}">
                    <a16:creationId xmlns:a16="http://schemas.microsoft.com/office/drawing/2014/main" id="{CC707E6F-6603-4B68-8B04-AD21F541E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275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6" name="Rectangle 309">
                <a:extLst>
                  <a:ext uri="{FF2B5EF4-FFF2-40B4-BE49-F238E27FC236}">
                    <a16:creationId xmlns:a16="http://schemas.microsoft.com/office/drawing/2014/main" id="{FB5D4ABA-0B87-4C34-92DE-D75C093B9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99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7" name="Rectangle 310">
                <a:extLst>
                  <a:ext uri="{FF2B5EF4-FFF2-40B4-BE49-F238E27FC236}">
                    <a16:creationId xmlns:a16="http://schemas.microsoft.com/office/drawing/2014/main" id="{C728968A-9903-4ECC-BFE0-10C6579AB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7" y="287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8" name="Rectangle 311">
                <a:extLst>
                  <a:ext uri="{FF2B5EF4-FFF2-40B4-BE49-F238E27FC236}">
                    <a16:creationId xmlns:a16="http://schemas.microsoft.com/office/drawing/2014/main" id="{1D9A6369-912F-4BA5-A98F-CD159A61F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281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9" name="Rectangle 312">
                <a:extLst>
                  <a:ext uri="{FF2B5EF4-FFF2-40B4-BE49-F238E27FC236}">
                    <a16:creationId xmlns:a16="http://schemas.microsoft.com/office/drawing/2014/main" id="{A089F2F5-C976-4EDE-BD2F-94EAB8CE4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3" y="275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0" name="Rectangle 313">
                <a:extLst>
                  <a:ext uri="{FF2B5EF4-FFF2-40B4-BE49-F238E27FC236}">
                    <a16:creationId xmlns:a16="http://schemas.microsoft.com/office/drawing/2014/main" id="{5DF41076-EA34-43E4-8D92-1CE09837C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1" y="229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1" name="Rectangle 314">
                <a:extLst>
                  <a:ext uri="{FF2B5EF4-FFF2-40B4-BE49-F238E27FC236}">
                    <a16:creationId xmlns:a16="http://schemas.microsoft.com/office/drawing/2014/main" id="{C08CF6F0-A2BF-4737-B3BD-AF2715726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9" y="262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2" name="Rectangle 315">
                <a:extLst>
                  <a:ext uri="{FF2B5EF4-FFF2-40B4-BE49-F238E27FC236}">
                    <a16:creationId xmlns:a16="http://schemas.microsoft.com/office/drawing/2014/main" id="{A5DE0861-A34A-4AB0-A835-38308C88E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7" y="231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3" name="Rectangle 316">
                <a:extLst>
                  <a:ext uri="{FF2B5EF4-FFF2-40B4-BE49-F238E27FC236}">
                    <a16:creationId xmlns:a16="http://schemas.microsoft.com/office/drawing/2014/main" id="{3F072EA6-EACD-45D6-B35D-20281BA7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" y="259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4" name="Rectangle 317">
                <a:extLst>
                  <a:ext uri="{FF2B5EF4-FFF2-40B4-BE49-F238E27FC236}">
                    <a16:creationId xmlns:a16="http://schemas.microsoft.com/office/drawing/2014/main" id="{18A6FE67-BFBA-41C1-B71D-2A99C116A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" y="260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5" name="Rectangle 318">
                <a:extLst>
                  <a:ext uri="{FF2B5EF4-FFF2-40B4-BE49-F238E27FC236}">
                    <a16:creationId xmlns:a16="http://schemas.microsoft.com/office/drawing/2014/main" id="{16ACB273-0EDE-47FC-AE4F-35E4C7242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1" y="250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6" name="Rectangle 319">
                <a:extLst>
                  <a:ext uri="{FF2B5EF4-FFF2-40B4-BE49-F238E27FC236}">
                    <a16:creationId xmlns:a16="http://schemas.microsoft.com/office/drawing/2014/main" id="{A0EF7E0C-6C76-4FAB-95E0-35972CF4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216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7" name="Rectangle 320">
                <a:extLst>
                  <a:ext uri="{FF2B5EF4-FFF2-40B4-BE49-F238E27FC236}">
                    <a16:creationId xmlns:a16="http://schemas.microsoft.com/office/drawing/2014/main" id="{875FBCD5-9EBF-464B-816A-325948104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" y="245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8" name="Rectangle 321">
                <a:extLst>
                  <a:ext uri="{FF2B5EF4-FFF2-40B4-BE49-F238E27FC236}">
                    <a16:creationId xmlns:a16="http://schemas.microsoft.com/office/drawing/2014/main" id="{AD5DFC6B-90AC-43B8-8183-0F5094EE2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179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9" name="Rectangle 322">
                <a:extLst>
                  <a:ext uri="{FF2B5EF4-FFF2-40B4-BE49-F238E27FC236}">
                    <a16:creationId xmlns:a16="http://schemas.microsoft.com/office/drawing/2014/main" id="{CD32E17A-0A43-4B8F-AF6B-DF60DDC0F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178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0" name="Rectangle 323">
                <a:extLst>
                  <a:ext uri="{FF2B5EF4-FFF2-40B4-BE49-F238E27FC236}">
                    <a16:creationId xmlns:a16="http://schemas.microsoft.com/office/drawing/2014/main" id="{9E4D58B3-1ECF-4B1C-AA3B-660699960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21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1" name="Rectangle 324">
                <a:extLst>
                  <a:ext uri="{FF2B5EF4-FFF2-40B4-BE49-F238E27FC236}">
                    <a16:creationId xmlns:a16="http://schemas.microsoft.com/office/drawing/2014/main" id="{0EFD5CEA-AC8E-466C-B1D3-4330ADCFC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" y="227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2" name="Rectangle 325">
                <a:extLst>
                  <a:ext uri="{FF2B5EF4-FFF2-40B4-BE49-F238E27FC236}">
                    <a16:creationId xmlns:a16="http://schemas.microsoft.com/office/drawing/2014/main" id="{202CA6F3-200A-4647-8DF6-598455C9C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209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3" name="Rectangle 326">
                <a:extLst>
                  <a:ext uri="{FF2B5EF4-FFF2-40B4-BE49-F238E27FC236}">
                    <a16:creationId xmlns:a16="http://schemas.microsoft.com/office/drawing/2014/main" id="{E8B9AEBA-6157-4749-90E8-B9253CD08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199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4" name="Rectangle 327">
                <a:extLst>
                  <a:ext uri="{FF2B5EF4-FFF2-40B4-BE49-F238E27FC236}">
                    <a16:creationId xmlns:a16="http://schemas.microsoft.com/office/drawing/2014/main" id="{DE842696-F2C3-4FFF-9E8E-AC44D2FA8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3" y="229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" name="Rectangle 328">
                <a:extLst>
                  <a:ext uri="{FF2B5EF4-FFF2-40B4-BE49-F238E27FC236}">
                    <a16:creationId xmlns:a16="http://schemas.microsoft.com/office/drawing/2014/main" id="{2B052AF2-FCD0-4B69-8087-1930401E9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149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" name="Rectangle 329">
                <a:extLst>
                  <a:ext uri="{FF2B5EF4-FFF2-40B4-BE49-F238E27FC236}">
                    <a16:creationId xmlns:a16="http://schemas.microsoft.com/office/drawing/2014/main" id="{27782EBD-C8C2-46D5-A3A9-6B49CD877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190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" name="Rectangle 330">
                <a:extLst>
                  <a:ext uri="{FF2B5EF4-FFF2-40B4-BE49-F238E27FC236}">
                    <a16:creationId xmlns:a16="http://schemas.microsoft.com/office/drawing/2014/main" id="{4E40D0E9-0A9F-4391-9A77-2D36321DB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" y="173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" name="Rectangle 331">
                <a:extLst>
                  <a:ext uri="{FF2B5EF4-FFF2-40B4-BE49-F238E27FC236}">
                    <a16:creationId xmlns:a16="http://schemas.microsoft.com/office/drawing/2014/main" id="{BF9BDBD7-2EFB-4300-B7AF-3C71C9E31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87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" name="Rectangle 332">
                <a:extLst>
                  <a:ext uri="{FF2B5EF4-FFF2-40B4-BE49-F238E27FC236}">
                    <a16:creationId xmlns:a16="http://schemas.microsoft.com/office/drawing/2014/main" id="{46A59C50-4894-47A0-A931-54E5531F5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3" y="175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" name="Rectangle 333">
                <a:extLst>
                  <a:ext uri="{FF2B5EF4-FFF2-40B4-BE49-F238E27FC236}">
                    <a16:creationId xmlns:a16="http://schemas.microsoft.com/office/drawing/2014/main" id="{1483A70D-CEA6-41E1-9494-E18F3217B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202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" name="Rectangle 334">
                <a:extLst>
                  <a:ext uri="{FF2B5EF4-FFF2-40B4-BE49-F238E27FC236}">
                    <a16:creationId xmlns:a16="http://schemas.microsoft.com/office/drawing/2014/main" id="{5B80BE6C-E4EF-466F-981E-0E6079B4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" y="206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" name="Rectangle 335">
                <a:extLst>
                  <a:ext uri="{FF2B5EF4-FFF2-40B4-BE49-F238E27FC236}">
                    <a16:creationId xmlns:a16="http://schemas.microsoft.com/office/drawing/2014/main" id="{BBE7814D-79D8-4803-AEEF-B81B90F44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32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" name="Rectangle 336">
                <a:extLst>
                  <a:ext uri="{FF2B5EF4-FFF2-40B4-BE49-F238E27FC236}">
                    <a16:creationId xmlns:a16="http://schemas.microsoft.com/office/drawing/2014/main" id="{BB7477DD-CB36-4534-8B4D-B62E8CE43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191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" name="Rectangle 337">
                <a:extLst>
                  <a:ext uri="{FF2B5EF4-FFF2-40B4-BE49-F238E27FC236}">
                    <a16:creationId xmlns:a16="http://schemas.microsoft.com/office/drawing/2014/main" id="{376C7330-3BD4-4389-93BF-B3C3C089F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" y="202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" name="Rectangle 338">
                <a:extLst>
                  <a:ext uri="{FF2B5EF4-FFF2-40B4-BE49-F238E27FC236}">
                    <a16:creationId xmlns:a16="http://schemas.microsoft.com/office/drawing/2014/main" id="{1232610B-4CAE-4286-9773-B748BB016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196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" name="Rectangle 339">
                <a:extLst>
                  <a:ext uri="{FF2B5EF4-FFF2-40B4-BE49-F238E27FC236}">
                    <a16:creationId xmlns:a16="http://schemas.microsoft.com/office/drawing/2014/main" id="{F586FD46-CED8-48A5-94EF-97ACD73FA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" y="235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" name="Rectangle 340">
                <a:extLst>
                  <a:ext uri="{FF2B5EF4-FFF2-40B4-BE49-F238E27FC236}">
                    <a16:creationId xmlns:a16="http://schemas.microsoft.com/office/drawing/2014/main" id="{7D0EFA6C-8341-47E4-8328-DE584071B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202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" name="Rectangle 341">
                <a:extLst>
                  <a:ext uri="{FF2B5EF4-FFF2-40B4-BE49-F238E27FC236}">
                    <a16:creationId xmlns:a16="http://schemas.microsoft.com/office/drawing/2014/main" id="{4626D08F-909E-451F-8021-28941F345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9" y="201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" name="Rectangle 342">
                <a:extLst>
                  <a:ext uri="{FF2B5EF4-FFF2-40B4-BE49-F238E27FC236}">
                    <a16:creationId xmlns:a16="http://schemas.microsoft.com/office/drawing/2014/main" id="{C4BBD248-D6AD-432E-BA04-B233EB8A2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" y="202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" name="Rectangle 343">
                <a:extLst>
                  <a:ext uri="{FF2B5EF4-FFF2-40B4-BE49-F238E27FC236}">
                    <a16:creationId xmlns:a16="http://schemas.microsoft.com/office/drawing/2014/main" id="{501A4B87-F53C-49B9-AF4D-449662AC1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" y="193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" name="Rectangle 344">
                <a:extLst>
                  <a:ext uri="{FF2B5EF4-FFF2-40B4-BE49-F238E27FC236}">
                    <a16:creationId xmlns:a16="http://schemas.microsoft.com/office/drawing/2014/main" id="{B15361F9-5CEF-49E0-8C2B-EF141389B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169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" name="Rectangle 345">
                <a:extLst>
                  <a:ext uri="{FF2B5EF4-FFF2-40B4-BE49-F238E27FC236}">
                    <a16:creationId xmlns:a16="http://schemas.microsoft.com/office/drawing/2014/main" id="{050A0D2F-920D-4ED9-B70B-98A5F5B14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186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" name="Rectangle 346">
                <a:extLst>
                  <a:ext uri="{FF2B5EF4-FFF2-40B4-BE49-F238E27FC236}">
                    <a16:creationId xmlns:a16="http://schemas.microsoft.com/office/drawing/2014/main" id="{86301D2D-677C-40D9-B404-B2C2A3F9D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" y="206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" name="Rectangle 347">
                <a:extLst>
                  <a:ext uri="{FF2B5EF4-FFF2-40B4-BE49-F238E27FC236}">
                    <a16:creationId xmlns:a16="http://schemas.microsoft.com/office/drawing/2014/main" id="{FD028DE2-591E-4A44-B82D-2CE352F92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202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" name="Rectangle 348">
                <a:extLst>
                  <a:ext uri="{FF2B5EF4-FFF2-40B4-BE49-F238E27FC236}">
                    <a16:creationId xmlns:a16="http://schemas.microsoft.com/office/drawing/2014/main" id="{E008FAC2-58F7-41EE-8E09-9F75E4FEE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209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6" name="Rectangle 349">
                <a:extLst>
                  <a:ext uri="{FF2B5EF4-FFF2-40B4-BE49-F238E27FC236}">
                    <a16:creationId xmlns:a16="http://schemas.microsoft.com/office/drawing/2014/main" id="{89040106-9048-4F94-99AE-913382C9C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39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7" name="Rectangle 350">
                <a:extLst>
                  <a:ext uri="{FF2B5EF4-FFF2-40B4-BE49-F238E27FC236}">
                    <a16:creationId xmlns:a16="http://schemas.microsoft.com/office/drawing/2014/main" id="{F2316A26-51AC-495E-B240-9017D6A89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202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8" name="Rectangle 351">
                <a:extLst>
                  <a:ext uri="{FF2B5EF4-FFF2-40B4-BE49-F238E27FC236}">
                    <a16:creationId xmlns:a16="http://schemas.microsoft.com/office/drawing/2014/main" id="{B949F48D-E3A9-4E88-8184-3D8436BCF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3" y="188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9" name="Rectangle 352">
                <a:extLst>
                  <a:ext uri="{FF2B5EF4-FFF2-40B4-BE49-F238E27FC236}">
                    <a16:creationId xmlns:a16="http://schemas.microsoft.com/office/drawing/2014/main" id="{1AA8E690-10AA-4B14-BFFB-1513BBB28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11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0" name="Rectangle 353">
                <a:extLst>
                  <a:ext uri="{FF2B5EF4-FFF2-40B4-BE49-F238E27FC236}">
                    <a16:creationId xmlns:a16="http://schemas.microsoft.com/office/drawing/2014/main" id="{5B51CCE0-4D34-4C36-83A3-3B96844AB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" y="208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1" name="Rectangle 354">
                <a:extLst>
                  <a:ext uri="{FF2B5EF4-FFF2-40B4-BE49-F238E27FC236}">
                    <a16:creationId xmlns:a16="http://schemas.microsoft.com/office/drawing/2014/main" id="{549FBC47-8D6A-49D6-B9EA-40BEA4F8C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185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2" name="Rectangle 355">
                <a:extLst>
                  <a:ext uri="{FF2B5EF4-FFF2-40B4-BE49-F238E27FC236}">
                    <a16:creationId xmlns:a16="http://schemas.microsoft.com/office/drawing/2014/main" id="{E5B49660-239B-4FBE-AA1C-68BD8CEA0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195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3" name="Rectangle 356">
                <a:extLst>
                  <a:ext uri="{FF2B5EF4-FFF2-40B4-BE49-F238E27FC236}">
                    <a16:creationId xmlns:a16="http://schemas.microsoft.com/office/drawing/2014/main" id="{CDCC4214-E764-4465-88A9-71036C16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3" y="1990"/>
                <a:ext cx="12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4" name="Rectangle 357">
                <a:extLst>
                  <a:ext uri="{FF2B5EF4-FFF2-40B4-BE49-F238E27FC236}">
                    <a16:creationId xmlns:a16="http://schemas.microsoft.com/office/drawing/2014/main" id="{D82836FA-6271-4EBD-969B-11041AE2A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5" y="201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5" name="Rectangle 358">
                <a:extLst>
                  <a:ext uri="{FF2B5EF4-FFF2-40B4-BE49-F238E27FC236}">
                    <a16:creationId xmlns:a16="http://schemas.microsoft.com/office/drawing/2014/main" id="{15A3781A-6B5A-4520-A063-3958828DE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" y="1960"/>
                <a:ext cx="12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6" name="Rectangle 359">
                <a:extLst>
                  <a:ext uri="{FF2B5EF4-FFF2-40B4-BE49-F238E27FC236}">
                    <a16:creationId xmlns:a16="http://schemas.microsoft.com/office/drawing/2014/main" id="{FDB79AAC-5300-449F-9845-17915BEAA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" y="205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7" name="Rectangle 360">
                <a:extLst>
                  <a:ext uri="{FF2B5EF4-FFF2-40B4-BE49-F238E27FC236}">
                    <a16:creationId xmlns:a16="http://schemas.microsoft.com/office/drawing/2014/main" id="{536B6360-23CB-4D30-B51B-D53A56089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218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8" name="Rectangle 361">
                <a:extLst>
                  <a:ext uri="{FF2B5EF4-FFF2-40B4-BE49-F238E27FC236}">
                    <a16:creationId xmlns:a16="http://schemas.microsoft.com/office/drawing/2014/main" id="{92197793-0528-4832-BE05-0259C4656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3" y="184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9" name="Rectangle 362">
                <a:extLst>
                  <a:ext uri="{FF2B5EF4-FFF2-40B4-BE49-F238E27FC236}">
                    <a16:creationId xmlns:a16="http://schemas.microsoft.com/office/drawing/2014/main" id="{D0FDDDF0-7585-4C54-9574-C8D76D0DF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" y="220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0" name="Rectangle 363">
                <a:extLst>
                  <a:ext uri="{FF2B5EF4-FFF2-40B4-BE49-F238E27FC236}">
                    <a16:creationId xmlns:a16="http://schemas.microsoft.com/office/drawing/2014/main" id="{970B1C65-CBF7-4808-ADE8-8180F9B62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" y="2068"/>
                <a:ext cx="12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1" name="Rectangle 364">
                <a:extLst>
                  <a:ext uri="{FF2B5EF4-FFF2-40B4-BE49-F238E27FC236}">
                    <a16:creationId xmlns:a16="http://schemas.microsoft.com/office/drawing/2014/main" id="{CA59E573-DF70-47C7-9B6B-5E1925304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" y="210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2" name="Rectangle 365">
                <a:extLst>
                  <a:ext uri="{FF2B5EF4-FFF2-40B4-BE49-F238E27FC236}">
                    <a16:creationId xmlns:a16="http://schemas.microsoft.com/office/drawing/2014/main" id="{8EE7CEDB-0CAC-4EB6-AC6F-0A6C5B58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" y="196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3" name="Rectangle 366">
                <a:extLst>
                  <a:ext uri="{FF2B5EF4-FFF2-40B4-BE49-F238E27FC236}">
                    <a16:creationId xmlns:a16="http://schemas.microsoft.com/office/drawing/2014/main" id="{9E40D8E7-5560-40E4-8D17-7F3B7E159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7" y="191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4" name="Rectangle 367">
                <a:extLst>
                  <a:ext uri="{FF2B5EF4-FFF2-40B4-BE49-F238E27FC236}">
                    <a16:creationId xmlns:a16="http://schemas.microsoft.com/office/drawing/2014/main" id="{11CA0A11-A9A4-4E74-BC18-A91BE8C7E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" y="200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5" name="Rectangle 368">
                <a:extLst>
                  <a:ext uri="{FF2B5EF4-FFF2-40B4-BE49-F238E27FC236}">
                    <a16:creationId xmlns:a16="http://schemas.microsoft.com/office/drawing/2014/main" id="{38CFD17C-1F7A-46AB-BA8C-ACF1F7ED2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178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6" name="Rectangle 369">
                <a:extLst>
                  <a:ext uri="{FF2B5EF4-FFF2-40B4-BE49-F238E27FC236}">
                    <a16:creationId xmlns:a16="http://schemas.microsoft.com/office/drawing/2014/main" id="{DA62B7E6-912C-453F-B3C2-A8355ED6D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87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" name="Rectangle 370">
                <a:extLst>
                  <a:ext uri="{FF2B5EF4-FFF2-40B4-BE49-F238E27FC236}">
                    <a16:creationId xmlns:a16="http://schemas.microsoft.com/office/drawing/2014/main" id="{15AA02AB-AB92-42C0-BA93-7C37F3D31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" y="203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" name="Rectangle 371">
                <a:extLst>
                  <a:ext uri="{FF2B5EF4-FFF2-40B4-BE49-F238E27FC236}">
                    <a16:creationId xmlns:a16="http://schemas.microsoft.com/office/drawing/2014/main" id="{5E3B4966-43AC-4BB4-94F5-975C5B926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" y="209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" name="Rectangle 372">
                <a:extLst>
                  <a:ext uri="{FF2B5EF4-FFF2-40B4-BE49-F238E27FC236}">
                    <a16:creationId xmlns:a16="http://schemas.microsoft.com/office/drawing/2014/main" id="{B6FA5C08-D3A3-494E-96D9-E34C494B4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5" y="205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" name="Rectangle 373">
                <a:extLst>
                  <a:ext uri="{FF2B5EF4-FFF2-40B4-BE49-F238E27FC236}">
                    <a16:creationId xmlns:a16="http://schemas.microsoft.com/office/drawing/2014/main" id="{B02D3AC0-8A9A-4541-ABDE-4CD5B5A6F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30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" name="Rectangle 374">
                <a:extLst>
                  <a:ext uri="{FF2B5EF4-FFF2-40B4-BE49-F238E27FC236}">
                    <a16:creationId xmlns:a16="http://schemas.microsoft.com/office/drawing/2014/main" id="{A42E9CA2-4014-4100-9A75-31906AFAF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26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" name="Rectangle 375">
                <a:extLst>
                  <a:ext uri="{FF2B5EF4-FFF2-40B4-BE49-F238E27FC236}">
                    <a16:creationId xmlns:a16="http://schemas.microsoft.com/office/drawing/2014/main" id="{D4769988-BB68-439B-852B-AD0E411D9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3" y="199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" name="Rectangle 376">
                <a:extLst>
                  <a:ext uri="{FF2B5EF4-FFF2-40B4-BE49-F238E27FC236}">
                    <a16:creationId xmlns:a16="http://schemas.microsoft.com/office/drawing/2014/main" id="{24475C28-0D51-47D1-86A9-3DBE5567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27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" name="Rectangle 377">
                <a:extLst>
                  <a:ext uri="{FF2B5EF4-FFF2-40B4-BE49-F238E27FC236}">
                    <a16:creationId xmlns:a16="http://schemas.microsoft.com/office/drawing/2014/main" id="{1E1BB47C-2FAE-4C10-84A7-0D4D4A25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" y="218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" name="Rectangle 378">
                <a:extLst>
                  <a:ext uri="{FF2B5EF4-FFF2-40B4-BE49-F238E27FC236}">
                    <a16:creationId xmlns:a16="http://schemas.microsoft.com/office/drawing/2014/main" id="{8A4D09D1-F2F6-4FDF-AF0F-19E90C86A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215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" name="Rectangle 379">
                <a:extLst>
                  <a:ext uri="{FF2B5EF4-FFF2-40B4-BE49-F238E27FC236}">
                    <a16:creationId xmlns:a16="http://schemas.microsoft.com/office/drawing/2014/main" id="{3C48C89E-4C4B-4481-82F1-B834B2C3C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" y="229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" name="Rectangle 380">
                <a:extLst>
                  <a:ext uri="{FF2B5EF4-FFF2-40B4-BE49-F238E27FC236}">
                    <a16:creationId xmlns:a16="http://schemas.microsoft.com/office/drawing/2014/main" id="{012F943A-67B9-45BF-A5B8-FC5F04828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198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" name="Rectangle 381">
                <a:extLst>
                  <a:ext uri="{FF2B5EF4-FFF2-40B4-BE49-F238E27FC236}">
                    <a16:creationId xmlns:a16="http://schemas.microsoft.com/office/drawing/2014/main" id="{88F491BB-CF07-4C8B-B19B-708C7116A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1" y="221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" name="Rectangle 382">
                <a:extLst>
                  <a:ext uri="{FF2B5EF4-FFF2-40B4-BE49-F238E27FC236}">
                    <a16:creationId xmlns:a16="http://schemas.microsoft.com/office/drawing/2014/main" id="{CB7E2883-CFC7-4108-B5F2-AE1157750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" y="211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" name="Rectangle 383">
                <a:extLst>
                  <a:ext uri="{FF2B5EF4-FFF2-40B4-BE49-F238E27FC236}">
                    <a16:creationId xmlns:a16="http://schemas.microsoft.com/office/drawing/2014/main" id="{BF910E72-1FBA-4CE7-A666-0597DB815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228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1" name="Rectangle 384">
                <a:extLst>
                  <a:ext uri="{FF2B5EF4-FFF2-40B4-BE49-F238E27FC236}">
                    <a16:creationId xmlns:a16="http://schemas.microsoft.com/office/drawing/2014/main" id="{8C4B93EC-4646-42F5-96CD-8847BFED7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210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2" name="Rectangle 385">
                <a:extLst>
                  <a:ext uri="{FF2B5EF4-FFF2-40B4-BE49-F238E27FC236}">
                    <a16:creationId xmlns:a16="http://schemas.microsoft.com/office/drawing/2014/main" id="{9C65B6C7-6426-4357-A8B1-B4313BE3F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221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3" name="Rectangle 386">
                <a:extLst>
                  <a:ext uri="{FF2B5EF4-FFF2-40B4-BE49-F238E27FC236}">
                    <a16:creationId xmlns:a16="http://schemas.microsoft.com/office/drawing/2014/main" id="{ECD7DA8A-13B4-422D-A667-BC5F83300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215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4" name="Rectangle 387">
                <a:extLst>
                  <a:ext uri="{FF2B5EF4-FFF2-40B4-BE49-F238E27FC236}">
                    <a16:creationId xmlns:a16="http://schemas.microsoft.com/office/drawing/2014/main" id="{2D9C77F4-0CED-4E70-B326-F62CDC625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" y="218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5" name="Rectangle 388">
                <a:extLst>
                  <a:ext uri="{FF2B5EF4-FFF2-40B4-BE49-F238E27FC236}">
                    <a16:creationId xmlns:a16="http://schemas.microsoft.com/office/drawing/2014/main" id="{45F30FAD-4679-4D7B-9668-3701BAA0E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" y="231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6" name="Rectangle 389">
                <a:extLst>
                  <a:ext uri="{FF2B5EF4-FFF2-40B4-BE49-F238E27FC236}">
                    <a16:creationId xmlns:a16="http://schemas.microsoft.com/office/drawing/2014/main" id="{50458C99-3C62-49E4-ACD3-A13324A09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" y="199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7" name="Rectangle 390">
                <a:extLst>
                  <a:ext uri="{FF2B5EF4-FFF2-40B4-BE49-F238E27FC236}">
                    <a16:creationId xmlns:a16="http://schemas.microsoft.com/office/drawing/2014/main" id="{EF8DEE53-1B4E-4FD5-B185-404746C1B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" y="218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8" name="Rectangle 391">
                <a:extLst>
                  <a:ext uri="{FF2B5EF4-FFF2-40B4-BE49-F238E27FC236}">
                    <a16:creationId xmlns:a16="http://schemas.microsoft.com/office/drawing/2014/main" id="{56F90F04-79DC-4F19-AE1B-91337B6F9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" y="196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9" name="Rectangle 392">
                <a:extLst>
                  <a:ext uri="{FF2B5EF4-FFF2-40B4-BE49-F238E27FC236}">
                    <a16:creationId xmlns:a16="http://schemas.microsoft.com/office/drawing/2014/main" id="{D4B26468-4B32-4EFB-9FC2-D8F8B82A0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" y="220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0" name="Rectangle 393">
                <a:extLst>
                  <a:ext uri="{FF2B5EF4-FFF2-40B4-BE49-F238E27FC236}">
                    <a16:creationId xmlns:a16="http://schemas.microsoft.com/office/drawing/2014/main" id="{F0A33B96-D42B-4A87-B258-96DAC05E8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" y="2446"/>
                <a:ext cx="12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1" name="Rectangle 394">
                <a:extLst>
                  <a:ext uri="{FF2B5EF4-FFF2-40B4-BE49-F238E27FC236}">
                    <a16:creationId xmlns:a16="http://schemas.microsoft.com/office/drawing/2014/main" id="{5A012095-9CA6-4B48-BD68-EBAE5620A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" y="224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2" name="Rectangle 395">
                <a:extLst>
                  <a:ext uri="{FF2B5EF4-FFF2-40B4-BE49-F238E27FC236}">
                    <a16:creationId xmlns:a16="http://schemas.microsoft.com/office/drawing/2014/main" id="{871CF11E-38BF-4165-8DCE-4B4646E47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205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3" name="Rectangle 396">
                <a:extLst>
                  <a:ext uri="{FF2B5EF4-FFF2-40B4-BE49-F238E27FC236}">
                    <a16:creationId xmlns:a16="http://schemas.microsoft.com/office/drawing/2014/main" id="{90804B29-5A8F-406E-8BB0-8F0B8929F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" y="214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4" name="Rectangle 397">
                <a:extLst>
                  <a:ext uri="{FF2B5EF4-FFF2-40B4-BE49-F238E27FC236}">
                    <a16:creationId xmlns:a16="http://schemas.microsoft.com/office/drawing/2014/main" id="{6A1A1F49-D398-419C-B273-C8E27CB1C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35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5" name="Rectangle 398">
                <a:extLst>
                  <a:ext uri="{FF2B5EF4-FFF2-40B4-BE49-F238E27FC236}">
                    <a16:creationId xmlns:a16="http://schemas.microsoft.com/office/drawing/2014/main" id="{EF1DB3C8-5071-400E-A975-5E9CE3B03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" y="187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6" name="Rectangle 399">
                <a:extLst>
                  <a:ext uri="{FF2B5EF4-FFF2-40B4-BE49-F238E27FC236}">
                    <a16:creationId xmlns:a16="http://schemas.microsoft.com/office/drawing/2014/main" id="{7628F6E1-BD0B-4000-B7CD-17B2EE912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" y="186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7" name="Rectangle 400">
                <a:extLst>
                  <a:ext uri="{FF2B5EF4-FFF2-40B4-BE49-F238E27FC236}">
                    <a16:creationId xmlns:a16="http://schemas.microsoft.com/office/drawing/2014/main" id="{C26E6C19-8F0C-46DC-9C46-D7C2B8C2C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226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8" name="Rectangle 401">
                <a:extLst>
                  <a:ext uri="{FF2B5EF4-FFF2-40B4-BE49-F238E27FC236}">
                    <a16:creationId xmlns:a16="http://schemas.microsoft.com/office/drawing/2014/main" id="{92CC473F-E56E-45DC-9A9C-08AAB7415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199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9" name="Rectangle 402">
                <a:extLst>
                  <a:ext uri="{FF2B5EF4-FFF2-40B4-BE49-F238E27FC236}">
                    <a16:creationId xmlns:a16="http://schemas.microsoft.com/office/drawing/2014/main" id="{3922FCFD-8999-4416-8927-4046A1366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" y="221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0" name="Rectangle 403">
                <a:extLst>
                  <a:ext uri="{FF2B5EF4-FFF2-40B4-BE49-F238E27FC236}">
                    <a16:creationId xmlns:a16="http://schemas.microsoft.com/office/drawing/2014/main" id="{BE9F1BDB-A088-4A28-A14C-C4ED72D1D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2176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1" name="Rectangle 404">
                <a:extLst>
                  <a:ext uri="{FF2B5EF4-FFF2-40B4-BE49-F238E27FC236}">
                    <a16:creationId xmlns:a16="http://schemas.microsoft.com/office/drawing/2014/main" id="{7A01B233-16BA-423D-97C8-291EFD317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212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2" name="Rectangle 405">
                <a:extLst>
                  <a:ext uri="{FF2B5EF4-FFF2-40B4-BE49-F238E27FC236}">
                    <a16:creationId xmlns:a16="http://schemas.microsoft.com/office/drawing/2014/main" id="{1EBB4E12-41CB-4CED-8F23-88D99FC9C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9" y="218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2" name="Rectangle 407">
              <a:extLst>
                <a:ext uri="{FF2B5EF4-FFF2-40B4-BE49-F238E27FC236}">
                  <a16:creationId xmlns:a16="http://schemas.microsoft.com/office/drawing/2014/main" id="{B25082F2-F10B-475C-89BA-1EC73B38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488" y="34067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408">
              <a:extLst>
                <a:ext uri="{FF2B5EF4-FFF2-40B4-BE49-F238E27FC236}">
                  <a16:creationId xmlns:a16="http://schemas.microsoft.com/office/drawing/2014/main" id="{67674D73-6FCF-4F2A-9281-757AF459B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438" y="32448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Rectangle 409">
              <a:extLst>
                <a:ext uri="{FF2B5EF4-FFF2-40B4-BE49-F238E27FC236}">
                  <a16:creationId xmlns:a16="http://schemas.microsoft.com/office/drawing/2014/main" id="{3A900629-E337-4B97-B114-BC7C7ADCA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8" y="35115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410">
              <a:extLst>
                <a:ext uri="{FF2B5EF4-FFF2-40B4-BE49-F238E27FC236}">
                  <a16:creationId xmlns:a16="http://schemas.microsoft.com/office/drawing/2014/main" id="{F694E7F9-F551-4685-9873-96327C890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34734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411">
              <a:extLst>
                <a:ext uri="{FF2B5EF4-FFF2-40B4-BE49-F238E27FC236}">
                  <a16:creationId xmlns:a16="http://schemas.microsoft.com/office/drawing/2014/main" id="{4E67AA3D-7A9D-4A0B-B8C5-D0DAF048D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813" y="34448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412">
              <a:extLst>
                <a:ext uri="{FF2B5EF4-FFF2-40B4-BE49-F238E27FC236}">
                  <a16:creationId xmlns:a16="http://schemas.microsoft.com/office/drawing/2014/main" id="{DC06E41A-7F7B-4ED5-BA74-5FD30AD5E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32258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13">
              <a:extLst>
                <a:ext uri="{FF2B5EF4-FFF2-40B4-BE49-F238E27FC236}">
                  <a16:creationId xmlns:a16="http://schemas.microsoft.com/office/drawing/2014/main" id="{3026E1AD-B9E8-4DD5-B1B3-30791027D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34448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Rectangle 414">
              <a:extLst>
                <a:ext uri="{FF2B5EF4-FFF2-40B4-BE49-F238E27FC236}">
                  <a16:creationId xmlns:a16="http://schemas.microsoft.com/office/drawing/2014/main" id="{A8B0DFA7-3256-4AEB-8893-82FFF6006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63" y="33877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415">
              <a:extLst>
                <a:ext uri="{FF2B5EF4-FFF2-40B4-BE49-F238E27FC236}">
                  <a16:creationId xmlns:a16="http://schemas.microsoft.com/office/drawing/2014/main" id="{AE60717F-D009-4BAC-939A-9E51A0CBD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613" y="35782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16">
              <a:extLst>
                <a:ext uri="{FF2B5EF4-FFF2-40B4-BE49-F238E27FC236}">
                  <a16:creationId xmlns:a16="http://schemas.microsoft.com/office/drawing/2014/main" id="{4892062B-6EE5-4845-B21A-3FF6F21D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3359150"/>
              <a:ext cx="3810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417">
              <a:extLst>
                <a:ext uri="{FF2B5EF4-FFF2-40B4-BE49-F238E27FC236}">
                  <a16:creationId xmlns:a16="http://schemas.microsoft.com/office/drawing/2014/main" id="{E713BCF8-D3DC-484A-BB40-7044002FB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038" y="37401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418">
              <a:extLst>
                <a:ext uri="{FF2B5EF4-FFF2-40B4-BE49-F238E27FC236}">
                  <a16:creationId xmlns:a16="http://schemas.microsoft.com/office/drawing/2014/main" id="{7C0EB97E-5064-4A73-A5F1-AA94E2DB0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37211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19">
              <a:extLst>
                <a:ext uri="{FF2B5EF4-FFF2-40B4-BE49-F238E27FC236}">
                  <a16:creationId xmlns:a16="http://schemas.microsoft.com/office/drawing/2014/main" id="{EB541C39-07C1-4961-BE2A-A96AF9F56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38" y="38163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420">
              <a:extLst>
                <a:ext uri="{FF2B5EF4-FFF2-40B4-BE49-F238E27FC236}">
                  <a16:creationId xmlns:a16="http://schemas.microsoft.com/office/drawing/2014/main" id="{67928EB2-39B4-45FC-ACDE-24A467FF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33591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21">
              <a:extLst>
                <a:ext uri="{FF2B5EF4-FFF2-40B4-BE49-F238E27FC236}">
                  <a16:creationId xmlns:a16="http://schemas.microsoft.com/office/drawing/2014/main" id="{88811B84-EBC5-4C41-B25D-12E43307E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363" y="34925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422">
              <a:extLst>
                <a:ext uri="{FF2B5EF4-FFF2-40B4-BE49-F238E27FC236}">
                  <a16:creationId xmlns:a16="http://schemas.microsoft.com/office/drawing/2014/main" id="{4F9CD731-387F-4710-AB9B-ECFD96CCB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313" y="38163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23">
              <a:extLst>
                <a:ext uri="{FF2B5EF4-FFF2-40B4-BE49-F238E27FC236}">
                  <a16:creationId xmlns:a16="http://schemas.microsoft.com/office/drawing/2014/main" id="{3579C0F1-3357-429D-AAAB-654644653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3" y="3559175"/>
              <a:ext cx="3810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424">
              <a:extLst>
                <a:ext uri="{FF2B5EF4-FFF2-40B4-BE49-F238E27FC236}">
                  <a16:creationId xmlns:a16="http://schemas.microsoft.com/office/drawing/2014/main" id="{34426C7C-EE19-445A-A023-9A803B56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738" y="37496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425">
              <a:extLst>
                <a:ext uri="{FF2B5EF4-FFF2-40B4-BE49-F238E27FC236}">
                  <a16:creationId xmlns:a16="http://schemas.microsoft.com/office/drawing/2014/main" id="{D27F2390-8FF9-48D5-BD2C-C7DAEB490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4448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426">
              <a:extLst>
                <a:ext uri="{FF2B5EF4-FFF2-40B4-BE49-F238E27FC236}">
                  <a16:creationId xmlns:a16="http://schemas.microsoft.com/office/drawing/2014/main" id="{5436C8B2-ED46-4785-82EA-DD6754E7C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638" y="32734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Rectangle 427">
              <a:extLst>
                <a:ext uri="{FF2B5EF4-FFF2-40B4-BE49-F238E27FC236}">
                  <a16:creationId xmlns:a16="http://schemas.microsoft.com/office/drawing/2014/main" id="{E606C162-8C46-4B8D-B367-C47F25C4F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36163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428">
              <a:extLst>
                <a:ext uri="{FF2B5EF4-FFF2-40B4-BE49-F238E27FC236}">
                  <a16:creationId xmlns:a16="http://schemas.microsoft.com/office/drawing/2014/main" id="{97BAC692-FFEA-4E77-AAEE-EF63806DA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63" y="35401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429">
              <a:extLst>
                <a:ext uri="{FF2B5EF4-FFF2-40B4-BE49-F238E27FC236}">
                  <a16:creationId xmlns:a16="http://schemas.microsoft.com/office/drawing/2014/main" id="{84D076EA-F38D-4140-B610-61EC849C9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013" y="34734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30">
              <a:extLst>
                <a:ext uri="{FF2B5EF4-FFF2-40B4-BE49-F238E27FC236}">
                  <a16:creationId xmlns:a16="http://schemas.microsoft.com/office/drawing/2014/main" id="{BCD3FE78-7234-4B53-866E-60B64BA9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963" y="37401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Rectangle 431">
              <a:extLst>
                <a:ext uri="{FF2B5EF4-FFF2-40B4-BE49-F238E27FC236}">
                  <a16:creationId xmlns:a16="http://schemas.microsoft.com/office/drawing/2014/main" id="{F2E10474-352C-4A2F-BC4A-FF683A50F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438" y="33401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432">
              <a:extLst>
                <a:ext uri="{FF2B5EF4-FFF2-40B4-BE49-F238E27FC236}">
                  <a16:creationId xmlns:a16="http://schemas.microsoft.com/office/drawing/2014/main" id="{CE34C764-A014-4079-8CA9-F87832AB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2067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433">
              <a:extLst>
                <a:ext uri="{FF2B5EF4-FFF2-40B4-BE49-F238E27FC236}">
                  <a16:creationId xmlns:a16="http://schemas.microsoft.com/office/drawing/2014/main" id="{C3A27F6B-9795-412A-9C74-631C945C6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338" y="35496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Rectangle 434">
              <a:extLst>
                <a:ext uri="{FF2B5EF4-FFF2-40B4-BE49-F238E27FC236}">
                  <a16:creationId xmlns:a16="http://schemas.microsoft.com/office/drawing/2014/main" id="{BF62CD97-2B5A-4221-8E36-B11126406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3" y="3559175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35">
              <a:extLst>
                <a:ext uri="{FF2B5EF4-FFF2-40B4-BE49-F238E27FC236}">
                  <a16:creationId xmlns:a16="http://schemas.microsoft.com/office/drawing/2014/main" id="{B43E7086-C948-4511-AB1A-3143B87F5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763" y="36068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36">
              <a:extLst>
                <a:ext uri="{FF2B5EF4-FFF2-40B4-BE49-F238E27FC236}">
                  <a16:creationId xmlns:a16="http://schemas.microsoft.com/office/drawing/2014/main" id="{69707EE3-0C9D-4BC7-B4CE-4FD13956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713" y="36163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37">
              <a:extLst>
                <a:ext uri="{FF2B5EF4-FFF2-40B4-BE49-F238E27FC236}">
                  <a16:creationId xmlns:a16="http://schemas.microsoft.com/office/drawing/2014/main" id="{8772CAF6-2084-49DD-9544-1157734B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188" y="36449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38">
              <a:extLst>
                <a:ext uri="{FF2B5EF4-FFF2-40B4-BE49-F238E27FC236}">
                  <a16:creationId xmlns:a16="http://schemas.microsoft.com/office/drawing/2014/main" id="{9B872D9D-10C7-4939-AFFB-83883F8F4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32353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9">
              <a:extLst>
                <a:ext uri="{FF2B5EF4-FFF2-40B4-BE49-F238E27FC236}">
                  <a16:creationId xmlns:a16="http://schemas.microsoft.com/office/drawing/2014/main" id="{C2F2457E-88B9-49F3-BE81-21664C2B6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613" y="36449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440">
              <a:extLst>
                <a:ext uri="{FF2B5EF4-FFF2-40B4-BE49-F238E27FC236}">
                  <a16:creationId xmlns:a16="http://schemas.microsoft.com/office/drawing/2014/main" id="{A8F9E2F6-EE94-4793-9D1A-AC7221ADF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563" y="34258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41">
              <a:extLst>
                <a:ext uri="{FF2B5EF4-FFF2-40B4-BE49-F238E27FC236}">
                  <a16:creationId xmlns:a16="http://schemas.microsoft.com/office/drawing/2014/main" id="{EE738356-A315-4FA8-B67A-A652C83F5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038" y="32448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442">
              <a:extLst>
                <a:ext uri="{FF2B5EF4-FFF2-40B4-BE49-F238E27FC236}">
                  <a16:creationId xmlns:a16="http://schemas.microsoft.com/office/drawing/2014/main" id="{43AC6267-C22C-449F-BE81-77B82343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33972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43">
              <a:extLst>
                <a:ext uri="{FF2B5EF4-FFF2-40B4-BE49-F238E27FC236}">
                  <a16:creationId xmlns:a16="http://schemas.microsoft.com/office/drawing/2014/main" id="{1F342140-FF1E-4633-B8F9-27D76C524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36830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444">
              <a:extLst>
                <a:ext uri="{FF2B5EF4-FFF2-40B4-BE49-F238E27FC236}">
                  <a16:creationId xmlns:a16="http://schemas.microsoft.com/office/drawing/2014/main" id="{B448ABE8-F4A3-46C6-9E67-59B6A37FF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413" y="33305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45">
              <a:extLst>
                <a:ext uri="{FF2B5EF4-FFF2-40B4-BE49-F238E27FC236}">
                  <a16:creationId xmlns:a16="http://schemas.microsoft.com/office/drawing/2014/main" id="{F1D6600A-E2D0-4A02-AA4E-F1A27D7B9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888" y="34734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446">
              <a:extLst>
                <a:ext uri="{FF2B5EF4-FFF2-40B4-BE49-F238E27FC236}">
                  <a16:creationId xmlns:a16="http://schemas.microsoft.com/office/drawing/2014/main" id="{CDEFEEC9-7C41-4BDC-9F2A-2701A4DD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3416300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447">
              <a:extLst>
                <a:ext uri="{FF2B5EF4-FFF2-40B4-BE49-F238E27FC236}">
                  <a16:creationId xmlns:a16="http://schemas.microsoft.com/office/drawing/2014/main" id="{35DD0149-BBF6-4C76-AF3B-011B4A817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3" y="35687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448">
              <a:extLst>
                <a:ext uri="{FF2B5EF4-FFF2-40B4-BE49-F238E27FC236}">
                  <a16:creationId xmlns:a16="http://schemas.microsoft.com/office/drawing/2014/main" id="{515EA772-030D-42C1-BEFC-C201E4B55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3" y="34544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449">
              <a:extLst>
                <a:ext uri="{FF2B5EF4-FFF2-40B4-BE49-F238E27FC236}">
                  <a16:creationId xmlns:a16="http://schemas.microsoft.com/office/drawing/2014/main" id="{A7190B41-03E5-487A-9C73-55D4E5DBF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33496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450">
              <a:extLst>
                <a:ext uri="{FF2B5EF4-FFF2-40B4-BE49-F238E27FC236}">
                  <a16:creationId xmlns:a16="http://schemas.microsoft.com/office/drawing/2014/main" id="{1ECF08F5-67CB-40B4-978B-2278C298B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213" y="32924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451">
              <a:extLst>
                <a:ext uri="{FF2B5EF4-FFF2-40B4-BE49-F238E27FC236}">
                  <a16:creationId xmlns:a16="http://schemas.microsoft.com/office/drawing/2014/main" id="{1B5C3EFD-9A65-4EE0-A8BC-6949ED417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38163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452">
              <a:extLst>
                <a:ext uri="{FF2B5EF4-FFF2-40B4-BE49-F238E27FC236}">
                  <a16:creationId xmlns:a16="http://schemas.microsoft.com/office/drawing/2014/main" id="{E2A3F468-02FF-45F5-A2ED-3DAB6A97A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34829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453">
              <a:extLst>
                <a:ext uri="{FF2B5EF4-FFF2-40B4-BE49-F238E27FC236}">
                  <a16:creationId xmlns:a16="http://schemas.microsoft.com/office/drawing/2014/main" id="{D6C96960-D506-4280-BC44-D4CC08D5B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37401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454">
              <a:extLst>
                <a:ext uri="{FF2B5EF4-FFF2-40B4-BE49-F238E27FC236}">
                  <a16:creationId xmlns:a16="http://schemas.microsoft.com/office/drawing/2014/main" id="{19F03625-2D75-4DC9-8049-62AA9E116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33115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455">
              <a:extLst>
                <a:ext uri="{FF2B5EF4-FFF2-40B4-BE49-F238E27FC236}">
                  <a16:creationId xmlns:a16="http://schemas.microsoft.com/office/drawing/2014/main" id="{B70A3F69-DBE3-4DFE-A4A0-6CE87F0D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538" y="33115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456">
              <a:extLst>
                <a:ext uri="{FF2B5EF4-FFF2-40B4-BE49-F238E27FC236}">
                  <a16:creationId xmlns:a16="http://schemas.microsoft.com/office/drawing/2014/main" id="{0FBF9430-6654-4F8A-A7D1-6439159BD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488" y="33877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457">
              <a:extLst>
                <a:ext uri="{FF2B5EF4-FFF2-40B4-BE49-F238E27FC236}">
                  <a16:creationId xmlns:a16="http://schemas.microsoft.com/office/drawing/2014/main" id="{DECE1EC9-FC53-4F0A-8468-1019AE33E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963" y="35687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Rectangle 458">
              <a:extLst>
                <a:ext uri="{FF2B5EF4-FFF2-40B4-BE49-F238E27FC236}">
                  <a16:creationId xmlns:a16="http://schemas.microsoft.com/office/drawing/2014/main" id="{173CC6C4-BBEF-432D-9666-060AD95D1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438" y="36353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Rectangle 459">
              <a:extLst>
                <a:ext uri="{FF2B5EF4-FFF2-40B4-BE49-F238E27FC236}">
                  <a16:creationId xmlns:a16="http://schemas.microsoft.com/office/drawing/2014/main" id="{346F1271-BEF3-4908-85D9-44F334913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388" y="31877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Rectangle 460">
              <a:extLst>
                <a:ext uri="{FF2B5EF4-FFF2-40B4-BE49-F238E27FC236}">
                  <a16:creationId xmlns:a16="http://schemas.microsoft.com/office/drawing/2014/main" id="{22DB38A8-EAFC-4C71-825D-147AD5326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37592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Rectangle 461">
              <a:extLst>
                <a:ext uri="{FF2B5EF4-FFF2-40B4-BE49-F238E27FC236}">
                  <a16:creationId xmlns:a16="http://schemas.microsoft.com/office/drawing/2014/main" id="{7AE2A2A8-14D4-4D08-ACF8-688981516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37496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Rectangle 462">
              <a:extLst>
                <a:ext uri="{FF2B5EF4-FFF2-40B4-BE49-F238E27FC236}">
                  <a16:creationId xmlns:a16="http://schemas.microsoft.com/office/drawing/2014/main" id="{28221959-D926-4058-9218-47A2906DA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8" y="34353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Rectangle 463">
              <a:extLst>
                <a:ext uri="{FF2B5EF4-FFF2-40B4-BE49-F238E27FC236}">
                  <a16:creationId xmlns:a16="http://schemas.microsoft.com/office/drawing/2014/main" id="{277BD7BC-2EB8-41B8-9049-886F87FDC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5306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Rectangle 464">
              <a:extLst>
                <a:ext uri="{FF2B5EF4-FFF2-40B4-BE49-F238E27FC236}">
                  <a16:creationId xmlns:a16="http://schemas.microsoft.com/office/drawing/2014/main" id="{77C63A41-5D7F-40FE-A112-5E590E648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8" y="35972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Rectangle 465">
              <a:extLst>
                <a:ext uri="{FF2B5EF4-FFF2-40B4-BE49-F238E27FC236}">
                  <a16:creationId xmlns:a16="http://schemas.microsoft.com/office/drawing/2014/main" id="{F9256766-7CAE-450A-AD20-EE1251BC0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713" y="34734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Rectangle 466">
              <a:extLst>
                <a:ext uri="{FF2B5EF4-FFF2-40B4-BE49-F238E27FC236}">
                  <a16:creationId xmlns:a16="http://schemas.microsoft.com/office/drawing/2014/main" id="{8E59A5DB-5CBE-45F2-AF8B-40F6007B1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188" y="32924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Rectangle 467">
              <a:extLst>
                <a:ext uri="{FF2B5EF4-FFF2-40B4-BE49-F238E27FC236}">
                  <a16:creationId xmlns:a16="http://schemas.microsoft.com/office/drawing/2014/main" id="{CC7036CD-9323-40B6-9CA9-DB1391F55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38" y="35401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Rectangle 468">
              <a:extLst>
                <a:ext uri="{FF2B5EF4-FFF2-40B4-BE49-F238E27FC236}">
                  <a16:creationId xmlns:a16="http://schemas.microsoft.com/office/drawing/2014/main" id="{3F869887-9DF7-4A1B-8C37-F30037ED6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613" y="33686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Rectangle 469">
              <a:extLst>
                <a:ext uri="{FF2B5EF4-FFF2-40B4-BE49-F238E27FC236}">
                  <a16:creationId xmlns:a16="http://schemas.microsoft.com/office/drawing/2014/main" id="{95D9E236-6BC7-43BA-A061-5F3E446EE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88" y="339725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Rectangle 470">
              <a:extLst>
                <a:ext uri="{FF2B5EF4-FFF2-40B4-BE49-F238E27FC236}">
                  <a16:creationId xmlns:a16="http://schemas.microsoft.com/office/drawing/2014/main" id="{8E9F9E2F-3858-408C-AE3A-F21F93BE0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563" y="35401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Rectangle 471">
              <a:extLst>
                <a:ext uri="{FF2B5EF4-FFF2-40B4-BE49-F238E27FC236}">
                  <a16:creationId xmlns:a16="http://schemas.microsoft.com/office/drawing/2014/main" id="{B078C370-83BC-43F5-A477-6C1E647D1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038" y="35210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Rectangle 472">
              <a:extLst>
                <a:ext uri="{FF2B5EF4-FFF2-40B4-BE49-F238E27FC236}">
                  <a16:creationId xmlns:a16="http://schemas.microsoft.com/office/drawing/2014/main" id="{787D42DC-74CE-4044-80EB-871DAC63C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13" y="3425825"/>
              <a:ext cx="28575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Rectangle 473">
              <a:extLst>
                <a:ext uri="{FF2B5EF4-FFF2-40B4-BE49-F238E27FC236}">
                  <a16:creationId xmlns:a16="http://schemas.microsoft.com/office/drawing/2014/main" id="{A71C62A1-C7CF-4569-B056-3399612B2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354012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Rectangle 474">
              <a:extLst>
                <a:ext uri="{FF2B5EF4-FFF2-40B4-BE49-F238E27FC236}">
                  <a16:creationId xmlns:a16="http://schemas.microsoft.com/office/drawing/2014/main" id="{B10D868E-B9B7-4274-A0A0-CB47F5F8A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3" y="3683000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Rectangle 475">
              <a:extLst>
                <a:ext uri="{FF2B5EF4-FFF2-40B4-BE49-F238E27FC236}">
                  <a16:creationId xmlns:a16="http://schemas.microsoft.com/office/drawing/2014/main" id="{E220C216-16DD-486E-A5E0-F95082DB0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938" y="36734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Rectangle 476">
              <a:extLst>
                <a:ext uri="{FF2B5EF4-FFF2-40B4-BE49-F238E27FC236}">
                  <a16:creationId xmlns:a16="http://schemas.microsoft.com/office/drawing/2014/main" id="{3BBB4B1A-C773-48EA-8632-8F2B4FE6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413" y="3559175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Rectangle 477">
              <a:extLst>
                <a:ext uri="{FF2B5EF4-FFF2-40B4-BE49-F238E27FC236}">
                  <a16:creationId xmlns:a16="http://schemas.microsoft.com/office/drawing/2014/main" id="{C771835F-1CC6-4F50-B254-9F3D90395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3" y="3673475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F851FF-DB6F-4FC2-A4D7-89DEB0BA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11" y="762777"/>
            <a:ext cx="1350550" cy="13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404040" y="86262"/>
            <a:ext cx="11379200" cy="88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1 –Vivianite</a:t>
            </a:r>
          </a:p>
          <a:p>
            <a:pPr marL="0" indent="0" algn="ctr">
              <a:buNone/>
            </a:pP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(PO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4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·8(H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O); p</a:t>
            </a:r>
            <a:r>
              <a:rPr lang="en-US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aramagnetic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susceptibility between 0.8 e 1.7·10</a:t>
            </a:r>
            <a:r>
              <a:rPr lang="en-US" sz="24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4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24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8781" y="1566068"/>
            <a:ext cx="337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Sample: 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0.79·10</a:t>
            </a:r>
            <a:r>
              <a:rPr lang="en-US" sz="24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4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24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078655"/>
            <a:ext cx="6189297" cy="437604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26" y="1761214"/>
            <a:ext cx="6638271" cy="469348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47" y="1761214"/>
            <a:ext cx="6874350" cy="4860405"/>
          </a:xfrm>
          <a:prstGeom prst="rect">
            <a:avLst/>
          </a:prstGeom>
        </p:spPr>
      </p:pic>
      <p:pic>
        <p:nvPicPr>
          <p:cNvPr id="1026" name="Picture 2" descr="👍 Pollice In Su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9" y="1525728"/>
            <a:ext cx="502005" cy="5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3C7E7E-E244-4F81-898B-93676702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84" y="6311944"/>
            <a:ext cx="11697512" cy="466803"/>
          </a:xfrm>
          <a:prstGeom prst="rect">
            <a:avLst/>
          </a:prstGeom>
          <a:solidFill>
            <a:srgbClr val="BDD7EE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Paramagnetism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susceptibility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decrease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with temperature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until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formation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of new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iron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oxides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(magnetite and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hematite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Weak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ferrimagnetic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hysteresis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properties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grpSp>
        <p:nvGrpSpPr>
          <p:cNvPr id="1434" name="Gruppo 1433">
            <a:extLst>
              <a:ext uri="{FF2B5EF4-FFF2-40B4-BE49-F238E27FC236}">
                <a16:creationId xmlns:a16="http://schemas.microsoft.com/office/drawing/2014/main" id="{F7ECF493-0338-495A-93F4-9E1B6B7AAE8F}"/>
              </a:ext>
            </a:extLst>
          </p:cNvPr>
          <p:cNvGrpSpPr/>
          <p:nvPr/>
        </p:nvGrpSpPr>
        <p:grpSpPr>
          <a:xfrm>
            <a:off x="249603" y="2116935"/>
            <a:ext cx="4995701" cy="3786051"/>
            <a:chOff x="525463" y="2576514"/>
            <a:chExt cx="4543425" cy="3443288"/>
          </a:xfrm>
        </p:grpSpPr>
        <p:sp>
          <p:nvSpPr>
            <p:cNvPr id="1234" name="Line 5">
              <a:extLst>
                <a:ext uri="{FF2B5EF4-FFF2-40B4-BE49-F238E27FC236}">
                  <a16:creationId xmlns:a16="http://schemas.microsoft.com/office/drawing/2014/main" id="{0C66E90C-5E2F-47E8-B890-1124BA25E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288" y="5670551"/>
              <a:ext cx="3990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5" name="Rectangle 6">
              <a:extLst>
                <a:ext uri="{FF2B5EF4-FFF2-40B4-BE49-F238E27FC236}">
                  <a16:creationId xmlns:a16="http://schemas.microsoft.com/office/drawing/2014/main" id="{8C36CBE2-59C5-4090-BCD7-C7A0D946A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150" y="5789614"/>
              <a:ext cx="1682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6" name="Line 7">
              <a:extLst>
                <a:ext uri="{FF2B5EF4-FFF2-40B4-BE49-F238E27FC236}">
                  <a16:creationId xmlns:a16="http://schemas.microsoft.com/office/drawing/2014/main" id="{5BFD26AF-927C-4A3E-A058-1D5602C44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288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7" name="Rectangle 8">
              <a:extLst>
                <a:ext uri="{FF2B5EF4-FFF2-40B4-BE49-F238E27FC236}">
                  <a16:creationId xmlns:a16="http://schemas.microsoft.com/office/drawing/2014/main" id="{71F221F0-85B8-48DF-A121-33F675B53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138" y="5789614"/>
              <a:ext cx="3492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8" name="Line 9">
              <a:extLst>
                <a:ext uri="{FF2B5EF4-FFF2-40B4-BE49-F238E27FC236}">
                  <a16:creationId xmlns:a16="http://schemas.microsoft.com/office/drawing/2014/main" id="{B46ED334-48AD-42D9-8E08-EC9A66A38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763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9" name="Rectangle 10">
              <a:extLst>
                <a:ext uri="{FF2B5EF4-FFF2-40B4-BE49-F238E27FC236}">
                  <a16:creationId xmlns:a16="http://schemas.microsoft.com/office/drawing/2014/main" id="{6CE393D5-ECDF-4387-8BEC-BE7787E1F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613" y="5789614"/>
              <a:ext cx="3492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0" name="Line 11">
              <a:extLst>
                <a:ext uri="{FF2B5EF4-FFF2-40B4-BE49-F238E27FC236}">
                  <a16:creationId xmlns:a16="http://schemas.microsoft.com/office/drawing/2014/main" id="{14326E4B-13BE-4D08-A578-7D173C587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1" name="Rectangle 12">
              <a:extLst>
                <a:ext uri="{FF2B5EF4-FFF2-40B4-BE49-F238E27FC236}">
                  <a16:creationId xmlns:a16="http://schemas.microsoft.com/office/drawing/2014/main" id="{E5D267E0-579B-4E5E-8698-0C5A303CD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5789614"/>
              <a:ext cx="3492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2" name="Line 13">
              <a:extLst>
                <a:ext uri="{FF2B5EF4-FFF2-40B4-BE49-F238E27FC236}">
                  <a16:creationId xmlns:a16="http://schemas.microsoft.com/office/drawing/2014/main" id="{BCE9A692-255B-4FED-8FD5-FDA2E2410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300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3" name="Rectangle 14">
              <a:extLst>
                <a:ext uri="{FF2B5EF4-FFF2-40B4-BE49-F238E27FC236}">
                  <a16:creationId xmlns:a16="http://schemas.microsoft.com/office/drawing/2014/main" id="{0FC832F2-528D-4B9F-B316-A797D7FDD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150" y="5789614"/>
              <a:ext cx="3492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4" name="Line 15">
              <a:extLst>
                <a:ext uri="{FF2B5EF4-FFF2-40B4-BE49-F238E27FC236}">
                  <a16:creationId xmlns:a16="http://schemas.microsoft.com/office/drawing/2014/main" id="{247F886C-8EA1-4222-A376-AADF191D5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775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5" name="Rectangle 16">
              <a:extLst>
                <a:ext uri="{FF2B5EF4-FFF2-40B4-BE49-F238E27FC236}">
                  <a16:creationId xmlns:a16="http://schemas.microsoft.com/office/drawing/2014/main" id="{21890AC7-B69C-42D6-A13B-6DB1E1135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625" y="5789614"/>
              <a:ext cx="3492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" name="Line 17">
              <a:extLst>
                <a:ext uri="{FF2B5EF4-FFF2-40B4-BE49-F238E27FC236}">
                  <a16:creationId xmlns:a16="http://schemas.microsoft.com/office/drawing/2014/main" id="{34EF9D72-D141-4027-A0DD-AA4C2002C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7250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7" name="Rectangle 18">
              <a:extLst>
                <a:ext uri="{FF2B5EF4-FFF2-40B4-BE49-F238E27FC236}">
                  <a16:creationId xmlns:a16="http://schemas.microsoft.com/office/drawing/2014/main" id="{A37E06AD-129E-4C6F-90F5-E36D0C8D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5789614"/>
              <a:ext cx="3492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8" name="Line 19">
              <a:extLst>
                <a:ext uri="{FF2B5EF4-FFF2-40B4-BE49-F238E27FC236}">
                  <a16:creationId xmlns:a16="http://schemas.microsoft.com/office/drawing/2014/main" id="{4B1771CE-0566-4349-BB67-006AF6A7E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5725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9" name="Rectangle 20">
              <a:extLst>
                <a:ext uri="{FF2B5EF4-FFF2-40B4-BE49-F238E27FC236}">
                  <a16:creationId xmlns:a16="http://schemas.microsoft.com/office/drawing/2014/main" id="{0B92A9B0-613B-4372-B71F-27E8FAF79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5789614"/>
              <a:ext cx="3492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0" name="Line 21">
              <a:extLst>
                <a:ext uri="{FF2B5EF4-FFF2-40B4-BE49-F238E27FC236}">
                  <a16:creationId xmlns:a16="http://schemas.microsoft.com/office/drawing/2014/main" id="{BFD3EC81-54B6-4989-BEB0-CC72DCB10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200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1" name="Rectangle 22">
              <a:extLst>
                <a:ext uri="{FF2B5EF4-FFF2-40B4-BE49-F238E27FC236}">
                  <a16:creationId xmlns:a16="http://schemas.microsoft.com/office/drawing/2014/main" id="{EFABFB2A-4FE8-403E-8ABC-5D6573126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638" y="5789614"/>
              <a:ext cx="3492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2" name="Line 23">
              <a:extLst>
                <a:ext uri="{FF2B5EF4-FFF2-40B4-BE49-F238E27FC236}">
                  <a16:creationId xmlns:a16="http://schemas.microsoft.com/office/drawing/2014/main" id="{C1BCE0E7-8784-4889-82BC-D9831805E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263" y="5670551"/>
              <a:ext cx="0" cy="5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3" name="Line 24">
              <a:extLst>
                <a:ext uri="{FF2B5EF4-FFF2-40B4-BE49-F238E27FC236}">
                  <a16:creationId xmlns:a16="http://schemas.microsoft.com/office/drawing/2014/main" id="{07D9FBA3-129C-462F-872B-3DA37549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30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4" name="Line 25">
              <a:extLst>
                <a:ext uri="{FF2B5EF4-FFF2-40B4-BE49-F238E27FC236}">
                  <a16:creationId xmlns:a16="http://schemas.microsoft.com/office/drawing/2014/main" id="{49C83639-FD58-430C-8A05-4BE656B6A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331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5" name="Line 26">
              <a:extLst>
                <a:ext uri="{FF2B5EF4-FFF2-40B4-BE49-F238E27FC236}">
                  <a16:creationId xmlns:a16="http://schemas.microsoft.com/office/drawing/2014/main" id="{33D04B14-7D79-4391-8E0D-4FB0F5501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332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6" name="Line 27">
              <a:extLst>
                <a:ext uri="{FF2B5EF4-FFF2-40B4-BE49-F238E27FC236}">
                  <a16:creationId xmlns:a16="http://schemas.microsoft.com/office/drawing/2014/main" id="{B360EDDC-0A8E-458E-B392-E29F07EAC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75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7" name="Line 28">
              <a:extLst>
                <a:ext uri="{FF2B5EF4-FFF2-40B4-BE49-F238E27FC236}">
                  <a16:creationId xmlns:a16="http://schemas.microsoft.com/office/drawing/2014/main" id="{E607D2F6-4716-41B2-B6A3-A4333E5CB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76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8" name="Line 29">
              <a:extLst>
                <a:ext uri="{FF2B5EF4-FFF2-40B4-BE49-F238E27FC236}">
                  <a16:creationId xmlns:a16="http://schemas.microsoft.com/office/drawing/2014/main" id="{54001BDC-417F-4C0D-9AB4-15CD56F42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177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9" name="Line 30">
              <a:extLst>
                <a:ext uri="{FF2B5EF4-FFF2-40B4-BE49-F238E27FC236}">
                  <a16:creationId xmlns:a16="http://schemas.microsoft.com/office/drawing/2014/main" id="{2E4FDE7E-C389-4B21-8485-B2357B529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78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0" name="Line 31">
              <a:extLst>
                <a:ext uri="{FF2B5EF4-FFF2-40B4-BE49-F238E27FC236}">
                  <a16:creationId xmlns:a16="http://schemas.microsoft.com/office/drawing/2014/main" id="{2B988256-1B65-4C8E-8C67-B8D7670E4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80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1" name="Line 32">
              <a:extLst>
                <a:ext uri="{FF2B5EF4-FFF2-40B4-BE49-F238E27FC236}">
                  <a16:creationId xmlns:a16="http://schemas.microsoft.com/office/drawing/2014/main" id="{6599A13D-A907-4F5D-A46F-EB89E26C1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81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2" name="Line 33">
              <a:extLst>
                <a:ext uri="{FF2B5EF4-FFF2-40B4-BE49-F238E27FC236}">
                  <a16:creationId xmlns:a16="http://schemas.microsoft.com/office/drawing/2014/main" id="{821A7467-9C1D-4211-AD98-649A01B90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23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3" name="Line 34">
              <a:extLst>
                <a:ext uri="{FF2B5EF4-FFF2-40B4-BE49-F238E27FC236}">
                  <a16:creationId xmlns:a16="http://schemas.microsoft.com/office/drawing/2014/main" id="{8F0AA0A7-27E0-45CB-8C6D-F3EEF06E4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25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4" name="Line 35">
              <a:extLst>
                <a:ext uri="{FF2B5EF4-FFF2-40B4-BE49-F238E27FC236}">
                  <a16:creationId xmlns:a16="http://schemas.microsoft.com/office/drawing/2014/main" id="{D20A8E84-E016-42A5-837A-5D419BA7B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026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5" name="Line 36">
              <a:extLst>
                <a:ext uri="{FF2B5EF4-FFF2-40B4-BE49-F238E27FC236}">
                  <a16:creationId xmlns:a16="http://schemas.microsoft.com/office/drawing/2014/main" id="{BBB68871-D766-4A1E-83B7-195D7E20E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27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6" name="Line 37">
              <a:extLst>
                <a:ext uri="{FF2B5EF4-FFF2-40B4-BE49-F238E27FC236}">
                  <a16:creationId xmlns:a16="http://schemas.microsoft.com/office/drawing/2014/main" id="{1F112BDA-55E5-4211-9B36-CEF5EDDB2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7" name="Line 38">
              <a:extLst>
                <a:ext uri="{FF2B5EF4-FFF2-40B4-BE49-F238E27FC236}">
                  <a16:creationId xmlns:a16="http://schemas.microsoft.com/office/drawing/2014/main" id="{08154A5B-BC29-472C-8AB6-0EBDEB4E7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30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8" name="Line 39">
              <a:extLst>
                <a:ext uri="{FF2B5EF4-FFF2-40B4-BE49-F238E27FC236}">
                  <a16:creationId xmlns:a16="http://schemas.microsoft.com/office/drawing/2014/main" id="{F4E6681A-476A-4C63-B1AD-BBB3BA96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72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9" name="Line 40">
              <a:extLst>
                <a:ext uri="{FF2B5EF4-FFF2-40B4-BE49-F238E27FC236}">
                  <a16:creationId xmlns:a16="http://schemas.microsoft.com/office/drawing/2014/main" id="{A519996D-8737-4EE6-8FD4-1DA72FA35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873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0" name="Line 41">
              <a:extLst>
                <a:ext uri="{FF2B5EF4-FFF2-40B4-BE49-F238E27FC236}">
                  <a16:creationId xmlns:a16="http://schemas.microsoft.com/office/drawing/2014/main" id="{3EE4F806-8558-4CED-AA43-19B591BB0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75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1" name="Line 42">
              <a:extLst>
                <a:ext uri="{FF2B5EF4-FFF2-40B4-BE49-F238E27FC236}">
                  <a16:creationId xmlns:a16="http://schemas.microsoft.com/office/drawing/2014/main" id="{558B5CE8-C47F-40C7-9AC3-15CE2D1B0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2" name="Line 43">
              <a:extLst>
                <a:ext uri="{FF2B5EF4-FFF2-40B4-BE49-F238E27FC236}">
                  <a16:creationId xmlns:a16="http://schemas.microsoft.com/office/drawing/2014/main" id="{C2D4EDA6-3E6F-43FE-AF03-D45FFFF5B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77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3" name="Line 44">
              <a:extLst>
                <a:ext uri="{FF2B5EF4-FFF2-40B4-BE49-F238E27FC236}">
                  <a16:creationId xmlns:a16="http://schemas.microsoft.com/office/drawing/2014/main" id="{E2217B4C-2723-4233-83EC-2F0C12D73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878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4" name="Line 45">
              <a:extLst>
                <a:ext uri="{FF2B5EF4-FFF2-40B4-BE49-F238E27FC236}">
                  <a16:creationId xmlns:a16="http://schemas.microsoft.com/office/drawing/2014/main" id="{84DC8B24-610C-4590-8ECB-A42B06958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721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5" name="Line 46">
              <a:extLst>
                <a:ext uri="{FF2B5EF4-FFF2-40B4-BE49-F238E27FC236}">
                  <a16:creationId xmlns:a16="http://schemas.microsoft.com/office/drawing/2014/main" id="{F488B6D1-C90F-412D-B8FB-48069D3DB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22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6" name="Line 47">
              <a:extLst>
                <a:ext uri="{FF2B5EF4-FFF2-40B4-BE49-F238E27FC236}">
                  <a16:creationId xmlns:a16="http://schemas.microsoft.com/office/drawing/2014/main" id="{F46B569D-389E-47BC-BE98-DA831FE2C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723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7" name="Line 48">
              <a:extLst>
                <a:ext uri="{FF2B5EF4-FFF2-40B4-BE49-F238E27FC236}">
                  <a16:creationId xmlns:a16="http://schemas.microsoft.com/office/drawing/2014/main" id="{97E3BE54-5784-448A-9647-D8201ECB6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725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8" name="Line 49">
              <a:extLst>
                <a:ext uri="{FF2B5EF4-FFF2-40B4-BE49-F238E27FC236}">
                  <a16:creationId xmlns:a16="http://schemas.microsoft.com/office/drawing/2014/main" id="{D5EA1F69-F1D7-46CA-85DF-A29C7248F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26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9" name="Line 50">
              <a:extLst>
                <a:ext uri="{FF2B5EF4-FFF2-40B4-BE49-F238E27FC236}">
                  <a16:creationId xmlns:a16="http://schemas.microsoft.com/office/drawing/2014/main" id="{4B24106E-8B96-4D34-A631-0D06EF45E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27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0" name="Line 51">
              <a:extLst>
                <a:ext uri="{FF2B5EF4-FFF2-40B4-BE49-F238E27FC236}">
                  <a16:creationId xmlns:a16="http://schemas.microsoft.com/office/drawing/2014/main" id="{EB5DB402-7A50-4DBC-9BC1-341C7E796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28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1" name="Line 52">
              <a:extLst>
                <a:ext uri="{FF2B5EF4-FFF2-40B4-BE49-F238E27FC236}">
                  <a16:creationId xmlns:a16="http://schemas.microsoft.com/office/drawing/2014/main" id="{CB4B0AEC-985B-4D94-B7BA-E1511FF41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71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2" name="Line 53">
              <a:extLst>
                <a:ext uri="{FF2B5EF4-FFF2-40B4-BE49-F238E27FC236}">
                  <a16:creationId xmlns:a16="http://schemas.microsoft.com/office/drawing/2014/main" id="{5812F5D9-E2DA-4F56-86FE-5BB168779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572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3" name="Line 54">
              <a:extLst>
                <a:ext uri="{FF2B5EF4-FFF2-40B4-BE49-F238E27FC236}">
                  <a16:creationId xmlns:a16="http://schemas.microsoft.com/office/drawing/2014/main" id="{4ACD3C06-7255-435A-ADFE-9620E051D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573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4" name="Line 55">
              <a:extLst>
                <a:ext uri="{FF2B5EF4-FFF2-40B4-BE49-F238E27FC236}">
                  <a16:creationId xmlns:a16="http://schemas.microsoft.com/office/drawing/2014/main" id="{4B4E1CF4-A60A-49B1-BA58-BC8134899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75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5" name="Line 56">
              <a:extLst>
                <a:ext uri="{FF2B5EF4-FFF2-40B4-BE49-F238E27FC236}">
                  <a16:creationId xmlns:a16="http://schemas.microsoft.com/office/drawing/2014/main" id="{6CB0BAA3-F9D5-4E00-897F-E3D04F979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76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6" name="Line 57">
              <a:extLst>
                <a:ext uri="{FF2B5EF4-FFF2-40B4-BE49-F238E27FC236}">
                  <a16:creationId xmlns:a16="http://schemas.microsoft.com/office/drawing/2014/main" id="{4802F444-D240-4F0E-9D03-F511134F2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577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7" name="Line 58">
              <a:extLst>
                <a:ext uri="{FF2B5EF4-FFF2-40B4-BE49-F238E27FC236}">
                  <a16:creationId xmlns:a16="http://schemas.microsoft.com/office/drawing/2014/main" id="{DD208764-371A-4854-A12F-DE04C88FC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20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8" name="Line 59">
              <a:extLst>
                <a:ext uri="{FF2B5EF4-FFF2-40B4-BE49-F238E27FC236}">
                  <a16:creationId xmlns:a16="http://schemas.microsoft.com/office/drawing/2014/main" id="{4F99ED3D-CA0F-4B38-9854-111EC8D09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421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9" name="Line 60">
              <a:extLst>
                <a:ext uri="{FF2B5EF4-FFF2-40B4-BE49-F238E27FC236}">
                  <a16:creationId xmlns:a16="http://schemas.microsoft.com/office/drawing/2014/main" id="{741DC181-BCFE-4A7C-AF39-F7F0159DC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225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0" name="Line 61">
              <a:extLst>
                <a:ext uri="{FF2B5EF4-FFF2-40B4-BE49-F238E27FC236}">
                  <a16:creationId xmlns:a16="http://schemas.microsoft.com/office/drawing/2014/main" id="{CD8343E6-9283-41B5-B712-B6CA084ED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238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1" name="Line 62">
              <a:extLst>
                <a:ext uri="{FF2B5EF4-FFF2-40B4-BE49-F238E27FC236}">
                  <a16:creationId xmlns:a16="http://schemas.microsoft.com/office/drawing/2014/main" id="{30A43F47-ADDC-4DA0-A0D5-C49D54193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4250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2" name="Line 63">
              <a:extLst>
                <a:ext uri="{FF2B5EF4-FFF2-40B4-BE49-F238E27FC236}">
                  <a16:creationId xmlns:a16="http://schemas.microsoft.com/office/drawing/2014/main" id="{335FE1BB-DB88-4FCD-B2BF-F724CC654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263" y="5670551"/>
              <a:ext cx="0" cy="39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3" name="Rectangle 64">
              <a:extLst>
                <a:ext uri="{FF2B5EF4-FFF2-40B4-BE49-F238E27FC236}">
                  <a16:creationId xmlns:a16="http://schemas.microsoft.com/office/drawing/2014/main" id="{B9498126-9749-4CF9-80AD-90A49DA0F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372" y="5430045"/>
              <a:ext cx="1698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4" name="Rectangle 65">
              <a:extLst>
                <a:ext uri="{FF2B5EF4-FFF2-40B4-BE49-F238E27FC236}">
                  <a16:creationId xmlns:a16="http://schemas.microsoft.com/office/drawing/2014/main" id="{E1753F75-9E6E-461E-97F2-D199B6B0B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022" y="5430045"/>
              <a:ext cx="3698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5" name="Line 66">
              <a:extLst>
                <a:ext uri="{FF2B5EF4-FFF2-40B4-BE49-F238E27FC236}">
                  <a16:creationId xmlns:a16="http://schemas.microsoft.com/office/drawing/2014/main" id="{F8821118-137A-4E5F-8F1F-FA03DE357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288" y="2676526"/>
              <a:ext cx="3990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6" name="Line 67">
              <a:extLst>
                <a:ext uri="{FF2B5EF4-FFF2-40B4-BE49-F238E27FC236}">
                  <a16:creationId xmlns:a16="http://schemas.microsoft.com/office/drawing/2014/main" id="{8FAA6723-CD68-46DA-86A2-466CBDBEC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288" y="2676526"/>
              <a:ext cx="0" cy="2994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7" name="Rectangle 68">
              <a:extLst>
                <a:ext uri="{FF2B5EF4-FFF2-40B4-BE49-F238E27FC236}">
                  <a16:creationId xmlns:a16="http://schemas.microsoft.com/office/drawing/2014/main" id="{87B04FE5-6C2C-4B55-9B7D-99945D0C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" y="5568951"/>
              <a:ext cx="1698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8" name="Line 69">
              <a:extLst>
                <a:ext uri="{FF2B5EF4-FFF2-40B4-BE49-F238E27FC236}">
                  <a16:creationId xmlns:a16="http://schemas.microsoft.com/office/drawing/2014/main" id="{422858C5-8EB9-45BE-858F-B2CC9BE62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2963" y="5670551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9" name="Rectangle 70">
              <a:extLst>
                <a:ext uri="{FF2B5EF4-FFF2-40B4-BE49-F238E27FC236}">
                  <a16:creationId xmlns:a16="http://schemas.microsoft.com/office/drawing/2014/main" id="{1206D12E-90F1-4CF4-8ECF-69A34847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" y="5070476"/>
              <a:ext cx="1698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0" name="Line 71">
              <a:extLst>
                <a:ext uri="{FF2B5EF4-FFF2-40B4-BE49-F238E27FC236}">
                  <a16:creationId xmlns:a16="http://schemas.microsoft.com/office/drawing/2014/main" id="{BE7DF95C-EE05-4FCD-A35D-BC8DBB9FF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2963" y="5170489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1" name="Rectangle 72">
              <a:extLst>
                <a:ext uri="{FF2B5EF4-FFF2-40B4-BE49-F238E27FC236}">
                  <a16:creationId xmlns:a16="http://schemas.microsoft.com/office/drawing/2014/main" id="{388B6BDE-8007-458D-8E64-157D414A3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" y="4572001"/>
              <a:ext cx="1698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2" name="Line 73">
              <a:extLst>
                <a:ext uri="{FF2B5EF4-FFF2-40B4-BE49-F238E27FC236}">
                  <a16:creationId xmlns:a16="http://schemas.microsoft.com/office/drawing/2014/main" id="{AAAE51DC-9951-4263-95B5-6613441D7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2963" y="4672014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3" name="Rectangle 74">
              <a:extLst>
                <a:ext uri="{FF2B5EF4-FFF2-40B4-BE49-F238E27FC236}">
                  <a16:creationId xmlns:a16="http://schemas.microsoft.com/office/drawing/2014/main" id="{BCD84921-C8EE-40B2-A387-AF39D9B34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" y="4073526"/>
              <a:ext cx="1698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4" name="Line 75">
              <a:extLst>
                <a:ext uri="{FF2B5EF4-FFF2-40B4-BE49-F238E27FC236}">
                  <a16:creationId xmlns:a16="http://schemas.microsoft.com/office/drawing/2014/main" id="{C71748D9-8918-49E5-A7B3-220839995E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2963" y="4173539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5" name="Rectangle 76">
              <a:extLst>
                <a:ext uri="{FF2B5EF4-FFF2-40B4-BE49-F238E27FC236}">
                  <a16:creationId xmlns:a16="http://schemas.microsoft.com/office/drawing/2014/main" id="{CD03E6A0-88C7-45D6-993D-8835DF2C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" y="3573464"/>
              <a:ext cx="1698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6" name="Line 77">
              <a:extLst>
                <a:ext uri="{FF2B5EF4-FFF2-40B4-BE49-F238E27FC236}">
                  <a16:creationId xmlns:a16="http://schemas.microsoft.com/office/drawing/2014/main" id="{84589C47-692F-4095-AF2F-58A617CA9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2963" y="3675064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7" name="Rectangle 78">
              <a:extLst>
                <a:ext uri="{FF2B5EF4-FFF2-40B4-BE49-F238E27FC236}">
                  <a16:creationId xmlns:a16="http://schemas.microsoft.com/office/drawing/2014/main" id="{649B58B9-255B-434C-8960-712F42A1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3" y="3074989"/>
              <a:ext cx="2587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8" name="Line 79">
              <a:extLst>
                <a:ext uri="{FF2B5EF4-FFF2-40B4-BE49-F238E27FC236}">
                  <a16:creationId xmlns:a16="http://schemas.microsoft.com/office/drawing/2014/main" id="{72E4FBA0-0797-49BC-A494-BDA69E135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2963" y="3175001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9" name="Rectangle 80">
              <a:extLst>
                <a:ext uri="{FF2B5EF4-FFF2-40B4-BE49-F238E27FC236}">
                  <a16:creationId xmlns:a16="http://schemas.microsoft.com/office/drawing/2014/main" id="{B9468454-EE4D-4D3A-BB62-0FBFB7E21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3" y="2576514"/>
              <a:ext cx="2587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0" name="Line 81">
              <a:extLst>
                <a:ext uri="{FF2B5EF4-FFF2-40B4-BE49-F238E27FC236}">
                  <a16:creationId xmlns:a16="http://schemas.microsoft.com/office/drawing/2014/main" id="{EAF519A8-CE5A-4462-9007-3E0C64EE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0488" y="3166532"/>
              <a:ext cx="60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1" name="Line 82">
              <a:extLst>
                <a:ext uri="{FF2B5EF4-FFF2-40B4-BE49-F238E27FC236}">
                  <a16:creationId xmlns:a16="http://schemas.microsoft.com/office/drawing/2014/main" id="{BCDE50B9-0020-4E50-9A17-6A0F2105B1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5419726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2" name="Line 83">
              <a:extLst>
                <a:ext uri="{FF2B5EF4-FFF2-40B4-BE49-F238E27FC236}">
                  <a16:creationId xmlns:a16="http://schemas.microsoft.com/office/drawing/2014/main" id="{0CA74334-F9AE-487B-9CAB-6DBF231E6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5170489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3" name="Line 84">
              <a:extLst>
                <a:ext uri="{FF2B5EF4-FFF2-40B4-BE49-F238E27FC236}">
                  <a16:creationId xmlns:a16="http://schemas.microsoft.com/office/drawing/2014/main" id="{E2A8A018-BFD4-42BE-9864-E7284BFAB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4921251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4" name="Line 85">
              <a:extLst>
                <a:ext uri="{FF2B5EF4-FFF2-40B4-BE49-F238E27FC236}">
                  <a16:creationId xmlns:a16="http://schemas.microsoft.com/office/drawing/2014/main" id="{97007595-FCFF-4501-A757-8675BE8D9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4672014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5" name="Line 86">
              <a:extLst>
                <a:ext uri="{FF2B5EF4-FFF2-40B4-BE49-F238E27FC236}">
                  <a16:creationId xmlns:a16="http://schemas.microsoft.com/office/drawing/2014/main" id="{93CADB25-E3C7-4A05-89E0-E91222283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4422776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6" name="Line 87">
              <a:extLst>
                <a:ext uri="{FF2B5EF4-FFF2-40B4-BE49-F238E27FC236}">
                  <a16:creationId xmlns:a16="http://schemas.microsoft.com/office/drawing/2014/main" id="{0E396FE6-8118-4AE7-A191-A2EDEE1863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4173539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7" name="Line 88">
              <a:extLst>
                <a:ext uri="{FF2B5EF4-FFF2-40B4-BE49-F238E27FC236}">
                  <a16:creationId xmlns:a16="http://schemas.microsoft.com/office/drawing/2014/main" id="{EB67954E-D6F8-423B-B464-8294AE4C6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3924301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8" name="Line 89">
              <a:extLst>
                <a:ext uri="{FF2B5EF4-FFF2-40B4-BE49-F238E27FC236}">
                  <a16:creationId xmlns:a16="http://schemas.microsoft.com/office/drawing/2014/main" id="{4CA2ACC2-A442-405C-8D82-C918E4E7B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3675064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9" name="Line 90">
              <a:extLst>
                <a:ext uri="{FF2B5EF4-FFF2-40B4-BE49-F238E27FC236}">
                  <a16:creationId xmlns:a16="http://schemas.microsoft.com/office/drawing/2014/main" id="{8EAF8C8E-A6DF-4A69-8569-AD69822F0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3424239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0" name="Line 91">
              <a:extLst>
                <a:ext uri="{FF2B5EF4-FFF2-40B4-BE49-F238E27FC236}">
                  <a16:creationId xmlns:a16="http://schemas.microsoft.com/office/drawing/2014/main" id="{27F6216F-0C2A-4708-80BA-38701EAD0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3175001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1" name="Line 92">
              <a:extLst>
                <a:ext uri="{FF2B5EF4-FFF2-40B4-BE49-F238E27FC236}">
                  <a16:creationId xmlns:a16="http://schemas.microsoft.com/office/drawing/2014/main" id="{FE584E63-8178-4147-B2B9-8109CFF80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" y="2925764"/>
              <a:ext cx="396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2" name="Rectangle 93">
              <a:extLst>
                <a:ext uri="{FF2B5EF4-FFF2-40B4-BE49-F238E27FC236}">
                  <a16:creationId xmlns:a16="http://schemas.microsoft.com/office/drawing/2014/main" id="{9447AAC7-4923-4964-8671-40323A9D4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350" y="2737907"/>
              <a:ext cx="2301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3" name="Rectangle 94">
              <a:extLst>
                <a:ext uri="{FF2B5EF4-FFF2-40B4-BE49-F238E27FC236}">
                  <a16:creationId xmlns:a16="http://schemas.microsoft.com/office/drawing/2014/main" id="{64AA2F9D-08DD-487C-8608-72736F7B5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350" y="2887132"/>
              <a:ext cx="4381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4" name="Line 95">
              <a:extLst>
                <a:ext uri="{FF2B5EF4-FFF2-40B4-BE49-F238E27FC236}">
                  <a16:creationId xmlns:a16="http://schemas.microsoft.com/office/drawing/2014/main" id="{9B640BA7-250A-433E-A6D0-7A5C8D56C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4263" y="2676526"/>
              <a:ext cx="0" cy="2994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5" name="Line 96">
              <a:extLst>
                <a:ext uri="{FF2B5EF4-FFF2-40B4-BE49-F238E27FC236}">
                  <a16:creationId xmlns:a16="http://schemas.microsoft.com/office/drawing/2014/main" id="{0BF4AB75-EBEE-4887-9E48-AF1EA79E9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288" y="5670551"/>
              <a:ext cx="3990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6" name="Freeform 97">
              <a:extLst>
                <a:ext uri="{FF2B5EF4-FFF2-40B4-BE49-F238E27FC236}">
                  <a16:creationId xmlns:a16="http://schemas.microsoft.com/office/drawing/2014/main" id="{870B636A-B779-49A4-85E8-F69CD30C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3654426"/>
              <a:ext cx="3362325" cy="1946275"/>
            </a:xfrm>
            <a:custGeom>
              <a:avLst/>
              <a:gdLst>
                <a:gd name="T0" fmla="*/ 6 w 2118"/>
                <a:gd name="T1" fmla="*/ 761 h 1226"/>
                <a:gd name="T2" fmla="*/ 44 w 2118"/>
                <a:gd name="T3" fmla="*/ 666 h 1226"/>
                <a:gd name="T4" fmla="*/ 75 w 2118"/>
                <a:gd name="T5" fmla="*/ 666 h 1226"/>
                <a:gd name="T6" fmla="*/ 94 w 2118"/>
                <a:gd name="T7" fmla="*/ 817 h 1226"/>
                <a:gd name="T8" fmla="*/ 126 w 2118"/>
                <a:gd name="T9" fmla="*/ 723 h 1226"/>
                <a:gd name="T10" fmla="*/ 145 w 2118"/>
                <a:gd name="T11" fmla="*/ 729 h 1226"/>
                <a:gd name="T12" fmla="*/ 170 w 2118"/>
                <a:gd name="T13" fmla="*/ 823 h 1226"/>
                <a:gd name="T14" fmla="*/ 201 w 2118"/>
                <a:gd name="T15" fmla="*/ 811 h 1226"/>
                <a:gd name="T16" fmla="*/ 226 w 2118"/>
                <a:gd name="T17" fmla="*/ 704 h 1226"/>
                <a:gd name="T18" fmla="*/ 251 w 2118"/>
                <a:gd name="T19" fmla="*/ 754 h 1226"/>
                <a:gd name="T20" fmla="*/ 276 w 2118"/>
                <a:gd name="T21" fmla="*/ 792 h 1226"/>
                <a:gd name="T22" fmla="*/ 302 w 2118"/>
                <a:gd name="T23" fmla="*/ 811 h 1226"/>
                <a:gd name="T24" fmla="*/ 333 w 2118"/>
                <a:gd name="T25" fmla="*/ 830 h 1226"/>
                <a:gd name="T26" fmla="*/ 364 w 2118"/>
                <a:gd name="T27" fmla="*/ 698 h 1226"/>
                <a:gd name="T28" fmla="*/ 396 w 2118"/>
                <a:gd name="T29" fmla="*/ 874 h 1226"/>
                <a:gd name="T30" fmla="*/ 421 w 2118"/>
                <a:gd name="T31" fmla="*/ 830 h 1226"/>
                <a:gd name="T32" fmla="*/ 459 w 2118"/>
                <a:gd name="T33" fmla="*/ 855 h 1226"/>
                <a:gd name="T34" fmla="*/ 490 w 2118"/>
                <a:gd name="T35" fmla="*/ 943 h 1226"/>
                <a:gd name="T36" fmla="*/ 522 w 2118"/>
                <a:gd name="T37" fmla="*/ 830 h 1226"/>
                <a:gd name="T38" fmla="*/ 553 w 2118"/>
                <a:gd name="T39" fmla="*/ 880 h 1226"/>
                <a:gd name="T40" fmla="*/ 597 w 2118"/>
                <a:gd name="T41" fmla="*/ 1006 h 1226"/>
                <a:gd name="T42" fmla="*/ 628 w 2118"/>
                <a:gd name="T43" fmla="*/ 930 h 1226"/>
                <a:gd name="T44" fmla="*/ 666 w 2118"/>
                <a:gd name="T45" fmla="*/ 1031 h 1226"/>
                <a:gd name="T46" fmla="*/ 704 w 2118"/>
                <a:gd name="T47" fmla="*/ 930 h 1226"/>
                <a:gd name="T48" fmla="*/ 742 w 2118"/>
                <a:gd name="T49" fmla="*/ 905 h 1226"/>
                <a:gd name="T50" fmla="*/ 773 w 2118"/>
                <a:gd name="T51" fmla="*/ 974 h 1226"/>
                <a:gd name="T52" fmla="*/ 811 w 2118"/>
                <a:gd name="T53" fmla="*/ 874 h 1226"/>
                <a:gd name="T54" fmla="*/ 842 w 2118"/>
                <a:gd name="T55" fmla="*/ 1031 h 1226"/>
                <a:gd name="T56" fmla="*/ 880 w 2118"/>
                <a:gd name="T57" fmla="*/ 1012 h 1226"/>
                <a:gd name="T58" fmla="*/ 917 w 2118"/>
                <a:gd name="T59" fmla="*/ 886 h 1226"/>
                <a:gd name="T60" fmla="*/ 955 w 2118"/>
                <a:gd name="T61" fmla="*/ 1050 h 1226"/>
                <a:gd name="T62" fmla="*/ 987 w 2118"/>
                <a:gd name="T63" fmla="*/ 930 h 1226"/>
                <a:gd name="T64" fmla="*/ 1024 w 2118"/>
                <a:gd name="T65" fmla="*/ 949 h 1226"/>
                <a:gd name="T66" fmla="*/ 1062 w 2118"/>
                <a:gd name="T67" fmla="*/ 974 h 1226"/>
                <a:gd name="T68" fmla="*/ 1100 w 2118"/>
                <a:gd name="T69" fmla="*/ 880 h 1226"/>
                <a:gd name="T70" fmla="*/ 1131 w 2118"/>
                <a:gd name="T71" fmla="*/ 855 h 1226"/>
                <a:gd name="T72" fmla="*/ 1169 w 2118"/>
                <a:gd name="T73" fmla="*/ 779 h 1226"/>
                <a:gd name="T74" fmla="*/ 1207 w 2118"/>
                <a:gd name="T75" fmla="*/ 754 h 1226"/>
                <a:gd name="T76" fmla="*/ 1244 w 2118"/>
                <a:gd name="T77" fmla="*/ 773 h 1226"/>
                <a:gd name="T78" fmla="*/ 1288 w 2118"/>
                <a:gd name="T79" fmla="*/ 509 h 1226"/>
                <a:gd name="T80" fmla="*/ 1326 w 2118"/>
                <a:gd name="T81" fmla="*/ 566 h 1226"/>
                <a:gd name="T82" fmla="*/ 1370 w 2118"/>
                <a:gd name="T83" fmla="*/ 484 h 1226"/>
                <a:gd name="T84" fmla="*/ 1408 w 2118"/>
                <a:gd name="T85" fmla="*/ 616 h 1226"/>
                <a:gd name="T86" fmla="*/ 1452 w 2118"/>
                <a:gd name="T87" fmla="*/ 559 h 1226"/>
                <a:gd name="T88" fmla="*/ 1489 w 2118"/>
                <a:gd name="T89" fmla="*/ 541 h 1226"/>
                <a:gd name="T90" fmla="*/ 1533 w 2118"/>
                <a:gd name="T91" fmla="*/ 390 h 1226"/>
                <a:gd name="T92" fmla="*/ 1577 w 2118"/>
                <a:gd name="T93" fmla="*/ 264 h 1226"/>
                <a:gd name="T94" fmla="*/ 1621 w 2118"/>
                <a:gd name="T95" fmla="*/ 427 h 1226"/>
                <a:gd name="T96" fmla="*/ 1659 w 2118"/>
                <a:gd name="T97" fmla="*/ 233 h 1226"/>
                <a:gd name="T98" fmla="*/ 1703 w 2118"/>
                <a:gd name="T99" fmla="*/ 220 h 1226"/>
                <a:gd name="T100" fmla="*/ 1747 w 2118"/>
                <a:gd name="T101" fmla="*/ 314 h 1226"/>
                <a:gd name="T102" fmla="*/ 1791 w 2118"/>
                <a:gd name="T103" fmla="*/ 258 h 1226"/>
                <a:gd name="T104" fmla="*/ 1829 w 2118"/>
                <a:gd name="T105" fmla="*/ 170 h 1226"/>
                <a:gd name="T106" fmla="*/ 1885 w 2118"/>
                <a:gd name="T107" fmla="*/ 679 h 1226"/>
                <a:gd name="T108" fmla="*/ 1929 w 2118"/>
                <a:gd name="T109" fmla="*/ 980 h 1226"/>
                <a:gd name="T110" fmla="*/ 1967 w 2118"/>
                <a:gd name="T111" fmla="*/ 1125 h 1226"/>
                <a:gd name="T112" fmla="*/ 2017 w 2118"/>
                <a:gd name="T113" fmla="*/ 1006 h 1226"/>
                <a:gd name="T114" fmla="*/ 2061 w 2118"/>
                <a:gd name="T115" fmla="*/ 1037 h 1226"/>
                <a:gd name="T116" fmla="*/ 2105 w 2118"/>
                <a:gd name="T117" fmla="*/ 1226 h 1226"/>
                <a:gd name="T118" fmla="*/ 2118 w 2118"/>
                <a:gd name="T119" fmla="*/ 1163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18" h="1226">
                  <a:moveTo>
                    <a:pt x="0" y="761"/>
                  </a:moveTo>
                  <a:lnTo>
                    <a:pt x="0" y="773"/>
                  </a:lnTo>
                  <a:lnTo>
                    <a:pt x="6" y="761"/>
                  </a:lnTo>
                  <a:lnTo>
                    <a:pt x="19" y="729"/>
                  </a:lnTo>
                  <a:lnTo>
                    <a:pt x="31" y="792"/>
                  </a:lnTo>
                  <a:lnTo>
                    <a:pt x="44" y="666"/>
                  </a:lnTo>
                  <a:lnTo>
                    <a:pt x="57" y="735"/>
                  </a:lnTo>
                  <a:lnTo>
                    <a:pt x="63" y="685"/>
                  </a:lnTo>
                  <a:lnTo>
                    <a:pt x="75" y="666"/>
                  </a:lnTo>
                  <a:lnTo>
                    <a:pt x="82" y="754"/>
                  </a:lnTo>
                  <a:lnTo>
                    <a:pt x="88" y="748"/>
                  </a:lnTo>
                  <a:lnTo>
                    <a:pt x="94" y="817"/>
                  </a:lnTo>
                  <a:lnTo>
                    <a:pt x="107" y="786"/>
                  </a:lnTo>
                  <a:lnTo>
                    <a:pt x="113" y="855"/>
                  </a:lnTo>
                  <a:lnTo>
                    <a:pt x="126" y="723"/>
                  </a:lnTo>
                  <a:lnTo>
                    <a:pt x="132" y="779"/>
                  </a:lnTo>
                  <a:lnTo>
                    <a:pt x="138" y="654"/>
                  </a:lnTo>
                  <a:lnTo>
                    <a:pt x="145" y="729"/>
                  </a:lnTo>
                  <a:lnTo>
                    <a:pt x="157" y="792"/>
                  </a:lnTo>
                  <a:lnTo>
                    <a:pt x="163" y="767"/>
                  </a:lnTo>
                  <a:lnTo>
                    <a:pt x="170" y="823"/>
                  </a:lnTo>
                  <a:lnTo>
                    <a:pt x="182" y="761"/>
                  </a:lnTo>
                  <a:lnTo>
                    <a:pt x="189" y="704"/>
                  </a:lnTo>
                  <a:lnTo>
                    <a:pt x="201" y="811"/>
                  </a:lnTo>
                  <a:lnTo>
                    <a:pt x="207" y="723"/>
                  </a:lnTo>
                  <a:lnTo>
                    <a:pt x="214" y="698"/>
                  </a:lnTo>
                  <a:lnTo>
                    <a:pt x="226" y="704"/>
                  </a:lnTo>
                  <a:lnTo>
                    <a:pt x="233" y="767"/>
                  </a:lnTo>
                  <a:lnTo>
                    <a:pt x="239" y="817"/>
                  </a:lnTo>
                  <a:lnTo>
                    <a:pt x="251" y="754"/>
                  </a:lnTo>
                  <a:lnTo>
                    <a:pt x="258" y="786"/>
                  </a:lnTo>
                  <a:lnTo>
                    <a:pt x="270" y="823"/>
                  </a:lnTo>
                  <a:lnTo>
                    <a:pt x="276" y="792"/>
                  </a:lnTo>
                  <a:lnTo>
                    <a:pt x="289" y="911"/>
                  </a:lnTo>
                  <a:lnTo>
                    <a:pt x="295" y="754"/>
                  </a:lnTo>
                  <a:lnTo>
                    <a:pt x="302" y="811"/>
                  </a:lnTo>
                  <a:lnTo>
                    <a:pt x="314" y="792"/>
                  </a:lnTo>
                  <a:lnTo>
                    <a:pt x="320" y="773"/>
                  </a:lnTo>
                  <a:lnTo>
                    <a:pt x="333" y="830"/>
                  </a:lnTo>
                  <a:lnTo>
                    <a:pt x="339" y="936"/>
                  </a:lnTo>
                  <a:lnTo>
                    <a:pt x="352" y="811"/>
                  </a:lnTo>
                  <a:lnTo>
                    <a:pt x="364" y="698"/>
                  </a:lnTo>
                  <a:lnTo>
                    <a:pt x="371" y="855"/>
                  </a:lnTo>
                  <a:lnTo>
                    <a:pt x="383" y="861"/>
                  </a:lnTo>
                  <a:lnTo>
                    <a:pt x="396" y="874"/>
                  </a:lnTo>
                  <a:lnTo>
                    <a:pt x="402" y="861"/>
                  </a:lnTo>
                  <a:lnTo>
                    <a:pt x="415" y="987"/>
                  </a:lnTo>
                  <a:lnTo>
                    <a:pt x="421" y="830"/>
                  </a:lnTo>
                  <a:lnTo>
                    <a:pt x="434" y="874"/>
                  </a:lnTo>
                  <a:lnTo>
                    <a:pt x="446" y="943"/>
                  </a:lnTo>
                  <a:lnTo>
                    <a:pt x="459" y="855"/>
                  </a:lnTo>
                  <a:lnTo>
                    <a:pt x="465" y="905"/>
                  </a:lnTo>
                  <a:lnTo>
                    <a:pt x="478" y="855"/>
                  </a:lnTo>
                  <a:lnTo>
                    <a:pt x="490" y="943"/>
                  </a:lnTo>
                  <a:lnTo>
                    <a:pt x="496" y="943"/>
                  </a:lnTo>
                  <a:lnTo>
                    <a:pt x="509" y="911"/>
                  </a:lnTo>
                  <a:lnTo>
                    <a:pt x="522" y="830"/>
                  </a:lnTo>
                  <a:lnTo>
                    <a:pt x="528" y="993"/>
                  </a:lnTo>
                  <a:lnTo>
                    <a:pt x="540" y="999"/>
                  </a:lnTo>
                  <a:lnTo>
                    <a:pt x="553" y="880"/>
                  </a:lnTo>
                  <a:lnTo>
                    <a:pt x="572" y="936"/>
                  </a:lnTo>
                  <a:lnTo>
                    <a:pt x="584" y="968"/>
                  </a:lnTo>
                  <a:lnTo>
                    <a:pt x="597" y="1006"/>
                  </a:lnTo>
                  <a:lnTo>
                    <a:pt x="610" y="974"/>
                  </a:lnTo>
                  <a:lnTo>
                    <a:pt x="616" y="930"/>
                  </a:lnTo>
                  <a:lnTo>
                    <a:pt x="628" y="930"/>
                  </a:lnTo>
                  <a:lnTo>
                    <a:pt x="641" y="999"/>
                  </a:lnTo>
                  <a:lnTo>
                    <a:pt x="654" y="974"/>
                  </a:lnTo>
                  <a:lnTo>
                    <a:pt x="666" y="1031"/>
                  </a:lnTo>
                  <a:lnTo>
                    <a:pt x="685" y="905"/>
                  </a:lnTo>
                  <a:lnTo>
                    <a:pt x="691" y="924"/>
                  </a:lnTo>
                  <a:lnTo>
                    <a:pt x="704" y="930"/>
                  </a:lnTo>
                  <a:lnTo>
                    <a:pt x="716" y="1012"/>
                  </a:lnTo>
                  <a:lnTo>
                    <a:pt x="729" y="936"/>
                  </a:lnTo>
                  <a:lnTo>
                    <a:pt x="742" y="905"/>
                  </a:lnTo>
                  <a:lnTo>
                    <a:pt x="754" y="962"/>
                  </a:lnTo>
                  <a:lnTo>
                    <a:pt x="767" y="886"/>
                  </a:lnTo>
                  <a:lnTo>
                    <a:pt x="773" y="974"/>
                  </a:lnTo>
                  <a:lnTo>
                    <a:pt x="785" y="880"/>
                  </a:lnTo>
                  <a:lnTo>
                    <a:pt x="798" y="1024"/>
                  </a:lnTo>
                  <a:lnTo>
                    <a:pt x="811" y="874"/>
                  </a:lnTo>
                  <a:lnTo>
                    <a:pt x="817" y="1106"/>
                  </a:lnTo>
                  <a:lnTo>
                    <a:pt x="829" y="918"/>
                  </a:lnTo>
                  <a:lnTo>
                    <a:pt x="842" y="1031"/>
                  </a:lnTo>
                  <a:lnTo>
                    <a:pt x="855" y="1050"/>
                  </a:lnTo>
                  <a:lnTo>
                    <a:pt x="867" y="1037"/>
                  </a:lnTo>
                  <a:lnTo>
                    <a:pt x="880" y="1012"/>
                  </a:lnTo>
                  <a:lnTo>
                    <a:pt x="892" y="1018"/>
                  </a:lnTo>
                  <a:lnTo>
                    <a:pt x="905" y="905"/>
                  </a:lnTo>
                  <a:lnTo>
                    <a:pt x="917" y="886"/>
                  </a:lnTo>
                  <a:lnTo>
                    <a:pt x="930" y="893"/>
                  </a:lnTo>
                  <a:lnTo>
                    <a:pt x="943" y="836"/>
                  </a:lnTo>
                  <a:lnTo>
                    <a:pt x="955" y="1050"/>
                  </a:lnTo>
                  <a:lnTo>
                    <a:pt x="968" y="1031"/>
                  </a:lnTo>
                  <a:lnTo>
                    <a:pt x="980" y="1050"/>
                  </a:lnTo>
                  <a:lnTo>
                    <a:pt x="987" y="930"/>
                  </a:lnTo>
                  <a:lnTo>
                    <a:pt x="999" y="999"/>
                  </a:lnTo>
                  <a:lnTo>
                    <a:pt x="1012" y="893"/>
                  </a:lnTo>
                  <a:lnTo>
                    <a:pt x="1024" y="949"/>
                  </a:lnTo>
                  <a:lnTo>
                    <a:pt x="1037" y="962"/>
                  </a:lnTo>
                  <a:lnTo>
                    <a:pt x="1049" y="962"/>
                  </a:lnTo>
                  <a:lnTo>
                    <a:pt x="1062" y="974"/>
                  </a:lnTo>
                  <a:lnTo>
                    <a:pt x="1075" y="955"/>
                  </a:lnTo>
                  <a:lnTo>
                    <a:pt x="1087" y="1075"/>
                  </a:lnTo>
                  <a:lnTo>
                    <a:pt x="1100" y="880"/>
                  </a:lnTo>
                  <a:lnTo>
                    <a:pt x="1112" y="899"/>
                  </a:lnTo>
                  <a:lnTo>
                    <a:pt x="1125" y="880"/>
                  </a:lnTo>
                  <a:lnTo>
                    <a:pt x="1131" y="855"/>
                  </a:lnTo>
                  <a:lnTo>
                    <a:pt x="1144" y="899"/>
                  </a:lnTo>
                  <a:lnTo>
                    <a:pt x="1156" y="836"/>
                  </a:lnTo>
                  <a:lnTo>
                    <a:pt x="1169" y="779"/>
                  </a:lnTo>
                  <a:lnTo>
                    <a:pt x="1181" y="936"/>
                  </a:lnTo>
                  <a:lnTo>
                    <a:pt x="1194" y="880"/>
                  </a:lnTo>
                  <a:lnTo>
                    <a:pt x="1207" y="754"/>
                  </a:lnTo>
                  <a:lnTo>
                    <a:pt x="1219" y="786"/>
                  </a:lnTo>
                  <a:lnTo>
                    <a:pt x="1232" y="855"/>
                  </a:lnTo>
                  <a:lnTo>
                    <a:pt x="1244" y="773"/>
                  </a:lnTo>
                  <a:lnTo>
                    <a:pt x="1257" y="597"/>
                  </a:lnTo>
                  <a:lnTo>
                    <a:pt x="1276" y="610"/>
                  </a:lnTo>
                  <a:lnTo>
                    <a:pt x="1288" y="509"/>
                  </a:lnTo>
                  <a:lnTo>
                    <a:pt x="1301" y="691"/>
                  </a:lnTo>
                  <a:lnTo>
                    <a:pt x="1313" y="478"/>
                  </a:lnTo>
                  <a:lnTo>
                    <a:pt x="1326" y="566"/>
                  </a:lnTo>
                  <a:lnTo>
                    <a:pt x="1338" y="622"/>
                  </a:lnTo>
                  <a:lnTo>
                    <a:pt x="1351" y="503"/>
                  </a:lnTo>
                  <a:lnTo>
                    <a:pt x="1370" y="484"/>
                  </a:lnTo>
                  <a:lnTo>
                    <a:pt x="1382" y="440"/>
                  </a:lnTo>
                  <a:lnTo>
                    <a:pt x="1395" y="509"/>
                  </a:lnTo>
                  <a:lnTo>
                    <a:pt x="1408" y="616"/>
                  </a:lnTo>
                  <a:lnTo>
                    <a:pt x="1420" y="484"/>
                  </a:lnTo>
                  <a:lnTo>
                    <a:pt x="1433" y="585"/>
                  </a:lnTo>
                  <a:lnTo>
                    <a:pt x="1452" y="559"/>
                  </a:lnTo>
                  <a:lnTo>
                    <a:pt x="1464" y="603"/>
                  </a:lnTo>
                  <a:lnTo>
                    <a:pt x="1477" y="465"/>
                  </a:lnTo>
                  <a:lnTo>
                    <a:pt x="1489" y="541"/>
                  </a:lnTo>
                  <a:lnTo>
                    <a:pt x="1508" y="459"/>
                  </a:lnTo>
                  <a:lnTo>
                    <a:pt x="1521" y="497"/>
                  </a:lnTo>
                  <a:lnTo>
                    <a:pt x="1533" y="390"/>
                  </a:lnTo>
                  <a:lnTo>
                    <a:pt x="1546" y="289"/>
                  </a:lnTo>
                  <a:lnTo>
                    <a:pt x="1558" y="289"/>
                  </a:lnTo>
                  <a:lnTo>
                    <a:pt x="1577" y="264"/>
                  </a:lnTo>
                  <a:lnTo>
                    <a:pt x="1590" y="245"/>
                  </a:lnTo>
                  <a:lnTo>
                    <a:pt x="1609" y="283"/>
                  </a:lnTo>
                  <a:lnTo>
                    <a:pt x="1621" y="427"/>
                  </a:lnTo>
                  <a:lnTo>
                    <a:pt x="1628" y="226"/>
                  </a:lnTo>
                  <a:lnTo>
                    <a:pt x="1646" y="295"/>
                  </a:lnTo>
                  <a:lnTo>
                    <a:pt x="1659" y="233"/>
                  </a:lnTo>
                  <a:lnTo>
                    <a:pt x="1672" y="25"/>
                  </a:lnTo>
                  <a:lnTo>
                    <a:pt x="1684" y="163"/>
                  </a:lnTo>
                  <a:lnTo>
                    <a:pt x="1703" y="220"/>
                  </a:lnTo>
                  <a:lnTo>
                    <a:pt x="1716" y="207"/>
                  </a:lnTo>
                  <a:lnTo>
                    <a:pt x="1734" y="107"/>
                  </a:lnTo>
                  <a:lnTo>
                    <a:pt x="1747" y="314"/>
                  </a:lnTo>
                  <a:lnTo>
                    <a:pt x="1759" y="207"/>
                  </a:lnTo>
                  <a:lnTo>
                    <a:pt x="1778" y="302"/>
                  </a:lnTo>
                  <a:lnTo>
                    <a:pt x="1791" y="258"/>
                  </a:lnTo>
                  <a:lnTo>
                    <a:pt x="1803" y="0"/>
                  </a:lnTo>
                  <a:lnTo>
                    <a:pt x="1816" y="170"/>
                  </a:lnTo>
                  <a:lnTo>
                    <a:pt x="1829" y="170"/>
                  </a:lnTo>
                  <a:lnTo>
                    <a:pt x="1847" y="321"/>
                  </a:lnTo>
                  <a:lnTo>
                    <a:pt x="1866" y="453"/>
                  </a:lnTo>
                  <a:lnTo>
                    <a:pt x="1885" y="679"/>
                  </a:lnTo>
                  <a:lnTo>
                    <a:pt x="1898" y="905"/>
                  </a:lnTo>
                  <a:lnTo>
                    <a:pt x="1910" y="980"/>
                  </a:lnTo>
                  <a:lnTo>
                    <a:pt x="1929" y="980"/>
                  </a:lnTo>
                  <a:lnTo>
                    <a:pt x="1942" y="779"/>
                  </a:lnTo>
                  <a:lnTo>
                    <a:pt x="1954" y="1175"/>
                  </a:lnTo>
                  <a:lnTo>
                    <a:pt x="1967" y="1125"/>
                  </a:lnTo>
                  <a:lnTo>
                    <a:pt x="1979" y="867"/>
                  </a:lnTo>
                  <a:lnTo>
                    <a:pt x="1998" y="905"/>
                  </a:lnTo>
                  <a:lnTo>
                    <a:pt x="2017" y="1006"/>
                  </a:lnTo>
                  <a:lnTo>
                    <a:pt x="2036" y="936"/>
                  </a:lnTo>
                  <a:lnTo>
                    <a:pt x="2049" y="1125"/>
                  </a:lnTo>
                  <a:lnTo>
                    <a:pt x="2061" y="1037"/>
                  </a:lnTo>
                  <a:lnTo>
                    <a:pt x="2080" y="1112"/>
                  </a:lnTo>
                  <a:lnTo>
                    <a:pt x="2093" y="1031"/>
                  </a:lnTo>
                  <a:lnTo>
                    <a:pt x="2105" y="1226"/>
                  </a:lnTo>
                  <a:lnTo>
                    <a:pt x="2118" y="1150"/>
                  </a:lnTo>
                  <a:lnTo>
                    <a:pt x="2118" y="1150"/>
                  </a:lnTo>
                  <a:lnTo>
                    <a:pt x="2118" y="116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7" name="Rectangle 98">
              <a:extLst>
                <a:ext uri="{FF2B5EF4-FFF2-40B4-BE49-F238E27FC236}">
                  <a16:creationId xmlns:a16="http://schemas.microsoft.com/office/drawing/2014/main" id="{F404871D-DF51-49AD-949A-74D4E3204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350" y="48418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8" name="Rectangle 99">
              <a:extLst>
                <a:ext uri="{FF2B5EF4-FFF2-40B4-BE49-F238E27FC236}">
                  <a16:creationId xmlns:a16="http://schemas.microsoft.com/office/drawing/2014/main" id="{632B3B73-8227-4363-9632-C44BF3758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63" y="487203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9" name="Rectangle 100">
              <a:extLst>
                <a:ext uri="{FF2B5EF4-FFF2-40B4-BE49-F238E27FC236}">
                  <a16:creationId xmlns:a16="http://schemas.microsoft.com/office/drawing/2014/main" id="{FC4B9357-672E-49A7-A903-B585E077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48514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0" name="Rectangle 101">
              <a:extLst>
                <a:ext uri="{FF2B5EF4-FFF2-40B4-BE49-F238E27FC236}">
                  <a16:creationId xmlns:a16="http://schemas.microsoft.com/office/drawing/2014/main" id="{3FA34859-B384-4516-B5F6-9D70AF46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25" y="4792664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1" name="Rectangle 102">
              <a:extLst>
                <a:ext uri="{FF2B5EF4-FFF2-40B4-BE49-F238E27FC236}">
                  <a16:creationId xmlns:a16="http://schemas.microsoft.com/office/drawing/2014/main" id="{302DD0ED-D576-4EE1-ABCF-465D61E9C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75" y="49022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2" name="Rectangle 103">
              <a:extLst>
                <a:ext uri="{FF2B5EF4-FFF2-40B4-BE49-F238E27FC236}">
                  <a16:creationId xmlns:a16="http://schemas.microsoft.com/office/drawing/2014/main" id="{A6D00A69-7DCC-483C-BF2D-D32BC4A92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200" y="469265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3" name="Rectangle 104">
              <a:extLst>
                <a:ext uri="{FF2B5EF4-FFF2-40B4-BE49-F238E27FC236}">
                  <a16:creationId xmlns:a16="http://schemas.microsoft.com/office/drawing/2014/main" id="{AA55AEB9-68A6-41E0-BBA7-8C119661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838" y="481171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4" name="Rectangle 105">
              <a:extLst>
                <a:ext uri="{FF2B5EF4-FFF2-40B4-BE49-F238E27FC236}">
                  <a16:creationId xmlns:a16="http://schemas.microsoft.com/office/drawing/2014/main" id="{44AFBF2F-84FC-403E-B498-C2CB9F785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75" y="4722814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5" name="Rectangle 106">
              <a:extLst>
                <a:ext uri="{FF2B5EF4-FFF2-40B4-BE49-F238E27FC236}">
                  <a16:creationId xmlns:a16="http://schemas.microsoft.com/office/drawing/2014/main" id="{055C5A59-D989-4967-89CE-0FF33D833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7021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6" name="Rectangle 107">
              <a:extLst>
                <a:ext uri="{FF2B5EF4-FFF2-40B4-BE49-F238E27FC236}">
                  <a16:creationId xmlns:a16="http://schemas.microsoft.com/office/drawing/2014/main" id="{14F5B7B3-9177-4235-8156-E1C8D4117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050" y="48418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7" name="Rectangle 108">
              <a:extLst>
                <a:ext uri="{FF2B5EF4-FFF2-40B4-BE49-F238E27FC236}">
                  <a16:creationId xmlns:a16="http://schemas.microsoft.com/office/drawing/2014/main" id="{70A45B9E-B918-4667-8485-394D0E804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3" y="482123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8" name="Rectangle 109">
              <a:extLst>
                <a:ext uri="{FF2B5EF4-FFF2-40B4-BE49-F238E27FC236}">
                  <a16:creationId xmlns:a16="http://schemas.microsoft.com/office/drawing/2014/main" id="{459E1052-7857-4D83-AF19-927C56E4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9418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9" name="Rectangle 110">
              <a:extLst>
                <a:ext uri="{FF2B5EF4-FFF2-40B4-BE49-F238E27FC236}">
                  <a16:creationId xmlns:a16="http://schemas.microsoft.com/office/drawing/2014/main" id="{AB1DA50E-761F-4AA4-A30E-CA46222F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48910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0" name="Rectangle 111">
              <a:extLst>
                <a:ext uri="{FF2B5EF4-FFF2-40B4-BE49-F238E27FC236}">
                  <a16:creationId xmlns:a16="http://schemas.microsoft.com/office/drawing/2014/main" id="{922E0511-D638-46C2-BE32-57E51BC53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49911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1" name="Rectangle 112">
              <a:extLst>
                <a:ext uri="{FF2B5EF4-FFF2-40B4-BE49-F238E27FC236}">
                  <a16:creationId xmlns:a16="http://schemas.microsoft.com/office/drawing/2014/main" id="{9F77144C-3575-4674-A979-23FB0F65A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375" y="479266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2" name="Rectangle 113">
              <a:extLst>
                <a:ext uri="{FF2B5EF4-FFF2-40B4-BE49-F238E27FC236}">
                  <a16:creationId xmlns:a16="http://schemas.microsoft.com/office/drawing/2014/main" id="{7A042E47-8DB7-4991-9E5A-662099D5C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488156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3" name="Rectangle 114">
              <a:extLst>
                <a:ext uri="{FF2B5EF4-FFF2-40B4-BE49-F238E27FC236}">
                  <a16:creationId xmlns:a16="http://schemas.microsoft.com/office/drawing/2014/main" id="{D5C91F23-DB41-40F8-AA4E-4D0389845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538" y="468153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4" name="Rectangle 115">
              <a:extLst>
                <a:ext uri="{FF2B5EF4-FFF2-40B4-BE49-F238E27FC236}">
                  <a16:creationId xmlns:a16="http://schemas.microsoft.com/office/drawing/2014/main" id="{02058D79-0F20-4046-8678-77628477A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48021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5" name="Rectangle 116">
              <a:extLst>
                <a:ext uri="{FF2B5EF4-FFF2-40B4-BE49-F238E27FC236}">
                  <a16:creationId xmlns:a16="http://schemas.microsoft.com/office/drawing/2014/main" id="{6A70C737-8FA4-40AE-B007-B5C99488F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75" y="4891089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6" name="Rectangle 117">
              <a:extLst>
                <a:ext uri="{FF2B5EF4-FFF2-40B4-BE49-F238E27FC236}">
                  <a16:creationId xmlns:a16="http://schemas.microsoft.com/office/drawing/2014/main" id="{AC9CBFF1-FB3C-4022-AA34-2D655B6E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225" y="48514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7" name="Rectangle 118">
              <a:extLst>
                <a:ext uri="{FF2B5EF4-FFF2-40B4-BE49-F238E27FC236}">
                  <a16:creationId xmlns:a16="http://schemas.microsoft.com/office/drawing/2014/main" id="{99E9EBAA-0AE1-4830-921B-621C5BB61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49418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8" name="Rectangle 119">
              <a:extLst>
                <a:ext uri="{FF2B5EF4-FFF2-40B4-BE49-F238E27FC236}">
                  <a16:creationId xmlns:a16="http://schemas.microsoft.com/office/drawing/2014/main" id="{46FE4A46-71A8-4686-8BCA-CD44C64ED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3" y="48514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9" name="Rectangle 120">
              <a:extLst>
                <a:ext uri="{FF2B5EF4-FFF2-40B4-BE49-F238E27FC236}">
                  <a16:creationId xmlns:a16="http://schemas.microsoft.com/office/drawing/2014/main" id="{F8B418AC-D237-413C-83A7-515B85D31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913" y="47513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0" name="Rectangle 121">
              <a:extLst>
                <a:ext uri="{FF2B5EF4-FFF2-40B4-BE49-F238E27FC236}">
                  <a16:creationId xmlns:a16="http://schemas.microsoft.com/office/drawing/2014/main" id="{BB6AF9F5-3304-4279-9BBA-95AF86BF0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025" y="4921251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1" name="Rectangle 122">
              <a:extLst>
                <a:ext uri="{FF2B5EF4-FFF2-40B4-BE49-F238E27FC236}">
                  <a16:creationId xmlns:a16="http://schemas.microsoft.com/office/drawing/2014/main" id="{42FCBF3B-2275-49D3-A253-953CE001D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5" y="479266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2" name="Rectangle 123">
              <a:extLst>
                <a:ext uri="{FF2B5EF4-FFF2-40B4-BE49-F238E27FC236}">
                  <a16:creationId xmlns:a16="http://schemas.microsoft.com/office/drawing/2014/main" id="{21B1B4F8-5568-4564-9405-A261B63EA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47513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3" name="Rectangle 124">
              <a:extLst>
                <a:ext uri="{FF2B5EF4-FFF2-40B4-BE49-F238E27FC236}">
                  <a16:creationId xmlns:a16="http://schemas.microsoft.com/office/drawing/2014/main" id="{EDB14232-0B84-43AA-BD02-E27F5CA3F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713" y="47625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4" name="Rectangle 125">
              <a:extLst>
                <a:ext uri="{FF2B5EF4-FFF2-40B4-BE49-F238E27FC236}">
                  <a16:creationId xmlns:a16="http://schemas.microsoft.com/office/drawing/2014/main" id="{09821FD1-A3C9-4888-9F17-576B0351D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48514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5" name="Rectangle 126">
              <a:extLst>
                <a:ext uri="{FF2B5EF4-FFF2-40B4-BE49-F238E27FC236}">
                  <a16:creationId xmlns:a16="http://schemas.microsoft.com/office/drawing/2014/main" id="{961D0A91-0292-4FAD-A396-40EEFF3F0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4941889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6" name="Rectangle 127">
              <a:extLst>
                <a:ext uri="{FF2B5EF4-FFF2-40B4-BE49-F238E27FC236}">
                  <a16:creationId xmlns:a16="http://schemas.microsoft.com/office/drawing/2014/main" id="{5AC316BE-48A9-4552-8E2F-D8ACC5171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8418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7" name="Rectangle 128">
              <a:extLst>
                <a:ext uri="{FF2B5EF4-FFF2-40B4-BE49-F238E27FC236}">
                  <a16:creationId xmlns:a16="http://schemas.microsoft.com/office/drawing/2014/main" id="{7BD06308-D9C1-4274-BC65-5BDA26C88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0" y="488156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8" name="Rectangle 129">
              <a:extLst>
                <a:ext uri="{FF2B5EF4-FFF2-40B4-BE49-F238E27FC236}">
                  <a16:creationId xmlns:a16="http://schemas.microsoft.com/office/drawing/2014/main" id="{CAC37B28-0094-4AAA-8FFA-30368DF55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563" y="4941889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9" name="Rectangle 130">
              <a:extLst>
                <a:ext uri="{FF2B5EF4-FFF2-40B4-BE49-F238E27FC236}">
                  <a16:creationId xmlns:a16="http://schemas.microsoft.com/office/drawing/2014/main" id="{394B9101-BE77-4DB9-AD65-B5E398BDE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613" y="49022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0" name="Rectangle 131">
              <a:extLst>
                <a:ext uri="{FF2B5EF4-FFF2-40B4-BE49-F238E27FC236}">
                  <a16:creationId xmlns:a16="http://schemas.microsoft.com/office/drawing/2014/main" id="{F3F9BCB5-875D-4D8B-8E27-73A2F22F3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509111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1" name="Rectangle 132">
              <a:extLst>
                <a:ext uri="{FF2B5EF4-FFF2-40B4-BE49-F238E27FC236}">
                  <a16:creationId xmlns:a16="http://schemas.microsoft.com/office/drawing/2014/main" id="{71949A48-7D5A-4DF4-B576-DF7FF2374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5" y="4832351"/>
              <a:ext cx="20638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2" name="Rectangle 133">
              <a:extLst>
                <a:ext uri="{FF2B5EF4-FFF2-40B4-BE49-F238E27FC236}">
                  <a16:creationId xmlns:a16="http://schemas.microsoft.com/office/drawing/2014/main" id="{976D3C28-6AF6-4088-B644-2CB13E463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300" y="493236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3" name="Rectangle 134">
              <a:extLst>
                <a:ext uri="{FF2B5EF4-FFF2-40B4-BE49-F238E27FC236}">
                  <a16:creationId xmlns:a16="http://schemas.microsoft.com/office/drawing/2014/main" id="{4B132F68-C017-41FF-945F-72291C6CA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413" y="4891089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4" name="Rectangle 135">
              <a:extLst>
                <a:ext uri="{FF2B5EF4-FFF2-40B4-BE49-F238E27FC236}">
                  <a16:creationId xmlns:a16="http://schemas.microsoft.com/office/drawing/2014/main" id="{5D18FAE0-84F7-42C7-9F2E-261925487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463" y="486251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5" name="Rectangle 136">
              <a:extLst>
                <a:ext uri="{FF2B5EF4-FFF2-40B4-BE49-F238E27FC236}">
                  <a16:creationId xmlns:a16="http://schemas.microsoft.com/office/drawing/2014/main" id="{40B25E18-ABF2-4B5D-8C3C-3BDEE2379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988" y="495141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6" name="Rectangle 137">
              <a:extLst>
                <a:ext uri="{FF2B5EF4-FFF2-40B4-BE49-F238E27FC236}">
                  <a16:creationId xmlns:a16="http://schemas.microsoft.com/office/drawing/2014/main" id="{42EA235C-32FB-4865-83C2-971CFBF8A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25" y="51308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7" name="Rectangle 138">
              <a:extLst>
                <a:ext uri="{FF2B5EF4-FFF2-40B4-BE49-F238E27FC236}">
                  <a16:creationId xmlns:a16="http://schemas.microsoft.com/office/drawing/2014/main" id="{C06BC189-D5ED-43B5-A0D4-E80356BB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263" y="4921251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8" name="Rectangle 139">
              <a:extLst>
                <a:ext uri="{FF2B5EF4-FFF2-40B4-BE49-F238E27FC236}">
                  <a16:creationId xmlns:a16="http://schemas.microsoft.com/office/drawing/2014/main" id="{80947185-4D5F-4A65-A852-D3FD593BA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47513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9" name="Rectangle 140">
              <a:extLst>
                <a:ext uri="{FF2B5EF4-FFF2-40B4-BE49-F238E27FC236}">
                  <a16:creationId xmlns:a16="http://schemas.microsoft.com/office/drawing/2014/main" id="{21BFD6A3-E244-433A-8006-C772DDBCC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838" y="49911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0" name="Rectangle 141">
              <a:extLst>
                <a:ext uri="{FF2B5EF4-FFF2-40B4-BE49-F238E27FC236}">
                  <a16:creationId xmlns:a16="http://schemas.microsoft.com/office/drawing/2014/main" id="{D1DE07E2-141C-4785-8934-50258305D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475" y="5011739"/>
              <a:ext cx="20638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1" name="Rectangle 142">
              <a:extLst>
                <a:ext uri="{FF2B5EF4-FFF2-40B4-BE49-F238E27FC236}">
                  <a16:creationId xmlns:a16="http://schemas.microsoft.com/office/drawing/2014/main" id="{8DF3267A-ADEC-409B-9800-55C72AEA3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50307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2" name="Rectangle 143">
              <a:extLst>
                <a:ext uri="{FF2B5EF4-FFF2-40B4-BE49-F238E27FC236}">
                  <a16:creationId xmlns:a16="http://schemas.microsoft.com/office/drawing/2014/main" id="{843C8CEB-4980-4AA7-9D7C-D6A3F1ECD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638" y="500221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3" name="Rectangle 144">
              <a:extLst>
                <a:ext uri="{FF2B5EF4-FFF2-40B4-BE49-F238E27FC236}">
                  <a16:creationId xmlns:a16="http://schemas.microsoft.com/office/drawing/2014/main" id="{ABCC7EDA-10BF-4B18-BCFA-47347DB9D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520065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4" name="Rectangle 145">
              <a:extLst>
                <a:ext uri="{FF2B5EF4-FFF2-40B4-BE49-F238E27FC236}">
                  <a16:creationId xmlns:a16="http://schemas.microsoft.com/office/drawing/2014/main" id="{2A693105-ADAA-437C-A79A-43DE6DA97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800" y="496093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5" name="Rectangle 146">
              <a:extLst>
                <a:ext uri="{FF2B5EF4-FFF2-40B4-BE49-F238E27FC236}">
                  <a16:creationId xmlns:a16="http://schemas.microsoft.com/office/drawing/2014/main" id="{9612DB77-2F13-41CB-A400-329B2DA37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850" y="502126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6" name="Rectangle 147">
              <a:extLst>
                <a:ext uri="{FF2B5EF4-FFF2-40B4-BE49-F238E27FC236}">
                  <a16:creationId xmlns:a16="http://schemas.microsoft.com/office/drawing/2014/main" id="{2C39071B-0587-494C-943C-6CA084013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963" y="5130801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7" name="Rectangle 148">
              <a:extLst>
                <a:ext uri="{FF2B5EF4-FFF2-40B4-BE49-F238E27FC236}">
                  <a16:creationId xmlns:a16="http://schemas.microsoft.com/office/drawing/2014/main" id="{2ADB02F0-602E-44B4-AF89-80A883033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013" y="500221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8" name="Rectangle 149">
              <a:extLst>
                <a:ext uri="{FF2B5EF4-FFF2-40B4-BE49-F238E27FC236}">
                  <a16:creationId xmlns:a16="http://schemas.microsoft.com/office/drawing/2014/main" id="{69520DC1-334C-4A4A-ABB7-F1D53B70E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0" y="50815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9" name="Rectangle 150">
              <a:extLst>
                <a:ext uri="{FF2B5EF4-FFF2-40B4-BE49-F238E27FC236}">
                  <a16:creationId xmlns:a16="http://schemas.microsoft.com/office/drawing/2014/main" id="{500DC0F4-011F-4C9F-8B52-0BCB19A5C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700" y="500221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0" name="Rectangle 151">
              <a:extLst>
                <a:ext uri="{FF2B5EF4-FFF2-40B4-BE49-F238E27FC236}">
                  <a16:creationId xmlns:a16="http://schemas.microsoft.com/office/drawing/2014/main" id="{6BC8F434-257D-4F18-89D0-B54A5916A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3" y="5140326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1" name="Rectangle 152">
              <a:extLst>
                <a:ext uri="{FF2B5EF4-FFF2-40B4-BE49-F238E27FC236}">
                  <a16:creationId xmlns:a16="http://schemas.microsoft.com/office/drawing/2014/main" id="{4051D1AF-E613-44C5-A2EA-425FAA02F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863" y="51308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2" name="Rectangle 153">
              <a:extLst>
                <a:ext uri="{FF2B5EF4-FFF2-40B4-BE49-F238E27FC236}">
                  <a16:creationId xmlns:a16="http://schemas.microsoft.com/office/drawing/2014/main" id="{193FF4E7-8595-430B-918D-C0123B558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388" y="509111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3" name="Rectangle 154">
              <a:extLst>
                <a:ext uri="{FF2B5EF4-FFF2-40B4-BE49-F238E27FC236}">
                  <a16:creationId xmlns:a16="http://schemas.microsoft.com/office/drawing/2014/main" id="{4A6AF5D2-FF92-4E36-9037-30C712314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025" y="495141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4" name="Rectangle 155">
              <a:extLst>
                <a:ext uri="{FF2B5EF4-FFF2-40B4-BE49-F238E27FC236}">
                  <a16:creationId xmlns:a16="http://schemas.microsoft.com/office/drawing/2014/main" id="{ABA36CD2-C468-4BFF-8BB9-BACA42889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63" y="5210176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5" name="Rectangle 156">
              <a:extLst>
                <a:ext uri="{FF2B5EF4-FFF2-40B4-BE49-F238E27FC236}">
                  <a16:creationId xmlns:a16="http://schemas.microsoft.com/office/drawing/2014/main" id="{B0755061-861F-496B-9CA9-844E24990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23081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6" name="Rectangle 157">
              <a:extLst>
                <a:ext uri="{FF2B5EF4-FFF2-40B4-BE49-F238E27FC236}">
                  <a16:creationId xmlns:a16="http://schemas.microsoft.com/office/drawing/2014/main" id="{69C3C1C5-B77E-4A36-9A43-BCF42EA77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350" y="50307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7" name="Rectangle 158">
              <a:extLst>
                <a:ext uri="{FF2B5EF4-FFF2-40B4-BE49-F238E27FC236}">
                  <a16:creationId xmlns:a16="http://schemas.microsoft.com/office/drawing/2014/main" id="{EC5A7E6E-6E56-4FEB-97D2-0986A5CA0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51308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8" name="Rectangle 159">
              <a:extLst>
                <a:ext uri="{FF2B5EF4-FFF2-40B4-BE49-F238E27FC236}">
                  <a16:creationId xmlns:a16="http://schemas.microsoft.com/office/drawing/2014/main" id="{5E2BB5A1-DF3C-44F5-8247-BCC74CCF9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038" y="51704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9" name="Rectangle 160">
              <a:extLst>
                <a:ext uri="{FF2B5EF4-FFF2-40B4-BE49-F238E27FC236}">
                  <a16:creationId xmlns:a16="http://schemas.microsoft.com/office/drawing/2014/main" id="{5C91C8F5-1B13-474F-B985-4EB1133B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524033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0" name="Rectangle 161">
              <a:extLst>
                <a:ext uri="{FF2B5EF4-FFF2-40B4-BE49-F238E27FC236}">
                  <a16:creationId xmlns:a16="http://schemas.microsoft.com/office/drawing/2014/main" id="{A9151822-36E8-4CD2-BFBD-BE24F1C0E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725" y="518160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1" name="Rectangle 162">
              <a:extLst>
                <a:ext uri="{FF2B5EF4-FFF2-40B4-BE49-F238E27FC236}">
                  <a16:creationId xmlns:a16="http://schemas.microsoft.com/office/drawing/2014/main" id="{D09613BF-C553-491E-BE63-BA56E9B8D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5121276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2" name="Rectangle 163">
              <a:extLst>
                <a:ext uri="{FF2B5EF4-FFF2-40B4-BE49-F238E27FC236}">
                  <a16:creationId xmlns:a16="http://schemas.microsoft.com/office/drawing/2014/main" id="{8E334371-3EFC-4DE2-981C-FEEEEC9E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413" y="511175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3" name="Rectangle 164">
              <a:extLst>
                <a:ext uri="{FF2B5EF4-FFF2-40B4-BE49-F238E27FC236}">
                  <a16:creationId xmlns:a16="http://schemas.microsoft.com/office/drawing/2014/main" id="{EBCD3BC7-980A-41FC-B42C-768750E9F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50" y="523081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4" name="Rectangle 165">
              <a:extLst>
                <a:ext uri="{FF2B5EF4-FFF2-40B4-BE49-F238E27FC236}">
                  <a16:creationId xmlns:a16="http://schemas.microsoft.com/office/drawing/2014/main" id="{9947381E-434C-4AC4-B7CD-2249FC540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100" y="51911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5" name="Rectangle 166">
              <a:extLst>
                <a:ext uri="{FF2B5EF4-FFF2-40B4-BE49-F238E27FC236}">
                  <a16:creationId xmlns:a16="http://schemas.microsoft.com/office/drawing/2014/main" id="{A79A3EA2-74BD-400F-B3A4-859EA1ECE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52800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6" name="Rectangle 167">
              <a:extLst>
                <a:ext uri="{FF2B5EF4-FFF2-40B4-BE49-F238E27FC236}">
                  <a16:creationId xmlns:a16="http://schemas.microsoft.com/office/drawing/2014/main" id="{61267584-1E36-44E0-99E4-E890EBAD1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507206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7" name="Rectangle 168">
              <a:extLst>
                <a:ext uri="{FF2B5EF4-FFF2-40B4-BE49-F238E27FC236}">
                  <a16:creationId xmlns:a16="http://schemas.microsoft.com/office/drawing/2014/main" id="{68D15164-ABB8-4C3E-9202-4DCA920C6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425" y="511175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8" name="Rectangle 169">
              <a:extLst>
                <a:ext uri="{FF2B5EF4-FFF2-40B4-BE49-F238E27FC236}">
                  <a16:creationId xmlns:a16="http://schemas.microsoft.com/office/drawing/2014/main" id="{52B65045-9733-465F-9C5A-C31BBF57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5121276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9" name="Rectangle 170">
              <a:extLst>
                <a:ext uri="{FF2B5EF4-FFF2-40B4-BE49-F238E27FC236}">
                  <a16:creationId xmlns:a16="http://schemas.microsoft.com/office/drawing/2014/main" id="{14A9ED7C-C2F7-4FD8-8126-0E5DFDD10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524033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0" name="Rectangle 171">
              <a:extLst>
                <a:ext uri="{FF2B5EF4-FFF2-40B4-BE49-F238E27FC236}">
                  <a16:creationId xmlns:a16="http://schemas.microsoft.com/office/drawing/2014/main" id="{69F57E1A-95E4-4CE3-94DD-063E7CC88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51308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1" name="Rectangle 172">
              <a:extLst>
                <a:ext uri="{FF2B5EF4-FFF2-40B4-BE49-F238E27FC236}">
                  <a16:creationId xmlns:a16="http://schemas.microsoft.com/office/drawing/2014/main" id="{DBA969E0-E193-4727-B8A8-143E77E2C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275" y="507206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2" name="Rectangle 173">
              <a:extLst>
                <a:ext uri="{FF2B5EF4-FFF2-40B4-BE49-F238E27FC236}">
                  <a16:creationId xmlns:a16="http://schemas.microsoft.com/office/drawing/2014/main" id="{E1D5BDEE-6682-4360-B961-AAC33470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913" y="5160964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3" name="Rectangle 174">
              <a:extLst>
                <a:ext uri="{FF2B5EF4-FFF2-40B4-BE49-F238E27FC236}">
                  <a16:creationId xmlns:a16="http://schemas.microsoft.com/office/drawing/2014/main" id="{44D9F579-AF7C-4468-8BCE-49401BC59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50514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4" name="Rectangle 175">
              <a:extLst>
                <a:ext uri="{FF2B5EF4-FFF2-40B4-BE49-F238E27FC236}">
                  <a16:creationId xmlns:a16="http://schemas.microsoft.com/office/drawing/2014/main" id="{B61086FB-EEE4-4AD1-8CFB-C96EE16B9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600" y="5181601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5" name="Rectangle 176">
              <a:extLst>
                <a:ext uri="{FF2B5EF4-FFF2-40B4-BE49-F238E27FC236}">
                  <a16:creationId xmlns:a16="http://schemas.microsoft.com/office/drawing/2014/main" id="{20E61DC1-26C1-4F52-A89C-A8DC59E4E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650" y="50419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6" name="Rectangle 177">
              <a:extLst>
                <a:ext uri="{FF2B5EF4-FFF2-40B4-BE49-F238E27FC236}">
                  <a16:creationId xmlns:a16="http://schemas.microsoft.com/office/drawing/2014/main" id="{6BAD3279-10AA-4FD1-9AF2-8A479C29C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5270501"/>
              <a:ext cx="19050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7" name="Rectangle 178">
              <a:extLst>
                <a:ext uri="{FF2B5EF4-FFF2-40B4-BE49-F238E27FC236}">
                  <a16:creationId xmlns:a16="http://schemas.microsoft.com/office/drawing/2014/main" id="{746D5536-3E12-44E5-8A50-CC98915A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813" y="50307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8" name="Rectangle 179">
              <a:extLst>
                <a:ext uri="{FF2B5EF4-FFF2-40B4-BE49-F238E27FC236}">
                  <a16:creationId xmlns:a16="http://schemas.microsoft.com/office/drawing/2014/main" id="{0D14238B-85FC-431E-8D1D-F5131311C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450" y="5391151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9" name="Rectangle 180">
              <a:extLst>
                <a:ext uri="{FF2B5EF4-FFF2-40B4-BE49-F238E27FC236}">
                  <a16:creationId xmlns:a16="http://schemas.microsoft.com/office/drawing/2014/main" id="{3BCCADD8-BF27-447A-A77F-E588B6DD5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509111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0" name="Rectangle 181">
              <a:extLst>
                <a:ext uri="{FF2B5EF4-FFF2-40B4-BE49-F238E27FC236}">
                  <a16:creationId xmlns:a16="http://schemas.microsoft.com/office/drawing/2014/main" id="{C8E34E26-55E6-4EBC-86FA-0CD4B885D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5" y="527050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1" name="Rectangle 182">
              <a:extLst>
                <a:ext uri="{FF2B5EF4-FFF2-40B4-BE49-F238E27FC236}">
                  <a16:creationId xmlns:a16="http://schemas.microsoft.com/office/drawing/2014/main" id="{572463A4-FE54-473C-AD88-57E24570B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663" y="53101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2" name="Rectangle 183">
              <a:extLst>
                <a:ext uri="{FF2B5EF4-FFF2-40B4-BE49-F238E27FC236}">
                  <a16:creationId xmlns:a16="http://schemas.microsoft.com/office/drawing/2014/main" id="{E042C1A9-16A6-4728-A422-9A20C77AB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300" y="5291139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3" name="Rectangle 184">
              <a:extLst>
                <a:ext uri="{FF2B5EF4-FFF2-40B4-BE49-F238E27FC236}">
                  <a16:creationId xmlns:a16="http://schemas.microsoft.com/office/drawing/2014/main" id="{F7A36798-6F5B-4FC2-8A58-017226D60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75" y="525145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4" name="Rectangle 185">
              <a:extLst>
                <a:ext uri="{FF2B5EF4-FFF2-40B4-BE49-F238E27FC236}">
                  <a16:creationId xmlns:a16="http://schemas.microsoft.com/office/drawing/2014/main" id="{B5043441-D24C-4D04-8AB9-11C4B49C2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513" y="525145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5" name="Rectangle 186">
              <a:extLst>
                <a:ext uri="{FF2B5EF4-FFF2-40B4-BE49-F238E27FC236}">
                  <a16:creationId xmlns:a16="http://schemas.microsoft.com/office/drawing/2014/main" id="{9D174EC8-A4FC-4EB0-A472-5CDDE9912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150" y="5081589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6" name="Rectangle 187">
              <a:extLst>
                <a:ext uri="{FF2B5EF4-FFF2-40B4-BE49-F238E27FC236}">
                  <a16:creationId xmlns:a16="http://schemas.microsoft.com/office/drawing/2014/main" id="{15271DC7-B263-4880-9A8C-32AA0CED9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200" y="50514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7" name="Rectangle 188">
              <a:extLst>
                <a:ext uri="{FF2B5EF4-FFF2-40B4-BE49-F238E27FC236}">
                  <a16:creationId xmlns:a16="http://schemas.microsoft.com/office/drawing/2014/main" id="{5B6EC4DC-18D2-47BF-B907-090EB8594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50514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8" name="Rectangle 189">
              <a:extLst>
                <a:ext uri="{FF2B5EF4-FFF2-40B4-BE49-F238E27FC236}">
                  <a16:creationId xmlns:a16="http://schemas.microsoft.com/office/drawing/2014/main" id="{26049F4B-5992-4D1B-AA6F-91FD2447A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363" y="4972051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9" name="Rectangle 190">
              <a:extLst>
                <a:ext uri="{FF2B5EF4-FFF2-40B4-BE49-F238E27FC236}">
                  <a16:creationId xmlns:a16="http://schemas.microsoft.com/office/drawing/2014/main" id="{68E2787B-A834-40CE-AAAE-C2071B9E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0" y="5310189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0" name="Rectangle 191">
              <a:extLst>
                <a:ext uri="{FF2B5EF4-FFF2-40B4-BE49-F238E27FC236}">
                  <a16:creationId xmlns:a16="http://schemas.microsoft.com/office/drawing/2014/main" id="{9E0EA760-7AEA-4CC4-8985-26B7EF86F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50" y="52800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1" name="Rectangle 192">
              <a:extLst>
                <a:ext uri="{FF2B5EF4-FFF2-40B4-BE49-F238E27FC236}">
                  <a16:creationId xmlns:a16="http://schemas.microsoft.com/office/drawing/2014/main" id="{1F817465-966E-45DA-B7A2-7EACD7462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688" y="53101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2" name="Rectangle 193">
              <a:extLst>
                <a:ext uri="{FF2B5EF4-FFF2-40B4-BE49-F238E27FC236}">
                  <a16:creationId xmlns:a16="http://schemas.microsoft.com/office/drawing/2014/main" id="{953033F8-F889-45F6-8CFB-FCB15E978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738" y="512127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3" name="Rectangle 194">
              <a:extLst>
                <a:ext uri="{FF2B5EF4-FFF2-40B4-BE49-F238E27FC236}">
                  <a16:creationId xmlns:a16="http://schemas.microsoft.com/office/drawing/2014/main" id="{5364540D-D104-415E-8D76-0490D9A86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75" y="52212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4" name="Rectangle 195">
              <a:extLst>
                <a:ext uri="{FF2B5EF4-FFF2-40B4-BE49-F238E27FC236}">
                  <a16:creationId xmlns:a16="http://schemas.microsoft.com/office/drawing/2014/main" id="{B222A6AE-7774-47F5-ACEA-FA33ADB47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425" y="5051426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5" name="Rectangle 196">
              <a:extLst>
                <a:ext uri="{FF2B5EF4-FFF2-40B4-BE49-F238E27FC236}">
                  <a16:creationId xmlns:a16="http://schemas.microsoft.com/office/drawing/2014/main" id="{AF43050F-4AB6-46EE-925D-F8AD073F3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063" y="515143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6" name="Rectangle 197">
              <a:extLst>
                <a:ext uri="{FF2B5EF4-FFF2-40B4-BE49-F238E27FC236}">
                  <a16:creationId xmlns:a16="http://schemas.microsoft.com/office/drawing/2014/main" id="{331BD28E-998A-40EB-9A57-64ECEF7E8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00" y="5160964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7" name="Rectangle 198">
              <a:extLst>
                <a:ext uri="{FF2B5EF4-FFF2-40B4-BE49-F238E27FC236}">
                  <a16:creationId xmlns:a16="http://schemas.microsoft.com/office/drawing/2014/main" id="{69004652-A935-4C9A-86E2-B5317C4AF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5160964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8" name="Rectangle 199">
              <a:extLst>
                <a:ext uri="{FF2B5EF4-FFF2-40B4-BE49-F238E27FC236}">
                  <a16:creationId xmlns:a16="http://schemas.microsoft.com/office/drawing/2014/main" id="{F39701F5-92BA-4F87-8995-7E35331DF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5181601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9" name="Rectangle 200">
              <a:extLst>
                <a:ext uri="{FF2B5EF4-FFF2-40B4-BE49-F238E27FC236}">
                  <a16:creationId xmlns:a16="http://schemas.microsoft.com/office/drawing/2014/main" id="{A633D515-1ABC-44E0-8318-8E7049D4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3" y="515143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0" name="Rectangle 201">
              <a:extLst>
                <a:ext uri="{FF2B5EF4-FFF2-40B4-BE49-F238E27FC236}">
                  <a16:creationId xmlns:a16="http://schemas.microsoft.com/office/drawing/2014/main" id="{7AB0E2BE-3FA2-4719-9EE2-F9D5979AC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5349876"/>
              <a:ext cx="28575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1" name="Rectangle 202">
              <a:extLst>
                <a:ext uri="{FF2B5EF4-FFF2-40B4-BE49-F238E27FC236}">
                  <a16:creationId xmlns:a16="http://schemas.microsoft.com/office/drawing/2014/main" id="{F33782E9-5294-4AF4-9F5A-DE67E78A0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600" y="50307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2" name="Rectangle 203">
              <a:extLst>
                <a:ext uri="{FF2B5EF4-FFF2-40B4-BE49-F238E27FC236}">
                  <a16:creationId xmlns:a16="http://schemas.microsoft.com/office/drawing/2014/main" id="{E3A916A4-1DB1-45F0-8BC3-2218444F2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5072064"/>
              <a:ext cx="30163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3" name="Rectangle 204">
              <a:extLst>
                <a:ext uri="{FF2B5EF4-FFF2-40B4-BE49-F238E27FC236}">
                  <a16:creationId xmlns:a16="http://schemas.microsoft.com/office/drawing/2014/main" id="{472CC536-A0D6-4C0A-84BB-42F2FF2F9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5030789"/>
              <a:ext cx="30163" cy="301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6" name="Group 406">
              <a:extLst>
                <a:ext uri="{FF2B5EF4-FFF2-40B4-BE49-F238E27FC236}">
                  <a16:creationId xmlns:a16="http://schemas.microsoft.com/office/drawing/2014/main" id="{7BE89B26-6DA7-421F-966F-3F6FE760A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313" y="3086101"/>
              <a:ext cx="3321050" cy="2533650"/>
              <a:chOff x="695" y="1944"/>
              <a:chExt cx="2092" cy="1596"/>
            </a:xfrm>
          </p:grpSpPr>
          <p:sp>
            <p:nvSpPr>
              <p:cNvPr id="1034" name="Rectangle 206">
                <a:extLst>
                  <a:ext uri="{FF2B5EF4-FFF2-40B4-BE49-F238E27FC236}">
                    <a16:creationId xmlns:a16="http://schemas.microsoft.com/office/drawing/2014/main" id="{F1FC5AD1-27D6-4433-9343-43865A595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3144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5" name="Rectangle 207">
                <a:extLst>
                  <a:ext uri="{FF2B5EF4-FFF2-40B4-BE49-F238E27FC236}">
                    <a16:creationId xmlns:a16="http://schemas.microsoft.com/office/drawing/2014/main" id="{4D648FBD-0BE1-49E9-9FB5-17A456585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3195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6" name="Rectangle 208">
                <a:extLst>
                  <a:ext uri="{FF2B5EF4-FFF2-40B4-BE49-F238E27FC236}">
                    <a16:creationId xmlns:a16="http://schemas.microsoft.com/office/drawing/2014/main" id="{BB525BF2-0225-4D36-B349-277F1B62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" y="313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7" name="Rectangle 209">
                <a:extLst>
                  <a:ext uri="{FF2B5EF4-FFF2-40B4-BE49-F238E27FC236}">
                    <a16:creationId xmlns:a16="http://schemas.microsoft.com/office/drawing/2014/main" id="{B8A56C92-A9AD-4DC5-B712-892BBCB46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306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8" name="Rectangle 210">
                <a:extLst>
                  <a:ext uri="{FF2B5EF4-FFF2-40B4-BE49-F238E27FC236}">
                    <a16:creationId xmlns:a16="http://schemas.microsoft.com/office/drawing/2014/main" id="{B8227F8E-64B1-4527-94BC-0C8DCF34E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6" y="3226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9" name="Rectangle 211">
                <a:extLst>
                  <a:ext uri="{FF2B5EF4-FFF2-40B4-BE49-F238E27FC236}">
                    <a16:creationId xmlns:a16="http://schemas.microsoft.com/office/drawing/2014/main" id="{5AD5DF30-193B-45AE-891A-D81DC3621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316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0" name="Rectangle 212">
                <a:extLst>
                  <a:ext uri="{FF2B5EF4-FFF2-40B4-BE49-F238E27FC236}">
                    <a16:creationId xmlns:a16="http://schemas.microsoft.com/office/drawing/2014/main" id="{D8D9965F-EB87-4DC9-B8A1-88663B7CB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3050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1" name="Rectangle 213">
                <a:extLst>
                  <a:ext uri="{FF2B5EF4-FFF2-40B4-BE49-F238E27FC236}">
                    <a16:creationId xmlns:a16="http://schemas.microsoft.com/office/drawing/2014/main" id="{F350A7B1-C6C0-4196-A574-823EDAE71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4" y="3075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2" name="Rectangle 214">
                <a:extLst>
                  <a:ext uri="{FF2B5EF4-FFF2-40B4-BE49-F238E27FC236}">
                    <a16:creationId xmlns:a16="http://schemas.microsoft.com/office/drawing/2014/main" id="{B8183EC9-DACA-411A-8CCC-A6797871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3144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3" name="Rectangle 215">
                <a:extLst>
                  <a:ext uri="{FF2B5EF4-FFF2-40B4-BE49-F238E27FC236}">
                    <a16:creationId xmlns:a16="http://schemas.microsoft.com/office/drawing/2014/main" id="{115CF2E5-15FF-46AE-81F4-9543F95D3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306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4" name="Rectangle 216">
                <a:extLst>
                  <a:ext uri="{FF2B5EF4-FFF2-40B4-BE49-F238E27FC236}">
                    <a16:creationId xmlns:a16="http://schemas.microsoft.com/office/drawing/2014/main" id="{05A738B7-AB3D-4D48-95A6-37CB4DBCE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2893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5" name="Rectangle 217">
                <a:extLst>
                  <a:ext uri="{FF2B5EF4-FFF2-40B4-BE49-F238E27FC236}">
                    <a16:creationId xmlns:a16="http://schemas.microsoft.com/office/drawing/2014/main" id="{39B50DEE-BDA0-4EE0-B576-4839C7C3D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905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6" name="Rectangle 218">
                <a:extLst>
                  <a:ext uri="{FF2B5EF4-FFF2-40B4-BE49-F238E27FC236}">
                    <a16:creationId xmlns:a16="http://schemas.microsoft.com/office/drawing/2014/main" id="{A4259032-B370-4C78-85FE-FEE9D6A52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" y="2805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7" name="Rectangle 219">
                <a:extLst>
                  <a:ext uri="{FF2B5EF4-FFF2-40B4-BE49-F238E27FC236}">
                    <a16:creationId xmlns:a16="http://schemas.microsoft.com/office/drawing/2014/main" id="{ABDA8D3D-9D05-4A31-AF16-AF34E811D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" y="2987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8" name="Rectangle 220">
                <a:extLst>
                  <a:ext uri="{FF2B5EF4-FFF2-40B4-BE49-F238E27FC236}">
                    <a16:creationId xmlns:a16="http://schemas.microsoft.com/office/drawing/2014/main" id="{AA4C0AC4-AE31-449A-9564-9782919BF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767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9" name="Rectangle 221">
                <a:extLst>
                  <a:ext uri="{FF2B5EF4-FFF2-40B4-BE49-F238E27FC236}">
                    <a16:creationId xmlns:a16="http://schemas.microsoft.com/office/drawing/2014/main" id="{D3D8C20E-26EA-4908-8912-17D628A5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2861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0" name="Rectangle 222">
                <a:extLst>
                  <a:ext uri="{FF2B5EF4-FFF2-40B4-BE49-F238E27FC236}">
                    <a16:creationId xmlns:a16="http://schemas.microsoft.com/office/drawing/2014/main" id="{DD25ABDB-D011-4976-8080-1414E391C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" y="291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1" name="Rectangle 223">
                <a:extLst>
                  <a:ext uri="{FF2B5EF4-FFF2-40B4-BE49-F238E27FC236}">
                    <a16:creationId xmlns:a16="http://schemas.microsoft.com/office/drawing/2014/main" id="{C44F0BA2-93A0-4935-A108-EB3345E5B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2799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2" name="Rectangle 224">
                <a:extLst>
                  <a:ext uri="{FF2B5EF4-FFF2-40B4-BE49-F238E27FC236}">
                    <a16:creationId xmlns:a16="http://schemas.microsoft.com/office/drawing/2014/main" id="{CF690BD1-7993-40AC-B20D-373FB4D01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2773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3" name="Rectangle 225">
                <a:extLst>
                  <a:ext uri="{FF2B5EF4-FFF2-40B4-BE49-F238E27FC236}">
                    <a16:creationId xmlns:a16="http://schemas.microsoft.com/office/drawing/2014/main" id="{0BDAF7B6-1CA3-4612-AAC9-084078E08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7" y="2736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4" name="Rectangle 226">
                <a:extLst>
                  <a:ext uri="{FF2B5EF4-FFF2-40B4-BE49-F238E27FC236}">
                    <a16:creationId xmlns:a16="http://schemas.microsoft.com/office/drawing/2014/main" id="{6670A9E6-628C-4EAF-A0E3-2438ED9B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" y="2805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5" name="Rectangle 227">
                <a:extLst>
                  <a:ext uri="{FF2B5EF4-FFF2-40B4-BE49-F238E27FC236}">
                    <a16:creationId xmlns:a16="http://schemas.microsoft.com/office/drawing/2014/main" id="{72E0CF09-B5FB-4CC6-B36A-A0716E771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905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6" name="Rectangle 228">
                <a:extLst>
                  <a:ext uri="{FF2B5EF4-FFF2-40B4-BE49-F238E27FC236}">
                    <a16:creationId xmlns:a16="http://schemas.microsoft.com/office/drawing/2014/main" id="{167C0C86-E1C4-4ABC-A054-70A3DD33F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2780"/>
                <a:ext cx="25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7" name="Rectangle 229">
                <a:extLst>
                  <a:ext uri="{FF2B5EF4-FFF2-40B4-BE49-F238E27FC236}">
                    <a16:creationId xmlns:a16="http://schemas.microsoft.com/office/drawing/2014/main" id="{CCE49C45-63E0-4081-B788-D9C38EDFB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3" y="2874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8" name="Rectangle 230">
                <a:extLst>
                  <a:ext uri="{FF2B5EF4-FFF2-40B4-BE49-F238E27FC236}">
                    <a16:creationId xmlns:a16="http://schemas.microsoft.com/office/drawing/2014/main" id="{AC3909DE-899F-4601-A5C2-EDA367B4F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" y="284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9" name="Rectangle 231">
                <a:extLst>
                  <a:ext uri="{FF2B5EF4-FFF2-40B4-BE49-F238E27FC236}">
                    <a16:creationId xmlns:a16="http://schemas.microsoft.com/office/drawing/2014/main" id="{C02E456A-B4D3-44B9-B43E-9129234D7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" y="2893"/>
                <a:ext cx="12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0" name="Rectangle 232">
                <a:extLst>
                  <a:ext uri="{FF2B5EF4-FFF2-40B4-BE49-F238E27FC236}">
                    <a16:creationId xmlns:a16="http://schemas.microsoft.com/office/drawing/2014/main" id="{CF4E85FE-1ED5-4B69-A893-3D825D420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7" y="2755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1" name="Rectangle 233">
                <a:extLst>
                  <a:ext uri="{FF2B5EF4-FFF2-40B4-BE49-F238E27FC236}">
                    <a16:creationId xmlns:a16="http://schemas.microsoft.com/office/drawing/2014/main" id="{80EAAB51-79F0-425E-90AC-B5F2E9862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2836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2" name="Rectangle 234">
                <a:extLst>
                  <a:ext uri="{FF2B5EF4-FFF2-40B4-BE49-F238E27FC236}">
                    <a16:creationId xmlns:a16="http://schemas.microsoft.com/office/drawing/2014/main" id="{F81BA049-22C6-4678-9D80-BDF9CBF39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2755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3" name="Rectangle 235">
                <a:extLst>
                  <a:ext uri="{FF2B5EF4-FFF2-40B4-BE49-F238E27FC236}">
                    <a16:creationId xmlns:a16="http://schemas.microsoft.com/office/drawing/2014/main" id="{B843C3C0-8428-4062-86EC-6A6874146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2786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4" name="Rectangle 236">
                <a:extLst>
                  <a:ext uri="{FF2B5EF4-FFF2-40B4-BE49-F238E27FC236}">
                    <a16:creationId xmlns:a16="http://schemas.microsoft.com/office/drawing/2014/main" id="{B94F5348-18F6-4DD1-8800-81EAF57F1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" y="267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5" name="Rectangle 237">
                <a:extLst>
                  <a:ext uri="{FF2B5EF4-FFF2-40B4-BE49-F238E27FC236}">
                    <a16:creationId xmlns:a16="http://schemas.microsoft.com/office/drawing/2014/main" id="{26C199B0-9B1F-4207-B7AC-F81B992AF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2579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6" name="Rectangle 238">
                <a:extLst>
                  <a:ext uri="{FF2B5EF4-FFF2-40B4-BE49-F238E27FC236}">
                    <a16:creationId xmlns:a16="http://schemas.microsoft.com/office/drawing/2014/main" id="{EBDD9EFC-EB03-4E22-BFCC-62EB509A9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" y="2579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7" name="Rectangle 239">
                <a:extLst>
                  <a:ext uri="{FF2B5EF4-FFF2-40B4-BE49-F238E27FC236}">
                    <a16:creationId xmlns:a16="http://schemas.microsoft.com/office/drawing/2014/main" id="{1E548C7D-2EA8-4625-A8BD-A8B02244A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2" y="2553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8" name="Rectangle 240">
                <a:extLst>
                  <a:ext uri="{FF2B5EF4-FFF2-40B4-BE49-F238E27FC236}">
                    <a16:creationId xmlns:a16="http://schemas.microsoft.com/office/drawing/2014/main" id="{071DCA61-179E-48E2-8BBE-D94F3A310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2535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9" name="Rectangle 241">
                <a:extLst>
                  <a:ext uri="{FF2B5EF4-FFF2-40B4-BE49-F238E27FC236}">
                    <a16:creationId xmlns:a16="http://schemas.microsoft.com/office/drawing/2014/main" id="{0593A539-3CB5-4A9B-8FF8-D35E5A656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257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0" name="Rectangle 242">
                <a:extLst>
                  <a:ext uri="{FF2B5EF4-FFF2-40B4-BE49-F238E27FC236}">
                    <a16:creationId xmlns:a16="http://schemas.microsoft.com/office/drawing/2014/main" id="{DB07362F-81B3-46B8-9DB3-DF4C74C45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717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1" name="Rectangle 243">
                <a:extLst>
                  <a:ext uri="{FF2B5EF4-FFF2-40B4-BE49-F238E27FC236}">
                    <a16:creationId xmlns:a16="http://schemas.microsoft.com/office/drawing/2014/main" id="{F88A17F1-F19A-4DC4-A2C7-F01AEE1DC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252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2" name="Rectangle 244">
                <a:extLst>
                  <a:ext uri="{FF2B5EF4-FFF2-40B4-BE49-F238E27FC236}">
                    <a16:creationId xmlns:a16="http://schemas.microsoft.com/office/drawing/2014/main" id="{B274CEA7-6902-47A3-ADA3-1EF0ECD4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2591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3" name="Rectangle 245">
                <a:extLst>
                  <a:ext uri="{FF2B5EF4-FFF2-40B4-BE49-F238E27FC236}">
                    <a16:creationId xmlns:a16="http://schemas.microsoft.com/office/drawing/2014/main" id="{85C1FCD6-4C51-46CF-A955-3CB2FACF2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" y="252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4" name="Rectangle 246">
                <a:extLst>
                  <a:ext uri="{FF2B5EF4-FFF2-40B4-BE49-F238E27FC236}">
                    <a16:creationId xmlns:a16="http://schemas.microsoft.com/office/drawing/2014/main" id="{6DED9783-7C4C-4F15-A904-7D95A3AD5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6" y="2315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5" name="Rectangle 247">
                <a:extLst>
                  <a:ext uri="{FF2B5EF4-FFF2-40B4-BE49-F238E27FC236}">
                    <a16:creationId xmlns:a16="http://schemas.microsoft.com/office/drawing/2014/main" id="{1999B7D6-D9D7-491E-B4E0-B52AB5F86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245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6" name="Rectangle 248">
                <a:extLst>
                  <a:ext uri="{FF2B5EF4-FFF2-40B4-BE49-F238E27FC236}">
                    <a16:creationId xmlns:a16="http://schemas.microsoft.com/office/drawing/2014/main" id="{8D5B4A28-8A4C-41AE-A288-F0321F07C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250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7" name="Rectangle 249">
                <a:extLst>
                  <a:ext uri="{FF2B5EF4-FFF2-40B4-BE49-F238E27FC236}">
                    <a16:creationId xmlns:a16="http://schemas.microsoft.com/office/drawing/2014/main" id="{4576C431-757B-4FCD-85E4-2CC5917E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503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8" name="Rectangle 250">
                <a:extLst>
                  <a:ext uri="{FF2B5EF4-FFF2-40B4-BE49-F238E27FC236}">
                    <a16:creationId xmlns:a16="http://schemas.microsoft.com/office/drawing/2014/main" id="{9CF9897A-61F0-4C62-BC17-DB48362C0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9" y="2403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9" name="Rectangle 251">
                <a:extLst>
                  <a:ext uri="{FF2B5EF4-FFF2-40B4-BE49-F238E27FC236}">
                    <a16:creationId xmlns:a16="http://schemas.microsoft.com/office/drawing/2014/main" id="{9BF5291A-37DD-4CC9-8A03-3180A93AD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2604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0" name="Rectangle 252">
                <a:extLst>
                  <a:ext uri="{FF2B5EF4-FFF2-40B4-BE49-F238E27FC236}">
                    <a16:creationId xmlns:a16="http://schemas.microsoft.com/office/drawing/2014/main" id="{6A538201-3BA6-4698-BFCC-693892D9F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0" y="2497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1" name="Rectangle 253">
                <a:extLst>
                  <a:ext uri="{FF2B5EF4-FFF2-40B4-BE49-F238E27FC236}">
                    <a16:creationId xmlns:a16="http://schemas.microsoft.com/office/drawing/2014/main" id="{D5904CFF-DAA5-44E6-A4CA-E94720C7F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597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2" name="Rectangle 254">
                <a:extLst>
                  <a:ext uri="{FF2B5EF4-FFF2-40B4-BE49-F238E27FC236}">
                    <a16:creationId xmlns:a16="http://schemas.microsoft.com/office/drawing/2014/main" id="{D4FD461B-1134-48BD-B59F-507F7AD85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5" y="2547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3" name="Rectangle 255">
                <a:extLst>
                  <a:ext uri="{FF2B5EF4-FFF2-40B4-BE49-F238E27FC236}">
                    <a16:creationId xmlns:a16="http://schemas.microsoft.com/office/drawing/2014/main" id="{1457A65E-77E1-4AD4-8A9C-243C33CD0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4" y="2296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4" name="Rectangle 256">
                <a:extLst>
                  <a:ext uri="{FF2B5EF4-FFF2-40B4-BE49-F238E27FC236}">
                    <a16:creationId xmlns:a16="http://schemas.microsoft.com/office/drawing/2014/main" id="{114E61EB-9BEC-46D3-B6A0-8BD0D9F67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" y="245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5" name="Rectangle 257">
                <a:extLst>
                  <a:ext uri="{FF2B5EF4-FFF2-40B4-BE49-F238E27FC236}">
                    <a16:creationId xmlns:a16="http://schemas.microsoft.com/office/drawing/2014/main" id="{D0A92B97-195B-42C8-B1E6-477E6B1F4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2465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6" name="Rectangle 258">
                <a:extLst>
                  <a:ext uri="{FF2B5EF4-FFF2-40B4-BE49-F238E27FC236}">
                    <a16:creationId xmlns:a16="http://schemas.microsoft.com/office/drawing/2014/main" id="{6AB154B4-6E68-4F00-838D-CCB0A945D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" y="2610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7" name="Rectangle 259">
                <a:extLst>
                  <a:ext uri="{FF2B5EF4-FFF2-40B4-BE49-F238E27FC236}">
                    <a16:creationId xmlns:a16="http://schemas.microsoft.com/office/drawing/2014/main" id="{3D849AA1-7853-4383-9A8C-95A0194D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74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8" name="Rectangle 260">
                <a:extLst>
                  <a:ext uri="{FF2B5EF4-FFF2-40B4-BE49-F238E27FC236}">
                    <a16:creationId xmlns:a16="http://schemas.microsoft.com/office/drawing/2014/main" id="{C80ABA42-8561-41E2-9036-B0F5D2797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2975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9" name="Rectangle 261">
                <a:extLst>
                  <a:ext uri="{FF2B5EF4-FFF2-40B4-BE49-F238E27FC236}">
                    <a16:creationId xmlns:a16="http://schemas.microsoft.com/office/drawing/2014/main" id="{A10D1502-5502-4573-9820-A3C34B862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3195"/>
                <a:ext cx="25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0" name="Rectangle 262">
                <a:extLst>
                  <a:ext uri="{FF2B5EF4-FFF2-40B4-BE49-F238E27FC236}">
                    <a16:creationId xmlns:a16="http://schemas.microsoft.com/office/drawing/2014/main" id="{4DA5A0A8-EB64-4E61-A817-D67E1A2FE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3270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1" name="Rectangle 263">
                <a:extLst>
                  <a:ext uri="{FF2B5EF4-FFF2-40B4-BE49-F238E27FC236}">
                    <a16:creationId xmlns:a16="http://schemas.microsoft.com/office/drawing/2014/main" id="{E6E9FBEE-1C7C-4B0B-80AD-76507C778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" y="3270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2" name="Rectangle 264">
                <a:extLst>
                  <a:ext uri="{FF2B5EF4-FFF2-40B4-BE49-F238E27FC236}">
                    <a16:creationId xmlns:a16="http://schemas.microsoft.com/office/drawing/2014/main" id="{75B2F278-6F8E-42CA-B37F-708D766AA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6" y="306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3" name="Rectangle 265">
                <a:extLst>
                  <a:ext uri="{FF2B5EF4-FFF2-40B4-BE49-F238E27FC236}">
                    <a16:creationId xmlns:a16="http://schemas.microsoft.com/office/drawing/2014/main" id="{9C939836-9283-42E4-B034-D2A234AD1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471"/>
                <a:ext cx="13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4" name="Rectangle 266">
                <a:extLst>
                  <a:ext uri="{FF2B5EF4-FFF2-40B4-BE49-F238E27FC236}">
                    <a16:creationId xmlns:a16="http://schemas.microsoft.com/office/drawing/2014/main" id="{B72EC6FB-1E1F-48DE-A164-FC27E4D0C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3414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5" name="Rectangle 267">
                <a:extLst>
                  <a:ext uri="{FF2B5EF4-FFF2-40B4-BE49-F238E27FC236}">
                    <a16:creationId xmlns:a16="http://schemas.microsoft.com/office/drawing/2014/main" id="{1FA74799-06DD-45CD-A241-AB3DA48D9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3157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6" name="Rectangle 268">
                <a:extLst>
                  <a:ext uri="{FF2B5EF4-FFF2-40B4-BE49-F238E27FC236}">
                    <a16:creationId xmlns:a16="http://schemas.microsoft.com/office/drawing/2014/main" id="{781F57D1-8FDC-41ED-BAAA-837C00D5E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3201"/>
                <a:ext cx="25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7" name="Rectangle 269">
                <a:extLst>
                  <a:ext uri="{FF2B5EF4-FFF2-40B4-BE49-F238E27FC236}">
                    <a16:creationId xmlns:a16="http://schemas.microsoft.com/office/drawing/2014/main" id="{7E2DC670-ED77-40EA-B3E6-7E1CE1660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3301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8" name="Rectangle 270">
                <a:extLst>
                  <a:ext uri="{FF2B5EF4-FFF2-40B4-BE49-F238E27FC236}">
                    <a16:creationId xmlns:a16="http://schemas.microsoft.com/office/drawing/2014/main" id="{00BB8840-8400-4D7C-B291-6B0406445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0" y="3226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9" name="Rectangle 271">
                <a:extLst>
                  <a:ext uri="{FF2B5EF4-FFF2-40B4-BE49-F238E27FC236}">
                    <a16:creationId xmlns:a16="http://schemas.microsoft.com/office/drawing/2014/main" id="{8896A57F-8C75-4A6B-B9C7-6B995DD06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3421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0" name="Rectangle 272">
                <a:extLst>
                  <a:ext uri="{FF2B5EF4-FFF2-40B4-BE49-F238E27FC236}">
                    <a16:creationId xmlns:a16="http://schemas.microsoft.com/office/drawing/2014/main" id="{DEE46776-936B-4F8E-97A1-B6519F02D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" y="3326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1" name="Rectangle 273">
                <a:extLst>
                  <a:ext uri="{FF2B5EF4-FFF2-40B4-BE49-F238E27FC236}">
                    <a16:creationId xmlns:a16="http://schemas.microsoft.com/office/drawing/2014/main" id="{75E54DDB-92F9-4E14-8111-2171EAFE9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340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2" name="Rectangle 274">
                <a:extLst>
                  <a:ext uri="{FF2B5EF4-FFF2-40B4-BE49-F238E27FC236}">
                    <a16:creationId xmlns:a16="http://schemas.microsoft.com/office/drawing/2014/main" id="{E767B4A1-BD12-4539-AA91-7A00EB18E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3320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3" name="Rectangle 275">
                <a:extLst>
                  <a:ext uri="{FF2B5EF4-FFF2-40B4-BE49-F238E27FC236}">
                    <a16:creationId xmlns:a16="http://schemas.microsoft.com/office/drawing/2014/main" id="{2FA4943F-6807-48E6-B3E2-379DC3C57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521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4" name="Rectangle 276">
                <a:extLst>
                  <a:ext uri="{FF2B5EF4-FFF2-40B4-BE49-F238E27FC236}">
                    <a16:creationId xmlns:a16="http://schemas.microsoft.com/office/drawing/2014/main" id="{37714C18-244A-4758-85D3-8F9617F21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" y="344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5" name="Rectangle 277">
                <a:extLst>
                  <a:ext uri="{FF2B5EF4-FFF2-40B4-BE49-F238E27FC236}">
                    <a16:creationId xmlns:a16="http://schemas.microsoft.com/office/drawing/2014/main" id="{29ABDC46-E913-418B-AF5C-7431F265B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344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6" name="Rectangle 278">
                <a:extLst>
                  <a:ext uri="{FF2B5EF4-FFF2-40B4-BE49-F238E27FC236}">
                    <a16:creationId xmlns:a16="http://schemas.microsoft.com/office/drawing/2014/main" id="{45298219-D22F-4596-9603-25C967032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3458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7" name="Freeform 279">
                <a:extLst>
                  <a:ext uri="{FF2B5EF4-FFF2-40B4-BE49-F238E27FC236}">
                    <a16:creationId xmlns:a16="http://schemas.microsoft.com/office/drawing/2014/main" id="{5B49BD20-D684-48DB-A174-A48846113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" y="1950"/>
                <a:ext cx="2080" cy="1521"/>
              </a:xfrm>
              <a:custGeom>
                <a:avLst/>
                <a:gdLst>
                  <a:gd name="T0" fmla="*/ 2061 w 2080"/>
                  <a:gd name="T1" fmla="*/ 1332 h 1521"/>
                  <a:gd name="T2" fmla="*/ 2036 w 2080"/>
                  <a:gd name="T3" fmla="*/ 1301 h 1521"/>
                  <a:gd name="T4" fmla="*/ 1998 w 2080"/>
                  <a:gd name="T5" fmla="*/ 1483 h 1521"/>
                  <a:gd name="T6" fmla="*/ 1960 w 2080"/>
                  <a:gd name="T7" fmla="*/ 1219 h 1521"/>
                  <a:gd name="T8" fmla="*/ 1929 w 2080"/>
                  <a:gd name="T9" fmla="*/ 1521 h 1521"/>
                  <a:gd name="T10" fmla="*/ 1891 w 2080"/>
                  <a:gd name="T11" fmla="*/ 1502 h 1521"/>
                  <a:gd name="T12" fmla="*/ 1853 w 2080"/>
                  <a:gd name="T13" fmla="*/ 1125 h 1521"/>
                  <a:gd name="T14" fmla="*/ 1816 w 2080"/>
                  <a:gd name="T15" fmla="*/ 685 h 1521"/>
                  <a:gd name="T16" fmla="*/ 1784 w 2080"/>
                  <a:gd name="T17" fmla="*/ 748 h 1521"/>
                  <a:gd name="T18" fmla="*/ 1747 w 2080"/>
                  <a:gd name="T19" fmla="*/ 786 h 1521"/>
                  <a:gd name="T20" fmla="*/ 1709 w 2080"/>
                  <a:gd name="T21" fmla="*/ 603 h 1521"/>
                  <a:gd name="T22" fmla="*/ 1671 w 2080"/>
                  <a:gd name="T23" fmla="*/ 484 h 1521"/>
                  <a:gd name="T24" fmla="*/ 1627 w 2080"/>
                  <a:gd name="T25" fmla="*/ 629 h 1521"/>
                  <a:gd name="T26" fmla="*/ 1590 w 2080"/>
                  <a:gd name="T27" fmla="*/ 660 h 1521"/>
                  <a:gd name="T28" fmla="*/ 1552 w 2080"/>
                  <a:gd name="T29" fmla="*/ 635 h 1521"/>
                  <a:gd name="T30" fmla="*/ 1520 w 2080"/>
                  <a:gd name="T31" fmla="*/ 616 h 1521"/>
                  <a:gd name="T32" fmla="*/ 1476 w 2080"/>
                  <a:gd name="T33" fmla="*/ 723 h 1521"/>
                  <a:gd name="T34" fmla="*/ 1439 w 2080"/>
                  <a:gd name="T35" fmla="*/ 622 h 1521"/>
                  <a:gd name="T36" fmla="*/ 1395 w 2080"/>
                  <a:gd name="T37" fmla="*/ 591 h 1521"/>
                  <a:gd name="T38" fmla="*/ 1357 w 2080"/>
                  <a:gd name="T39" fmla="*/ 402 h 1521"/>
                  <a:gd name="T40" fmla="*/ 1319 w 2080"/>
                  <a:gd name="T41" fmla="*/ 314 h 1521"/>
                  <a:gd name="T42" fmla="*/ 1282 w 2080"/>
                  <a:gd name="T43" fmla="*/ 346 h 1521"/>
                  <a:gd name="T44" fmla="*/ 1238 w 2080"/>
                  <a:gd name="T45" fmla="*/ 126 h 1521"/>
                  <a:gd name="T46" fmla="*/ 1200 w 2080"/>
                  <a:gd name="T47" fmla="*/ 295 h 1521"/>
                  <a:gd name="T48" fmla="*/ 1162 w 2080"/>
                  <a:gd name="T49" fmla="*/ 113 h 1521"/>
                  <a:gd name="T50" fmla="*/ 1125 w 2080"/>
                  <a:gd name="T51" fmla="*/ 0 h 1521"/>
                  <a:gd name="T52" fmla="*/ 1081 w 2080"/>
                  <a:gd name="T53" fmla="*/ 101 h 1521"/>
                  <a:gd name="T54" fmla="*/ 1043 w 2080"/>
                  <a:gd name="T55" fmla="*/ 138 h 1521"/>
                  <a:gd name="T56" fmla="*/ 1005 w 2080"/>
                  <a:gd name="T57" fmla="*/ 69 h 1521"/>
                  <a:gd name="T58" fmla="*/ 967 w 2080"/>
                  <a:gd name="T59" fmla="*/ 189 h 1521"/>
                  <a:gd name="T60" fmla="*/ 930 w 2080"/>
                  <a:gd name="T61" fmla="*/ 207 h 1521"/>
                  <a:gd name="T62" fmla="*/ 886 w 2080"/>
                  <a:gd name="T63" fmla="*/ 170 h 1521"/>
                  <a:gd name="T64" fmla="*/ 848 w 2080"/>
                  <a:gd name="T65" fmla="*/ 283 h 1521"/>
                  <a:gd name="T66" fmla="*/ 810 w 2080"/>
                  <a:gd name="T67" fmla="*/ 189 h 1521"/>
                  <a:gd name="T68" fmla="*/ 773 w 2080"/>
                  <a:gd name="T69" fmla="*/ 245 h 1521"/>
                  <a:gd name="T70" fmla="*/ 741 w 2080"/>
                  <a:gd name="T71" fmla="*/ 126 h 1521"/>
                  <a:gd name="T72" fmla="*/ 704 w 2080"/>
                  <a:gd name="T73" fmla="*/ 245 h 1521"/>
                  <a:gd name="T74" fmla="*/ 672 w 2080"/>
                  <a:gd name="T75" fmla="*/ 170 h 1521"/>
                  <a:gd name="T76" fmla="*/ 628 w 2080"/>
                  <a:gd name="T77" fmla="*/ 346 h 1521"/>
                  <a:gd name="T78" fmla="*/ 590 w 2080"/>
                  <a:gd name="T79" fmla="*/ 226 h 1521"/>
                  <a:gd name="T80" fmla="*/ 553 w 2080"/>
                  <a:gd name="T81" fmla="*/ 302 h 1521"/>
                  <a:gd name="T82" fmla="*/ 521 w 2080"/>
                  <a:gd name="T83" fmla="*/ 528 h 1521"/>
                  <a:gd name="T84" fmla="*/ 490 w 2080"/>
                  <a:gd name="T85" fmla="*/ 409 h 1521"/>
                  <a:gd name="T86" fmla="*/ 452 w 2080"/>
                  <a:gd name="T87" fmla="*/ 365 h 1521"/>
                  <a:gd name="T88" fmla="*/ 421 w 2080"/>
                  <a:gd name="T89" fmla="*/ 377 h 1521"/>
                  <a:gd name="T90" fmla="*/ 389 w 2080"/>
                  <a:gd name="T91" fmla="*/ 339 h 1521"/>
                  <a:gd name="T92" fmla="*/ 358 w 2080"/>
                  <a:gd name="T93" fmla="*/ 402 h 1521"/>
                  <a:gd name="T94" fmla="*/ 326 w 2080"/>
                  <a:gd name="T95" fmla="*/ 421 h 1521"/>
                  <a:gd name="T96" fmla="*/ 301 w 2080"/>
                  <a:gd name="T97" fmla="*/ 459 h 1521"/>
                  <a:gd name="T98" fmla="*/ 276 w 2080"/>
                  <a:gd name="T99" fmla="*/ 371 h 1521"/>
                  <a:gd name="T100" fmla="*/ 245 w 2080"/>
                  <a:gd name="T101" fmla="*/ 440 h 1521"/>
                  <a:gd name="T102" fmla="*/ 213 w 2080"/>
                  <a:gd name="T103" fmla="*/ 497 h 1521"/>
                  <a:gd name="T104" fmla="*/ 188 w 2080"/>
                  <a:gd name="T105" fmla="*/ 522 h 1521"/>
                  <a:gd name="T106" fmla="*/ 163 w 2080"/>
                  <a:gd name="T107" fmla="*/ 459 h 1521"/>
                  <a:gd name="T108" fmla="*/ 138 w 2080"/>
                  <a:gd name="T109" fmla="*/ 453 h 1521"/>
                  <a:gd name="T110" fmla="*/ 113 w 2080"/>
                  <a:gd name="T111" fmla="*/ 434 h 1521"/>
                  <a:gd name="T112" fmla="*/ 94 w 2080"/>
                  <a:gd name="T113" fmla="*/ 427 h 1521"/>
                  <a:gd name="T114" fmla="*/ 69 w 2080"/>
                  <a:gd name="T115" fmla="*/ 503 h 1521"/>
                  <a:gd name="T116" fmla="*/ 50 w 2080"/>
                  <a:gd name="T117" fmla="*/ 484 h 1521"/>
                  <a:gd name="T118" fmla="*/ 37 w 2080"/>
                  <a:gd name="T119" fmla="*/ 459 h 1521"/>
                  <a:gd name="T120" fmla="*/ 12 w 2080"/>
                  <a:gd name="T121" fmla="*/ 509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80" h="1521">
                    <a:moveTo>
                      <a:pt x="2080" y="1515"/>
                    </a:moveTo>
                    <a:lnTo>
                      <a:pt x="2073" y="1427"/>
                    </a:lnTo>
                    <a:lnTo>
                      <a:pt x="2061" y="1332"/>
                    </a:lnTo>
                    <a:lnTo>
                      <a:pt x="2055" y="1414"/>
                    </a:lnTo>
                    <a:lnTo>
                      <a:pt x="2042" y="1521"/>
                    </a:lnTo>
                    <a:lnTo>
                      <a:pt x="2036" y="1301"/>
                    </a:lnTo>
                    <a:lnTo>
                      <a:pt x="2023" y="1370"/>
                    </a:lnTo>
                    <a:lnTo>
                      <a:pt x="2011" y="1433"/>
                    </a:lnTo>
                    <a:lnTo>
                      <a:pt x="1998" y="1483"/>
                    </a:lnTo>
                    <a:lnTo>
                      <a:pt x="1985" y="1414"/>
                    </a:lnTo>
                    <a:lnTo>
                      <a:pt x="1973" y="1370"/>
                    </a:lnTo>
                    <a:lnTo>
                      <a:pt x="1960" y="1219"/>
                    </a:lnTo>
                    <a:lnTo>
                      <a:pt x="1948" y="1508"/>
                    </a:lnTo>
                    <a:lnTo>
                      <a:pt x="1941" y="1483"/>
                    </a:lnTo>
                    <a:lnTo>
                      <a:pt x="1929" y="1521"/>
                    </a:lnTo>
                    <a:lnTo>
                      <a:pt x="1916" y="1458"/>
                    </a:lnTo>
                    <a:lnTo>
                      <a:pt x="1904" y="1427"/>
                    </a:lnTo>
                    <a:lnTo>
                      <a:pt x="1891" y="1502"/>
                    </a:lnTo>
                    <a:lnTo>
                      <a:pt x="1879" y="1433"/>
                    </a:lnTo>
                    <a:lnTo>
                      <a:pt x="1866" y="1188"/>
                    </a:lnTo>
                    <a:lnTo>
                      <a:pt x="1853" y="1125"/>
                    </a:lnTo>
                    <a:lnTo>
                      <a:pt x="1841" y="893"/>
                    </a:lnTo>
                    <a:lnTo>
                      <a:pt x="1828" y="754"/>
                    </a:lnTo>
                    <a:lnTo>
                      <a:pt x="1816" y="685"/>
                    </a:lnTo>
                    <a:lnTo>
                      <a:pt x="1809" y="704"/>
                    </a:lnTo>
                    <a:lnTo>
                      <a:pt x="1797" y="773"/>
                    </a:lnTo>
                    <a:lnTo>
                      <a:pt x="1784" y="748"/>
                    </a:lnTo>
                    <a:lnTo>
                      <a:pt x="1772" y="635"/>
                    </a:lnTo>
                    <a:lnTo>
                      <a:pt x="1759" y="622"/>
                    </a:lnTo>
                    <a:lnTo>
                      <a:pt x="1747" y="786"/>
                    </a:lnTo>
                    <a:lnTo>
                      <a:pt x="1734" y="572"/>
                    </a:lnTo>
                    <a:lnTo>
                      <a:pt x="1721" y="641"/>
                    </a:lnTo>
                    <a:lnTo>
                      <a:pt x="1709" y="603"/>
                    </a:lnTo>
                    <a:lnTo>
                      <a:pt x="1696" y="811"/>
                    </a:lnTo>
                    <a:lnTo>
                      <a:pt x="1684" y="591"/>
                    </a:lnTo>
                    <a:lnTo>
                      <a:pt x="1671" y="484"/>
                    </a:lnTo>
                    <a:lnTo>
                      <a:pt x="1659" y="446"/>
                    </a:lnTo>
                    <a:lnTo>
                      <a:pt x="1646" y="591"/>
                    </a:lnTo>
                    <a:lnTo>
                      <a:pt x="1627" y="629"/>
                    </a:lnTo>
                    <a:lnTo>
                      <a:pt x="1615" y="427"/>
                    </a:lnTo>
                    <a:lnTo>
                      <a:pt x="1608" y="691"/>
                    </a:lnTo>
                    <a:lnTo>
                      <a:pt x="1590" y="660"/>
                    </a:lnTo>
                    <a:lnTo>
                      <a:pt x="1577" y="572"/>
                    </a:lnTo>
                    <a:lnTo>
                      <a:pt x="1564" y="591"/>
                    </a:lnTo>
                    <a:lnTo>
                      <a:pt x="1552" y="635"/>
                    </a:lnTo>
                    <a:lnTo>
                      <a:pt x="1546" y="660"/>
                    </a:lnTo>
                    <a:lnTo>
                      <a:pt x="1533" y="603"/>
                    </a:lnTo>
                    <a:lnTo>
                      <a:pt x="1520" y="616"/>
                    </a:lnTo>
                    <a:lnTo>
                      <a:pt x="1502" y="572"/>
                    </a:lnTo>
                    <a:lnTo>
                      <a:pt x="1489" y="635"/>
                    </a:lnTo>
                    <a:lnTo>
                      <a:pt x="1476" y="723"/>
                    </a:lnTo>
                    <a:lnTo>
                      <a:pt x="1464" y="484"/>
                    </a:lnTo>
                    <a:lnTo>
                      <a:pt x="1451" y="559"/>
                    </a:lnTo>
                    <a:lnTo>
                      <a:pt x="1439" y="622"/>
                    </a:lnTo>
                    <a:lnTo>
                      <a:pt x="1426" y="616"/>
                    </a:lnTo>
                    <a:lnTo>
                      <a:pt x="1414" y="559"/>
                    </a:lnTo>
                    <a:lnTo>
                      <a:pt x="1395" y="591"/>
                    </a:lnTo>
                    <a:lnTo>
                      <a:pt x="1382" y="673"/>
                    </a:lnTo>
                    <a:lnTo>
                      <a:pt x="1370" y="390"/>
                    </a:lnTo>
                    <a:lnTo>
                      <a:pt x="1357" y="402"/>
                    </a:lnTo>
                    <a:lnTo>
                      <a:pt x="1344" y="471"/>
                    </a:lnTo>
                    <a:lnTo>
                      <a:pt x="1332" y="409"/>
                    </a:lnTo>
                    <a:lnTo>
                      <a:pt x="1319" y="314"/>
                    </a:lnTo>
                    <a:lnTo>
                      <a:pt x="1307" y="365"/>
                    </a:lnTo>
                    <a:lnTo>
                      <a:pt x="1294" y="484"/>
                    </a:lnTo>
                    <a:lnTo>
                      <a:pt x="1282" y="346"/>
                    </a:lnTo>
                    <a:lnTo>
                      <a:pt x="1269" y="201"/>
                    </a:lnTo>
                    <a:lnTo>
                      <a:pt x="1250" y="333"/>
                    </a:lnTo>
                    <a:lnTo>
                      <a:pt x="1238" y="126"/>
                    </a:lnTo>
                    <a:lnTo>
                      <a:pt x="1225" y="233"/>
                    </a:lnTo>
                    <a:lnTo>
                      <a:pt x="1219" y="189"/>
                    </a:lnTo>
                    <a:lnTo>
                      <a:pt x="1200" y="295"/>
                    </a:lnTo>
                    <a:lnTo>
                      <a:pt x="1194" y="346"/>
                    </a:lnTo>
                    <a:lnTo>
                      <a:pt x="1175" y="182"/>
                    </a:lnTo>
                    <a:lnTo>
                      <a:pt x="1162" y="113"/>
                    </a:lnTo>
                    <a:lnTo>
                      <a:pt x="1150" y="113"/>
                    </a:lnTo>
                    <a:lnTo>
                      <a:pt x="1137" y="138"/>
                    </a:lnTo>
                    <a:lnTo>
                      <a:pt x="1125" y="0"/>
                    </a:lnTo>
                    <a:lnTo>
                      <a:pt x="1112" y="119"/>
                    </a:lnTo>
                    <a:lnTo>
                      <a:pt x="1093" y="69"/>
                    </a:lnTo>
                    <a:lnTo>
                      <a:pt x="1081" y="101"/>
                    </a:lnTo>
                    <a:lnTo>
                      <a:pt x="1068" y="176"/>
                    </a:lnTo>
                    <a:lnTo>
                      <a:pt x="1055" y="113"/>
                    </a:lnTo>
                    <a:lnTo>
                      <a:pt x="1043" y="138"/>
                    </a:lnTo>
                    <a:lnTo>
                      <a:pt x="1030" y="50"/>
                    </a:lnTo>
                    <a:lnTo>
                      <a:pt x="1018" y="113"/>
                    </a:lnTo>
                    <a:lnTo>
                      <a:pt x="1005" y="69"/>
                    </a:lnTo>
                    <a:lnTo>
                      <a:pt x="993" y="138"/>
                    </a:lnTo>
                    <a:lnTo>
                      <a:pt x="980" y="145"/>
                    </a:lnTo>
                    <a:lnTo>
                      <a:pt x="967" y="189"/>
                    </a:lnTo>
                    <a:lnTo>
                      <a:pt x="955" y="201"/>
                    </a:lnTo>
                    <a:lnTo>
                      <a:pt x="949" y="182"/>
                    </a:lnTo>
                    <a:lnTo>
                      <a:pt x="930" y="207"/>
                    </a:lnTo>
                    <a:lnTo>
                      <a:pt x="917" y="195"/>
                    </a:lnTo>
                    <a:lnTo>
                      <a:pt x="905" y="145"/>
                    </a:lnTo>
                    <a:lnTo>
                      <a:pt x="886" y="170"/>
                    </a:lnTo>
                    <a:lnTo>
                      <a:pt x="873" y="145"/>
                    </a:lnTo>
                    <a:lnTo>
                      <a:pt x="861" y="214"/>
                    </a:lnTo>
                    <a:lnTo>
                      <a:pt x="848" y="283"/>
                    </a:lnTo>
                    <a:lnTo>
                      <a:pt x="835" y="201"/>
                    </a:lnTo>
                    <a:lnTo>
                      <a:pt x="823" y="145"/>
                    </a:lnTo>
                    <a:lnTo>
                      <a:pt x="810" y="189"/>
                    </a:lnTo>
                    <a:lnTo>
                      <a:pt x="798" y="264"/>
                    </a:lnTo>
                    <a:lnTo>
                      <a:pt x="785" y="239"/>
                    </a:lnTo>
                    <a:lnTo>
                      <a:pt x="773" y="245"/>
                    </a:lnTo>
                    <a:lnTo>
                      <a:pt x="760" y="163"/>
                    </a:lnTo>
                    <a:lnTo>
                      <a:pt x="754" y="176"/>
                    </a:lnTo>
                    <a:lnTo>
                      <a:pt x="741" y="126"/>
                    </a:lnTo>
                    <a:lnTo>
                      <a:pt x="729" y="308"/>
                    </a:lnTo>
                    <a:lnTo>
                      <a:pt x="716" y="233"/>
                    </a:lnTo>
                    <a:lnTo>
                      <a:pt x="704" y="245"/>
                    </a:lnTo>
                    <a:lnTo>
                      <a:pt x="697" y="295"/>
                    </a:lnTo>
                    <a:lnTo>
                      <a:pt x="685" y="258"/>
                    </a:lnTo>
                    <a:lnTo>
                      <a:pt x="672" y="170"/>
                    </a:lnTo>
                    <a:lnTo>
                      <a:pt x="653" y="239"/>
                    </a:lnTo>
                    <a:lnTo>
                      <a:pt x="641" y="189"/>
                    </a:lnTo>
                    <a:lnTo>
                      <a:pt x="628" y="346"/>
                    </a:lnTo>
                    <a:lnTo>
                      <a:pt x="616" y="295"/>
                    </a:lnTo>
                    <a:lnTo>
                      <a:pt x="603" y="289"/>
                    </a:lnTo>
                    <a:lnTo>
                      <a:pt x="590" y="226"/>
                    </a:lnTo>
                    <a:lnTo>
                      <a:pt x="578" y="277"/>
                    </a:lnTo>
                    <a:lnTo>
                      <a:pt x="565" y="352"/>
                    </a:lnTo>
                    <a:lnTo>
                      <a:pt x="553" y="302"/>
                    </a:lnTo>
                    <a:lnTo>
                      <a:pt x="546" y="277"/>
                    </a:lnTo>
                    <a:lnTo>
                      <a:pt x="534" y="295"/>
                    </a:lnTo>
                    <a:lnTo>
                      <a:pt x="521" y="528"/>
                    </a:lnTo>
                    <a:lnTo>
                      <a:pt x="515" y="390"/>
                    </a:lnTo>
                    <a:lnTo>
                      <a:pt x="502" y="390"/>
                    </a:lnTo>
                    <a:lnTo>
                      <a:pt x="490" y="409"/>
                    </a:lnTo>
                    <a:lnTo>
                      <a:pt x="477" y="434"/>
                    </a:lnTo>
                    <a:lnTo>
                      <a:pt x="465" y="358"/>
                    </a:lnTo>
                    <a:lnTo>
                      <a:pt x="452" y="365"/>
                    </a:lnTo>
                    <a:lnTo>
                      <a:pt x="446" y="321"/>
                    </a:lnTo>
                    <a:lnTo>
                      <a:pt x="433" y="415"/>
                    </a:lnTo>
                    <a:lnTo>
                      <a:pt x="421" y="377"/>
                    </a:lnTo>
                    <a:lnTo>
                      <a:pt x="408" y="346"/>
                    </a:lnTo>
                    <a:lnTo>
                      <a:pt x="402" y="371"/>
                    </a:lnTo>
                    <a:lnTo>
                      <a:pt x="389" y="339"/>
                    </a:lnTo>
                    <a:lnTo>
                      <a:pt x="383" y="333"/>
                    </a:lnTo>
                    <a:lnTo>
                      <a:pt x="370" y="365"/>
                    </a:lnTo>
                    <a:lnTo>
                      <a:pt x="358" y="402"/>
                    </a:lnTo>
                    <a:lnTo>
                      <a:pt x="352" y="365"/>
                    </a:lnTo>
                    <a:lnTo>
                      <a:pt x="339" y="528"/>
                    </a:lnTo>
                    <a:lnTo>
                      <a:pt x="326" y="421"/>
                    </a:lnTo>
                    <a:lnTo>
                      <a:pt x="320" y="365"/>
                    </a:lnTo>
                    <a:lnTo>
                      <a:pt x="308" y="497"/>
                    </a:lnTo>
                    <a:lnTo>
                      <a:pt x="301" y="459"/>
                    </a:lnTo>
                    <a:lnTo>
                      <a:pt x="289" y="459"/>
                    </a:lnTo>
                    <a:lnTo>
                      <a:pt x="282" y="465"/>
                    </a:lnTo>
                    <a:lnTo>
                      <a:pt x="276" y="371"/>
                    </a:lnTo>
                    <a:lnTo>
                      <a:pt x="264" y="446"/>
                    </a:lnTo>
                    <a:lnTo>
                      <a:pt x="251" y="459"/>
                    </a:lnTo>
                    <a:lnTo>
                      <a:pt x="245" y="440"/>
                    </a:lnTo>
                    <a:lnTo>
                      <a:pt x="232" y="528"/>
                    </a:lnTo>
                    <a:lnTo>
                      <a:pt x="226" y="478"/>
                    </a:lnTo>
                    <a:lnTo>
                      <a:pt x="213" y="497"/>
                    </a:lnTo>
                    <a:lnTo>
                      <a:pt x="207" y="497"/>
                    </a:lnTo>
                    <a:lnTo>
                      <a:pt x="201" y="484"/>
                    </a:lnTo>
                    <a:lnTo>
                      <a:pt x="188" y="522"/>
                    </a:lnTo>
                    <a:lnTo>
                      <a:pt x="182" y="402"/>
                    </a:lnTo>
                    <a:lnTo>
                      <a:pt x="176" y="459"/>
                    </a:lnTo>
                    <a:lnTo>
                      <a:pt x="163" y="459"/>
                    </a:lnTo>
                    <a:lnTo>
                      <a:pt x="157" y="528"/>
                    </a:lnTo>
                    <a:lnTo>
                      <a:pt x="144" y="446"/>
                    </a:lnTo>
                    <a:lnTo>
                      <a:pt x="138" y="453"/>
                    </a:lnTo>
                    <a:lnTo>
                      <a:pt x="132" y="365"/>
                    </a:lnTo>
                    <a:lnTo>
                      <a:pt x="125" y="453"/>
                    </a:lnTo>
                    <a:lnTo>
                      <a:pt x="113" y="434"/>
                    </a:lnTo>
                    <a:lnTo>
                      <a:pt x="107" y="409"/>
                    </a:lnTo>
                    <a:lnTo>
                      <a:pt x="100" y="541"/>
                    </a:lnTo>
                    <a:lnTo>
                      <a:pt x="94" y="427"/>
                    </a:lnTo>
                    <a:lnTo>
                      <a:pt x="88" y="453"/>
                    </a:lnTo>
                    <a:lnTo>
                      <a:pt x="75" y="409"/>
                    </a:lnTo>
                    <a:lnTo>
                      <a:pt x="69" y="503"/>
                    </a:lnTo>
                    <a:lnTo>
                      <a:pt x="63" y="459"/>
                    </a:lnTo>
                    <a:lnTo>
                      <a:pt x="56" y="440"/>
                    </a:lnTo>
                    <a:lnTo>
                      <a:pt x="50" y="484"/>
                    </a:lnTo>
                    <a:lnTo>
                      <a:pt x="50" y="490"/>
                    </a:lnTo>
                    <a:lnTo>
                      <a:pt x="37" y="522"/>
                    </a:lnTo>
                    <a:lnTo>
                      <a:pt x="37" y="459"/>
                    </a:lnTo>
                    <a:lnTo>
                      <a:pt x="31" y="459"/>
                    </a:lnTo>
                    <a:lnTo>
                      <a:pt x="25" y="515"/>
                    </a:lnTo>
                    <a:lnTo>
                      <a:pt x="12" y="509"/>
                    </a:lnTo>
                    <a:lnTo>
                      <a:pt x="6" y="528"/>
                    </a:lnTo>
                    <a:lnTo>
                      <a:pt x="0" y="509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8" name="Rectangle 280">
                <a:extLst>
                  <a:ext uri="{FF2B5EF4-FFF2-40B4-BE49-F238E27FC236}">
                    <a16:creationId xmlns:a16="http://schemas.microsoft.com/office/drawing/2014/main" id="{E1129ACB-61D0-4BEC-9CEC-4722FA865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345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9" name="Rectangle 281">
                <a:extLst>
                  <a:ext uri="{FF2B5EF4-FFF2-40B4-BE49-F238E27FC236}">
                    <a16:creationId xmlns:a16="http://schemas.microsoft.com/office/drawing/2014/main" id="{929B98A2-1634-4455-88EB-F60E14C4D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" y="3364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0" name="Rectangle 282">
                <a:extLst>
                  <a:ext uri="{FF2B5EF4-FFF2-40B4-BE49-F238E27FC236}">
                    <a16:creationId xmlns:a16="http://schemas.microsoft.com/office/drawing/2014/main" id="{3B52453B-18A7-45D1-B854-85B4CAFF5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0" y="327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1" name="Rectangle 283">
                <a:extLst>
                  <a:ext uri="{FF2B5EF4-FFF2-40B4-BE49-F238E27FC236}">
                    <a16:creationId xmlns:a16="http://schemas.microsoft.com/office/drawing/2014/main" id="{95A13C8A-7F28-4602-AB5E-3A43C1E6A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335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2" name="Rectangle 284">
                <a:extLst>
                  <a:ext uri="{FF2B5EF4-FFF2-40B4-BE49-F238E27FC236}">
                    <a16:creationId xmlns:a16="http://schemas.microsoft.com/office/drawing/2014/main" id="{2F2E264D-530C-447B-B4CA-5D5829B0C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1" y="345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3" name="Rectangle 285">
                <a:extLst>
                  <a:ext uri="{FF2B5EF4-FFF2-40B4-BE49-F238E27FC236}">
                    <a16:creationId xmlns:a16="http://schemas.microsoft.com/office/drawing/2014/main" id="{B7F24B32-105D-4934-82B0-7F4E039BD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8" y="323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4" name="Rectangle 286">
                <a:extLst>
                  <a:ext uri="{FF2B5EF4-FFF2-40B4-BE49-F238E27FC236}">
                    <a16:creationId xmlns:a16="http://schemas.microsoft.com/office/drawing/2014/main" id="{B415D1C5-B8FB-4B5D-A49F-BEEF56AE1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330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5" name="Rectangle 287">
                <a:extLst>
                  <a:ext uri="{FF2B5EF4-FFF2-40B4-BE49-F238E27FC236}">
                    <a16:creationId xmlns:a16="http://schemas.microsoft.com/office/drawing/2014/main" id="{29F615DD-452F-4AD9-AC9A-EF76B3D5A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3" y="3377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6" name="Rectangle 288">
                <a:extLst>
                  <a:ext uri="{FF2B5EF4-FFF2-40B4-BE49-F238E27FC236}">
                    <a16:creationId xmlns:a16="http://schemas.microsoft.com/office/drawing/2014/main" id="{A9493A6E-E468-4900-A9C3-5060A4E3C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0" y="3427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7" name="Rectangle 289">
                <a:extLst>
                  <a:ext uri="{FF2B5EF4-FFF2-40B4-BE49-F238E27FC236}">
                    <a16:creationId xmlns:a16="http://schemas.microsoft.com/office/drawing/2014/main" id="{4C62A266-D6F3-477B-8DE3-0AD29CC80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8" y="335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8" name="Rectangle 290">
                <a:extLst>
                  <a:ext uri="{FF2B5EF4-FFF2-40B4-BE49-F238E27FC236}">
                    <a16:creationId xmlns:a16="http://schemas.microsoft.com/office/drawing/2014/main" id="{529AF851-EFC9-4E05-90E9-9F8E4021A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5" y="3308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9" name="Rectangle 291">
                <a:extLst>
                  <a:ext uri="{FF2B5EF4-FFF2-40B4-BE49-F238E27FC236}">
                    <a16:creationId xmlns:a16="http://schemas.microsoft.com/office/drawing/2014/main" id="{77D58469-4DF0-4059-83A5-A356ED2D0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316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0" name="Rectangle 292">
                <a:extLst>
                  <a:ext uri="{FF2B5EF4-FFF2-40B4-BE49-F238E27FC236}">
                    <a16:creationId xmlns:a16="http://schemas.microsoft.com/office/drawing/2014/main" id="{8C22DEA8-F851-4F2A-87BE-A4A2C38F4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345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1" name="Rectangle 293">
                <a:extLst>
                  <a:ext uri="{FF2B5EF4-FFF2-40B4-BE49-F238E27FC236}">
                    <a16:creationId xmlns:a16="http://schemas.microsoft.com/office/drawing/2014/main" id="{E6D0400E-D5D7-46F7-8371-CE8BF8A5C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3421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2" name="Rectangle 294">
                <a:extLst>
                  <a:ext uri="{FF2B5EF4-FFF2-40B4-BE49-F238E27FC236}">
                    <a16:creationId xmlns:a16="http://schemas.microsoft.com/office/drawing/2014/main" id="{4C8CC5EF-58A9-4955-AD51-4E2A60FCC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3465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3" name="Rectangle 295">
                <a:extLst>
                  <a:ext uri="{FF2B5EF4-FFF2-40B4-BE49-F238E27FC236}">
                    <a16:creationId xmlns:a16="http://schemas.microsoft.com/office/drawing/2014/main" id="{4CEFA723-62A2-4680-A9A3-8730EDD04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402"/>
                <a:ext cx="13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4" name="Rectangle 296">
                <a:extLst>
                  <a:ext uri="{FF2B5EF4-FFF2-40B4-BE49-F238E27FC236}">
                    <a16:creationId xmlns:a16="http://schemas.microsoft.com/office/drawing/2014/main" id="{77325F07-2971-45E5-B955-3DD10B08D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37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5" name="Rectangle 297">
                <a:extLst>
                  <a:ext uri="{FF2B5EF4-FFF2-40B4-BE49-F238E27FC236}">
                    <a16:creationId xmlns:a16="http://schemas.microsoft.com/office/drawing/2014/main" id="{67C51667-2B80-4F3E-812F-F470A0A34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0" y="344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6" name="Rectangle 298">
                <a:extLst>
                  <a:ext uri="{FF2B5EF4-FFF2-40B4-BE49-F238E27FC236}">
                    <a16:creationId xmlns:a16="http://schemas.microsoft.com/office/drawing/2014/main" id="{87E7D86F-8882-48EB-A270-65683C1F4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337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7" name="Rectangle 299">
                <a:extLst>
                  <a:ext uri="{FF2B5EF4-FFF2-40B4-BE49-F238E27FC236}">
                    <a16:creationId xmlns:a16="http://schemas.microsoft.com/office/drawing/2014/main" id="{A8400D84-CD70-4BFD-9CC2-A777EB9D8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312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8" name="Rectangle 300">
                <a:extLst>
                  <a:ext uri="{FF2B5EF4-FFF2-40B4-BE49-F238E27FC236}">
                    <a16:creationId xmlns:a16="http://schemas.microsoft.com/office/drawing/2014/main" id="{0ADE7272-F3DD-4E86-9273-88D3656D2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306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9" name="Rectangle 301">
                <a:extLst>
                  <a:ext uri="{FF2B5EF4-FFF2-40B4-BE49-F238E27FC236}">
                    <a16:creationId xmlns:a16="http://schemas.microsoft.com/office/drawing/2014/main" id="{80DBE810-298E-4BC1-B8B9-6EFEF468C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0" y="283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0" name="Rectangle 302">
                <a:extLst>
                  <a:ext uri="{FF2B5EF4-FFF2-40B4-BE49-F238E27FC236}">
                    <a16:creationId xmlns:a16="http://schemas.microsoft.com/office/drawing/2014/main" id="{DF8D8AE0-B3AF-42D4-8982-323E0C6AF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" y="269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1" name="Rectangle 303">
                <a:extLst>
                  <a:ext uri="{FF2B5EF4-FFF2-40B4-BE49-F238E27FC236}">
                    <a16:creationId xmlns:a16="http://schemas.microsoft.com/office/drawing/2014/main" id="{BDE46D4A-3BA5-43F7-994E-1B692B35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262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2" name="Rectangle 304">
                <a:extLst>
                  <a:ext uri="{FF2B5EF4-FFF2-40B4-BE49-F238E27FC236}">
                    <a16:creationId xmlns:a16="http://schemas.microsoft.com/office/drawing/2014/main" id="{047CB3C3-1D86-49BF-B96D-52F1D1D64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" y="264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3" name="Rectangle 305">
                <a:extLst>
                  <a:ext uri="{FF2B5EF4-FFF2-40B4-BE49-F238E27FC236}">
                    <a16:creationId xmlns:a16="http://schemas.microsoft.com/office/drawing/2014/main" id="{698C5685-B930-4521-A78F-7C16CF979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2717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4" name="Rectangle 306">
                <a:extLst>
                  <a:ext uri="{FF2B5EF4-FFF2-40B4-BE49-F238E27FC236}">
                    <a16:creationId xmlns:a16="http://schemas.microsoft.com/office/drawing/2014/main" id="{D1B4D830-A83B-4554-8874-8A5C3F1F1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69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5" name="Rectangle 307">
                <a:extLst>
                  <a:ext uri="{FF2B5EF4-FFF2-40B4-BE49-F238E27FC236}">
                    <a16:creationId xmlns:a16="http://schemas.microsoft.com/office/drawing/2014/main" id="{F0E3E80B-136B-486C-8687-F0B98DCED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4" y="2579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6" name="Rectangle 308">
                <a:extLst>
                  <a:ext uri="{FF2B5EF4-FFF2-40B4-BE49-F238E27FC236}">
                    <a16:creationId xmlns:a16="http://schemas.microsoft.com/office/drawing/2014/main" id="{20C14415-1FE8-4435-8A39-A777ADD30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" y="2560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7" name="Rectangle 309">
                <a:extLst>
                  <a:ext uri="{FF2B5EF4-FFF2-40B4-BE49-F238E27FC236}">
                    <a16:creationId xmlns:a16="http://schemas.microsoft.com/office/drawing/2014/main" id="{BEB84A0C-8E6C-4B83-ACAF-5B2B53A85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9" y="2729"/>
                <a:ext cx="25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8" name="Rectangle 310">
                <a:extLst>
                  <a:ext uri="{FF2B5EF4-FFF2-40B4-BE49-F238E27FC236}">
                    <a16:creationId xmlns:a16="http://schemas.microsoft.com/office/drawing/2014/main" id="{BDFEEE5F-6495-42B2-AE2A-3B3CA886E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51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9" name="Rectangle 311">
                <a:extLst>
                  <a:ext uri="{FF2B5EF4-FFF2-40B4-BE49-F238E27FC236}">
                    <a16:creationId xmlns:a16="http://schemas.microsoft.com/office/drawing/2014/main" id="{CF1E670A-6672-454E-8DA5-1CF2EC9B9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4" y="258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0" name="Rectangle 312">
                <a:extLst>
                  <a:ext uri="{FF2B5EF4-FFF2-40B4-BE49-F238E27FC236}">
                    <a16:creationId xmlns:a16="http://schemas.microsoft.com/office/drawing/2014/main" id="{5298DB60-A8BC-43EC-9EED-0805B5845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1" y="2541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1" name="Rectangle 313">
                <a:extLst>
                  <a:ext uri="{FF2B5EF4-FFF2-40B4-BE49-F238E27FC236}">
                    <a16:creationId xmlns:a16="http://schemas.microsoft.com/office/drawing/2014/main" id="{DCFE6233-F744-45B0-B2CC-7AF61463E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5" y="2755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2" name="Rectangle 314">
                <a:extLst>
                  <a:ext uri="{FF2B5EF4-FFF2-40B4-BE49-F238E27FC236}">
                    <a16:creationId xmlns:a16="http://schemas.microsoft.com/office/drawing/2014/main" id="{9A4F91D0-1E60-46D7-91F0-B67DBAEC5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3" y="2535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3" name="Rectangle 315">
                <a:extLst>
                  <a:ext uri="{FF2B5EF4-FFF2-40B4-BE49-F238E27FC236}">
                    <a16:creationId xmlns:a16="http://schemas.microsoft.com/office/drawing/2014/main" id="{66A878F2-C4C7-4484-B6DE-37B41280E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4" y="242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4" name="Rectangle 316">
                <a:extLst>
                  <a:ext uri="{FF2B5EF4-FFF2-40B4-BE49-F238E27FC236}">
                    <a16:creationId xmlns:a16="http://schemas.microsoft.com/office/drawing/2014/main" id="{9B8A5F1D-EBC6-4C4D-9300-E7963314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" y="2384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5" name="Rectangle 317">
                <a:extLst>
                  <a:ext uri="{FF2B5EF4-FFF2-40B4-BE49-F238E27FC236}">
                    <a16:creationId xmlns:a16="http://schemas.microsoft.com/office/drawing/2014/main" id="{E64F0B4C-9202-4EE2-8351-2FBBE83A6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9" y="2535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6" name="Rectangle 318">
                <a:extLst>
                  <a:ext uri="{FF2B5EF4-FFF2-40B4-BE49-F238E27FC236}">
                    <a16:creationId xmlns:a16="http://schemas.microsoft.com/office/drawing/2014/main" id="{CFD6F593-3DB9-4D7B-BA8F-98A5CCAC2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6" y="256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7" name="Rectangle 319">
                <a:extLst>
                  <a:ext uri="{FF2B5EF4-FFF2-40B4-BE49-F238E27FC236}">
                    <a16:creationId xmlns:a16="http://schemas.microsoft.com/office/drawing/2014/main" id="{1C525960-F6D5-485D-9469-E5B823DA5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" y="236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8" name="Rectangle 320">
                <a:extLst>
                  <a:ext uri="{FF2B5EF4-FFF2-40B4-BE49-F238E27FC236}">
                    <a16:creationId xmlns:a16="http://schemas.microsoft.com/office/drawing/2014/main" id="{3FFDF34D-81FB-4DC2-9A8C-A94D48898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262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9" name="Rectangle 321">
                <a:extLst>
                  <a:ext uri="{FF2B5EF4-FFF2-40B4-BE49-F238E27FC236}">
                    <a16:creationId xmlns:a16="http://schemas.microsoft.com/office/drawing/2014/main" id="{EC8B24A5-A899-43A3-8A04-BDE91242C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2604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0" name="Rectangle 322">
                <a:extLst>
                  <a:ext uri="{FF2B5EF4-FFF2-40B4-BE49-F238E27FC236}">
                    <a16:creationId xmlns:a16="http://schemas.microsoft.com/office/drawing/2014/main" id="{45673BC0-55C0-4407-B1A7-F2A1A7EB5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50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1" name="Rectangle 323">
                <a:extLst>
                  <a:ext uri="{FF2B5EF4-FFF2-40B4-BE49-F238E27FC236}">
                    <a16:creationId xmlns:a16="http://schemas.microsoft.com/office/drawing/2014/main" id="{24A48731-A6CA-4A3E-B15F-EA3A27C4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252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2" name="Rectangle 324">
                <a:extLst>
                  <a:ext uri="{FF2B5EF4-FFF2-40B4-BE49-F238E27FC236}">
                    <a16:creationId xmlns:a16="http://schemas.microsoft.com/office/drawing/2014/main" id="{34ED9679-DD87-4FAD-A1B7-F0554581C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2572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3" name="Rectangle 325">
                <a:extLst>
                  <a:ext uri="{FF2B5EF4-FFF2-40B4-BE49-F238E27FC236}">
                    <a16:creationId xmlns:a16="http://schemas.microsoft.com/office/drawing/2014/main" id="{52208561-1BC3-464C-882B-EB1A6D249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2604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4" name="Rectangle 326">
                <a:extLst>
                  <a:ext uri="{FF2B5EF4-FFF2-40B4-BE49-F238E27FC236}">
                    <a16:creationId xmlns:a16="http://schemas.microsoft.com/office/drawing/2014/main" id="{25AE2817-D598-4C75-B50D-F2B15B3A4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5" y="2541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5" name="Rectangle 327">
                <a:extLst>
                  <a:ext uri="{FF2B5EF4-FFF2-40B4-BE49-F238E27FC236}">
                    <a16:creationId xmlns:a16="http://schemas.microsoft.com/office/drawing/2014/main" id="{0B0383AD-6CE0-410B-B0D8-F140DC682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5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6" name="Rectangle 328">
                <a:extLst>
                  <a:ext uri="{FF2B5EF4-FFF2-40B4-BE49-F238E27FC236}">
                    <a16:creationId xmlns:a16="http://schemas.microsoft.com/office/drawing/2014/main" id="{1F47C518-4297-451E-868C-FFA621A12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250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7" name="Rectangle 329">
                <a:extLst>
                  <a:ext uri="{FF2B5EF4-FFF2-40B4-BE49-F238E27FC236}">
                    <a16:creationId xmlns:a16="http://schemas.microsoft.com/office/drawing/2014/main" id="{195BD773-3F37-45EB-8890-F1EEA5AD1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" y="2579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8" name="Rectangle 330">
                <a:extLst>
                  <a:ext uri="{FF2B5EF4-FFF2-40B4-BE49-F238E27FC236}">
                    <a16:creationId xmlns:a16="http://schemas.microsoft.com/office/drawing/2014/main" id="{6C479079-97E5-4DCA-9EA7-5AC156411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266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9" name="Rectangle 331">
                <a:extLst>
                  <a:ext uri="{FF2B5EF4-FFF2-40B4-BE49-F238E27FC236}">
                    <a16:creationId xmlns:a16="http://schemas.microsoft.com/office/drawing/2014/main" id="{01C17A45-6F71-485A-9699-F1370B562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2428"/>
                <a:ext cx="12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0" name="Rectangle 332">
                <a:extLst>
                  <a:ext uri="{FF2B5EF4-FFF2-40B4-BE49-F238E27FC236}">
                    <a16:creationId xmlns:a16="http://schemas.microsoft.com/office/drawing/2014/main" id="{064874E3-6C7B-475D-A37F-1553FAE46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4" y="250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1" name="Rectangle 333">
                <a:extLst>
                  <a:ext uri="{FF2B5EF4-FFF2-40B4-BE49-F238E27FC236}">
                    <a16:creationId xmlns:a16="http://schemas.microsoft.com/office/drawing/2014/main" id="{6C400542-C659-4592-AD89-139490939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56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2" name="Rectangle 334">
                <a:extLst>
                  <a:ext uri="{FF2B5EF4-FFF2-40B4-BE49-F238E27FC236}">
                    <a16:creationId xmlns:a16="http://schemas.microsoft.com/office/drawing/2014/main" id="{D65E6389-9038-4061-A783-7CAAC89F1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2560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3" name="Rectangle 335">
                <a:extLst>
                  <a:ext uri="{FF2B5EF4-FFF2-40B4-BE49-F238E27FC236}">
                    <a16:creationId xmlns:a16="http://schemas.microsoft.com/office/drawing/2014/main" id="{5DAF4B4F-CA34-4E83-BF5A-0C2A18E7F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" y="2497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4" name="Rectangle 336">
                <a:extLst>
                  <a:ext uri="{FF2B5EF4-FFF2-40B4-BE49-F238E27FC236}">
                    <a16:creationId xmlns:a16="http://schemas.microsoft.com/office/drawing/2014/main" id="{26292946-1B7D-4754-8F68-40603AE6F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3" y="252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5" name="Rectangle 337">
                <a:extLst>
                  <a:ext uri="{FF2B5EF4-FFF2-40B4-BE49-F238E27FC236}">
                    <a16:creationId xmlns:a16="http://schemas.microsoft.com/office/drawing/2014/main" id="{EF234FC1-11D0-4B11-B2F4-2A5DF844C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61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6" name="Rectangle 338">
                <a:extLst>
                  <a:ext uri="{FF2B5EF4-FFF2-40B4-BE49-F238E27FC236}">
                    <a16:creationId xmlns:a16="http://schemas.microsoft.com/office/drawing/2014/main" id="{7651836B-A6A0-48E8-9FEC-E1EE64A7A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" y="2327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7" name="Rectangle 339">
                <a:extLst>
                  <a:ext uri="{FF2B5EF4-FFF2-40B4-BE49-F238E27FC236}">
                    <a16:creationId xmlns:a16="http://schemas.microsoft.com/office/drawing/2014/main" id="{576163B9-3877-4551-96E1-267E3F61A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" y="234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8" name="Rectangle 340">
                <a:extLst>
                  <a:ext uri="{FF2B5EF4-FFF2-40B4-BE49-F238E27FC236}">
                    <a16:creationId xmlns:a16="http://schemas.microsoft.com/office/drawing/2014/main" id="{A711781C-8E02-4AC2-A791-56078C5D1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7" y="240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9" name="Rectangle 341">
                <a:extLst>
                  <a:ext uri="{FF2B5EF4-FFF2-40B4-BE49-F238E27FC236}">
                    <a16:creationId xmlns:a16="http://schemas.microsoft.com/office/drawing/2014/main" id="{4F09D69C-F9A8-4FF9-A8CA-569B698BB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235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0" name="Rectangle 342">
                <a:extLst>
                  <a:ext uri="{FF2B5EF4-FFF2-40B4-BE49-F238E27FC236}">
                    <a16:creationId xmlns:a16="http://schemas.microsoft.com/office/drawing/2014/main" id="{78819C24-A688-4AD8-8E15-598C657EF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225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1" name="Rectangle 343">
                <a:extLst>
                  <a:ext uri="{FF2B5EF4-FFF2-40B4-BE49-F238E27FC236}">
                    <a16:creationId xmlns:a16="http://schemas.microsoft.com/office/drawing/2014/main" id="{D0F36314-64F5-480B-9BF0-99FB90EE5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" y="230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2" name="Rectangle 344">
                <a:extLst>
                  <a:ext uri="{FF2B5EF4-FFF2-40B4-BE49-F238E27FC236}">
                    <a16:creationId xmlns:a16="http://schemas.microsoft.com/office/drawing/2014/main" id="{3FDF2D25-7E8A-4ADE-806E-BE795D2DE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2428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3" name="Rectangle 345">
                <a:extLst>
                  <a:ext uri="{FF2B5EF4-FFF2-40B4-BE49-F238E27FC236}">
                    <a16:creationId xmlns:a16="http://schemas.microsoft.com/office/drawing/2014/main" id="{CC8AC97E-A644-44E7-96A8-CAF23CE89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28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4" name="Rectangle 346">
                <a:extLst>
                  <a:ext uri="{FF2B5EF4-FFF2-40B4-BE49-F238E27FC236}">
                    <a16:creationId xmlns:a16="http://schemas.microsoft.com/office/drawing/2014/main" id="{D4F12728-3FF3-4E10-9200-99D6CF0F2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" y="2139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5" name="Rectangle 347">
                <a:extLst>
                  <a:ext uri="{FF2B5EF4-FFF2-40B4-BE49-F238E27FC236}">
                    <a16:creationId xmlns:a16="http://schemas.microsoft.com/office/drawing/2014/main" id="{866D3D8B-070F-462E-BAFD-C34296F6C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" y="2271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6" name="Rectangle 348">
                <a:extLst>
                  <a:ext uri="{FF2B5EF4-FFF2-40B4-BE49-F238E27FC236}">
                    <a16:creationId xmlns:a16="http://schemas.microsoft.com/office/drawing/2014/main" id="{9C2D219F-2BAE-4FC9-AF47-A45ABB3D0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206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7" name="Rectangle 349">
                <a:extLst>
                  <a:ext uri="{FF2B5EF4-FFF2-40B4-BE49-F238E27FC236}">
                    <a16:creationId xmlns:a16="http://schemas.microsoft.com/office/drawing/2014/main" id="{A9C367A8-D687-41C5-AA77-A681C42F4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4" y="217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8" name="Rectangle 350">
                <a:extLst>
                  <a:ext uri="{FF2B5EF4-FFF2-40B4-BE49-F238E27FC236}">
                    <a16:creationId xmlns:a16="http://schemas.microsoft.com/office/drawing/2014/main" id="{CDC15D44-527F-46BF-8E51-DAE8C7F96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212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9" name="Rectangle 351">
                <a:extLst>
                  <a:ext uri="{FF2B5EF4-FFF2-40B4-BE49-F238E27FC236}">
                    <a16:creationId xmlns:a16="http://schemas.microsoft.com/office/drawing/2014/main" id="{24DBA5A1-FD18-4D27-864B-746C70F34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9" y="2233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0" name="Rectangle 352">
                <a:extLst>
                  <a:ext uri="{FF2B5EF4-FFF2-40B4-BE49-F238E27FC236}">
                    <a16:creationId xmlns:a16="http://schemas.microsoft.com/office/drawing/2014/main" id="{3CBD126D-093C-4389-9F0D-3CB28DF66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28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1" name="Rectangle 353">
                <a:extLst>
                  <a:ext uri="{FF2B5EF4-FFF2-40B4-BE49-F238E27FC236}">
                    <a16:creationId xmlns:a16="http://schemas.microsoft.com/office/drawing/2014/main" id="{EEB6D938-C6E5-4F9B-AAAE-BD0A892F4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4" y="2120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2" name="Rectangle 354">
                <a:extLst>
                  <a:ext uri="{FF2B5EF4-FFF2-40B4-BE49-F238E27FC236}">
                    <a16:creationId xmlns:a16="http://schemas.microsoft.com/office/drawing/2014/main" id="{05BB5AC9-58CB-4BA5-922D-46EA8084F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2051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3" name="Rectangle 355">
                <a:extLst>
                  <a:ext uri="{FF2B5EF4-FFF2-40B4-BE49-F238E27FC236}">
                    <a16:creationId xmlns:a16="http://schemas.microsoft.com/office/drawing/2014/main" id="{6A373D45-435C-4BF0-95D5-710040C69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2051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4" name="Rectangle 356">
                <a:extLst>
                  <a:ext uri="{FF2B5EF4-FFF2-40B4-BE49-F238E27FC236}">
                    <a16:creationId xmlns:a16="http://schemas.microsoft.com/office/drawing/2014/main" id="{C82C5014-BEE8-4911-9112-CD89004A9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6" y="208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5" name="Rectangle 357">
                <a:extLst>
                  <a:ext uri="{FF2B5EF4-FFF2-40B4-BE49-F238E27FC236}">
                    <a16:creationId xmlns:a16="http://schemas.microsoft.com/office/drawing/2014/main" id="{C2BE6723-C60A-42EA-93EA-B986F37F9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" y="1944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6" name="Rectangle 358">
                <a:extLst>
                  <a:ext uri="{FF2B5EF4-FFF2-40B4-BE49-F238E27FC236}">
                    <a16:creationId xmlns:a16="http://schemas.microsoft.com/office/drawing/2014/main" id="{A3D6370B-B555-41DD-BD21-AD154E603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206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7" name="Rectangle 359">
                <a:extLst>
                  <a:ext uri="{FF2B5EF4-FFF2-40B4-BE49-F238E27FC236}">
                    <a16:creationId xmlns:a16="http://schemas.microsoft.com/office/drawing/2014/main" id="{1C7B6784-12E2-4BBE-AAF3-7D7989023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" y="200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8" name="Rectangle 360">
                <a:extLst>
                  <a:ext uri="{FF2B5EF4-FFF2-40B4-BE49-F238E27FC236}">
                    <a16:creationId xmlns:a16="http://schemas.microsoft.com/office/drawing/2014/main" id="{1A5D50B6-BFA8-4A64-B06F-F88AF4453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" y="203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9" name="Rectangle 361">
                <a:extLst>
                  <a:ext uri="{FF2B5EF4-FFF2-40B4-BE49-F238E27FC236}">
                    <a16:creationId xmlns:a16="http://schemas.microsoft.com/office/drawing/2014/main" id="{C9718CA6-8321-48FF-9CF8-F942F191C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211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0" name="Rectangle 362">
                <a:extLst>
                  <a:ext uri="{FF2B5EF4-FFF2-40B4-BE49-F238E27FC236}">
                    <a16:creationId xmlns:a16="http://schemas.microsoft.com/office/drawing/2014/main" id="{12F7BD98-F660-45FC-B994-01086DCB1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051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1" name="Rectangle 363">
                <a:extLst>
                  <a:ext uri="{FF2B5EF4-FFF2-40B4-BE49-F238E27FC236}">
                    <a16:creationId xmlns:a16="http://schemas.microsoft.com/office/drawing/2014/main" id="{E19E0E7A-3745-4CB8-8FAA-58B782A85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207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2" name="Rectangle 364">
                <a:extLst>
                  <a:ext uri="{FF2B5EF4-FFF2-40B4-BE49-F238E27FC236}">
                    <a16:creationId xmlns:a16="http://schemas.microsoft.com/office/drawing/2014/main" id="{14815562-E57D-440A-94A7-F5AE4D9C5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" y="1994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3" name="Rectangle 365">
                <a:extLst>
                  <a:ext uri="{FF2B5EF4-FFF2-40B4-BE49-F238E27FC236}">
                    <a16:creationId xmlns:a16="http://schemas.microsoft.com/office/drawing/2014/main" id="{C8B37FEC-9193-476B-A6E6-59FA6110C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051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4" name="Rectangle 366">
                <a:extLst>
                  <a:ext uri="{FF2B5EF4-FFF2-40B4-BE49-F238E27FC236}">
                    <a16:creationId xmlns:a16="http://schemas.microsoft.com/office/drawing/2014/main" id="{172CFE3D-B21B-42C7-9C98-BD90A7A27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" y="200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5" name="Rectangle 367">
                <a:extLst>
                  <a:ext uri="{FF2B5EF4-FFF2-40B4-BE49-F238E27FC236}">
                    <a16:creationId xmlns:a16="http://schemas.microsoft.com/office/drawing/2014/main" id="{BD0D1AC9-6567-4096-950D-EBDACFF6B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" y="207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6" name="Rectangle 368">
                <a:extLst>
                  <a:ext uri="{FF2B5EF4-FFF2-40B4-BE49-F238E27FC236}">
                    <a16:creationId xmlns:a16="http://schemas.microsoft.com/office/drawing/2014/main" id="{BD61FF1D-EF6A-4426-98FE-792FFBCB6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208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7" name="Rectangle 369">
                <a:extLst>
                  <a:ext uri="{FF2B5EF4-FFF2-40B4-BE49-F238E27FC236}">
                    <a16:creationId xmlns:a16="http://schemas.microsoft.com/office/drawing/2014/main" id="{7F39B0B9-9FC4-445B-8AF2-675C2C5F0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212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8" name="Rectangle 370">
                <a:extLst>
                  <a:ext uri="{FF2B5EF4-FFF2-40B4-BE49-F238E27FC236}">
                    <a16:creationId xmlns:a16="http://schemas.microsoft.com/office/drawing/2014/main" id="{35A0ABFC-43C5-426B-BB7F-961218635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" y="2139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9" name="Rectangle 371">
                <a:extLst>
                  <a:ext uri="{FF2B5EF4-FFF2-40B4-BE49-F238E27FC236}">
                    <a16:creationId xmlns:a16="http://schemas.microsoft.com/office/drawing/2014/main" id="{B03C4C47-6EB0-4F3E-8582-0AC82CCAC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212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0" name="Rectangle 372">
                <a:extLst>
                  <a:ext uri="{FF2B5EF4-FFF2-40B4-BE49-F238E27FC236}">
                    <a16:creationId xmlns:a16="http://schemas.microsoft.com/office/drawing/2014/main" id="{FEC60FD2-C064-4E2F-9063-9E1F1762A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214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1" name="Rectangle 373">
                <a:extLst>
                  <a:ext uri="{FF2B5EF4-FFF2-40B4-BE49-F238E27FC236}">
                    <a16:creationId xmlns:a16="http://schemas.microsoft.com/office/drawing/2014/main" id="{1D4A9959-A857-42E0-9F9C-56F1A6780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2139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2" name="Rectangle 374">
                <a:extLst>
                  <a:ext uri="{FF2B5EF4-FFF2-40B4-BE49-F238E27FC236}">
                    <a16:creationId xmlns:a16="http://schemas.microsoft.com/office/drawing/2014/main" id="{F20BC6DB-70D4-432F-9D55-75F3DA9B8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208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3" name="Rectangle 375">
                <a:extLst>
                  <a:ext uri="{FF2B5EF4-FFF2-40B4-BE49-F238E27FC236}">
                    <a16:creationId xmlns:a16="http://schemas.microsoft.com/office/drawing/2014/main" id="{5E21AC12-F96E-4136-A9F4-6B84F252B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" y="2107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4" name="Rectangle 376">
                <a:extLst>
                  <a:ext uri="{FF2B5EF4-FFF2-40B4-BE49-F238E27FC236}">
                    <a16:creationId xmlns:a16="http://schemas.microsoft.com/office/drawing/2014/main" id="{DBFF63BC-8E1C-4191-94AF-1F77BABA1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208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5" name="Rectangle 377">
                <a:extLst>
                  <a:ext uri="{FF2B5EF4-FFF2-40B4-BE49-F238E27FC236}">
                    <a16:creationId xmlns:a16="http://schemas.microsoft.com/office/drawing/2014/main" id="{D633A5AE-A128-4E38-B8EB-87C6EE45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" y="2157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6" name="Rectangle 378">
                <a:extLst>
                  <a:ext uri="{FF2B5EF4-FFF2-40B4-BE49-F238E27FC236}">
                    <a16:creationId xmlns:a16="http://schemas.microsoft.com/office/drawing/2014/main" id="{72B84173-CDCF-461C-862F-3436817A6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222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7" name="Rectangle 379">
                <a:extLst>
                  <a:ext uri="{FF2B5EF4-FFF2-40B4-BE49-F238E27FC236}">
                    <a16:creationId xmlns:a16="http://schemas.microsoft.com/office/drawing/2014/main" id="{DB18EA2C-27C8-4831-B86D-8A70E2F52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214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8" name="Rectangle 380">
                <a:extLst>
                  <a:ext uri="{FF2B5EF4-FFF2-40B4-BE49-F238E27FC236}">
                    <a16:creationId xmlns:a16="http://schemas.microsoft.com/office/drawing/2014/main" id="{D90C17B4-D24E-4359-9D32-039D55D7D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2" y="2088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9" name="Rectangle 381">
                <a:extLst>
                  <a:ext uri="{FF2B5EF4-FFF2-40B4-BE49-F238E27FC236}">
                    <a16:creationId xmlns:a16="http://schemas.microsoft.com/office/drawing/2014/main" id="{229B67E7-5B95-4D2B-8C65-46CD8616D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212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0" name="Rectangle 382">
                <a:extLst>
                  <a:ext uri="{FF2B5EF4-FFF2-40B4-BE49-F238E27FC236}">
                    <a16:creationId xmlns:a16="http://schemas.microsoft.com/office/drawing/2014/main" id="{E9C507EC-67CA-4EA6-8C1F-199D85265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6" y="2201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1" name="Rectangle 383">
                <a:extLst>
                  <a:ext uri="{FF2B5EF4-FFF2-40B4-BE49-F238E27FC236}">
                    <a16:creationId xmlns:a16="http://schemas.microsoft.com/office/drawing/2014/main" id="{04C67A92-D210-4ECE-A468-5DF1734BC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" y="217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2" name="Rectangle 384">
                <a:extLst>
                  <a:ext uri="{FF2B5EF4-FFF2-40B4-BE49-F238E27FC236}">
                    <a16:creationId xmlns:a16="http://schemas.microsoft.com/office/drawing/2014/main" id="{85227864-7E69-4F98-A030-140D7912D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1" y="218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3" name="Rectangle 385">
                <a:extLst>
                  <a:ext uri="{FF2B5EF4-FFF2-40B4-BE49-F238E27FC236}">
                    <a16:creationId xmlns:a16="http://schemas.microsoft.com/office/drawing/2014/main" id="{A4506E3E-EED7-4434-9B0A-4F2E8464B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" y="2107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4" name="Rectangle 386">
                <a:extLst>
                  <a:ext uri="{FF2B5EF4-FFF2-40B4-BE49-F238E27FC236}">
                    <a16:creationId xmlns:a16="http://schemas.microsoft.com/office/drawing/2014/main" id="{78B588DF-C9C7-4E32-9251-1AF5AF26B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" y="212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5" name="Rectangle 387">
                <a:extLst>
                  <a:ext uri="{FF2B5EF4-FFF2-40B4-BE49-F238E27FC236}">
                    <a16:creationId xmlns:a16="http://schemas.microsoft.com/office/drawing/2014/main" id="{E125947E-165E-466E-8635-8D87DD81A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2063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6" name="Rectangle 388">
                <a:extLst>
                  <a:ext uri="{FF2B5EF4-FFF2-40B4-BE49-F238E27FC236}">
                    <a16:creationId xmlns:a16="http://schemas.microsoft.com/office/drawing/2014/main" id="{8523369D-5F19-406D-BE44-650756304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" y="224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7" name="Rectangle 389">
                <a:extLst>
                  <a:ext uri="{FF2B5EF4-FFF2-40B4-BE49-F238E27FC236}">
                    <a16:creationId xmlns:a16="http://schemas.microsoft.com/office/drawing/2014/main" id="{D83CB66A-4087-45BF-9EB9-B6B151DA5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217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8" name="Rectangle 390">
                <a:extLst>
                  <a:ext uri="{FF2B5EF4-FFF2-40B4-BE49-F238E27FC236}">
                    <a16:creationId xmlns:a16="http://schemas.microsoft.com/office/drawing/2014/main" id="{143CF827-570E-4421-8DF9-B553B0B3B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183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9" name="Rectangle 391">
                <a:extLst>
                  <a:ext uri="{FF2B5EF4-FFF2-40B4-BE49-F238E27FC236}">
                    <a16:creationId xmlns:a16="http://schemas.microsoft.com/office/drawing/2014/main" id="{B40C31A8-14A2-4235-85A6-3456E3B85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0" y="223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0" name="Rectangle 392">
                <a:extLst>
                  <a:ext uri="{FF2B5EF4-FFF2-40B4-BE49-F238E27FC236}">
                    <a16:creationId xmlns:a16="http://schemas.microsoft.com/office/drawing/2014/main" id="{123E4BBD-58FE-4905-A6FA-C2EA073EF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7" y="219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1" name="Rectangle 393">
                <a:extLst>
                  <a:ext uri="{FF2B5EF4-FFF2-40B4-BE49-F238E27FC236}">
                    <a16:creationId xmlns:a16="http://schemas.microsoft.com/office/drawing/2014/main" id="{1C6D1975-B664-442F-80B0-68BE36713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113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2" name="Rectangle 394">
                <a:extLst>
                  <a:ext uri="{FF2B5EF4-FFF2-40B4-BE49-F238E27FC236}">
                    <a16:creationId xmlns:a16="http://schemas.microsoft.com/office/drawing/2014/main" id="{043285DC-43D1-4A98-8800-51C264F8F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217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3" name="Rectangle 395">
                <a:extLst>
                  <a:ext uri="{FF2B5EF4-FFF2-40B4-BE49-F238E27FC236}">
                    <a16:creationId xmlns:a16="http://schemas.microsoft.com/office/drawing/2014/main" id="{F5B4A603-6A6B-4AE9-810F-696F8E18B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" y="213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4" name="Rectangle 396">
                <a:extLst>
                  <a:ext uri="{FF2B5EF4-FFF2-40B4-BE49-F238E27FC236}">
                    <a16:creationId xmlns:a16="http://schemas.microsoft.com/office/drawing/2014/main" id="{242D4FFE-C400-4856-A27D-2C5239D1A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" y="228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5" name="Rectangle 397">
                <a:extLst>
                  <a:ext uri="{FF2B5EF4-FFF2-40B4-BE49-F238E27FC236}">
                    <a16:creationId xmlns:a16="http://schemas.microsoft.com/office/drawing/2014/main" id="{DFD1AF2D-8CA5-4DD8-8A80-216D765E9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2233"/>
                <a:ext cx="25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6" name="Rectangle 398">
                <a:extLst>
                  <a:ext uri="{FF2B5EF4-FFF2-40B4-BE49-F238E27FC236}">
                    <a16:creationId xmlns:a16="http://schemas.microsoft.com/office/drawing/2014/main" id="{7EA9FEE6-1981-4253-86AA-1504DA8E6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223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7" name="Rectangle 399">
                <a:extLst>
                  <a:ext uri="{FF2B5EF4-FFF2-40B4-BE49-F238E27FC236}">
                    <a16:creationId xmlns:a16="http://schemas.microsoft.com/office/drawing/2014/main" id="{B348938B-EE39-43AE-8412-3EB3BE291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" y="2170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8" name="Rectangle 400">
                <a:extLst>
                  <a:ext uri="{FF2B5EF4-FFF2-40B4-BE49-F238E27FC236}">
                    <a16:creationId xmlns:a16="http://schemas.microsoft.com/office/drawing/2014/main" id="{73695FD0-DE7E-4B64-AF42-ACE8BAE03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" y="2214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9" name="Rectangle 401">
                <a:extLst>
                  <a:ext uri="{FF2B5EF4-FFF2-40B4-BE49-F238E27FC236}">
                    <a16:creationId xmlns:a16="http://schemas.microsoft.com/office/drawing/2014/main" id="{D98C24C9-174A-4F89-AF1E-9FEC96D87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" y="229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30" name="Rectangle 402">
                <a:extLst>
                  <a:ext uri="{FF2B5EF4-FFF2-40B4-BE49-F238E27FC236}">
                    <a16:creationId xmlns:a16="http://schemas.microsoft.com/office/drawing/2014/main" id="{6515D737-48AC-47F4-85BA-F814143C5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" y="223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31" name="Rectangle 403">
                <a:extLst>
                  <a:ext uri="{FF2B5EF4-FFF2-40B4-BE49-F238E27FC236}">
                    <a16:creationId xmlns:a16="http://schemas.microsoft.com/office/drawing/2014/main" id="{0A9890C4-E749-41B1-A64A-95CA2505D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2214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32" name="Rectangle 404">
                <a:extLst>
                  <a:ext uri="{FF2B5EF4-FFF2-40B4-BE49-F238E27FC236}">
                    <a16:creationId xmlns:a16="http://schemas.microsoft.com/office/drawing/2014/main" id="{4E918489-BB7F-486F-8E0D-A8A786462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223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33" name="Rectangle 405">
                <a:extLst>
                  <a:ext uri="{FF2B5EF4-FFF2-40B4-BE49-F238E27FC236}">
                    <a16:creationId xmlns:a16="http://schemas.microsoft.com/office/drawing/2014/main" id="{FBC81289-3B93-4324-847D-2B389FE0F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246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0" name="Rectangle 407">
              <a:extLst>
                <a:ext uri="{FF2B5EF4-FFF2-40B4-BE49-F238E27FC236}">
                  <a16:creationId xmlns:a16="http://schemas.microsoft.com/office/drawing/2014/main" id="{CFED4F44-2988-40DD-A674-2F1FF333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238" y="37036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408">
              <a:extLst>
                <a:ext uri="{FF2B5EF4-FFF2-40B4-BE49-F238E27FC236}">
                  <a16:creationId xmlns:a16="http://schemas.microsoft.com/office/drawing/2014/main" id="{D32E2802-2705-4D4A-B68F-3B1EB0922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369411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409">
              <a:extLst>
                <a:ext uri="{FF2B5EF4-FFF2-40B4-BE49-F238E27FC236}">
                  <a16:creationId xmlns:a16="http://schemas.microsoft.com/office/drawing/2014/main" id="{CECC8DAC-7EDF-4B76-B209-0B9CF2779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663" y="3724276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410">
              <a:extLst>
                <a:ext uri="{FF2B5EF4-FFF2-40B4-BE49-F238E27FC236}">
                  <a16:creationId xmlns:a16="http://schemas.microsoft.com/office/drawing/2014/main" id="{8697ABB3-677C-4E5F-9C02-E49198D05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025" y="37734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11">
              <a:extLst>
                <a:ext uri="{FF2B5EF4-FFF2-40B4-BE49-F238E27FC236}">
                  <a16:creationId xmlns:a16="http://schemas.microsoft.com/office/drawing/2014/main" id="{A481EAD4-3B0C-4B18-85D6-83D77BBA3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388" y="3654426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Rectangle 412">
              <a:extLst>
                <a:ext uri="{FF2B5EF4-FFF2-40B4-BE49-F238E27FC236}">
                  <a16:creationId xmlns:a16="http://schemas.microsoft.com/office/drawing/2014/main" id="{D238DD84-086D-4FC5-9647-3F8F39B60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338" y="36639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413">
              <a:extLst>
                <a:ext uri="{FF2B5EF4-FFF2-40B4-BE49-F238E27FC236}">
                  <a16:creationId xmlns:a16="http://schemas.microsoft.com/office/drawing/2014/main" id="{B6C7763C-5FAF-4ED3-8679-CCD6DF097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700" y="359410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14">
              <a:extLst>
                <a:ext uri="{FF2B5EF4-FFF2-40B4-BE49-F238E27FC236}">
                  <a16:creationId xmlns:a16="http://schemas.microsoft.com/office/drawing/2014/main" id="{778A8867-B06B-43A5-B47C-2BD1923EF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374491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415">
              <a:extLst>
                <a:ext uri="{FF2B5EF4-FFF2-40B4-BE49-F238E27FC236}">
                  <a16:creationId xmlns:a16="http://schemas.microsoft.com/office/drawing/2014/main" id="{977BC482-2C13-442C-9583-DA62F2527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367506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416">
              <a:extLst>
                <a:ext uri="{FF2B5EF4-FFF2-40B4-BE49-F238E27FC236}">
                  <a16:creationId xmlns:a16="http://schemas.microsoft.com/office/drawing/2014/main" id="{DF8BD16E-D21A-4295-BCB7-A4C02638E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488" y="36242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17">
              <a:extLst>
                <a:ext uri="{FF2B5EF4-FFF2-40B4-BE49-F238E27FC236}">
                  <a16:creationId xmlns:a16="http://schemas.microsoft.com/office/drawing/2014/main" id="{08811D01-5A43-4FCB-86F8-1E6FE77A6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850" y="367506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418">
              <a:extLst>
                <a:ext uri="{FF2B5EF4-FFF2-40B4-BE49-F238E27FC236}">
                  <a16:creationId xmlns:a16="http://schemas.microsoft.com/office/drawing/2014/main" id="{0FE8A5A4-05FA-4093-9588-779A6ACDF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25" y="36242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19">
              <a:extLst>
                <a:ext uri="{FF2B5EF4-FFF2-40B4-BE49-F238E27FC236}">
                  <a16:creationId xmlns:a16="http://schemas.microsoft.com/office/drawing/2014/main" id="{D897E0FD-84A0-4A0B-85B0-8C8536D45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6147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420">
              <a:extLst>
                <a:ext uri="{FF2B5EF4-FFF2-40B4-BE49-F238E27FC236}">
                  <a16:creationId xmlns:a16="http://schemas.microsoft.com/office/drawing/2014/main" id="{59C9B5A1-39FD-47BE-B0E1-222084A9B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3654426"/>
              <a:ext cx="20638" cy="396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21">
              <a:extLst>
                <a:ext uri="{FF2B5EF4-FFF2-40B4-BE49-F238E27FC236}">
                  <a16:creationId xmlns:a16="http://schemas.microsoft.com/office/drawing/2014/main" id="{374C56C6-D687-4D0A-9387-B7B6D39F7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3714751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422">
              <a:extLst>
                <a:ext uri="{FF2B5EF4-FFF2-40B4-BE49-F238E27FC236}">
                  <a16:creationId xmlns:a16="http://schemas.microsoft.com/office/drawing/2014/main" id="{62447E8F-E24E-4634-B3DC-CFDF74017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475" y="36639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423">
              <a:extLst>
                <a:ext uri="{FF2B5EF4-FFF2-40B4-BE49-F238E27FC236}">
                  <a16:creationId xmlns:a16="http://schemas.microsoft.com/office/drawing/2014/main" id="{F797B440-19C9-4F65-9961-46D402E43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838" y="39131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424">
              <a:extLst>
                <a:ext uri="{FF2B5EF4-FFF2-40B4-BE49-F238E27FC236}">
                  <a16:creationId xmlns:a16="http://schemas.microsoft.com/office/drawing/2014/main" id="{77468D25-E69A-47BB-A67D-2C29085FE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313" y="37544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Rectangle 425">
              <a:extLst>
                <a:ext uri="{FF2B5EF4-FFF2-40B4-BE49-F238E27FC236}">
                  <a16:creationId xmlns:a16="http://schemas.microsoft.com/office/drawing/2014/main" id="{3C2DEB14-4A9A-4B83-9CF8-5E88A39D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263" y="3654426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71C00F28-EEAB-4F69-901A-6A2595B0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150" y="387350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427">
              <a:extLst>
                <a:ext uri="{FF2B5EF4-FFF2-40B4-BE49-F238E27FC236}">
                  <a16:creationId xmlns:a16="http://schemas.microsoft.com/office/drawing/2014/main" id="{469BAEE2-EB51-487E-B71E-BB5ECF49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25" y="38036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28">
              <a:extLst>
                <a:ext uri="{FF2B5EF4-FFF2-40B4-BE49-F238E27FC236}">
                  <a16:creationId xmlns:a16="http://schemas.microsoft.com/office/drawing/2014/main" id="{934F433A-6009-4745-ADBF-74DD61F61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988" y="38036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Rectangle 429">
              <a:extLst>
                <a:ext uri="{FF2B5EF4-FFF2-40B4-BE49-F238E27FC236}">
                  <a16:creationId xmlns:a16="http://schemas.microsoft.com/office/drawing/2014/main" id="{8F7DD2DB-6C5A-4535-A1F2-0B5D30C45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8" y="38242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430">
              <a:extLst>
                <a:ext uri="{FF2B5EF4-FFF2-40B4-BE49-F238E27FC236}">
                  <a16:creationId xmlns:a16="http://schemas.microsoft.com/office/drawing/2014/main" id="{C618BC2E-A84F-4E51-865A-5E5E037C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413" y="3663951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431">
              <a:extLst>
                <a:ext uri="{FF2B5EF4-FFF2-40B4-BE49-F238E27FC236}">
                  <a16:creationId xmlns:a16="http://schemas.microsoft.com/office/drawing/2014/main" id="{2AD1234C-6159-4A37-9285-80F5EDF0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5" y="3794126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Rectangle 432">
              <a:extLst>
                <a:ext uri="{FF2B5EF4-FFF2-40B4-BE49-F238E27FC236}">
                  <a16:creationId xmlns:a16="http://schemas.microsoft.com/office/drawing/2014/main" id="{E9ECE5D8-7AA3-406F-AFC9-DCB6D01D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38036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33">
              <a:extLst>
                <a:ext uri="{FF2B5EF4-FFF2-40B4-BE49-F238E27FC236}">
                  <a16:creationId xmlns:a16="http://schemas.microsoft.com/office/drawing/2014/main" id="{9E70EA6E-9CCA-43B4-A6F0-5BCCB052A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613" y="37734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34">
              <a:extLst>
                <a:ext uri="{FF2B5EF4-FFF2-40B4-BE49-F238E27FC236}">
                  <a16:creationId xmlns:a16="http://schemas.microsoft.com/office/drawing/2014/main" id="{518AA751-FB45-4884-B81C-C1304155B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088" y="392430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35">
              <a:extLst>
                <a:ext uri="{FF2B5EF4-FFF2-40B4-BE49-F238E27FC236}">
                  <a16:creationId xmlns:a16="http://schemas.microsoft.com/office/drawing/2014/main" id="{A8014A00-86E0-4052-8C02-E09CD5EBE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0" y="38433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36">
              <a:extLst>
                <a:ext uri="{FF2B5EF4-FFF2-40B4-BE49-F238E27FC236}">
                  <a16:creationId xmlns:a16="http://schemas.microsoft.com/office/drawing/2014/main" id="{1D7525E0-F6E7-456F-9D47-A8EB467AB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387350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7">
              <a:extLst>
                <a:ext uri="{FF2B5EF4-FFF2-40B4-BE49-F238E27FC236}">
                  <a16:creationId xmlns:a16="http://schemas.microsoft.com/office/drawing/2014/main" id="{0DAB7288-7972-49C6-8EC4-C4C4C9936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387350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438">
              <a:extLst>
                <a:ext uri="{FF2B5EF4-FFF2-40B4-BE49-F238E27FC236}">
                  <a16:creationId xmlns:a16="http://schemas.microsoft.com/office/drawing/2014/main" id="{531C8096-9404-4088-9EFC-C9E4ED3C1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38544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39">
              <a:extLst>
                <a:ext uri="{FF2B5EF4-FFF2-40B4-BE49-F238E27FC236}">
                  <a16:creationId xmlns:a16="http://schemas.microsoft.com/office/drawing/2014/main" id="{E9B53B7C-C1D4-4339-9B6D-8C8F3C700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238" y="39036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440">
              <a:extLst>
                <a:ext uri="{FF2B5EF4-FFF2-40B4-BE49-F238E27FC236}">
                  <a16:creationId xmlns:a16="http://schemas.microsoft.com/office/drawing/2014/main" id="{CFF364E7-35BC-4263-83EC-1628CCA52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7147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41">
              <a:extLst>
                <a:ext uri="{FF2B5EF4-FFF2-40B4-BE49-F238E27FC236}">
                  <a16:creationId xmlns:a16="http://schemas.microsoft.com/office/drawing/2014/main" id="{139A0971-70AA-4BA8-8704-8FB8CB8E5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075" y="38036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442">
              <a:extLst>
                <a:ext uri="{FF2B5EF4-FFF2-40B4-BE49-F238E27FC236}">
                  <a16:creationId xmlns:a16="http://schemas.microsoft.com/office/drawing/2014/main" id="{B2BF0C0E-BDC0-4CE6-9D15-98452E67C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550" y="38036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43">
              <a:extLst>
                <a:ext uri="{FF2B5EF4-FFF2-40B4-BE49-F238E27FC236}">
                  <a16:creationId xmlns:a16="http://schemas.microsoft.com/office/drawing/2014/main" id="{22FF6006-9363-4CE6-85B6-761CCCD68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913" y="39131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444">
              <a:extLst>
                <a:ext uri="{FF2B5EF4-FFF2-40B4-BE49-F238E27FC236}">
                  <a16:creationId xmlns:a16="http://schemas.microsoft.com/office/drawing/2014/main" id="{9E9EC8D1-5D78-4A0D-866F-F23661D88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3794126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445">
              <a:extLst>
                <a:ext uri="{FF2B5EF4-FFF2-40B4-BE49-F238E27FC236}">
                  <a16:creationId xmlns:a16="http://schemas.microsoft.com/office/drawing/2014/main" id="{19381FD0-3DE2-4173-9285-EC0DEC07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3" y="38036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446">
              <a:extLst>
                <a:ext uri="{FF2B5EF4-FFF2-40B4-BE49-F238E27FC236}">
                  <a16:creationId xmlns:a16="http://schemas.microsoft.com/office/drawing/2014/main" id="{697198E7-F6DE-4B75-8D40-172DFED3C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225" y="3654426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447">
              <a:extLst>
                <a:ext uri="{FF2B5EF4-FFF2-40B4-BE49-F238E27FC236}">
                  <a16:creationId xmlns:a16="http://schemas.microsoft.com/office/drawing/2014/main" id="{1A9A8F6A-370B-46C0-859C-F42B985CA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700" y="3794126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448">
              <a:extLst>
                <a:ext uri="{FF2B5EF4-FFF2-40B4-BE49-F238E27FC236}">
                  <a16:creationId xmlns:a16="http://schemas.microsoft.com/office/drawing/2014/main" id="{C9C0211D-4FFE-4878-8880-2AAC6AC6B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75" y="3763963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449">
              <a:extLst>
                <a:ext uri="{FF2B5EF4-FFF2-40B4-BE49-F238E27FC236}">
                  <a16:creationId xmlns:a16="http://schemas.microsoft.com/office/drawing/2014/main" id="{F35507F5-6C2C-4483-88EC-5B309F0FA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3724276"/>
              <a:ext cx="20638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450">
              <a:extLst>
                <a:ext uri="{FF2B5EF4-FFF2-40B4-BE49-F238E27FC236}">
                  <a16:creationId xmlns:a16="http://schemas.microsoft.com/office/drawing/2014/main" id="{6020DE0E-2C24-4A18-97B2-3EDF5F8AC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013" y="3943351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451">
              <a:extLst>
                <a:ext uri="{FF2B5EF4-FFF2-40B4-BE49-F238E27FC236}">
                  <a16:creationId xmlns:a16="http://schemas.microsoft.com/office/drawing/2014/main" id="{D42E8374-5BA5-4366-8D6B-A962D69D1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900" y="37639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452">
              <a:extLst>
                <a:ext uri="{FF2B5EF4-FFF2-40B4-BE49-F238E27FC236}">
                  <a16:creationId xmlns:a16="http://schemas.microsoft.com/office/drawing/2014/main" id="{0EB57C08-0D1C-4DF4-8B86-7E4137E34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375" y="3794126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453">
              <a:extLst>
                <a:ext uri="{FF2B5EF4-FFF2-40B4-BE49-F238E27FC236}">
                  <a16:creationId xmlns:a16="http://schemas.microsoft.com/office/drawing/2014/main" id="{DEA93EF5-4B40-4E57-832C-574612802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50" y="3724276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454">
              <a:extLst>
                <a:ext uri="{FF2B5EF4-FFF2-40B4-BE49-F238E27FC236}">
                  <a16:creationId xmlns:a16="http://schemas.microsoft.com/office/drawing/2014/main" id="{FEE58AE9-E458-439E-9430-9D47648C8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5" y="3873501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455">
              <a:extLst>
                <a:ext uri="{FF2B5EF4-FFF2-40B4-BE49-F238E27FC236}">
                  <a16:creationId xmlns:a16="http://schemas.microsoft.com/office/drawing/2014/main" id="{BC30EBF3-0E59-4081-AD8A-211F1825A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381476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Rectangle 456">
              <a:extLst>
                <a:ext uri="{FF2B5EF4-FFF2-40B4-BE49-F238E27FC236}">
                  <a16:creationId xmlns:a16="http://schemas.microsoft.com/office/drawing/2014/main" id="{08E8C7C9-6DC7-487D-B93E-266502DD3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377348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4" name="Rectangle 457">
              <a:extLst>
                <a:ext uri="{FF2B5EF4-FFF2-40B4-BE49-F238E27FC236}">
                  <a16:creationId xmlns:a16="http://schemas.microsoft.com/office/drawing/2014/main" id="{7D7F20A2-2B1D-4281-8DCC-BC10DC32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3" y="38433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5" name="Rectangle 458">
              <a:extLst>
                <a:ext uri="{FF2B5EF4-FFF2-40B4-BE49-F238E27FC236}">
                  <a16:creationId xmlns:a16="http://schemas.microsoft.com/office/drawing/2014/main" id="{0F57F097-A8E1-4D0B-A035-44B44D6C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050" y="3863976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7" name="Rectangle 459">
              <a:extLst>
                <a:ext uri="{FF2B5EF4-FFF2-40B4-BE49-F238E27FC236}">
                  <a16:creationId xmlns:a16="http://schemas.microsoft.com/office/drawing/2014/main" id="{6BF316DE-246B-4825-91C0-DF29C30F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25" y="3903663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8" name="Rectangle 460">
              <a:extLst>
                <a:ext uri="{FF2B5EF4-FFF2-40B4-BE49-F238E27FC236}">
                  <a16:creationId xmlns:a16="http://schemas.microsoft.com/office/drawing/2014/main" id="{D56499C3-97C3-48C1-A11E-77F950BD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1476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9" name="Rectangle 461">
              <a:extLst>
                <a:ext uri="{FF2B5EF4-FFF2-40B4-BE49-F238E27FC236}">
                  <a16:creationId xmlns:a16="http://schemas.microsoft.com/office/drawing/2014/main" id="{2EE131F9-4D0D-4D99-A1AC-D5D784706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75" y="3803651"/>
              <a:ext cx="28575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0" name="Rectangle 462">
              <a:extLst>
                <a:ext uri="{FF2B5EF4-FFF2-40B4-BE49-F238E27FC236}">
                  <a16:creationId xmlns:a16="http://schemas.microsoft.com/office/drawing/2014/main" id="{C448A96B-C5FA-48C5-8134-A43F7340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363" y="3894138"/>
              <a:ext cx="30163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1" name="Rectangle 463">
              <a:extLst>
                <a:ext uri="{FF2B5EF4-FFF2-40B4-BE49-F238E27FC236}">
                  <a16:creationId xmlns:a16="http://schemas.microsoft.com/office/drawing/2014/main" id="{4DF38582-09A8-4DF4-945B-B4B96C3F8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838" y="388461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Rectangle 464">
              <a:extLst>
                <a:ext uri="{FF2B5EF4-FFF2-40B4-BE49-F238E27FC236}">
                  <a16:creationId xmlns:a16="http://schemas.microsoft.com/office/drawing/2014/main" id="{C4B5E144-1199-4D32-AAC2-FC1F428F2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313" y="3913188"/>
              <a:ext cx="19050" cy="3016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Rectangle 465">
              <a:extLst>
                <a:ext uri="{FF2B5EF4-FFF2-40B4-BE49-F238E27FC236}">
                  <a16:creationId xmlns:a16="http://schemas.microsoft.com/office/drawing/2014/main" id="{A421E83E-7432-46E4-B5C8-08B40560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75" y="3884613"/>
              <a:ext cx="30163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3" name="Picture 2" descr="Blu de Vivianite ">
            <a:extLst>
              <a:ext uri="{FF2B5EF4-FFF2-40B4-BE49-F238E27FC236}">
                <a16:creationId xmlns:a16="http://schemas.microsoft.com/office/drawing/2014/main" id="{D64FC3A3-9EA6-4DA1-9B7E-742D0B6F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496" y="1027354"/>
            <a:ext cx="1541738" cy="11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42900" y="112683"/>
            <a:ext cx="11379200" cy="550862"/>
          </a:xfrm>
          <a:prstGeom prst="rect">
            <a:avLst/>
          </a:prstGeom>
          <a:solidFill>
            <a:srgbClr val="00315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4 –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Prussian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Blue Fe</a:t>
            </a:r>
            <a:r>
              <a:rPr lang="it-IT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4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[Fe(CN)</a:t>
            </a:r>
            <a:r>
              <a:rPr lang="it-IT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6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]</a:t>
            </a:r>
            <a:r>
              <a:rPr lang="it-IT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endParaRPr lang="it-IT" dirty="0">
              <a:solidFill>
                <a:schemeClr val="bg1"/>
              </a:solidFill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50333" y="990718"/>
            <a:ext cx="337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Sample: 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0.54·10</a:t>
            </a:r>
            <a:r>
              <a:rPr lang="en-US" sz="24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4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24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7176" y="6056162"/>
            <a:ext cx="11670647" cy="646331"/>
          </a:xfrm>
          <a:prstGeom prst="rect">
            <a:avLst/>
          </a:prstGeom>
          <a:solidFill>
            <a:srgbClr val="003153"/>
          </a:solidFill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Weak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magnetic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susceptibility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very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weak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hysteresis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properties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relevant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formation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of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magnetic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minerals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during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heating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susceptibility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increases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during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cooling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at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T&lt;520 °C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97" y="1622363"/>
            <a:ext cx="6065203" cy="42883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97" y="1549228"/>
            <a:ext cx="6168642" cy="43614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46" y="1539286"/>
            <a:ext cx="6182704" cy="4371386"/>
          </a:xfrm>
          <a:prstGeom prst="rect">
            <a:avLst/>
          </a:prstGeom>
        </p:spPr>
      </p:pic>
      <p:grpSp>
        <p:nvGrpSpPr>
          <p:cNvPr id="530" name="Gruppo 529">
            <a:extLst>
              <a:ext uri="{FF2B5EF4-FFF2-40B4-BE49-F238E27FC236}">
                <a16:creationId xmlns:a16="http://schemas.microsoft.com/office/drawing/2014/main" id="{9BE0EDDB-0A33-44FC-ADCF-C899486FD465}"/>
              </a:ext>
            </a:extLst>
          </p:cNvPr>
          <p:cNvGrpSpPr/>
          <p:nvPr/>
        </p:nvGrpSpPr>
        <p:grpSpPr>
          <a:xfrm>
            <a:off x="630846" y="1744631"/>
            <a:ext cx="4908550" cy="3648075"/>
            <a:chOff x="630846" y="1744631"/>
            <a:chExt cx="4908550" cy="3648075"/>
          </a:xfrm>
        </p:grpSpPr>
        <p:cxnSp>
          <p:nvCxnSpPr>
            <p:cNvPr id="8" name="Connettore 2 7"/>
            <p:cNvCxnSpPr/>
            <p:nvPr/>
          </p:nvCxnSpPr>
          <p:spPr>
            <a:xfrm flipH="1">
              <a:off x="3768392" y="3851505"/>
              <a:ext cx="627382" cy="69850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Line 5">
              <a:extLst>
                <a:ext uri="{FF2B5EF4-FFF2-40B4-BE49-F238E27FC236}">
                  <a16:creationId xmlns:a16="http://schemas.microsoft.com/office/drawing/2014/main" id="{AB7FE5BB-0918-487B-A6B6-EB4123280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146" y="5022819"/>
              <a:ext cx="4229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0" name="Rectangle 6">
              <a:extLst>
                <a:ext uri="{FF2B5EF4-FFF2-40B4-BE49-F238E27FC236}">
                  <a16:creationId xmlns:a16="http://schemas.microsoft.com/office/drawing/2014/main" id="{E21AFAC1-DC3F-4AAB-AC53-D1F91BA7C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246" y="5149819"/>
              <a:ext cx="1778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Line 7">
              <a:extLst>
                <a:ext uri="{FF2B5EF4-FFF2-40B4-BE49-F238E27FC236}">
                  <a16:creationId xmlns:a16="http://schemas.microsoft.com/office/drawing/2014/main" id="{447BAE54-181B-441A-805E-73DB95567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146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2" name="Rectangle 8">
              <a:extLst>
                <a:ext uri="{FF2B5EF4-FFF2-40B4-BE49-F238E27FC236}">
                  <a16:creationId xmlns:a16="http://schemas.microsoft.com/office/drawing/2014/main" id="{D926E6BE-0EFD-4EE1-8F23-40EAACAA5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634" y="5149819"/>
              <a:ext cx="368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" name="Line 9">
              <a:extLst>
                <a:ext uri="{FF2B5EF4-FFF2-40B4-BE49-F238E27FC236}">
                  <a16:creationId xmlns:a16="http://schemas.microsoft.com/office/drawing/2014/main" id="{DF11B640-3B8F-4B18-B7F9-DCCA63826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4784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4" name="Rectangle 10">
              <a:extLst>
                <a:ext uri="{FF2B5EF4-FFF2-40B4-BE49-F238E27FC236}">
                  <a16:creationId xmlns:a16="http://schemas.microsoft.com/office/drawing/2014/main" id="{0764FCE6-627C-462E-8E4D-F335460A4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271" y="5149819"/>
              <a:ext cx="368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Line 11">
              <a:extLst>
                <a:ext uri="{FF2B5EF4-FFF2-40B4-BE49-F238E27FC236}">
                  <a16:creationId xmlns:a16="http://schemas.microsoft.com/office/drawing/2014/main" id="{E58868BF-88E7-43A4-8C70-7B0E6D665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3421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6" name="Rectangle 12">
              <a:extLst>
                <a:ext uri="{FF2B5EF4-FFF2-40B4-BE49-F238E27FC236}">
                  <a16:creationId xmlns:a16="http://schemas.microsoft.com/office/drawing/2014/main" id="{71587822-A2CE-4FE6-9217-D2632EBB5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909" y="5149819"/>
              <a:ext cx="368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7" name="Line 13">
              <a:extLst>
                <a:ext uri="{FF2B5EF4-FFF2-40B4-BE49-F238E27FC236}">
                  <a16:creationId xmlns:a16="http://schemas.microsoft.com/office/drawing/2014/main" id="{FB1AD02B-8FF7-48D9-8704-87D236EC8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059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" name="Rectangle 14">
              <a:extLst>
                <a:ext uri="{FF2B5EF4-FFF2-40B4-BE49-F238E27FC236}">
                  <a16:creationId xmlns:a16="http://schemas.microsoft.com/office/drawing/2014/main" id="{23F021F8-6C25-41C1-A3EC-1F201580C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546" y="5149819"/>
              <a:ext cx="368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Line 15">
              <a:extLst>
                <a:ext uri="{FF2B5EF4-FFF2-40B4-BE49-F238E27FC236}">
                  <a16:creationId xmlns:a16="http://schemas.microsoft.com/office/drawing/2014/main" id="{B9C7B237-1BEB-405F-B519-F7D0A1579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696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0" name="Rectangle 16">
              <a:extLst>
                <a:ext uri="{FF2B5EF4-FFF2-40B4-BE49-F238E27FC236}">
                  <a16:creationId xmlns:a16="http://schemas.microsoft.com/office/drawing/2014/main" id="{047A30D7-97AE-40E4-8BB1-CB1EAF18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184" y="5149819"/>
              <a:ext cx="368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1" name="Line 17">
              <a:extLst>
                <a:ext uri="{FF2B5EF4-FFF2-40B4-BE49-F238E27FC236}">
                  <a16:creationId xmlns:a16="http://schemas.microsoft.com/office/drawing/2014/main" id="{E90655F1-48EE-4388-8111-C19081F60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9334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2" name="Rectangle 18">
              <a:extLst>
                <a:ext uri="{FF2B5EF4-FFF2-40B4-BE49-F238E27FC236}">
                  <a16:creationId xmlns:a16="http://schemas.microsoft.com/office/drawing/2014/main" id="{044B61BC-0E0F-4D14-BE52-D5BC85EB1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3821" y="5149819"/>
              <a:ext cx="368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Line 19">
              <a:extLst>
                <a:ext uri="{FF2B5EF4-FFF2-40B4-BE49-F238E27FC236}">
                  <a16:creationId xmlns:a16="http://schemas.microsoft.com/office/drawing/2014/main" id="{88B37802-1F57-4582-939A-9622ED024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971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4" name="Rectangle 20">
              <a:extLst>
                <a:ext uri="{FF2B5EF4-FFF2-40B4-BE49-F238E27FC236}">
                  <a16:creationId xmlns:a16="http://schemas.microsoft.com/office/drawing/2014/main" id="{0224C2F8-8BD9-4EAD-B33A-4587F519F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459" y="5149819"/>
              <a:ext cx="368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Line 21">
              <a:extLst>
                <a:ext uri="{FF2B5EF4-FFF2-40B4-BE49-F238E27FC236}">
                  <a16:creationId xmlns:a16="http://schemas.microsoft.com/office/drawing/2014/main" id="{AB6F9CD1-F73D-48B9-86C2-4DC6CC85B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609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6" name="Rectangle 22">
              <a:extLst>
                <a:ext uri="{FF2B5EF4-FFF2-40B4-BE49-F238E27FC236}">
                  <a16:creationId xmlns:a16="http://schemas.microsoft.com/office/drawing/2014/main" id="{B309C797-C42A-4758-B70F-D62623C39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096" y="5149819"/>
              <a:ext cx="3683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Line 23">
              <a:extLst>
                <a:ext uri="{FF2B5EF4-FFF2-40B4-BE49-F238E27FC236}">
                  <a16:creationId xmlns:a16="http://schemas.microsoft.com/office/drawing/2014/main" id="{87F23F08-DBED-4003-AC13-7B184E2BE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246" y="5022819"/>
              <a:ext cx="0" cy="635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8" name="Line 24">
              <a:extLst>
                <a:ext uri="{FF2B5EF4-FFF2-40B4-BE49-F238E27FC236}">
                  <a16:creationId xmlns:a16="http://schemas.microsoft.com/office/drawing/2014/main" id="{A98FEABF-226E-4812-AAFC-6C8A3FFB6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250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9" name="Line 25">
              <a:extLst>
                <a:ext uri="{FF2B5EF4-FFF2-40B4-BE49-F238E27FC236}">
                  <a16:creationId xmlns:a16="http://schemas.microsoft.com/office/drawing/2014/main" id="{A27D8EA1-2889-41ED-A9F9-D216498A5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87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0" name="Line 26">
              <a:extLst>
                <a:ext uri="{FF2B5EF4-FFF2-40B4-BE49-F238E27FC236}">
                  <a16:creationId xmlns:a16="http://schemas.microsoft.com/office/drawing/2014/main" id="{89150989-8E25-4C61-A15A-CDA88E023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364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1" name="Line 27">
              <a:extLst>
                <a:ext uri="{FF2B5EF4-FFF2-40B4-BE49-F238E27FC236}">
                  <a16:creationId xmlns:a16="http://schemas.microsoft.com/office/drawing/2014/main" id="{3645F742-9123-43CB-B92B-9EA446152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00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2" name="Line 28">
              <a:extLst>
                <a:ext uri="{FF2B5EF4-FFF2-40B4-BE49-F238E27FC236}">
                  <a16:creationId xmlns:a16="http://schemas.microsoft.com/office/drawing/2014/main" id="{BB846548-0CB9-4B61-9C06-C18C41839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478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3" name="Line 29">
              <a:extLst>
                <a:ext uri="{FF2B5EF4-FFF2-40B4-BE49-F238E27FC236}">
                  <a16:creationId xmlns:a16="http://schemas.microsoft.com/office/drawing/2014/main" id="{34E1D38F-B02F-4743-B0D2-095AD711B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14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" name="Line 30">
              <a:extLst>
                <a:ext uri="{FF2B5EF4-FFF2-40B4-BE49-F238E27FC236}">
                  <a16:creationId xmlns:a16="http://schemas.microsoft.com/office/drawing/2014/main" id="{91C6C6B8-58AB-4A50-991A-4B429AC66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50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5" name="Line 31">
              <a:extLst>
                <a:ext uri="{FF2B5EF4-FFF2-40B4-BE49-F238E27FC236}">
                  <a16:creationId xmlns:a16="http://schemas.microsoft.com/office/drawing/2014/main" id="{37F6B832-FB65-459F-8249-D4E3A5B6E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228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6" name="Line 32">
              <a:extLst>
                <a:ext uri="{FF2B5EF4-FFF2-40B4-BE49-F238E27FC236}">
                  <a16:creationId xmlns:a16="http://schemas.microsoft.com/office/drawing/2014/main" id="{16B681FB-3409-4D52-A7EE-476F98847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64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7" name="Line 33">
              <a:extLst>
                <a:ext uri="{FF2B5EF4-FFF2-40B4-BE49-F238E27FC236}">
                  <a16:creationId xmlns:a16="http://schemas.microsoft.com/office/drawing/2014/main" id="{230F7C48-2C27-4BAE-9817-82755EE9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342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8" name="Line 34">
              <a:extLst>
                <a:ext uri="{FF2B5EF4-FFF2-40B4-BE49-F238E27FC236}">
                  <a16:creationId xmlns:a16="http://schemas.microsoft.com/office/drawing/2014/main" id="{0F97941A-4A61-4CA5-ADF6-196C62FD9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978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9" name="Line 35">
              <a:extLst>
                <a:ext uri="{FF2B5EF4-FFF2-40B4-BE49-F238E27FC236}">
                  <a16:creationId xmlns:a16="http://schemas.microsoft.com/office/drawing/2014/main" id="{68314EED-0DF1-462B-A11C-A55BCDC72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55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0" name="Line 36">
              <a:extLst>
                <a:ext uri="{FF2B5EF4-FFF2-40B4-BE49-F238E27FC236}">
                  <a16:creationId xmlns:a16="http://schemas.microsoft.com/office/drawing/2014/main" id="{320B7AA5-3C0F-4B27-A699-92825AFB4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092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1" name="Line 37">
              <a:extLst>
                <a:ext uri="{FF2B5EF4-FFF2-40B4-BE49-F238E27FC236}">
                  <a16:creationId xmlns:a16="http://schemas.microsoft.com/office/drawing/2014/main" id="{7C74604D-2E2C-481A-8E1E-517344174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28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2" name="Line 38">
              <a:extLst>
                <a:ext uri="{FF2B5EF4-FFF2-40B4-BE49-F238E27FC236}">
                  <a16:creationId xmlns:a16="http://schemas.microsoft.com/office/drawing/2014/main" id="{DF86B4F4-09EF-4F50-9CE0-73BCB309D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05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" name="Line 39">
              <a:extLst>
                <a:ext uri="{FF2B5EF4-FFF2-40B4-BE49-F238E27FC236}">
                  <a16:creationId xmlns:a16="http://schemas.microsoft.com/office/drawing/2014/main" id="{D0DA6C88-8C52-4B79-BB22-A3F745288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842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4" name="Line 40">
              <a:extLst>
                <a:ext uri="{FF2B5EF4-FFF2-40B4-BE49-F238E27FC236}">
                  <a16:creationId xmlns:a16="http://schemas.microsoft.com/office/drawing/2014/main" id="{5E41784C-CC4D-4FA8-B26F-58B4430FA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319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5" name="Line 41">
              <a:extLst>
                <a:ext uri="{FF2B5EF4-FFF2-40B4-BE49-F238E27FC236}">
                  <a16:creationId xmlns:a16="http://schemas.microsoft.com/office/drawing/2014/main" id="{86708EAE-ADFB-4549-A9E2-8E3B2DEB4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955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6" name="Line 42">
              <a:extLst>
                <a:ext uri="{FF2B5EF4-FFF2-40B4-BE49-F238E27FC236}">
                  <a16:creationId xmlns:a16="http://schemas.microsoft.com/office/drawing/2014/main" id="{A82A0E2A-05B4-4183-98AB-6E19977FA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92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7" name="Line 43">
              <a:extLst>
                <a:ext uri="{FF2B5EF4-FFF2-40B4-BE49-F238E27FC236}">
                  <a16:creationId xmlns:a16="http://schemas.microsoft.com/office/drawing/2014/main" id="{E57C0DEE-FE35-4768-B632-133E87E7F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69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8" name="Line 44">
              <a:extLst>
                <a:ext uri="{FF2B5EF4-FFF2-40B4-BE49-F238E27FC236}">
                  <a16:creationId xmlns:a16="http://schemas.microsoft.com/office/drawing/2014/main" id="{0332C41F-94AB-4E39-B1C0-0A0BCD1E1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705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9" name="Line 45">
              <a:extLst>
                <a:ext uri="{FF2B5EF4-FFF2-40B4-BE49-F238E27FC236}">
                  <a16:creationId xmlns:a16="http://schemas.microsoft.com/office/drawing/2014/main" id="{0A8E602B-21D4-4E7E-AB70-BC0D06820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83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0" name="Line 46">
              <a:extLst>
                <a:ext uri="{FF2B5EF4-FFF2-40B4-BE49-F238E27FC236}">
                  <a16:creationId xmlns:a16="http://schemas.microsoft.com/office/drawing/2014/main" id="{0EE46967-F237-4210-96F5-86909D76D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819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1" name="Line 47">
              <a:extLst>
                <a:ext uri="{FF2B5EF4-FFF2-40B4-BE49-F238E27FC236}">
                  <a16:creationId xmlns:a16="http://schemas.microsoft.com/office/drawing/2014/main" id="{68DFF230-FC41-473D-9643-62EEB9BF2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297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2" name="Line 48">
              <a:extLst>
                <a:ext uri="{FF2B5EF4-FFF2-40B4-BE49-F238E27FC236}">
                  <a16:creationId xmlns:a16="http://schemas.microsoft.com/office/drawing/2014/main" id="{1FABFEFD-24E3-4DD8-B0DD-3F68BCC17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933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3" name="Line 49">
              <a:extLst>
                <a:ext uri="{FF2B5EF4-FFF2-40B4-BE49-F238E27FC236}">
                  <a16:creationId xmlns:a16="http://schemas.microsoft.com/office/drawing/2014/main" id="{24EF85A8-70CE-46A3-984F-21CDB41E2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569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" name="Line 50">
              <a:extLst>
                <a:ext uri="{FF2B5EF4-FFF2-40B4-BE49-F238E27FC236}">
                  <a16:creationId xmlns:a16="http://schemas.microsoft.com/office/drawing/2014/main" id="{DD75D289-5A7B-4E30-BDDE-6D9E18BD1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047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" name="Line 51">
              <a:extLst>
                <a:ext uri="{FF2B5EF4-FFF2-40B4-BE49-F238E27FC236}">
                  <a16:creationId xmlns:a16="http://schemas.microsoft.com/office/drawing/2014/main" id="{1A974EC5-94C5-4A4E-9D8B-BA5F6BF43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683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6" name="Line 52">
              <a:extLst>
                <a:ext uri="{FF2B5EF4-FFF2-40B4-BE49-F238E27FC236}">
                  <a16:creationId xmlns:a16="http://schemas.microsoft.com/office/drawing/2014/main" id="{77C89372-2BAE-409B-A871-4834B96B7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60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7" name="Line 53">
              <a:extLst>
                <a:ext uri="{FF2B5EF4-FFF2-40B4-BE49-F238E27FC236}">
                  <a16:creationId xmlns:a16="http://schemas.microsoft.com/office/drawing/2014/main" id="{97AB47BF-BB30-4F27-9731-BE8116605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97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8" name="Line 54">
              <a:extLst>
                <a:ext uri="{FF2B5EF4-FFF2-40B4-BE49-F238E27FC236}">
                  <a16:creationId xmlns:a16="http://schemas.microsoft.com/office/drawing/2014/main" id="{F47A6C98-4092-41EA-A9E5-D561D6D55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274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9" name="Line 55">
              <a:extLst>
                <a:ext uri="{FF2B5EF4-FFF2-40B4-BE49-F238E27FC236}">
                  <a16:creationId xmlns:a16="http://schemas.microsoft.com/office/drawing/2014/main" id="{B3476691-D0FE-4250-BB13-4B9A42772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10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0" name="Line 56">
              <a:extLst>
                <a:ext uri="{FF2B5EF4-FFF2-40B4-BE49-F238E27FC236}">
                  <a16:creationId xmlns:a16="http://schemas.microsoft.com/office/drawing/2014/main" id="{6A410566-8301-42F9-8609-1D66ADB1D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471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1" name="Line 57">
              <a:extLst>
                <a:ext uri="{FF2B5EF4-FFF2-40B4-BE49-F238E27FC236}">
                  <a16:creationId xmlns:a16="http://schemas.microsoft.com/office/drawing/2014/main" id="{30EA6FFE-5E5D-4B23-9647-D692D87A0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24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2" name="Line 58">
              <a:extLst>
                <a:ext uri="{FF2B5EF4-FFF2-40B4-BE49-F238E27FC236}">
                  <a16:creationId xmlns:a16="http://schemas.microsoft.com/office/drawing/2014/main" id="{2529BB99-FC20-4ED7-AA9B-639679400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60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3" name="Line 59">
              <a:extLst>
                <a:ext uri="{FF2B5EF4-FFF2-40B4-BE49-F238E27FC236}">
                  <a16:creationId xmlns:a16="http://schemas.microsoft.com/office/drawing/2014/main" id="{09DD426A-C74A-4BE4-B308-C46E7A058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138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4" name="Line 60">
              <a:extLst>
                <a:ext uri="{FF2B5EF4-FFF2-40B4-BE49-F238E27FC236}">
                  <a16:creationId xmlns:a16="http://schemas.microsoft.com/office/drawing/2014/main" id="{53207A26-95BE-4A7D-A37C-5711D1272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774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" name="Line 61">
              <a:extLst>
                <a:ext uri="{FF2B5EF4-FFF2-40B4-BE49-F238E27FC236}">
                  <a16:creationId xmlns:a16="http://schemas.microsoft.com/office/drawing/2014/main" id="{039BB2CA-7620-44F6-A716-9838AE0BD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4109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" name="Line 62">
              <a:extLst>
                <a:ext uri="{FF2B5EF4-FFF2-40B4-BE49-F238E27FC236}">
                  <a16:creationId xmlns:a16="http://schemas.microsoft.com/office/drawing/2014/main" id="{83E0CA38-BD60-4DFB-A64A-5293BB32F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884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7" name="Line 63">
              <a:extLst>
                <a:ext uri="{FF2B5EF4-FFF2-40B4-BE49-F238E27FC236}">
                  <a16:creationId xmlns:a16="http://schemas.microsoft.com/office/drawing/2014/main" id="{A41AC280-E024-46A7-A74C-EB50783D0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246" y="5022819"/>
              <a:ext cx="0" cy="412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" name="Rectangle 64">
              <a:extLst>
                <a:ext uri="{FF2B5EF4-FFF2-40B4-BE49-F238E27FC236}">
                  <a16:creationId xmlns:a16="http://schemas.microsoft.com/office/drawing/2014/main" id="{9E8D557F-3927-4CAA-8022-B53AEAC8D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829" y="4357657"/>
              <a:ext cx="17938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Rectangle 65">
              <a:extLst>
                <a:ext uri="{FF2B5EF4-FFF2-40B4-BE49-F238E27FC236}">
                  <a16:creationId xmlns:a16="http://schemas.microsoft.com/office/drawing/2014/main" id="{0208A488-B026-44D1-AC6D-754FDE1E9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829" y="4357657"/>
              <a:ext cx="390525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Line 66">
              <a:extLst>
                <a:ext uri="{FF2B5EF4-FFF2-40B4-BE49-F238E27FC236}">
                  <a16:creationId xmlns:a16="http://schemas.microsoft.com/office/drawing/2014/main" id="{113D956E-0675-4491-9BD4-34E4E1F1B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146" y="1850994"/>
              <a:ext cx="4229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1" name="Line 67">
              <a:extLst>
                <a:ext uri="{FF2B5EF4-FFF2-40B4-BE49-F238E27FC236}">
                  <a16:creationId xmlns:a16="http://schemas.microsoft.com/office/drawing/2014/main" id="{BBDBA827-596C-4BE7-86C7-572418DD1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6146" y="1850994"/>
              <a:ext cx="0" cy="31718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2" name="Rectangle 68">
              <a:extLst>
                <a:ext uri="{FF2B5EF4-FFF2-40B4-BE49-F238E27FC236}">
                  <a16:creationId xmlns:a16="http://schemas.microsoft.com/office/drawing/2014/main" id="{68359B17-BE52-480B-BC8A-79FC5EBE4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596" y="4916456"/>
              <a:ext cx="3381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3" name="Line 69">
              <a:extLst>
                <a:ext uri="{FF2B5EF4-FFF2-40B4-BE49-F238E27FC236}">
                  <a16:creationId xmlns:a16="http://schemas.microsoft.com/office/drawing/2014/main" id="{A2BAB738-E87E-4AA9-9FF6-D65019681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5022819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4" name="Rectangle 70">
              <a:extLst>
                <a:ext uri="{FF2B5EF4-FFF2-40B4-BE49-F238E27FC236}">
                  <a16:creationId xmlns:a16="http://schemas.microsoft.com/office/drawing/2014/main" id="{411EF02D-B25D-4415-A875-B17001E9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46" y="4630706"/>
              <a:ext cx="17938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Line 71">
              <a:extLst>
                <a:ext uri="{FF2B5EF4-FFF2-40B4-BE49-F238E27FC236}">
                  <a16:creationId xmlns:a16="http://schemas.microsoft.com/office/drawing/2014/main" id="{E58F9804-0AF2-481F-985C-77FA08AF9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4737069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6" name="Rectangle 72">
              <a:extLst>
                <a:ext uri="{FF2B5EF4-FFF2-40B4-BE49-F238E27FC236}">
                  <a16:creationId xmlns:a16="http://schemas.microsoft.com/office/drawing/2014/main" id="{B18E95D5-6032-4941-91C7-78B93EB0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4335431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7" name="Line 73">
              <a:extLst>
                <a:ext uri="{FF2B5EF4-FFF2-40B4-BE49-F238E27FC236}">
                  <a16:creationId xmlns:a16="http://schemas.microsoft.com/office/drawing/2014/main" id="{01A010B2-09A9-4785-AD82-8FF8BA49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4441794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8" name="Rectangle 74">
              <a:extLst>
                <a:ext uri="{FF2B5EF4-FFF2-40B4-BE49-F238E27FC236}">
                  <a16:creationId xmlns:a16="http://schemas.microsoft.com/office/drawing/2014/main" id="{A4F5625B-3106-4297-9022-6DF81CD9A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4049681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Line 75">
              <a:extLst>
                <a:ext uri="{FF2B5EF4-FFF2-40B4-BE49-F238E27FC236}">
                  <a16:creationId xmlns:a16="http://schemas.microsoft.com/office/drawing/2014/main" id="{32A7EFB3-C628-4233-80C0-423DC4A48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4156044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0" name="Rectangle 76">
              <a:extLst>
                <a:ext uri="{FF2B5EF4-FFF2-40B4-BE49-F238E27FC236}">
                  <a16:creationId xmlns:a16="http://schemas.microsoft.com/office/drawing/2014/main" id="{55768C36-AFAC-417C-9160-D5EC9032E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3763931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1" name="Line 77">
              <a:extLst>
                <a:ext uri="{FF2B5EF4-FFF2-40B4-BE49-F238E27FC236}">
                  <a16:creationId xmlns:a16="http://schemas.microsoft.com/office/drawing/2014/main" id="{48CB0021-5B4D-4150-BC47-B5EF69B9A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3870294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2" name="Rectangle 78">
              <a:extLst>
                <a:ext uri="{FF2B5EF4-FFF2-40B4-BE49-F238E27FC236}">
                  <a16:creationId xmlns:a16="http://schemas.microsoft.com/office/drawing/2014/main" id="{66A2F5FC-8198-4C08-8CE2-CB87B3CCD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3478181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3" name="Line 79">
              <a:extLst>
                <a:ext uri="{FF2B5EF4-FFF2-40B4-BE49-F238E27FC236}">
                  <a16:creationId xmlns:a16="http://schemas.microsoft.com/office/drawing/2014/main" id="{C0E0A10D-C7BD-4843-9483-2101EAF09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3584544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4" name="Rectangle 80">
              <a:extLst>
                <a:ext uri="{FF2B5EF4-FFF2-40B4-BE49-F238E27FC236}">
                  <a16:creationId xmlns:a16="http://schemas.microsoft.com/office/drawing/2014/main" id="{4AA3598D-7E7E-45FA-9143-B36EEC8F5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3182906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5" name="Line 81">
              <a:extLst>
                <a:ext uri="{FF2B5EF4-FFF2-40B4-BE49-F238E27FC236}">
                  <a16:creationId xmlns:a16="http://schemas.microsoft.com/office/drawing/2014/main" id="{457C67E6-CA8B-4FF1-AFED-51C668A05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3289269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6" name="Rectangle 82">
              <a:extLst>
                <a:ext uri="{FF2B5EF4-FFF2-40B4-BE49-F238E27FC236}">
                  <a16:creationId xmlns:a16="http://schemas.microsoft.com/office/drawing/2014/main" id="{6FFE9430-392A-44AB-B6C9-7D3FF835D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2897156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7" name="Line 83">
              <a:extLst>
                <a:ext uri="{FF2B5EF4-FFF2-40B4-BE49-F238E27FC236}">
                  <a16:creationId xmlns:a16="http://schemas.microsoft.com/office/drawing/2014/main" id="{6A8B256B-E3B9-4979-AE87-FC827319FE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3003519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8" name="Rectangle 84">
              <a:extLst>
                <a:ext uri="{FF2B5EF4-FFF2-40B4-BE49-F238E27FC236}">
                  <a16:creationId xmlns:a16="http://schemas.microsoft.com/office/drawing/2014/main" id="{D2A02005-6A0C-44FE-AC8B-0B7E3C055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2611406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9" name="Line 85">
              <a:extLst>
                <a:ext uri="{FF2B5EF4-FFF2-40B4-BE49-F238E27FC236}">
                  <a16:creationId xmlns:a16="http://schemas.microsoft.com/office/drawing/2014/main" id="{4F5A4CD5-206F-44AE-BDEE-C785D5FF7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2717769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0" name="Rectangle 86">
              <a:extLst>
                <a:ext uri="{FF2B5EF4-FFF2-40B4-BE49-F238E27FC236}">
                  <a16:creationId xmlns:a16="http://schemas.microsoft.com/office/drawing/2014/main" id="{127B3092-D904-4939-89BE-A1FC0C90E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2327244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" name="Line 87">
              <a:extLst>
                <a:ext uri="{FF2B5EF4-FFF2-40B4-BE49-F238E27FC236}">
                  <a16:creationId xmlns:a16="http://schemas.microsoft.com/office/drawing/2014/main" id="{6E55EAE1-C7F9-4866-A9C0-0092E7058F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2433606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2" name="Rectangle 88">
              <a:extLst>
                <a:ext uri="{FF2B5EF4-FFF2-40B4-BE49-F238E27FC236}">
                  <a16:creationId xmlns:a16="http://schemas.microsoft.com/office/drawing/2014/main" id="{78B55676-F6C1-4169-AAC9-7F750C3C3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6" y="2030381"/>
              <a:ext cx="2746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3" name="Line 89">
              <a:extLst>
                <a:ext uri="{FF2B5EF4-FFF2-40B4-BE49-F238E27FC236}">
                  <a16:creationId xmlns:a16="http://schemas.microsoft.com/office/drawing/2014/main" id="{6CA54EA4-E64C-4818-9921-C1EA24F86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4234" y="2136744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4" name="Rectangle 90">
              <a:extLst>
                <a:ext uri="{FF2B5EF4-FFF2-40B4-BE49-F238E27FC236}">
                  <a16:creationId xmlns:a16="http://schemas.microsoft.com/office/drawing/2014/main" id="{73BB3861-07E4-44D8-B07E-92DC7AE91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46" y="1744631"/>
              <a:ext cx="36988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5" name="Line 91">
              <a:extLst>
                <a:ext uri="{FF2B5EF4-FFF2-40B4-BE49-F238E27FC236}">
                  <a16:creationId xmlns:a16="http://schemas.microsoft.com/office/drawing/2014/main" id="{8757A382-A933-410F-A717-464AFFBC8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0327" y="2366179"/>
              <a:ext cx="619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6" name="Line 92">
              <a:extLst>
                <a:ext uri="{FF2B5EF4-FFF2-40B4-BE49-F238E27FC236}">
                  <a16:creationId xmlns:a16="http://schemas.microsoft.com/office/drawing/2014/main" id="{20F0AE99-BFC9-4755-AE37-7236BC73E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9688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7" name="Line 93">
              <a:extLst>
                <a:ext uri="{FF2B5EF4-FFF2-40B4-BE49-F238E27FC236}">
                  <a16:creationId xmlns:a16="http://schemas.microsoft.com/office/drawing/2014/main" id="{31AF2883-359D-4AE6-B7FA-FA0F03F2B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9053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8" name="Line 94">
              <a:extLst>
                <a:ext uri="{FF2B5EF4-FFF2-40B4-BE49-F238E27FC236}">
                  <a16:creationId xmlns:a16="http://schemas.microsoft.com/office/drawing/2014/main" id="{3CCB05FC-4709-427D-B418-7C4BBF6A4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85295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" name="Line 95">
              <a:extLst>
                <a:ext uri="{FF2B5EF4-FFF2-40B4-BE49-F238E27FC236}">
                  <a16:creationId xmlns:a16="http://schemas.microsoft.com/office/drawing/2014/main" id="{97983594-F654-4C4C-8D8A-ABADC96C2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78945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" name="Line 96">
              <a:extLst>
                <a:ext uri="{FF2B5EF4-FFF2-40B4-BE49-F238E27FC236}">
                  <a16:creationId xmlns:a16="http://schemas.microsoft.com/office/drawing/2014/main" id="{6FE0A690-A9BD-4D19-A132-16C0823F8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7370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1" name="Line 97">
              <a:extLst>
                <a:ext uri="{FF2B5EF4-FFF2-40B4-BE49-F238E27FC236}">
                  <a16:creationId xmlns:a16="http://schemas.microsoft.com/office/drawing/2014/main" id="{0ED02586-DD8D-4A1D-90B0-E63AF5E52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6735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2" name="Line 98">
              <a:extLst>
                <a:ext uri="{FF2B5EF4-FFF2-40B4-BE49-F238E27FC236}">
                  <a16:creationId xmlns:a16="http://schemas.microsoft.com/office/drawing/2014/main" id="{71052F2F-7DCA-47CC-B193-FED5C1C0B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62118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3" name="Line 99">
              <a:extLst>
                <a:ext uri="{FF2B5EF4-FFF2-40B4-BE49-F238E27FC236}">
                  <a16:creationId xmlns:a16="http://schemas.microsoft.com/office/drawing/2014/main" id="{ADAF13DF-0EEF-4F5D-A265-C86B40BE2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55768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4" name="Line 100">
              <a:extLst>
                <a:ext uri="{FF2B5EF4-FFF2-40B4-BE49-F238E27FC236}">
                  <a16:creationId xmlns:a16="http://schemas.microsoft.com/office/drawing/2014/main" id="{15A176FD-3D9A-48BF-AC1F-C11DC5E27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50370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5" name="Line 101">
              <a:extLst>
                <a:ext uri="{FF2B5EF4-FFF2-40B4-BE49-F238E27FC236}">
                  <a16:creationId xmlns:a16="http://schemas.microsoft.com/office/drawing/2014/main" id="{1B6A4A29-202B-47CA-A166-006DAF639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44179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6" name="Line 102">
              <a:extLst>
                <a:ext uri="{FF2B5EF4-FFF2-40B4-BE49-F238E27FC236}">
                  <a16:creationId xmlns:a16="http://schemas.microsoft.com/office/drawing/2014/main" id="{F04CE679-EDC7-49BA-B8F3-E32E649BE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38781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7" name="Line 103">
              <a:extLst>
                <a:ext uri="{FF2B5EF4-FFF2-40B4-BE49-F238E27FC236}">
                  <a16:creationId xmlns:a16="http://schemas.microsoft.com/office/drawing/2014/main" id="{B42B665F-A713-4F96-9C4D-02DBF1A44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33543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8" name="Line 104">
              <a:extLst>
                <a:ext uri="{FF2B5EF4-FFF2-40B4-BE49-F238E27FC236}">
                  <a16:creationId xmlns:a16="http://schemas.microsoft.com/office/drawing/2014/main" id="{75B2CAB4-9ABD-42D1-9051-6107468C1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27193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9" name="Line 105">
              <a:extLst>
                <a:ext uri="{FF2B5EF4-FFF2-40B4-BE49-F238E27FC236}">
                  <a16:creationId xmlns:a16="http://schemas.microsoft.com/office/drawing/2014/main" id="{4B3FBF3D-0504-412A-B9BE-2BEEC15DD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2195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" name="Line 106">
              <a:extLst>
                <a:ext uri="{FF2B5EF4-FFF2-40B4-BE49-F238E27FC236}">
                  <a16:creationId xmlns:a16="http://schemas.microsoft.com/office/drawing/2014/main" id="{B900E590-C611-4DE2-B10C-1DCACB4EB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1560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1" name="Line 107">
              <a:extLst>
                <a:ext uri="{FF2B5EF4-FFF2-40B4-BE49-F238E27FC236}">
                  <a16:creationId xmlns:a16="http://schemas.microsoft.com/office/drawing/2014/main" id="{E8ABDEAF-D1BA-4063-B0EB-0922F954C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1020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2" name="Line 108">
              <a:extLst>
                <a:ext uri="{FF2B5EF4-FFF2-40B4-BE49-F238E27FC236}">
                  <a16:creationId xmlns:a16="http://schemas.microsoft.com/office/drawing/2014/main" id="{711DC4B3-2F99-4F7A-8F05-E88F73C03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404015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3" name="Line 109">
              <a:extLst>
                <a:ext uri="{FF2B5EF4-FFF2-40B4-BE49-F238E27FC236}">
                  <a16:creationId xmlns:a16="http://schemas.microsoft.com/office/drawing/2014/main" id="{4FA36A7C-E7BF-4093-8550-68305A3F4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98618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4" name="Line 110">
              <a:extLst>
                <a:ext uri="{FF2B5EF4-FFF2-40B4-BE49-F238E27FC236}">
                  <a16:creationId xmlns:a16="http://schemas.microsoft.com/office/drawing/2014/main" id="{762A6EFF-8375-481C-9BE9-E07F55562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92268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5" name="Line 111">
              <a:extLst>
                <a:ext uri="{FF2B5EF4-FFF2-40B4-BE49-F238E27FC236}">
                  <a16:creationId xmlns:a16="http://schemas.microsoft.com/office/drawing/2014/main" id="{95663670-19FE-47D6-9C53-CAA1DAA03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87029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6" name="Line 112">
              <a:extLst>
                <a:ext uri="{FF2B5EF4-FFF2-40B4-BE49-F238E27FC236}">
                  <a16:creationId xmlns:a16="http://schemas.microsoft.com/office/drawing/2014/main" id="{305BA34C-589B-463C-981D-2E888D58B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80679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7" name="Line 113">
              <a:extLst>
                <a:ext uri="{FF2B5EF4-FFF2-40B4-BE49-F238E27FC236}">
                  <a16:creationId xmlns:a16="http://schemas.microsoft.com/office/drawing/2014/main" id="{349B107A-AD37-4181-A6C8-89B40A7CF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75440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8" name="Line 114">
              <a:extLst>
                <a:ext uri="{FF2B5EF4-FFF2-40B4-BE49-F238E27FC236}">
                  <a16:creationId xmlns:a16="http://schemas.microsoft.com/office/drawing/2014/main" id="{9F7A868B-7298-411D-8118-397DA649E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70201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9" name="Line 115">
              <a:extLst>
                <a:ext uri="{FF2B5EF4-FFF2-40B4-BE49-F238E27FC236}">
                  <a16:creationId xmlns:a16="http://schemas.microsoft.com/office/drawing/2014/main" id="{7B8B70FA-7569-4580-A681-98C6FB742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63851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" name="Line 116">
              <a:extLst>
                <a:ext uri="{FF2B5EF4-FFF2-40B4-BE49-F238E27FC236}">
                  <a16:creationId xmlns:a16="http://schemas.microsoft.com/office/drawing/2014/main" id="{8FA7455D-50BF-47BF-92DA-427A06B00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5845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1" name="Line 117">
              <a:extLst>
                <a:ext uri="{FF2B5EF4-FFF2-40B4-BE49-F238E27FC236}">
                  <a16:creationId xmlns:a16="http://schemas.microsoft.com/office/drawing/2014/main" id="{2264D16A-8EF1-40A0-A652-48FD2EF11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5210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2" name="Line 118">
              <a:extLst>
                <a:ext uri="{FF2B5EF4-FFF2-40B4-BE49-F238E27FC236}">
                  <a16:creationId xmlns:a16="http://schemas.microsoft.com/office/drawing/2014/main" id="{DE3471C8-116C-4007-8189-76302EB81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46865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3" name="Line 119">
              <a:extLst>
                <a:ext uri="{FF2B5EF4-FFF2-40B4-BE49-F238E27FC236}">
                  <a16:creationId xmlns:a16="http://schemas.microsoft.com/office/drawing/2014/main" id="{3E47A43F-45D9-453B-8587-8036A0B2E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40515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4" name="Line 120">
              <a:extLst>
                <a:ext uri="{FF2B5EF4-FFF2-40B4-BE49-F238E27FC236}">
                  <a16:creationId xmlns:a16="http://schemas.microsoft.com/office/drawing/2014/main" id="{A8B92307-B593-4999-BF16-F031438A9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3527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5" name="Line 121">
              <a:extLst>
                <a:ext uri="{FF2B5EF4-FFF2-40B4-BE49-F238E27FC236}">
                  <a16:creationId xmlns:a16="http://schemas.microsoft.com/office/drawing/2014/main" id="{60B5F9A6-751E-4CD9-BF6D-22817276C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2892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6" name="Line 122">
              <a:extLst>
                <a:ext uri="{FF2B5EF4-FFF2-40B4-BE49-F238E27FC236}">
                  <a16:creationId xmlns:a16="http://schemas.microsoft.com/office/drawing/2014/main" id="{C9D66C1D-F80F-4FE2-A828-8CBCE1E49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23688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7" name="Line 123">
              <a:extLst>
                <a:ext uri="{FF2B5EF4-FFF2-40B4-BE49-F238E27FC236}">
                  <a16:creationId xmlns:a16="http://schemas.microsoft.com/office/drawing/2014/main" id="{073EAC5F-A951-4D83-9EE5-CF187556C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17338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8" name="Line 124">
              <a:extLst>
                <a:ext uri="{FF2B5EF4-FFF2-40B4-BE49-F238E27FC236}">
                  <a16:creationId xmlns:a16="http://schemas.microsoft.com/office/drawing/2014/main" id="{95B5D61F-A5EA-42DE-8C81-186D74C0E4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11940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9" name="Line 125">
              <a:extLst>
                <a:ext uri="{FF2B5EF4-FFF2-40B4-BE49-F238E27FC236}">
                  <a16:creationId xmlns:a16="http://schemas.microsoft.com/office/drawing/2014/main" id="{96648862-A7F1-4CD9-80AA-97018E47D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06701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0" name="Line 126">
              <a:extLst>
                <a:ext uri="{FF2B5EF4-FFF2-40B4-BE49-F238E27FC236}">
                  <a16:creationId xmlns:a16="http://schemas.microsoft.com/office/drawing/2014/main" id="{96AE0801-0803-4B91-8777-95EA43F31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300351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1" name="Line 127">
              <a:extLst>
                <a:ext uri="{FF2B5EF4-FFF2-40B4-BE49-F238E27FC236}">
                  <a16:creationId xmlns:a16="http://schemas.microsoft.com/office/drawing/2014/main" id="{4E17BCAB-39DC-41E7-9BB9-61E5EC483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95113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2" name="Line 128">
              <a:extLst>
                <a:ext uri="{FF2B5EF4-FFF2-40B4-BE49-F238E27FC236}">
                  <a16:creationId xmlns:a16="http://schemas.microsoft.com/office/drawing/2014/main" id="{757CFEB8-D8F1-4070-9C5C-007C4051D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88763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3" name="Line 129">
              <a:extLst>
                <a:ext uri="{FF2B5EF4-FFF2-40B4-BE49-F238E27FC236}">
                  <a16:creationId xmlns:a16="http://schemas.microsoft.com/office/drawing/2014/main" id="{CE21D1BF-648F-475D-BC12-EB31970A8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8352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4" name="Line 130">
              <a:extLst>
                <a:ext uri="{FF2B5EF4-FFF2-40B4-BE49-F238E27FC236}">
                  <a16:creationId xmlns:a16="http://schemas.microsoft.com/office/drawing/2014/main" id="{C8A76A02-C168-46E7-85EE-73596D2AF4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7717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5" name="Line 131">
              <a:extLst>
                <a:ext uri="{FF2B5EF4-FFF2-40B4-BE49-F238E27FC236}">
                  <a16:creationId xmlns:a16="http://schemas.microsoft.com/office/drawing/2014/main" id="{96663C21-E469-44AE-9627-46D092FA6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7177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6" name="Line 132">
              <a:extLst>
                <a:ext uri="{FF2B5EF4-FFF2-40B4-BE49-F238E27FC236}">
                  <a16:creationId xmlns:a16="http://schemas.microsoft.com/office/drawing/2014/main" id="{D3556AC9-C139-43BB-9B81-83A3396C9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6542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7" name="Line 133">
              <a:extLst>
                <a:ext uri="{FF2B5EF4-FFF2-40B4-BE49-F238E27FC236}">
                  <a16:creationId xmlns:a16="http://schemas.microsoft.com/office/drawing/2014/main" id="{C0FF0C6D-C1DF-4388-9B21-EC75B1AAA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60188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8" name="Line 134">
              <a:extLst>
                <a:ext uri="{FF2B5EF4-FFF2-40B4-BE49-F238E27FC236}">
                  <a16:creationId xmlns:a16="http://schemas.microsoft.com/office/drawing/2014/main" id="{74F33747-FD3B-429F-830C-464C1A664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53838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9" name="Line 135">
              <a:extLst>
                <a:ext uri="{FF2B5EF4-FFF2-40B4-BE49-F238E27FC236}">
                  <a16:creationId xmlns:a16="http://schemas.microsoft.com/office/drawing/2014/main" id="{0810F3EA-94D1-4292-BEDC-4896A2797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48599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" name="Line 136">
              <a:extLst>
                <a:ext uri="{FF2B5EF4-FFF2-40B4-BE49-F238E27FC236}">
                  <a16:creationId xmlns:a16="http://schemas.microsoft.com/office/drawing/2014/main" id="{E25D755A-42D7-42D9-9FA9-4B24B9C2A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43360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" name="Line 137">
              <a:extLst>
                <a:ext uri="{FF2B5EF4-FFF2-40B4-BE49-F238E27FC236}">
                  <a16:creationId xmlns:a16="http://schemas.microsoft.com/office/drawing/2014/main" id="{F677614B-0E9A-4911-B3DF-0FC6DF43D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37010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2" name="Line 138">
              <a:extLst>
                <a:ext uri="{FF2B5EF4-FFF2-40B4-BE49-F238E27FC236}">
                  <a16:creationId xmlns:a16="http://schemas.microsoft.com/office/drawing/2014/main" id="{15A7E806-1B10-47A0-AA61-F8BDF9F88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31613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3" name="Line 139">
              <a:extLst>
                <a:ext uri="{FF2B5EF4-FFF2-40B4-BE49-F238E27FC236}">
                  <a16:creationId xmlns:a16="http://schemas.microsoft.com/office/drawing/2014/main" id="{4F86FF47-A811-4F76-9ED3-9DEA72159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252631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4" name="Line 140">
              <a:extLst>
                <a:ext uri="{FF2B5EF4-FFF2-40B4-BE49-F238E27FC236}">
                  <a16:creationId xmlns:a16="http://schemas.microsoft.com/office/drawing/2014/main" id="{F0986235-2A39-4D33-BB8B-4BBD3FA0A2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2002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5" name="Line 141">
              <a:extLst>
                <a:ext uri="{FF2B5EF4-FFF2-40B4-BE49-F238E27FC236}">
                  <a16:creationId xmlns:a16="http://schemas.microsoft.com/office/drawing/2014/main" id="{DCC9C047-F0B4-48D4-9975-6A2CB4EA2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136744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6" name="Line 142">
              <a:extLst>
                <a:ext uri="{FF2B5EF4-FFF2-40B4-BE49-F238E27FC236}">
                  <a16:creationId xmlns:a16="http://schemas.microsoft.com/office/drawing/2014/main" id="{4C9C3AFD-15DE-44CE-BCE3-F7FBA80DD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08435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7" name="Line 143">
              <a:extLst>
                <a:ext uri="{FF2B5EF4-FFF2-40B4-BE49-F238E27FC236}">
                  <a16:creationId xmlns:a16="http://schemas.microsoft.com/office/drawing/2014/main" id="{800602DB-04AE-442C-A1C5-C69046678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2020856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8" name="Line 144">
              <a:extLst>
                <a:ext uri="{FF2B5EF4-FFF2-40B4-BE49-F238E27FC236}">
                  <a16:creationId xmlns:a16="http://schemas.microsoft.com/office/drawing/2014/main" id="{5EFE2A7B-4075-42ED-9FA0-52D771C0B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19684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9" name="Line 145">
              <a:extLst>
                <a:ext uri="{FF2B5EF4-FFF2-40B4-BE49-F238E27FC236}">
                  <a16:creationId xmlns:a16="http://schemas.microsoft.com/office/drawing/2014/main" id="{79FE26DD-0C97-4614-A19D-02A2B34DD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871" y="1904969"/>
              <a:ext cx="412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0" name="Rectangle 146">
              <a:extLst>
                <a:ext uri="{FF2B5EF4-FFF2-40B4-BE49-F238E27FC236}">
                  <a16:creationId xmlns:a16="http://schemas.microsoft.com/office/drawing/2014/main" id="{C7AED20F-DF94-409F-A6EB-4F4EB277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964" y="1912154"/>
              <a:ext cx="24288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" name="Rectangle 147">
              <a:extLst>
                <a:ext uri="{FF2B5EF4-FFF2-40B4-BE49-F238E27FC236}">
                  <a16:creationId xmlns:a16="http://schemas.microsoft.com/office/drawing/2014/main" id="{FA250433-1005-4FEC-849C-3ABE9F91F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964" y="2070904"/>
              <a:ext cx="46513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2" name="Line 148">
              <a:extLst>
                <a:ext uri="{FF2B5EF4-FFF2-40B4-BE49-F238E27FC236}">
                  <a16:creationId xmlns:a16="http://schemas.microsoft.com/office/drawing/2014/main" id="{BD0FBF87-6C04-489A-863E-D992F57C6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5246" y="1850994"/>
              <a:ext cx="0" cy="31718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3" name="Line 149">
              <a:extLst>
                <a:ext uri="{FF2B5EF4-FFF2-40B4-BE49-F238E27FC236}">
                  <a16:creationId xmlns:a16="http://schemas.microsoft.com/office/drawing/2014/main" id="{FA0E0A2A-FEC8-43B9-9394-78F990491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146" y="4737069"/>
              <a:ext cx="42291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4" name="Freeform 150">
              <a:extLst>
                <a:ext uri="{FF2B5EF4-FFF2-40B4-BE49-F238E27FC236}">
                  <a16:creationId xmlns:a16="http://schemas.microsoft.com/office/drawing/2014/main" id="{CED3377B-4BF0-4221-BF00-6CEFDFDA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371" y="4652931"/>
              <a:ext cx="3592513" cy="95250"/>
            </a:xfrm>
            <a:custGeom>
              <a:avLst/>
              <a:gdLst>
                <a:gd name="T0" fmla="*/ 6 w 2263"/>
                <a:gd name="T1" fmla="*/ 33 h 60"/>
                <a:gd name="T2" fmla="*/ 40 w 2263"/>
                <a:gd name="T3" fmla="*/ 33 h 60"/>
                <a:gd name="T4" fmla="*/ 66 w 2263"/>
                <a:gd name="T5" fmla="*/ 26 h 60"/>
                <a:gd name="T6" fmla="*/ 93 w 2263"/>
                <a:gd name="T7" fmla="*/ 33 h 60"/>
                <a:gd name="T8" fmla="*/ 113 w 2263"/>
                <a:gd name="T9" fmla="*/ 46 h 60"/>
                <a:gd name="T10" fmla="*/ 140 w 2263"/>
                <a:gd name="T11" fmla="*/ 40 h 60"/>
                <a:gd name="T12" fmla="*/ 166 w 2263"/>
                <a:gd name="T13" fmla="*/ 26 h 60"/>
                <a:gd name="T14" fmla="*/ 199 w 2263"/>
                <a:gd name="T15" fmla="*/ 40 h 60"/>
                <a:gd name="T16" fmla="*/ 226 w 2263"/>
                <a:gd name="T17" fmla="*/ 53 h 60"/>
                <a:gd name="T18" fmla="*/ 253 w 2263"/>
                <a:gd name="T19" fmla="*/ 33 h 60"/>
                <a:gd name="T20" fmla="*/ 279 w 2263"/>
                <a:gd name="T21" fmla="*/ 33 h 60"/>
                <a:gd name="T22" fmla="*/ 313 w 2263"/>
                <a:gd name="T23" fmla="*/ 26 h 60"/>
                <a:gd name="T24" fmla="*/ 339 w 2263"/>
                <a:gd name="T25" fmla="*/ 46 h 60"/>
                <a:gd name="T26" fmla="*/ 373 w 2263"/>
                <a:gd name="T27" fmla="*/ 13 h 60"/>
                <a:gd name="T28" fmla="*/ 406 w 2263"/>
                <a:gd name="T29" fmla="*/ 33 h 60"/>
                <a:gd name="T30" fmla="*/ 439 w 2263"/>
                <a:gd name="T31" fmla="*/ 46 h 60"/>
                <a:gd name="T32" fmla="*/ 472 w 2263"/>
                <a:gd name="T33" fmla="*/ 46 h 60"/>
                <a:gd name="T34" fmla="*/ 506 w 2263"/>
                <a:gd name="T35" fmla="*/ 33 h 60"/>
                <a:gd name="T36" fmla="*/ 539 w 2263"/>
                <a:gd name="T37" fmla="*/ 40 h 60"/>
                <a:gd name="T38" fmla="*/ 572 w 2263"/>
                <a:gd name="T39" fmla="*/ 33 h 60"/>
                <a:gd name="T40" fmla="*/ 612 w 2263"/>
                <a:gd name="T41" fmla="*/ 33 h 60"/>
                <a:gd name="T42" fmla="*/ 646 w 2263"/>
                <a:gd name="T43" fmla="*/ 40 h 60"/>
                <a:gd name="T44" fmla="*/ 679 w 2263"/>
                <a:gd name="T45" fmla="*/ 26 h 60"/>
                <a:gd name="T46" fmla="*/ 712 w 2263"/>
                <a:gd name="T47" fmla="*/ 40 h 60"/>
                <a:gd name="T48" fmla="*/ 745 w 2263"/>
                <a:gd name="T49" fmla="*/ 46 h 60"/>
                <a:gd name="T50" fmla="*/ 785 w 2263"/>
                <a:gd name="T51" fmla="*/ 40 h 60"/>
                <a:gd name="T52" fmla="*/ 825 w 2263"/>
                <a:gd name="T53" fmla="*/ 40 h 60"/>
                <a:gd name="T54" fmla="*/ 859 w 2263"/>
                <a:gd name="T55" fmla="*/ 40 h 60"/>
                <a:gd name="T56" fmla="*/ 905 w 2263"/>
                <a:gd name="T57" fmla="*/ 26 h 60"/>
                <a:gd name="T58" fmla="*/ 938 w 2263"/>
                <a:gd name="T59" fmla="*/ 40 h 60"/>
                <a:gd name="T60" fmla="*/ 972 w 2263"/>
                <a:gd name="T61" fmla="*/ 40 h 60"/>
                <a:gd name="T62" fmla="*/ 1012 w 2263"/>
                <a:gd name="T63" fmla="*/ 33 h 60"/>
                <a:gd name="T64" fmla="*/ 1052 w 2263"/>
                <a:gd name="T65" fmla="*/ 40 h 60"/>
                <a:gd name="T66" fmla="*/ 1092 w 2263"/>
                <a:gd name="T67" fmla="*/ 40 h 60"/>
                <a:gd name="T68" fmla="*/ 1132 w 2263"/>
                <a:gd name="T69" fmla="*/ 33 h 60"/>
                <a:gd name="T70" fmla="*/ 1165 w 2263"/>
                <a:gd name="T71" fmla="*/ 40 h 60"/>
                <a:gd name="T72" fmla="*/ 1211 w 2263"/>
                <a:gd name="T73" fmla="*/ 33 h 60"/>
                <a:gd name="T74" fmla="*/ 1251 w 2263"/>
                <a:gd name="T75" fmla="*/ 53 h 60"/>
                <a:gd name="T76" fmla="*/ 1298 w 2263"/>
                <a:gd name="T77" fmla="*/ 53 h 60"/>
                <a:gd name="T78" fmla="*/ 1338 w 2263"/>
                <a:gd name="T79" fmla="*/ 40 h 60"/>
                <a:gd name="T80" fmla="*/ 1385 w 2263"/>
                <a:gd name="T81" fmla="*/ 33 h 60"/>
                <a:gd name="T82" fmla="*/ 1425 w 2263"/>
                <a:gd name="T83" fmla="*/ 40 h 60"/>
                <a:gd name="T84" fmla="*/ 1464 w 2263"/>
                <a:gd name="T85" fmla="*/ 26 h 60"/>
                <a:gd name="T86" fmla="*/ 1511 w 2263"/>
                <a:gd name="T87" fmla="*/ 33 h 60"/>
                <a:gd name="T88" fmla="*/ 1558 w 2263"/>
                <a:gd name="T89" fmla="*/ 46 h 60"/>
                <a:gd name="T90" fmla="*/ 1598 w 2263"/>
                <a:gd name="T91" fmla="*/ 60 h 60"/>
                <a:gd name="T92" fmla="*/ 1644 w 2263"/>
                <a:gd name="T93" fmla="*/ 60 h 60"/>
                <a:gd name="T94" fmla="*/ 1678 w 2263"/>
                <a:gd name="T95" fmla="*/ 26 h 60"/>
                <a:gd name="T96" fmla="*/ 1724 w 2263"/>
                <a:gd name="T97" fmla="*/ 26 h 60"/>
                <a:gd name="T98" fmla="*/ 1771 w 2263"/>
                <a:gd name="T99" fmla="*/ 46 h 60"/>
                <a:gd name="T100" fmla="*/ 1817 w 2263"/>
                <a:gd name="T101" fmla="*/ 46 h 60"/>
                <a:gd name="T102" fmla="*/ 1857 w 2263"/>
                <a:gd name="T103" fmla="*/ 46 h 60"/>
                <a:gd name="T104" fmla="*/ 1911 w 2263"/>
                <a:gd name="T105" fmla="*/ 33 h 60"/>
                <a:gd name="T106" fmla="*/ 1957 w 2263"/>
                <a:gd name="T107" fmla="*/ 40 h 60"/>
                <a:gd name="T108" fmla="*/ 2004 w 2263"/>
                <a:gd name="T109" fmla="*/ 26 h 60"/>
                <a:gd name="T110" fmla="*/ 2050 w 2263"/>
                <a:gd name="T111" fmla="*/ 26 h 60"/>
                <a:gd name="T112" fmla="*/ 2110 w 2263"/>
                <a:gd name="T113" fmla="*/ 6 h 60"/>
                <a:gd name="T114" fmla="*/ 2157 w 2263"/>
                <a:gd name="T115" fmla="*/ 60 h 60"/>
                <a:gd name="T116" fmla="*/ 2204 w 2263"/>
                <a:gd name="T117" fmla="*/ 46 h 60"/>
                <a:gd name="T118" fmla="*/ 2257 w 2263"/>
                <a:gd name="T119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63" h="60">
                  <a:moveTo>
                    <a:pt x="6" y="40"/>
                  </a:moveTo>
                  <a:lnTo>
                    <a:pt x="0" y="46"/>
                  </a:lnTo>
                  <a:lnTo>
                    <a:pt x="6" y="33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60" y="40"/>
                  </a:lnTo>
                  <a:lnTo>
                    <a:pt x="66" y="26"/>
                  </a:lnTo>
                  <a:lnTo>
                    <a:pt x="73" y="33"/>
                  </a:lnTo>
                  <a:lnTo>
                    <a:pt x="80" y="40"/>
                  </a:lnTo>
                  <a:lnTo>
                    <a:pt x="93" y="33"/>
                  </a:lnTo>
                  <a:lnTo>
                    <a:pt x="100" y="40"/>
                  </a:lnTo>
                  <a:lnTo>
                    <a:pt x="106" y="40"/>
                  </a:lnTo>
                  <a:lnTo>
                    <a:pt x="113" y="46"/>
                  </a:lnTo>
                  <a:lnTo>
                    <a:pt x="120" y="33"/>
                  </a:lnTo>
                  <a:lnTo>
                    <a:pt x="133" y="40"/>
                  </a:lnTo>
                  <a:lnTo>
                    <a:pt x="140" y="40"/>
                  </a:lnTo>
                  <a:lnTo>
                    <a:pt x="146" y="40"/>
                  </a:lnTo>
                  <a:lnTo>
                    <a:pt x="159" y="46"/>
                  </a:lnTo>
                  <a:lnTo>
                    <a:pt x="166" y="26"/>
                  </a:lnTo>
                  <a:lnTo>
                    <a:pt x="179" y="26"/>
                  </a:lnTo>
                  <a:lnTo>
                    <a:pt x="186" y="46"/>
                  </a:lnTo>
                  <a:lnTo>
                    <a:pt x="199" y="40"/>
                  </a:lnTo>
                  <a:lnTo>
                    <a:pt x="206" y="40"/>
                  </a:lnTo>
                  <a:lnTo>
                    <a:pt x="219" y="33"/>
                  </a:lnTo>
                  <a:lnTo>
                    <a:pt x="226" y="53"/>
                  </a:lnTo>
                  <a:lnTo>
                    <a:pt x="233" y="40"/>
                  </a:lnTo>
                  <a:lnTo>
                    <a:pt x="239" y="26"/>
                  </a:lnTo>
                  <a:lnTo>
                    <a:pt x="253" y="33"/>
                  </a:lnTo>
                  <a:lnTo>
                    <a:pt x="259" y="33"/>
                  </a:lnTo>
                  <a:lnTo>
                    <a:pt x="273" y="33"/>
                  </a:lnTo>
                  <a:lnTo>
                    <a:pt x="279" y="33"/>
                  </a:lnTo>
                  <a:lnTo>
                    <a:pt x="293" y="26"/>
                  </a:lnTo>
                  <a:lnTo>
                    <a:pt x="299" y="20"/>
                  </a:lnTo>
                  <a:lnTo>
                    <a:pt x="313" y="26"/>
                  </a:lnTo>
                  <a:lnTo>
                    <a:pt x="319" y="40"/>
                  </a:lnTo>
                  <a:lnTo>
                    <a:pt x="333" y="33"/>
                  </a:lnTo>
                  <a:lnTo>
                    <a:pt x="339" y="46"/>
                  </a:lnTo>
                  <a:lnTo>
                    <a:pt x="353" y="33"/>
                  </a:lnTo>
                  <a:lnTo>
                    <a:pt x="366" y="46"/>
                  </a:lnTo>
                  <a:lnTo>
                    <a:pt x="373" y="13"/>
                  </a:lnTo>
                  <a:lnTo>
                    <a:pt x="386" y="33"/>
                  </a:lnTo>
                  <a:lnTo>
                    <a:pt x="399" y="33"/>
                  </a:lnTo>
                  <a:lnTo>
                    <a:pt x="406" y="33"/>
                  </a:lnTo>
                  <a:lnTo>
                    <a:pt x="419" y="20"/>
                  </a:lnTo>
                  <a:lnTo>
                    <a:pt x="426" y="26"/>
                  </a:lnTo>
                  <a:lnTo>
                    <a:pt x="439" y="46"/>
                  </a:lnTo>
                  <a:lnTo>
                    <a:pt x="452" y="46"/>
                  </a:lnTo>
                  <a:lnTo>
                    <a:pt x="459" y="40"/>
                  </a:lnTo>
                  <a:lnTo>
                    <a:pt x="472" y="46"/>
                  </a:lnTo>
                  <a:lnTo>
                    <a:pt x="486" y="46"/>
                  </a:lnTo>
                  <a:lnTo>
                    <a:pt x="492" y="40"/>
                  </a:lnTo>
                  <a:lnTo>
                    <a:pt x="506" y="33"/>
                  </a:lnTo>
                  <a:lnTo>
                    <a:pt x="519" y="33"/>
                  </a:lnTo>
                  <a:lnTo>
                    <a:pt x="526" y="33"/>
                  </a:lnTo>
                  <a:lnTo>
                    <a:pt x="539" y="40"/>
                  </a:lnTo>
                  <a:lnTo>
                    <a:pt x="552" y="40"/>
                  </a:lnTo>
                  <a:lnTo>
                    <a:pt x="559" y="33"/>
                  </a:lnTo>
                  <a:lnTo>
                    <a:pt x="572" y="33"/>
                  </a:lnTo>
                  <a:lnTo>
                    <a:pt x="586" y="33"/>
                  </a:lnTo>
                  <a:lnTo>
                    <a:pt x="599" y="46"/>
                  </a:lnTo>
                  <a:lnTo>
                    <a:pt x="612" y="33"/>
                  </a:lnTo>
                  <a:lnTo>
                    <a:pt x="619" y="26"/>
                  </a:lnTo>
                  <a:lnTo>
                    <a:pt x="632" y="40"/>
                  </a:lnTo>
                  <a:lnTo>
                    <a:pt x="646" y="40"/>
                  </a:lnTo>
                  <a:lnTo>
                    <a:pt x="652" y="40"/>
                  </a:lnTo>
                  <a:lnTo>
                    <a:pt x="666" y="40"/>
                  </a:lnTo>
                  <a:lnTo>
                    <a:pt x="679" y="26"/>
                  </a:lnTo>
                  <a:lnTo>
                    <a:pt x="685" y="26"/>
                  </a:lnTo>
                  <a:lnTo>
                    <a:pt x="699" y="33"/>
                  </a:lnTo>
                  <a:lnTo>
                    <a:pt x="712" y="40"/>
                  </a:lnTo>
                  <a:lnTo>
                    <a:pt x="725" y="33"/>
                  </a:lnTo>
                  <a:lnTo>
                    <a:pt x="732" y="33"/>
                  </a:lnTo>
                  <a:lnTo>
                    <a:pt x="745" y="46"/>
                  </a:lnTo>
                  <a:lnTo>
                    <a:pt x="759" y="13"/>
                  </a:lnTo>
                  <a:lnTo>
                    <a:pt x="772" y="40"/>
                  </a:lnTo>
                  <a:lnTo>
                    <a:pt x="785" y="40"/>
                  </a:lnTo>
                  <a:lnTo>
                    <a:pt x="799" y="40"/>
                  </a:lnTo>
                  <a:lnTo>
                    <a:pt x="812" y="40"/>
                  </a:lnTo>
                  <a:lnTo>
                    <a:pt x="825" y="40"/>
                  </a:lnTo>
                  <a:lnTo>
                    <a:pt x="839" y="33"/>
                  </a:lnTo>
                  <a:lnTo>
                    <a:pt x="845" y="40"/>
                  </a:lnTo>
                  <a:lnTo>
                    <a:pt x="859" y="40"/>
                  </a:lnTo>
                  <a:lnTo>
                    <a:pt x="879" y="26"/>
                  </a:lnTo>
                  <a:lnTo>
                    <a:pt x="892" y="53"/>
                  </a:lnTo>
                  <a:lnTo>
                    <a:pt x="905" y="26"/>
                  </a:lnTo>
                  <a:lnTo>
                    <a:pt x="919" y="60"/>
                  </a:lnTo>
                  <a:lnTo>
                    <a:pt x="932" y="33"/>
                  </a:lnTo>
                  <a:lnTo>
                    <a:pt x="938" y="40"/>
                  </a:lnTo>
                  <a:lnTo>
                    <a:pt x="952" y="33"/>
                  </a:lnTo>
                  <a:lnTo>
                    <a:pt x="965" y="40"/>
                  </a:lnTo>
                  <a:lnTo>
                    <a:pt x="972" y="40"/>
                  </a:lnTo>
                  <a:lnTo>
                    <a:pt x="985" y="33"/>
                  </a:lnTo>
                  <a:lnTo>
                    <a:pt x="998" y="40"/>
                  </a:lnTo>
                  <a:lnTo>
                    <a:pt x="1012" y="33"/>
                  </a:lnTo>
                  <a:lnTo>
                    <a:pt x="1025" y="40"/>
                  </a:lnTo>
                  <a:lnTo>
                    <a:pt x="1038" y="33"/>
                  </a:lnTo>
                  <a:lnTo>
                    <a:pt x="1052" y="40"/>
                  </a:lnTo>
                  <a:lnTo>
                    <a:pt x="1065" y="46"/>
                  </a:lnTo>
                  <a:lnTo>
                    <a:pt x="1078" y="33"/>
                  </a:lnTo>
                  <a:lnTo>
                    <a:pt x="1092" y="40"/>
                  </a:lnTo>
                  <a:lnTo>
                    <a:pt x="1105" y="33"/>
                  </a:lnTo>
                  <a:lnTo>
                    <a:pt x="1118" y="40"/>
                  </a:lnTo>
                  <a:lnTo>
                    <a:pt x="1132" y="33"/>
                  </a:lnTo>
                  <a:lnTo>
                    <a:pt x="1145" y="60"/>
                  </a:lnTo>
                  <a:lnTo>
                    <a:pt x="1152" y="40"/>
                  </a:lnTo>
                  <a:lnTo>
                    <a:pt x="1165" y="40"/>
                  </a:lnTo>
                  <a:lnTo>
                    <a:pt x="1178" y="40"/>
                  </a:lnTo>
                  <a:lnTo>
                    <a:pt x="1198" y="20"/>
                  </a:lnTo>
                  <a:lnTo>
                    <a:pt x="1211" y="33"/>
                  </a:lnTo>
                  <a:lnTo>
                    <a:pt x="1225" y="40"/>
                  </a:lnTo>
                  <a:lnTo>
                    <a:pt x="1238" y="33"/>
                  </a:lnTo>
                  <a:lnTo>
                    <a:pt x="1251" y="53"/>
                  </a:lnTo>
                  <a:lnTo>
                    <a:pt x="1265" y="46"/>
                  </a:lnTo>
                  <a:lnTo>
                    <a:pt x="1285" y="46"/>
                  </a:lnTo>
                  <a:lnTo>
                    <a:pt x="1298" y="53"/>
                  </a:lnTo>
                  <a:lnTo>
                    <a:pt x="1311" y="40"/>
                  </a:lnTo>
                  <a:lnTo>
                    <a:pt x="1331" y="40"/>
                  </a:lnTo>
                  <a:lnTo>
                    <a:pt x="1338" y="40"/>
                  </a:lnTo>
                  <a:lnTo>
                    <a:pt x="1358" y="46"/>
                  </a:lnTo>
                  <a:lnTo>
                    <a:pt x="1371" y="40"/>
                  </a:lnTo>
                  <a:lnTo>
                    <a:pt x="1385" y="33"/>
                  </a:lnTo>
                  <a:lnTo>
                    <a:pt x="1398" y="33"/>
                  </a:lnTo>
                  <a:lnTo>
                    <a:pt x="1411" y="40"/>
                  </a:lnTo>
                  <a:lnTo>
                    <a:pt x="1425" y="40"/>
                  </a:lnTo>
                  <a:lnTo>
                    <a:pt x="1438" y="40"/>
                  </a:lnTo>
                  <a:lnTo>
                    <a:pt x="1451" y="33"/>
                  </a:lnTo>
                  <a:lnTo>
                    <a:pt x="1464" y="26"/>
                  </a:lnTo>
                  <a:lnTo>
                    <a:pt x="1484" y="40"/>
                  </a:lnTo>
                  <a:lnTo>
                    <a:pt x="1498" y="33"/>
                  </a:lnTo>
                  <a:lnTo>
                    <a:pt x="1511" y="33"/>
                  </a:lnTo>
                  <a:lnTo>
                    <a:pt x="1524" y="46"/>
                  </a:lnTo>
                  <a:lnTo>
                    <a:pt x="1544" y="46"/>
                  </a:lnTo>
                  <a:lnTo>
                    <a:pt x="1558" y="46"/>
                  </a:lnTo>
                  <a:lnTo>
                    <a:pt x="1571" y="60"/>
                  </a:lnTo>
                  <a:lnTo>
                    <a:pt x="1584" y="33"/>
                  </a:lnTo>
                  <a:lnTo>
                    <a:pt x="1598" y="60"/>
                  </a:lnTo>
                  <a:lnTo>
                    <a:pt x="1611" y="40"/>
                  </a:lnTo>
                  <a:lnTo>
                    <a:pt x="1631" y="40"/>
                  </a:lnTo>
                  <a:lnTo>
                    <a:pt x="1644" y="60"/>
                  </a:lnTo>
                  <a:lnTo>
                    <a:pt x="1658" y="40"/>
                  </a:lnTo>
                  <a:lnTo>
                    <a:pt x="1671" y="46"/>
                  </a:lnTo>
                  <a:lnTo>
                    <a:pt x="1678" y="26"/>
                  </a:lnTo>
                  <a:lnTo>
                    <a:pt x="1691" y="33"/>
                  </a:lnTo>
                  <a:lnTo>
                    <a:pt x="1711" y="53"/>
                  </a:lnTo>
                  <a:lnTo>
                    <a:pt x="1724" y="26"/>
                  </a:lnTo>
                  <a:lnTo>
                    <a:pt x="1737" y="46"/>
                  </a:lnTo>
                  <a:lnTo>
                    <a:pt x="1757" y="53"/>
                  </a:lnTo>
                  <a:lnTo>
                    <a:pt x="1771" y="46"/>
                  </a:lnTo>
                  <a:lnTo>
                    <a:pt x="1784" y="46"/>
                  </a:lnTo>
                  <a:lnTo>
                    <a:pt x="1804" y="33"/>
                  </a:lnTo>
                  <a:lnTo>
                    <a:pt x="1817" y="46"/>
                  </a:lnTo>
                  <a:lnTo>
                    <a:pt x="1831" y="40"/>
                  </a:lnTo>
                  <a:lnTo>
                    <a:pt x="1844" y="33"/>
                  </a:lnTo>
                  <a:lnTo>
                    <a:pt x="1857" y="46"/>
                  </a:lnTo>
                  <a:lnTo>
                    <a:pt x="1871" y="40"/>
                  </a:lnTo>
                  <a:lnTo>
                    <a:pt x="1891" y="26"/>
                  </a:lnTo>
                  <a:lnTo>
                    <a:pt x="1911" y="33"/>
                  </a:lnTo>
                  <a:lnTo>
                    <a:pt x="1924" y="0"/>
                  </a:lnTo>
                  <a:lnTo>
                    <a:pt x="1944" y="20"/>
                  </a:lnTo>
                  <a:lnTo>
                    <a:pt x="1957" y="40"/>
                  </a:lnTo>
                  <a:lnTo>
                    <a:pt x="1970" y="40"/>
                  </a:lnTo>
                  <a:lnTo>
                    <a:pt x="1984" y="26"/>
                  </a:lnTo>
                  <a:lnTo>
                    <a:pt x="2004" y="26"/>
                  </a:lnTo>
                  <a:lnTo>
                    <a:pt x="2017" y="46"/>
                  </a:lnTo>
                  <a:lnTo>
                    <a:pt x="2037" y="40"/>
                  </a:lnTo>
                  <a:lnTo>
                    <a:pt x="2050" y="26"/>
                  </a:lnTo>
                  <a:lnTo>
                    <a:pt x="2070" y="26"/>
                  </a:lnTo>
                  <a:lnTo>
                    <a:pt x="2090" y="26"/>
                  </a:lnTo>
                  <a:lnTo>
                    <a:pt x="2110" y="6"/>
                  </a:lnTo>
                  <a:lnTo>
                    <a:pt x="2130" y="20"/>
                  </a:lnTo>
                  <a:lnTo>
                    <a:pt x="2144" y="26"/>
                  </a:lnTo>
                  <a:lnTo>
                    <a:pt x="2157" y="60"/>
                  </a:lnTo>
                  <a:lnTo>
                    <a:pt x="2170" y="40"/>
                  </a:lnTo>
                  <a:lnTo>
                    <a:pt x="2190" y="20"/>
                  </a:lnTo>
                  <a:lnTo>
                    <a:pt x="2204" y="46"/>
                  </a:lnTo>
                  <a:lnTo>
                    <a:pt x="2223" y="60"/>
                  </a:lnTo>
                  <a:lnTo>
                    <a:pt x="2237" y="40"/>
                  </a:lnTo>
                  <a:lnTo>
                    <a:pt x="2257" y="20"/>
                  </a:lnTo>
                  <a:lnTo>
                    <a:pt x="2263" y="13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5" name="Rectangle 151">
              <a:extLst>
                <a:ext uri="{FF2B5EF4-FFF2-40B4-BE49-F238E27FC236}">
                  <a16:creationId xmlns:a16="http://schemas.microsoft.com/office/drawing/2014/main" id="{CEB3ABF5-8420-43EC-B5D2-B31162415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259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6" name="Rectangle 152">
              <a:extLst>
                <a:ext uri="{FF2B5EF4-FFF2-40B4-BE49-F238E27FC236}">
                  <a16:creationId xmlns:a16="http://schemas.microsoft.com/office/drawing/2014/main" id="{DAB2915A-D87C-4CB7-B669-6179546B7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259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7" name="Rectangle 153">
              <a:extLst>
                <a:ext uri="{FF2B5EF4-FFF2-40B4-BE49-F238E27FC236}">
                  <a16:creationId xmlns:a16="http://schemas.microsoft.com/office/drawing/2014/main" id="{236A0238-1DD8-4052-B971-F945B3BC6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3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8" name="Rectangle 154">
              <a:extLst>
                <a:ext uri="{FF2B5EF4-FFF2-40B4-BE49-F238E27FC236}">
                  <a16:creationId xmlns:a16="http://schemas.microsoft.com/office/drawing/2014/main" id="{A2ABA30A-F989-49F3-BFC7-E7A0DA03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89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9" name="Rectangle 155">
              <a:extLst>
                <a:ext uri="{FF2B5EF4-FFF2-40B4-BE49-F238E27FC236}">
                  <a16:creationId xmlns:a16="http://schemas.microsoft.com/office/drawing/2014/main" id="{EBDD4DF1-2DC5-47B4-B068-DEDFE2880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1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0" name="Rectangle 156">
              <a:extLst>
                <a:ext uri="{FF2B5EF4-FFF2-40B4-BE49-F238E27FC236}">
                  <a16:creationId xmlns:a16="http://schemas.microsoft.com/office/drawing/2014/main" id="{1048BBDF-69FD-438E-88D2-B57425D6A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6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1" name="Rectangle 157">
              <a:extLst>
                <a:ext uri="{FF2B5EF4-FFF2-40B4-BE49-F238E27FC236}">
                  <a16:creationId xmlns:a16="http://schemas.microsoft.com/office/drawing/2014/main" id="{D4F1F2D3-AA01-4FB6-AB88-DE0D5DCD7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8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2" name="Rectangle 158">
              <a:extLst>
                <a:ext uri="{FF2B5EF4-FFF2-40B4-BE49-F238E27FC236}">
                  <a16:creationId xmlns:a16="http://schemas.microsoft.com/office/drawing/2014/main" id="{29A55D29-7752-44CA-AC3A-94ACD6C08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39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3" name="Rectangle 159">
              <a:extLst>
                <a:ext uri="{FF2B5EF4-FFF2-40B4-BE49-F238E27FC236}">
                  <a16:creationId xmlns:a16="http://schemas.microsoft.com/office/drawing/2014/main" id="{249B18FF-52D9-4B2F-8A4B-91CE68E65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509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4" name="Rectangle 160">
              <a:extLst>
                <a:ext uri="{FF2B5EF4-FFF2-40B4-BE49-F238E27FC236}">
                  <a16:creationId xmlns:a16="http://schemas.microsoft.com/office/drawing/2014/main" id="{E82F04BF-EAFE-46CF-B684-78006DB1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146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5" name="Rectangle 161">
              <a:extLst>
                <a:ext uri="{FF2B5EF4-FFF2-40B4-BE49-F238E27FC236}">
                  <a16:creationId xmlns:a16="http://schemas.microsoft.com/office/drawing/2014/main" id="{11EDB537-38AD-4310-9D8E-030EBD3D2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259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6" name="Rectangle 162">
              <a:extLst>
                <a:ext uri="{FF2B5EF4-FFF2-40B4-BE49-F238E27FC236}">
                  <a16:creationId xmlns:a16="http://schemas.microsoft.com/office/drawing/2014/main" id="{C807CE12-FC8A-4BB9-BEDA-C69FF7D9A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3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7" name="Rectangle 163">
              <a:extLst>
                <a:ext uri="{FF2B5EF4-FFF2-40B4-BE49-F238E27FC236}">
                  <a16:creationId xmlns:a16="http://schemas.microsoft.com/office/drawing/2014/main" id="{448B8612-B1E1-4F66-90CD-A21246D1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89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8" name="Rectangle 164">
              <a:extLst>
                <a:ext uri="{FF2B5EF4-FFF2-40B4-BE49-F238E27FC236}">
                  <a16:creationId xmlns:a16="http://schemas.microsoft.com/office/drawing/2014/main" id="{1867CCC2-5DE7-424F-8FDE-3D1EBF7A4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009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9" name="Rectangle 165">
              <a:extLst>
                <a:ext uri="{FF2B5EF4-FFF2-40B4-BE49-F238E27FC236}">
                  <a16:creationId xmlns:a16="http://schemas.microsoft.com/office/drawing/2014/main" id="{1D26C147-E8CD-4475-843A-094949CA9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64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0" name="Rectangle 166">
              <a:extLst>
                <a:ext uri="{FF2B5EF4-FFF2-40B4-BE49-F238E27FC236}">
                  <a16:creationId xmlns:a16="http://schemas.microsoft.com/office/drawing/2014/main" id="{A82D90ED-9727-4C20-9A8B-28861553D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759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1" name="Rectangle 167">
              <a:extLst>
                <a:ext uri="{FF2B5EF4-FFF2-40B4-BE49-F238E27FC236}">
                  <a16:creationId xmlns:a16="http://schemas.microsoft.com/office/drawing/2014/main" id="{585CD70D-31E3-444D-885B-42AAC3841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8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2" name="Rectangle 168">
              <a:extLst>
                <a:ext uri="{FF2B5EF4-FFF2-40B4-BE49-F238E27FC236}">
                  <a16:creationId xmlns:a16="http://schemas.microsoft.com/office/drawing/2014/main" id="{23DA81F9-A559-49E3-AA92-73E9DC1BF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509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3" name="Rectangle 169">
              <a:extLst>
                <a:ext uri="{FF2B5EF4-FFF2-40B4-BE49-F238E27FC236}">
                  <a16:creationId xmlns:a16="http://schemas.microsoft.com/office/drawing/2014/main" id="{B047B1DF-26CA-4DAD-A99B-35A3521C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621" y="4694206"/>
              <a:ext cx="301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4" name="Rectangle 170">
              <a:extLst>
                <a:ext uri="{FF2B5EF4-FFF2-40B4-BE49-F238E27FC236}">
                  <a16:creationId xmlns:a16="http://schemas.microsoft.com/office/drawing/2014/main" id="{67C6397D-0A5A-4CF3-A442-6C9D9F232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14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5" name="Rectangle 171">
              <a:extLst>
                <a:ext uri="{FF2B5EF4-FFF2-40B4-BE49-F238E27FC236}">
                  <a16:creationId xmlns:a16="http://schemas.microsoft.com/office/drawing/2014/main" id="{94433F89-7666-42B8-9C42-855EFA1AE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259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6" name="Rectangle 172">
              <a:extLst>
                <a:ext uri="{FF2B5EF4-FFF2-40B4-BE49-F238E27FC236}">
                  <a16:creationId xmlns:a16="http://schemas.microsoft.com/office/drawing/2014/main" id="{61CDF982-DCBA-4F7F-8DDF-CF5F7DF42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896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7" name="Rectangle 173">
              <a:extLst>
                <a:ext uri="{FF2B5EF4-FFF2-40B4-BE49-F238E27FC236}">
                  <a16:creationId xmlns:a16="http://schemas.microsoft.com/office/drawing/2014/main" id="{F71A3377-4DCC-4BC1-85A3-DB936321E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534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8" name="Rectangle 174">
              <a:extLst>
                <a:ext uri="{FF2B5EF4-FFF2-40B4-BE49-F238E27FC236}">
                  <a16:creationId xmlns:a16="http://schemas.microsoft.com/office/drawing/2014/main" id="{4A9FFAF6-CF67-4EB2-A3B8-63470555C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9" name="Rectangle 175">
              <a:extLst>
                <a:ext uri="{FF2B5EF4-FFF2-40B4-BE49-F238E27FC236}">
                  <a16:creationId xmlns:a16="http://schemas.microsoft.com/office/drawing/2014/main" id="{6CA160E3-8A90-48A2-9F70-E64426DA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284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0" name="Rectangle 176">
              <a:extLst>
                <a:ext uri="{FF2B5EF4-FFF2-40B4-BE49-F238E27FC236}">
                  <a16:creationId xmlns:a16="http://schemas.microsoft.com/office/drawing/2014/main" id="{7405D1DB-CD65-4E02-989B-9551D6936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96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1" name="Rectangle 177">
              <a:extLst>
                <a:ext uri="{FF2B5EF4-FFF2-40B4-BE49-F238E27FC236}">
                  <a16:creationId xmlns:a16="http://schemas.microsoft.com/office/drawing/2014/main" id="{14987F27-972B-47A0-B4EC-DEDDF74D5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509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2" name="Rectangle 178">
              <a:extLst>
                <a:ext uri="{FF2B5EF4-FFF2-40B4-BE49-F238E27FC236}">
                  <a16:creationId xmlns:a16="http://schemas.microsoft.com/office/drawing/2014/main" id="{5BAA9B3D-7083-4A48-9C31-4C2F92D12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1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3" name="Rectangle 179">
              <a:extLst>
                <a:ext uri="{FF2B5EF4-FFF2-40B4-BE49-F238E27FC236}">
                  <a16:creationId xmlns:a16="http://schemas.microsoft.com/office/drawing/2014/main" id="{26042224-4DDE-40FA-B353-A07786AB7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259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4" name="Rectangle 180">
              <a:extLst>
                <a:ext uri="{FF2B5EF4-FFF2-40B4-BE49-F238E27FC236}">
                  <a16:creationId xmlns:a16="http://schemas.microsoft.com/office/drawing/2014/main" id="{0670FE41-878F-4CD1-87D5-50B157C45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784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5" name="Rectangle 181">
              <a:extLst>
                <a:ext uri="{FF2B5EF4-FFF2-40B4-BE49-F238E27FC236}">
                  <a16:creationId xmlns:a16="http://schemas.microsoft.com/office/drawing/2014/main" id="{4479C058-5B47-463D-A7A3-E729C36E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009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6" name="Rectangle 182">
              <a:extLst>
                <a:ext uri="{FF2B5EF4-FFF2-40B4-BE49-F238E27FC236}">
                  <a16:creationId xmlns:a16="http://schemas.microsoft.com/office/drawing/2014/main" id="{4AD94BA8-9A48-4366-BEAF-15DCC8306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534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7" name="Rectangle 183">
              <a:extLst>
                <a:ext uri="{FF2B5EF4-FFF2-40B4-BE49-F238E27FC236}">
                  <a16:creationId xmlns:a16="http://schemas.microsoft.com/office/drawing/2014/main" id="{F21A2A5A-2E98-43A5-B1B5-D80CB5A67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759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8" name="Rectangle 184">
              <a:extLst>
                <a:ext uri="{FF2B5EF4-FFF2-40B4-BE49-F238E27FC236}">
                  <a16:creationId xmlns:a16="http://schemas.microsoft.com/office/drawing/2014/main" id="{0551EF24-0026-44CD-BE00-BCB1BFCBD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284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9" name="Rectangle 185">
              <a:extLst>
                <a:ext uri="{FF2B5EF4-FFF2-40B4-BE49-F238E27FC236}">
                  <a16:creationId xmlns:a16="http://schemas.microsoft.com/office/drawing/2014/main" id="{9CB10770-47CC-47DC-8144-2705ACD0D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09" y="46624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0" name="Rectangle 186">
              <a:extLst>
                <a:ext uri="{FF2B5EF4-FFF2-40B4-BE49-F238E27FC236}">
                  <a16:creationId xmlns:a16="http://schemas.microsoft.com/office/drawing/2014/main" id="{36BAC726-80C8-4AED-9905-7E30356D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034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1" name="Rectangle 187">
              <a:extLst>
                <a:ext uri="{FF2B5EF4-FFF2-40B4-BE49-F238E27FC236}">
                  <a16:creationId xmlns:a16="http://schemas.microsoft.com/office/drawing/2014/main" id="{7A5C5AC5-BB0A-4B10-9E35-D76EBF15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259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" name="Rectangle 188">
              <a:extLst>
                <a:ext uri="{FF2B5EF4-FFF2-40B4-BE49-F238E27FC236}">
                  <a16:creationId xmlns:a16="http://schemas.microsoft.com/office/drawing/2014/main" id="{025E96DA-2E5A-4CC6-B6B6-93C1DC89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784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3" name="Rectangle 189">
              <a:extLst>
                <a:ext uri="{FF2B5EF4-FFF2-40B4-BE49-F238E27FC236}">
                  <a16:creationId xmlns:a16="http://schemas.microsoft.com/office/drawing/2014/main" id="{6A764C49-1DFF-4DFD-A1F1-C8CA5B517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009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4" name="Rectangle 190">
              <a:extLst>
                <a:ext uri="{FF2B5EF4-FFF2-40B4-BE49-F238E27FC236}">
                  <a16:creationId xmlns:a16="http://schemas.microsoft.com/office/drawing/2014/main" id="{76CB0F14-7E72-469A-BAD2-55217A41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534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5" name="Rectangle 191">
              <a:extLst>
                <a:ext uri="{FF2B5EF4-FFF2-40B4-BE49-F238E27FC236}">
                  <a16:creationId xmlns:a16="http://schemas.microsoft.com/office/drawing/2014/main" id="{881CAF07-01AC-47BA-9FDB-E4C8CD504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759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6" name="Rectangle 192">
              <a:extLst>
                <a:ext uri="{FF2B5EF4-FFF2-40B4-BE49-F238E27FC236}">
                  <a16:creationId xmlns:a16="http://schemas.microsoft.com/office/drawing/2014/main" id="{A141F442-E076-4909-988E-5611EDFDF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396" y="46624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7" name="Rectangle 193">
              <a:extLst>
                <a:ext uri="{FF2B5EF4-FFF2-40B4-BE49-F238E27FC236}">
                  <a16:creationId xmlns:a16="http://schemas.microsoft.com/office/drawing/2014/main" id="{2015B700-0814-4E08-B813-D2E0CB343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034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" name="Rectangle 194">
              <a:extLst>
                <a:ext uri="{FF2B5EF4-FFF2-40B4-BE49-F238E27FC236}">
                  <a16:creationId xmlns:a16="http://schemas.microsoft.com/office/drawing/2014/main" id="{27910DEC-E858-44A0-AF64-CF93B5F8E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1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" name="Rectangle 195">
              <a:extLst>
                <a:ext uri="{FF2B5EF4-FFF2-40B4-BE49-F238E27FC236}">
                  <a16:creationId xmlns:a16="http://schemas.microsoft.com/office/drawing/2014/main" id="{2A396B0A-6030-4C00-AC5C-B893787C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784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" name="Rectangle 196">
              <a:extLst>
                <a:ext uri="{FF2B5EF4-FFF2-40B4-BE49-F238E27FC236}">
                  <a16:creationId xmlns:a16="http://schemas.microsoft.com/office/drawing/2014/main" id="{71C6024F-B79C-47F2-AD04-A77338672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896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1" name="Rectangle 197">
              <a:extLst>
                <a:ext uri="{FF2B5EF4-FFF2-40B4-BE49-F238E27FC236}">
                  <a16:creationId xmlns:a16="http://schemas.microsoft.com/office/drawing/2014/main" id="{A9B4B410-9606-422F-8336-39576D3A9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534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2" name="Rectangle 198">
              <a:extLst>
                <a:ext uri="{FF2B5EF4-FFF2-40B4-BE49-F238E27FC236}">
                  <a16:creationId xmlns:a16="http://schemas.microsoft.com/office/drawing/2014/main" id="{77817DB6-F72E-4CC4-9842-D6B201A95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64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3" name="Rectangle 199">
              <a:extLst>
                <a:ext uri="{FF2B5EF4-FFF2-40B4-BE49-F238E27FC236}">
                  <a16:creationId xmlns:a16="http://schemas.microsoft.com/office/drawing/2014/main" id="{C5B41543-3860-4A79-9F6F-A54C6E738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284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4" name="Rectangle 200">
              <a:extLst>
                <a:ext uri="{FF2B5EF4-FFF2-40B4-BE49-F238E27FC236}">
                  <a16:creationId xmlns:a16="http://schemas.microsoft.com/office/drawing/2014/main" id="{8C98E563-E3B8-4E5E-985D-33DCB2EF3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9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5" name="Rectangle 201">
              <a:extLst>
                <a:ext uri="{FF2B5EF4-FFF2-40B4-BE49-F238E27FC236}">
                  <a16:creationId xmlns:a16="http://schemas.microsoft.com/office/drawing/2014/main" id="{80455D9A-4B57-410F-BE8B-30786C2D6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146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6" name="Rectangle 202">
              <a:extLst>
                <a:ext uri="{FF2B5EF4-FFF2-40B4-BE49-F238E27FC236}">
                  <a16:creationId xmlns:a16="http://schemas.microsoft.com/office/drawing/2014/main" id="{4B2D94EC-7292-45A8-9693-D54119C0A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67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7" name="Rectangle 203">
              <a:extLst>
                <a:ext uri="{FF2B5EF4-FFF2-40B4-BE49-F238E27FC236}">
                  <a16:creationId xmlns:a16="http://schemas.microsoft.com/office/drawing/2014/main" id="{8379F944-3302-4D32-ACD3-4CBC777D8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89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8" name="Rectangle 204">
              <a:extLst>
                <a:ext uri="{FF2B5EF4-FFF2-40B4-BE49-F238E27FC236}">
                  <a16:creationId xmlns:a16="http://schemas.microsoft.com/office/drawing/2014/main" id="{11160E3B-A1F6-43F7-89D2-63EE32A3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421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" name="Rectangle 206">
              <a:extLst>
                <a:ext uri="{FF2B5EF4-FFF2-40B4-BE49-F238E27FC236}">
                  <a16:creationId xmlns:a16="http://schemas.microsoft.com/office/drawing/2014/main" id="{73CE9352-877E-4E98-AB08-D704416AF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646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" name="Rectangle 207">
              <a:extLst>
                <a:ext uri="{FF2B5EF4-FFF2-40B4-BE49-F238E27FC236}">
                  <a16:creationId xmlns:a16="http://schemas.microsoft.com/office/drawing/2014/main" id="{D3157E7D-A200-4DE8-B1A0-A161F4DD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28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" name="Rectangle 208">
              <a:extLst>
                <a:ext uri="{FF2B5EF4-FFF2-40B4-BE49-F238E27FC236}">
                  <a16:creationId xmlns:a16="http://schemas.microsoft.com/office/drawing/2014/main" id="{2F95E849-31F2-4B3B-B13F-D2D2EA9CC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39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" name="Rectangle 209">
              <a:extLst>
                <a:ext uri="{FF2B5EF4-FFF2-40B4-BE49-F238E27FC236}">
                  <a16:creationId xmlns:a16="http://schemas.microsoft.com/office/drawing/2014/main" id="{7B6E757D-F5DB-4CF8-BDBE-3A259FF0D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03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" name="Rectangle 210">
              <a:extLst>
                <a:ext uri="{FF2B5EF4-FFF2-40B4-BE49-F238E27FC236}">
                  <a16:creationId xmlns:a16="http://schemas.microsoft.com/office/drawing/2014/main" id="{1EB14836-55A1-4966-92DA-B8904DF1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6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" name="Rectangle 211">
              <a:extLst>
                <a:ext uri="{FF2B5EF4-FFF2-40B4-BE49-F238E27FC236}">
                  <a16:creationId xmlns:a16="http://schemas.microsoft.com/office/drawing/2014/main" id="{839EC133-F529-40B4-B77C-AA3C4F949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89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" name="Rectangle 212">
              <a:extLst>
                <a:ext uri="{FF2B5EF4-FFF2-40B4-BE49-F238E27FC236}">
                  <a16:creationId xmlns:a16="http://schemas.microsoft.com/office/drawing/2014/main" id="{98172F52-05BA-40C6-9A42-75BD5B28D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53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" name="Rectangle 213">
              <a:extLst>
                <a:ext uri="{FF2B5EF4-FFF2-40B4-BE49-F238E27FC236}">
                  <a16:creationId xmlns:a16="http://schemas.microsoft.com/office/drawing/2014/main" id="{ECACA95B-3855-4B68-83B4-32C3B9E0E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17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" name="Rectangle 214">
              <a:extLst>
                <a:ext uri="{FF2B5EF4-FFF2-40B4-BE49-F238E27FC236}">
                  <a16:creationId xmlns:a16="http://schemas.microsoft.com/office/drawing/2014/main" id="{A58C50E0-981A-46D7-8F32-A9BBEBADB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28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" name="Rectangle 215">
              <a:extLst>
                <a:ext uri="{FF2B5EF4-FFF2-40B4-BE49-F238E27FC236}">
                  <a16:creationId xmlns:a16="http://schemas.microsoft.com/office/drawing/2014/main" id="{43B6838F-A1E4-409A-AB1B-24FDBB31A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921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" name="Rectangle 216">
              <a:extLst>
                <a:ext uri="{FF2B5EF4-FFF2-40B4-BE49-F238E27FC236}">
                  <a16:creationId xmlns:a16="http://schemas.microsoft.com/office/drawing/2014/main" id="{CB94B3A8-42C5-41CD-8B8A-FAB08EE21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03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" name="Rectangle 217">
              <a:extLst>
                <a:ext uri="{FF2B5EF4-FFF2-40B4-BE49-F238E27FC236}">
                  <a16:creationId xmlns:a16="http://schemas.microsoft.com/office/drawing/2014/main" id="{79BACE72-D55E-483A-93B3-4831B1B3F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67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" name="Rectangle 218">
              <a:extLst>
                <a:ext uri="{FF2B5EF4-FFF2-40B4-BE49-F238E27FC236}">
                  <a16:creationId xmlns:a16="http://schemas.microsoft.com/office/drawing/2014/main" id="{F4037B78-1706-4781-8E63-118CE9C2E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89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" name="Rectangle 219">
              <a:extLst>
                <a:ext uri="{FF2B5EF4-FFF2-40B4-BE49-F238E27FC236}">
                  <a16:creationId xmlns:a16="http://schemas.microsoft.com/office/drawing/2014/main" id="{2AC777BE-0AD3-4126-AFA1-BB8242E0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533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" name="Rectangle 220">
              <a:extLst>
                <a:ext uri="{FF2B5EF4-FFF2-40B4-BE49-F238E27FC236}">
                  <a16:creationId xmlns:a16="http://schemas.microsoft.com/office/drawing/2014/main" id="{424F3E49-1F78-4226-86D0-94FC69043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646" y="4684681"/>
              <a:ext cx="301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4" name="Rectangle 221">
              <a:extLst>
                <a:ext uri="{FF2B5EF4-FFF2-40B4-BE49-F238E27FC236}">
                  <a16:creationId xmlns:a16="http://schemas.microsoft.com/office/drawing/2014/main" id="{470E2ADC-E2C7-42BF-AD3E-454C27721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283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5" name="Rectangle 222">
              <a:extLst>
                <a:ext uri="{FF2B5EF4-FFF2-40B4-BE49-F238E27FC236}">
                  <a16:creationId xmlns:a16="http://schemas.microsoft.com/office/drawing/2014/main" id="{32CCFA0E-8A7C-4D57-BA32-BB65F443F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921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6" name="Rectangle 223">
              <a:extLst>
                <a:ext uri="{FF2B5EF4-FFF2-40B4-BE49-F238E27FC236}">
                  <a16:creationId xmlns:a16="http://schemas.microsoft.com/office/drawing/2014/main" id="{C788C69C-A0C9-446C-9A09-CDC8CB9B3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03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7" name="Rectangle 224">
              <a:extLst>
                <a:ext uri="{FF2B5EF4-FFF2-40B4-BE49-F238E27FC236}">
                  <a16:creationId xmlns:a16="http://schemas.microsoft.com/office/drawing/2014/main" id="{7DD36A99-15B2-4F7C-9D62-77C3FAE0D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6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8" name="Rectangle 225">
              <a:extLst>
                <a:ext uri="{FF2B5EF4-FFF2-40B4-BE49-F238E27FC236}">
                  <a16:creationId xmlns:a16="http://schemas.microsoft.com/office/drawing/2014/main" id="{A39B3FEE-C6E4-42A8-AE3D-CE1116EDC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308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" name="Rectangle 226">
              <a:extLst>
                <a:ext uri="{FF2B5EF4-FFF2-40B4-BE49-F238E27FC236}">
                  <a16:creationId xmlns:a16="http://schemas.microsoft.com/office/drawing/2014/main" id="{130EA1CB-7AC4-4722-B3F3-B4643356D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533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0" name="Rectangle 227">
              <a:extLst>
                <a:ext uri="{FF2B5EF4-FFF2-40B4-BE49-F238E27FC236}">
                  <a16:creationId xmlns:a16="http://schemas.microsoft.com/office/drawing/2014/main" id="{AECBE51C-FB5C-4A3B-A692-28CA251EB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171" y="46624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1" name="Rectangle 228">
              <a:extLst>
                <a:ext uri="{FF2B5EF4-FFF2-40B4-BE49-F238E27FC236}">
                  <a16:creationId xmlns:a16="http://schemas.microsoft.com/office/drawing/2014/main" id="{6A659DB4-5228-4066-8A1A-E6D809197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283" y="4694206"/>
              <a:ext cx="41275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2" name="Rectangle 229">
              <a:extLst>
                <a:ext uri="{FF2B5EF4-FFF2-40B4-BE49-F238E27FC236}">
                  <a16:creationId xmlns:a16="http://schemas.microsoft.com/office/drawing/2014/main" id="{32F71A43-195A-413F-A105-0ABBD1EBF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92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3" name="Rectangle 230">
              <a:extLst>
                <a:ext uri="{FF2B5EF4-FFF2-40B4-BE49-F238E27FC236}">
                  <a16:creationId xmlns:a16="http://schemas.microsoft.com/office/drawing/2014/main" id="{742F1309-827C-4AF8-B86E-13864FB40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558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4" name="Rectangle 231">
              <a:extLst>
                <a:ext uri="{FF2B5EF4-FFF2-40B4-BE49-F238E27FC236}">
                  <a16:creationId xmlns:a16="http://schemas.microsoft.com/office/drawing/2014/main" id="{9F8F261C-924E-4977-AB40-123AD2A98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783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5" name="Rectangle 232">
              <a:extLst>
                <a:ext uri="{FF2B5EF4-FFF2-40B4-BE49-F238E27FC236}">
                  <a16:creationId xmlns:a16="http://schemas.microsoft.com/office/drawing/2014/main" id="{DE935FD7-95A7-4A9E-ABAC-1D41F2209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4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6" name="Rectangle 233">
              <a:extLst>
                <a:ext uri="{FF2B5EF4-FFF2-40B4-BE49-F238E27FC236}">
                  <a16:creationId xmlns:a16="http://schemas.microsoft.com/office/drawing/2014/main" id="{1BF34A78-4DD6-4F0B-8408-921985316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058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7" name="Rectangle 234">
              <a:extLst>
                <a:ext uri="{FF2B5EF4-FFF2-40B4-BE49-F238E27FC236}">
                  <a16:creationId xmlns:a16="http://schemas.microsoft.com/office/drawing/2014/main" id="{F3502387-B0AE-42F3-8A98-A3ADE36E8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28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8" name="Rectangle 235">
              <a:extLst>
                <a:ext uri="{FF2B5EF4-FFF2-40B4-BE49-F238E27FC236}">
                  <a16:creationId xmlns:a16="http://schemas.microsoft.com/office/drawing/2014/main" id="{D36E59D5-4DBB-4F61-9EA6-F4E0314F5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92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" name="Rectangle 236">
              <a:extLst>
                <a:ext uri="{FF2B5EF4-FFF2-40B4-BE49-F238E27FC236}">
                  <a16:creationId xmlns:a16="http://schemas.microsoft.com/office/drawing/2014/main" id="{A9585D7E-9B69-40E1-A33F-D5E44ED1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558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" name="Rectangle 237">
              <a:extLst>
                <a:ext uri="{FF2B5EF4-FFF2-40B4-BE49-F238E27FC236}">
                  <a16:creationId xmlns:a16="http://schemas.microsoft.com/office/drawing/2014/main" id="{D7DC3B46-90D3-4023-BE08-B18CECD96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783" y="47259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1" name="Rectangle 238">
              <a:extLst>
                <a:ext uri="{FF2B5EF4-FFF2-40B4-BE49-F238E27FC236}">
                  <a16:creationId xmlns:a16="http://schemas.microsoft.com/office/drawing/2014/main" id="{E024FC0A-FE11-4625-8130-F1043EC6C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421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2" name="Rectangle 239">
              <a:extLst>
                <a:ext uri="{FF2B5EF4-FFF2-40B4-BE49-F238E27FC236}">
                  <a16:creationId xmlns:a16="http://schemas.microsoft.com/office/drawing/2014/main" id="{E448DBC5-1B6C-448D-AC20-EB6F896AB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058" y="47259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3" name="Rectangle 240">
              <a:extLst>
                <a:ext uri="{FF2B5EF4-FFF2-40B4-BE49-F238E27FC236}">
                  <a16:creationId xmlns:a16="http://schemas.microsoft.com/office/drawing/2014/main" id="{9DEB3033-0507-4AAC-8A36-470185864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283" y="4694206"/>
              <a:ext cx="301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4" name="Rectangle 241">
              <a:extLst>
                <a:ext uri="{FF2B5EF4-FFF2-40B4-BE49-F238E27FC236}">
                  <a16:creationId xmlns:a16="http://schemas.microsoft.com/office/drawing/2014/main" id="{8373CB51-2A30-4F1F-B159-012E6ADEC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9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5" name="Rectangle 242">
              <a:extLst>
                <a:ext uri="{FF2B5EF4-FFF2-40B4-BE49-F238E27FC236}">
                  <a16:creationId xmlns:a16="http://schemas.microsoft.com/office/drawing/2014/main" id="{022164D9-F765-4CF1-AC99-7FC9DC7E8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4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6" name="Rectangle 243">
              <a:extLst>
                <a:ext uri="{FF2B5EF4-FFF2-40B4-BE49-F238E27FC236}">
                  <a16:creationId xmlns:a16="http://schemas.microsoft.com/office/drawing/2014/main" id="{C07EE431-C991-4CA2-B2BB-6A9B5693D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6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7" name="Rectangle 244">
              <a:extLst>
                <a:ext uri="{FF2B5EF4-FFF2-40B4-BE49-F238E27FC236}">
                  <a16:creationId xmlns:a16="http://schemas.microsoft.com/office/drawing/2014/main" id="{D68FBA16-C562-454E-95A6-25ED695D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308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8" name="Rectangle 245">
              <a:extLst>
                <a:ext uri="{FF2B5EF4-FFF2-40B4-BE49-F238E27FC236}">
                  <a16:creationId xmlns:a16="http://schemas.microsoft.com/office/drawing/2014/main" id="{2E723937-D2E3-472E-95BF-9E1CC7EE2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9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9" name="Rectangle 246">
              <a:extLst>
                <a:ext uri="{FF2B5EF4-FFF2-40B4-BE49-F238E27FC236}">
                  <a16:creationId xmlns:a16="http://schemas.microsoft.com/office/drawing/2014/main" id="{0F747FBE-67FF-4389-826A-AB0A1C8D2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17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0" name="Rectangle 247">
              <a:extLst>
                <a:ext uri="{FF2B5EF4-FFF2-40B4-BE49-F238E27FC236}">
                  <a16:creationId xmlns:a16="http://schemas.microsoft.com/office/drawing/2014/main" id="{9AFF1679-A135-4F21-AD04-8C47D814E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808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1" name="Rectangle 248">
              <a:extLst>
                <a:ext uri="{FF2B5EF4-FFF2-40B4-BE49-F238E27FC236}">
                  <a16:creationId xmlns:a16="http://schemas.microsoft.com/office/drawing/2014/main" id="{B9A6CDF6-4DCC-4B3A-8F56-D6793760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44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2" name="Rectangle 249">
              <a:extLst>
                <a:ext uri="{FF2B5EF4-FFF2-40B4-BE49-F238E27FC236}">
                  <a16:creationId xmlns:a16="http://schemas.microsoft.com/office/drawing/2014/main" id="{F7A7B026-65E2-4290-AFA2-D516A6EBD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558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3" name="Rectangle 250">
              <a:extLst>
                <a:ext uri="{FF2B5EF4-FFF2-40B4-BE49-F238E27FC236}">
                  <a16:creationId xmlns:a16="http://schemas.microsoft.com/office/drawing/2014/main" id="{665779B8-E426-40A1-B10A-EAF244CEE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19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" name="Rectangle 251">
              <a:extLst>
                <a:ext uri="{FF2B5EF4-FFF2-40B4-BE49-F238E27FC236}">
                  <a16:creationId xmlns:a16="http://schemas.microsoft.com/office/drawing/2014/main" id="{815DB0C6-89D5-4C6E-9F0F-0D85A2FA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42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5" name="Rectangle 252">
              <a:extLst>
                <a:ext uri="{FF2B5EF4-FFF2-40B4-BE49-F238E27FC236}">
                  <a16:creationId xmlns:a16="http://schemas.microsoft.com/office/drawing/2014/main" id="{EBBED127-1DD5-490A-A1E2-356BCA038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058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6" name="Rectangle 253">
              <a:extLst>
                <a:ext uri="{FF2B5EF4-FFF2-40B4-BE49-F238E27FC236}">
                  <a16:creationId xmlns:a16="http://schemas.microsoft.com/office/drawing/2014/main" id="{5556219C-3A56-450C-8424-A8BB71804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69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7" name="Rectangle 254">
              <a:extLst>
                <a:ext uri="{FF2B5EF4-FFF2-40B4-BE49-F238E27FC236}">
                  <a16:creationId xmlns:a16="http://schemas.microsoft.com/office/drawing/2014/main" id="{D3EAAD69-9D65-447F-B88D-5950EBB94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446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8" name="Rectangle 255">
              <a:extLst>
                <a:ext uri="{FF2B5EF4-FFF2-40B4-BE49-F238E27FC236}">
                  <a16:creationId xmlns:a16="http://schemas.microsoft.com/office/drawing/2014/main" id="{06964A24-2D09-4B20-8CCB-66C7CC8B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558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9" name="Rectangle 256">
              <a:extLst>
                <a:ext uri="{FF2B5EF4-FFF2-40B4-BE49-F238E27FC236}">
                  <a16:creationId xmlns:a16="http://schemas.microsoft.com/office/drawing/2014/main" id="{9A0E1029-885C-43D8-BBF8-A02B6259B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308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" name="Rectangle 257">
              <a:extLst>
                <a:ext uri="{FF2B5EF4-FFF2-40B4-BE49-F238E27FC236}">
                  <a16:creationId xmlns:a16="http://schemas.microsoft.com/office/drawing/2014/main" id="{91A24A2C-4D79-4A86-9235-16EE37C42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421" y="47259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1" name="Rectangle 258">
              <a:extLst>
                <a:ext uri="{FF2B5EF4-FFF2-40B4-BE49-F238E27FC236}">
                  <a16:creationId xmlns:a16="http://schemas.microsoft.com/office/drawing/2014/main" id="{E76F56CB-BCC0-4A80-893B-3672A0D3C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058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2" name="Rectangle 259">
              <a:extLst>
                <a:ext uri="{FF2B5EF4-FFF2-40B4-BE49-F238E27FC236}">
                  <a16:creationId xmlns:a16="http://schemas.microsoft.com/office/drawing/2014/main" id="{2C57E2ED-90B0-44BC-873D-6DDAC27E8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69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3" name="Rectangle 260">
              <a:extLst>
                <a:ext uri="{FF2B5EF4-FFF2-40B4-BE49-F238E27FC236}">
                  <a16:creationId xmlns:a16="http://schemas.microsoft.com/office/drawing/2014/main" id="{F3D743A8-FE8F-47E8-98C3-51BCD705A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921" y="4705319"/>
              <a:ext cx="301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" name="Rectangle 261">
              <a:extLst>
                <a:ext uri="{FF2B5EF4-FFF2-40B4-BE49-F238E27FC236}">
                  <a16:creationId xmlns:a16="http://schemas.microsoft.com/office/drawing/2014/main" id="{11EB06DD-A0A3-460C-B9BF-CD208A613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558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5" name="Rectangle 262">
              <a:extLst>
                <a:ext uri="{FF2B5EF4-FFF2-40B4-BE49-F238E27FC236}">
                  <a16:creationId xmlns:a16="http://schemas.microsoft.com/office/drawing/2014/main" id="{3037A532-95EE-49E0-ABDF-AF7CB4E2B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196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6" name="Rectangle 263">
              <a:extLst>
                <a:ext uri="{FF2B5EF4-FFF2-40B4-BE49-F238E27FC236}">
                  <a16:creationId xmlns:a16="http://schemas.microsoft.com/office/drawing/2014/main" id="{967D9EE9-D524-4DB3-BAC9-63594DAD7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833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7" name="Rectangle 264">
              <a:extLst>
                <a:ext uri="{FF2B5EF4-FFF2-40B4-BE49-F238E27FC236}">
                  <a16:creationId xmlns:a16="http://schemas.microsoft.com/office/drawing/2014/main" id="{99E8D5EC-A2BA-49C9-B575-DCBD82BD6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058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8" name="Rectangle 265">
              <a:extLst>
                <a:ext uri="{FF2B5EF4-FFF2-40B4-BE49-F238E27FC236}">
                  <a16:creationId xmlns:a16="http://schemas.microsoft.com/office/drawing/2014/main" id="{9E337F7F-E3F1-4F93-BF15-A3D8584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696" y="47259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9" name="Rectangle 266">
              <a:extLst>
                <a:ext uri="{FF2B5EF4-FFF2-40B4-BE49-F238E27FC236}">
                  <a16:creationId xmlns:a16="http://schemas.microsoft.com/office/drawing/2014/main" id="{0EFD0EFC-67CB-4EB0-88EF-F410EEECB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446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0" name="Rectangle 267">
              <a:extLst>
                <a:ext uri="{FF2B5EF4-FFF2-40B4-BE49-F238E27FC236}">
                  <a16:creationId xmlns:a16="http://schemas.microsoft.com/office/drawing/2014/main" id="{E9732100-4814-4045-916D-C265DF226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083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1" name="Rectangle 268">
              <a:extLst>
                <a:ext uri="{FF2B5EF4-FFF2-40B4-BE49-F238E27FC236}">
                  <a16:creationId xmlns:a16="http://schemas.microsoft.com/office/drawing/2014/main" id="{E7F4AE78-4730-4323-9AF8-170C65FB1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833" y="47259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2" name="Rectangle 269">
              <a:extLst>
                <a:ext uri="{FF2B5EF4-FFF2-40B4-BE49-F238E27FC236}">
                  <a16:creationId xmlns:a16="http://schemas.microsoft.com/office/drawing/2014/main" id="{F5944CEC-C17D-4B53-A399-7E4FEA86F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058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3" name="Rectangle 270">
              <a:extLst>
                <a:ext uri="{FF2B5EF4-FFF2-40B4-BE49-F238E27FC236}">
                  <a16:creationId xmlns:a16="http://schemas.microsoft.com/office/drawing/2014/main" id="{93ED5BE2-8FFC-4BF3-951B-B3B89200F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69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" name="Rectangle 271">
              <a:extLst>
                <a:ext uri="{FF2B5EF4-FFF2-40B4-BE49-F238E27FC236}">
                  <a16:creationId xmlns:a16="http://schemas.microsoft.com/office/drawing/2014/main" id="{C5C84E52-A1AE-486D-94C1-688D319BD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333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" name="Rectangle 272">
              <a:extLst>
                <a:ext uri="{FF2B5EF4-FFF2-40B4-BE49-F238E27FC236}">
                  <a16:creationId xmlns:a16="http://schemas.microsoft.com/office/drawing/2014/main" id="{DA781BCC-7548-454F-8614-028C079A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58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6" name="Rectangle 273">
              <a:extLst>
                <a:ext uri="{FF2B5EF4-FFF2-40B4-BE49-F238E27FC236}">
                  <a16:creationId xmlns:a16="http://schemas.microsoft.com/office/drawing/2014/main" id="{F54BFB44-10DC-4D25-A051-82B16DD7C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308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7" name="Rectangle 274">
              <a:extLst>
                <a:ext uri="{FF2B5EF4-FFF2-40B4-BE49-F238E27FC236}">
                  <a16:creationId xmlns:a16="http://schemas.microsoft.com/office/drawing/2014/main" id="{C39F363F-940E-4C37-A047-9C44AC989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946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8" name="Rectangle 275">
              <a:extLst>
                <a:ext uri="{FF2B5EF4-FFF2-40B4-BE49-F238E27FC236}">
                  <a16:creationId xmlns:a16="http://schemas.microsoft.com/office/drawing/2014/main" id="{087BEE37-0871-47DB-9B0C-0CB006A86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583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9" name="Rectangle 276">
              <a:extLst>
                <a:ext uri="{FF2B5EF4-FFF2-40B4-BE49-F238E27FC236}">
                  <a16:creationId xmlns:a16="http://schemas.microsoft.com/office/drawing/2014/main" id="{FD67955D-F183-49EA-9FE2-E6BCB9A96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808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0" name="Rectangle 277">
              <a:extLst>
                <a:ext uri="{FF2B5EF4-FFF2-40B4-BE49-F238E27FC236}">
                  <a16:creationId xmlns:a16="http://schemas.microsoft.com/office/drawing/2014/main" id="{905B7FC7-2EA6-4EB4-BE48-EBA31311D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4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1" name="Rectangle 278">
              <a:extLst>
                <a:ext uri="{FF2B5EF4-FFF2-40B4-BE49-F238E27FC236}">
                  <a16:creationId xmlns:a16="http://schemas.microsoft.com/office/drawing/2014/main" id="{242F7369-D0E2-4778-9DFB-914ED2190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558" y="4705319"/>
              <a:ext cx="41275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2" name="Rectangle 279">
              <a:extLst>
                <a:ext uri="{FF2B5EF4-FFF2-40B4-BE49-F238E27FC236}">
                  <a16:creationId xmlns:a16="http://schemas.microsoft.com/office/drawing/2014/main" id="{2E8466E9-8352-4C7E-B315-BCE05C2D2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7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3" name="Rectangle 280">
              <a:extLst>
                <a:ext uri="{FF2B5EF4-FFF2-40B4-BE49-F238E27FC236}">
                  <a16:creationId xmlns:a16="http://schemas.microsoft.com/office/drawing/2014/main" id="{5F0D4EB5-2170-47A1-B837-31EDB5B25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946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" name="Rectangle 281">
              <a:extLst>
                <a:ext uri="{FF2B5EF4-FFF2-40B4-BE49-F238E27FC236}">
                  <a16:creationId xmlns:a16="http://schemas.microsoft.com/office/drawing/2014/main" id="{FCBC520C-69C4-4DD7-92EA-2C199D1F6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058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" name="Rectangle 282">
              <a:extLst>
                <a:ext uri="{FF2B5EF4-FFF2-40B4-BE49-F238E27FC236}">
                  <a16:creationId xmlns:a16="http://schemas.microsoft.com/office/drawing/2014/main" id="{A967475F-BD35-43A0-A0D6-453357EC4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2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" name="Rectangle 283">
              <a:extLst>
                <a:ext uri="{FF2B5EF4-FFF2-40B4-BE49-F238E27FC236}">
                  <a16:creationId xmlns:a16="http://schemas.microsoft.com/office/drawing/2014/main" id="{1DE8A5F2-8610-4817-A62E-B40BBEDEF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4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" name="Rectangle 284">
              <a:extLst>
                <a:ext uri="{FF2B5EF4-FFF2-40B4-BE49-F238E27FC236}">
                  <a16:creationId xmlns:a16="http://schemas.microsoft.com/office/drawing/2014/main" id="{9474B923-638F-4B82-A831-1E8EFA71F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19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" name="Rectangle 285">
              <a:extLst>
                <a:ext uri="{FF2B5EF4-FFF2-40B4-BE49-F238E27FC236}">
                  <a16:creationId xmlns:a16="http://schemas.microsoft.com/office/drawing/2014/main" id="{B448A113-75DF-4FD4-983C-8401F8E68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833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" name="Rectangle 286">
              <a:extLst>
                <a:ext uri="{FF2B5EF4-FFF2-40B4-BE49-F238E27FC236}">
                  <a16:creationId xmlns:a16="http://schemas.microsoft.com/office/drawing/2014/main" id="{558935AF-FABE-442C-949A-2E5E1CD53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47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" name="Rectangle 287">
              <a:extLst>
                <a:ext uri="{FF2B5EF4-FFF2-40B4-BE49-F238E27FC236}">
                  <a16:creationId xmlns:a16="http://schemas.microsoft.com/office/drawing/2014/main" id="{FBB3DD07-3F26-43C5-B2CF-450BAE661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696" y="4737069"/>
              <a:ext cx="41275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" name="Rectangle 288">
              <a:extLst>
                <a:ext uri="{FF2B5EF4-FFF2-40B4-BE49-F238E27FC236}">
                  <a16:creationId xmlns:a16="http://schemas.microsoft.com/office/drawing/2014/main" id="{40658B9A-5BDA-4590-8D00-E35A8E3E3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4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2" name="Rectangle 289">
              <a:extLst>
                <a:ext uri="{FF2B5EF4-FFF2-40B4-BE49-F238E27FC236}">
                  <a16:creationId xmlns:a16="http://schemas.microsoft.com/office/drawing/2014/main" id="{62612A15-4DEF-413D-9704-F50088613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083" y="47259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" name="Rectangle 290">
              <a:extLst>
                <a:ext uri="{FF2B5EF4-FFF2-40B4-BE49-F238E27FC236}">
                  <a16:creationId xmlns:a16="http://schemas.microsoft.com/office/drawing/2014/main" id="{2380DBC5-E9BE-439D-92AA-D1AC0A4C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72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4" name="Rectangle 291">
              <a:extLst>
                <a:ext uri="{FF2B5EF4-FFF2-40B4-BE49-F238E27FC236}">
                  <a16:creationId xmlns:a16="http://schemas.microsoft.com/office/drawing/2014/main" id="{C078B7DE-3893-4779-BD67-47D3DD895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946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" name="Rectangle 292">
              <a:extLst>
                <a:ext uri="{FF2B5EF4-FFF2-40B4-BE49-F238E27FC236}">
                  <a16:creationId xmlns:a16="http://schemas.microsoft.com/office/drawing/2014/main" id="{4FED86AC-6BF6-4987-80EE-58C036DF3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583" y="47259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6" name="Rectangle 293">
              <a:extLst>
                <a:ext uri="{FF2B5EF4-FFF2-40B4-BE49-F238E27FC236}">
                  <a16:creationId xmlns:a16="http://schemas.microsoft.com/office/drawing/2014/main" id="{85E81975-421F-40B7-AD80-A5722A94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2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7" name="Rectangle 294">
              <a:extLst>
                <a:ext uri="{FF2B5EF4-FFF2-40B4-BE49-F238E27FC236}">
                  <a16:creationId xmlns:a16="http://schemas.microsoft.com/office/drawing/2014/main" id="{0BBE63AC-AD46-4808-9500-E92F70B34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446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8" name="Rectangle 295">
              <a:extLst>
                <a:ext uri="{FF2B5EF4-FFF2-40B4-BE49-F238E27FC236}">
                  <a16:creationId xmlns:a16="http://schemas.microsoft.com/office/drawing/2014/main" id="{F05DA696-0CF4-4AE7-BCD3-C9E1A15A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083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9" name="Rectangle 296">
              <a:extLst>
                <a:ext uri="{FF2B5EF4-FFF2-40B4-BE49-F238E27FC236}">
                  <a16:creationId xmlns:a16="http://schemas.microsoft.com/office/drawing/2014/main" id="{AD6CEE19-8F49-4626-9B2D-8DB10F215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7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0" name="Rectangle 297">
              <a:extLst>
                <a:ext uri="{FF2B5EF4-FFF2-40B4-BE49-F238E27FC236}">
                  <a16:creationId xmlns:a16="http://schemas.microsoft.com/office/drawing/2014/main" id="{F976CA26-08FE-488F-B785-380393C9F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946" y="4716431"/>
              <a:ext cx="301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1" name="Rectangle 298">
              <a:extLst>
                <a:ext uri="{FF2B5EF4-FFF2-40B4-BE49-F238E27FC236}">
                  <a16:creationId xmlns:a16="http://schemas.microsoft.com/office/drawing/2014/main" id="{9173EE22-83FD-48A6-B840-4EF79A4FD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108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2" name="Rectangle 299">
              <a:extLst>
                <a:ext uri="{FF2B5EF4-FFF2-40B4-BE49-F238E27FC236}">
                  <a16:creationId xmlns:a16="http://schemas.microsoft.com/office/drawing/2014/main" id="{C4D6DA51-2DE8-4EEB-89C9-8E829AD99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333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3" name="Rectangle 300">
              <a:extLst>
                <a:ext uri="{FF2B5EF4-FFF2-40B4-BE49-F238E27FC236}">
                  <a16:creationId xmlns:a16="http://schemas.microsoft.com/office/drawing/2014/main" id="{73432660-03E9-4EC2-8E35-92476D21F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971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4" name="Rectangle 301">
              <a:extLst>
                <a:ext uri="{FF2B5EF4-FFF2-40B4-BE49-F238E27FC236}">
                  <a16:creationId xmlns:a16="http://schemas.microsoft.com/office/drawing/2014/main" id="{E48F40AD-8952-4BD5-85C1-2DCC10EE6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721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" name="Rectangle 302">
              <a:extLst>
                <a:ext uri="{FF2B5EF4-FFF2-40B4-BE49-F238E27FC236}">
                  <a16:creationId xmlns:a16="http://schemas.microsoft.com/office/drawing/2014/main" id="{21F3F960-09D7-4B7F-A56A-BB9D49BA8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358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" name="Rectangle 303">
              <a:extLst>
                <a:ext uri="{FF2B5EF4-FFF2-40B4-BE49-F238E27FC236}">
                  <a16:creationId xmlns:a16="http://schemas.microsoft.com/office/drawing/2014/main" id="{B802DAEF-CFC3-49FD-AE10-5AC1B3603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583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" name="Rectangle 304">
              <a:extLst>
                <a:ext uri="{FF2B5EF4-FFF2-40B4-BE49-F238E27FC236}">
                  <a16:creationId xmlns:a16="http://schemas.microsoft.com/office/drawing/2014/main" id="{27BE154E-DFC2-42DE-994A-C9C59FE62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333" y="4716431"/>
              <a:ext cx="206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" name="Rectangle 305">
              <a:extLst>
                <a:ext uri="{FF2B5EF4-FFF2-40B4-BE49-F238E27FC236}">
                  <a16:creationId xmlns:a16="http://schemas.microsoft.com/office/drawing/2014/main" id="{FF41D015-3ABC-414F-B656-0BF81698D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97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" name="Rectangle 306">
              <a:extLst>
                <a:ext uri="{FF2B5EF4-FFF2-40B4-BE49-F238E27FC236}">
                  <a16:creationId xmlns:a16="http://schemas.microsoft.com/office/drawing/2014/main" id="{61A39222-3604-45C3-A60E-B263B294A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608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" name="Rectangle 307">
              <a:extLst>
                <a:ext uri="{FF2B5EF4-FFF2-40B4-BE49-F238E27FC236}">
                  <a16:creationId xmlns:a16="http://schemas.microsoft.com/office/drawing/2014/main" id="{B4BB6DC9-1985-4A74-BCC6-CD371AA66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833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" name="Rectangle 308">
              <a:extLst>
                <a:ext uri="{FF2B5EF4-FFF2-40B4-BE49-F238E27FC236}">
                  <a16:creationId xmlns:a16="http://schemas.microsoft.com/office/drawing/2014/main" id="{021F3359-C7F2-4E32-B8D2-15CDC8E6C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471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" name="Rectangle 309">
              <a:extLst>
                <a:ext uri="{FF2B5EF4-FFF2-40B4-BE49-F238E27FC236}">
                  <a16:creationId xmlns:a16="http://schemas.microsoft.com/office/drawing/2014/main" id="{8F73D161-3061-4A6F-A8B0-D8508908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108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" name="Rectangle 310">
              <a:extLst>
                <a:ext uri="{FF2B5EF4-FFF2-40B4-BE49-F238E27FC236}">
                  <a16:creationId xmlns:a16="http://schemas.microsoft.com/office/drawing/2014/main" id="{C26A9DC0-9DD7-4AA7-9079-68F0E3394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858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" name="Rectangle 311">
              <a:extLst>
                <a:ext uri="{FF2B5EF4-FFF2-40B4-BE49-F238E27FC236}">
                  <a16:creationId xmlns:a16="http://schemas.microsoft.com/office/drawing/2014/main" id="{191BEA6B-7A0D-430C-ACA2-ADD9F1DB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608" y="46418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" name="Rectangle 312">
              <a:extLst>
                <a:ext uri="{FF2B5EF4-FFF2-40B4-BE49-F238E27FC236}">
                  <a16:creationId xmlns:a16="http://schemas.microsoft.com/office/drawing/2014/main" id="{3AFDFC4B-1383-4333-A0FD-B5D1EB8B5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833" y="46624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" name="Rectangle 313">
              <a:extLst>
                <a:ext uri="{FF2B5EF4-FFF2-40B4-BE49-F238E27FC236}">
                  <a16:creationId xmlns:a16="http://schemas.microsoft.com/office/drawing/2014/main" id="{E6F16481-2661-46F9-AE30-298B1C2BD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4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" name="Rectangle 314">
              <a:extLst>
                <a:ext uri="{FF2B5EF4-FFF2-40B4-BE49-F238E27FC236}">
                  <a16:creationId xmlns:a16="http://schemas.microsoft.com/office/drawing/2014/main" id="{39ECD676-7F51-475C-AA4E-139E0C223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22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" name="Rectangle 315">
              <a:extLst>
                <a:ext uri="{FF2B5EF4-FFF2-40B4-BE49-F238E27FC236}">
                  <a16:creationId xmlns:a16="http://schemas.microsoft.com/office/drawing/2014/main" id="{2006C72C-D8DB-479E-8C84-8EDFDD8E3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858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" name="Rectangle 316">
              <a:extLst>
                <a:ext uri="{FF2B5EF4-FFF2-40B4-BE49-F238E27FC236}">
                  <a16:creationId xmlns:a16="http://schemas.microsoft.com/office/drawing/2014/main" id="{C90FB28D-56C4-4110-B42F-87AF7275C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496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" name="Rectangle 317">
              <a:extLst>
                <a:ext uri="{FF2B5EF4-FFF2-40B4-BE49-F238E27FC236}">
                  <a16:creationId xmlns:a16="http://schemas.microsoft.com/office/drawing/2014/main" id="{F7503431-8B28-4747-851B-C11F70AD5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246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" name="Rectangle 318">
              <a:extLst>
                <a:ext uri="{FF2B5EF4-FFF2-40B4-BE49-F238E27FC236}">
                  <a16:creationId xmlns:a16="http://schemas.microsoft.com/office/drawing/2014/main" id="{913247CE-04C7-4DC1-9BF2-EEB6C608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471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" name="Rectangle 319">
              <a:extLst>
                <a:ext uri="{FF2B5EF4-FFF2-40B4-BE49-F238E27FC236}">
                  <a16:creationId xmlns:a16="http://schemas.microsoft.com/office/drawing/2014/main" id="{D6F69F43-F654-484E-BB29-BE1CD3E7B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221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" name="Rectangle 320">
              <a:extLst>
                <a:ext uri="{FF2B5EF4-FFF2-40B4-BE49-F238E27FC236}">
                  <a16:creationId xmlns:a16="http://schemas.microsoft.com/office/drawing/2014/main" id="{1AEEA3C9-7D4B-45B7-99FA-0E0D80D17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971" y="4684681"/>
              <a:ext cx="206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" name="Rectangle 321">
              <a:extLst>
                <a:ext uri="{FF2B5EF4-FFF2-40B4-BE49-F238E27FC236}">
                  <a16:creationId xmlns:a16="http://schemas.microsoft.com/office/drawing/2014/main" id="{81F203F6-040E-4C16-AE7B-66A3B6D99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608" y="4673569"/>
              <a:ext cx="42863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" name="Rectangle 322">
              <a:extLst>
                <a:ext uri="{FF2B5EF4-FFF2-40B4-BE49-F238E27FC236}">
                  <a16:creationId xmlns:a16="http://schemas.microsoft.com/office/drawing/2014/main" id="{86670715-850E-422E-BCDE-C833E1B43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358" y="46418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6" name="Rectangle 323">
              <a:extLst>
                <a:ext uri="{FF2B5EF4-FFF2-40B4-BE49-F238E27FC236}">
                  <a16:creationId xmlns:a16="http://schemas.microsoft.com/office/drawing/2014/main" id="{3C8C762D-E2A8-4E8B-96E5-EC5F23273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108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7" name="Rectangle 324">
              <a:extLst>
                <a:ext uri="{FF2B5EF4-FFF2-40B4-BE49-F238E27FC236}">
                  <a16:creationId xmlns:a16="http://schemas.microsoft.com/office/drawing/2014/main" id="{BD3942B2-D986-4BF0-883C-5AA36453B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746" y="468468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8" name="Rectangle 325">
              <a:extLst>
                <a:ext uri="{FF2B5EF4-FFF2-40B4-BE49-F238E27FC236}">
                  <a16:creationId xmlns:a16="http://schemas.microsoft.com/office/drawing/2014/main" id="{B2FC10CE-1D58-474D-8E02-769BDB4FD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971" y="47370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9" name="Rectangle 326">
              <a:extLst>
                <a:ext uri="{FF2B5EF4-FFF2-40B4-BE49-F238E27FC236}">
                  <a16:creationId xmlns:a16="http://schemas.microsoft.com/office/drawing/2014/main" id="{4E451511-F13D-453A-B835-C91C258EC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608" y="469420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0" name="Rectangle 327">
              <a:extLst>
                <a:ext uri="{FF2B5EF4-FFF2-40B4-BE49-F238E27FC236}">
                  <a16:creationId xmlns:a16="http://schemas.microsoft.com/office/drawing/2014/main" id="{0B51FFD1-9460-400F-AC16-FA11AF231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358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1" name="Rectangle 328">
              <a:extLst>
                <a:ext uri="{FF2B5EF4-FFF2-40B4-BE49-F238E27FC236}">
                  <a16:creationId xmlns:a16="http://schemas.microsoft.com/office/drawing/2014/main" id="{59624147-9CDA-4766-BDE9-5173B3A7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108" y="471643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2" name="Rectangle 329">
              <a:extLst>
                <a:ext uri="{FF2B5EF4-FFF2-40B4-BE49-F238E27FC236}">
                  <a16:creationId xmlns:a16="http://schemas.microsoft.com/office/drawing/2014/main" id="{522C4C95-515C-4B64-8A5E-8E12C5634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746" y="47370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3" name="Rectangle 330">
              <a:extLst>
                <a:ext uri="{FF2B5EF4-FFF2-40B4-BE49-F238E27FC236}">
                  <a16:creationId xmlns:a16="http://schemas.microsoft.com/office/drawing/2014/main" id="{D21B6CED-5175-47AF-B469-8CE8E497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496" y="470531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4" name="Rectangle 331">
              <a:extLst>
                <a:ext uri="{FF2B5EF4-FFF2-40B4-BE49-F238E27FC236}">
                  <a16:creationId xmlns:a16="http://schemas.microsoft.com/office/drawing/2014/main" id="{07B632C7-F332-47B2-BB84-E3AB7216A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133" y="467356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5" name="Rectangle 332">
              <a:extLst>
                <a:ext uri="{FF2B5EF4-FFF2-40B4-BE49-F238E27FC236}">
                  <a16:creationId xmlns:a16="http://schemas.microsoft.com/office/drawing/2014/main" id="{1D39026F-3DD3-477E-BF42-95EC3E82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246" y="466245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6" name="Freeform 333">
              <a:extLst>
                <a:ext uri="{FF2B5EF4-FFF2-40B4-BE49-F238E27FC236}">
                  <a16:creationId xmlns:a16="http://schemas.microsoft.com/office/drawing/2014/main" id="{42AD90F3-302F-4BD9-8AC0-461520CED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758" y="1914494"/>
              <a:ext cx="3540125" cy="2854325"/>
            </a:xfrm>
            <a:custGeom>
              <a:avLst/>
              <a:gdLst>
                <a:gd name="T0" fmla="*/ 2217 w 2230"/>
                <a:gd name="T1" fmla="*/ 1785 h 1798"/>
                <a:gd name="T2" fmla="*/ 2184 w 2230"/>
                <a:gd name="T3" fmla="*/ 1751 h 1798"/>
                <a:gd name="T4" fmla="*/ 2144 w 2230"/>
                <a:gd name="T5" fmla="*/ 1785 h 1798"/>
                <a:gd name="T6" fmla="*/ 2104 w 2230"/>
                <a:gd name="T7" fmla="*/ 1765 h 1798"/>
                <a:gd name="T8" fmla="*/ 2064 w 2230"/>
                <a:gd name="T9" fmla="*/ 1771 h 1798"/>
                <a:gd name="T10" fmla="*/ 2031 w 2230"/>
                <a:gd name="T11" fmla="*/ 1765 h 1798"/>
                <a:gd name="T12" fmla="*/ 1997 w 2230"/>
                <a:gd name="T13" fmla="*/ 1765 h 1798"/>
                <a:gd name="T14" fmla="*/ 1951 w 2230"/>
                <a:gd name="T15" fmla="*/ 1771 h 1798"/>
                <a:gd name="T16" fmla="*/ 1911 w 2230"/>
                <a:gd name="T17" fmla="*/ 1778 h 1798"/>
                <a:gd name="T18" fmla="*/ 1878 w 2230"/>
                <a:gd name="T19" fmla="*/ 1785 h 1798"/>
                <a:gd name="T20" fmla="*/ 1838 w 2230"/>
                <a:gd name="T21" fmla="*/ 1778 h 1798"/>
                <a:gd name="T22" fmla="*/ 1798 w 2230"/>
                <a:gd name="T23" fmla="*/ 1778 h 1798"/>
                <a:gd name="T24" fmla="*/ 1758 w 2230"/>
                <a:gd name="T25" fmla="*/ 1765 h 1798"/>
                <a:gd name="T26" fmla="*/ 1718 w 2230"/>
                <a:gd name="T27" fmla="*/ 1751 h 1798"/>
                <a:gd name="T28" fmla="*/ 1671 w 2230"/>
                <a:gd name="T29" fmla="*/ 1778 h 1798"/>
                <a:gd name="T30" fmla="*/ 1625 w 2230"/>
                <a:gd name="T31" fmla="*/ 1751 h 1798"/>
                <a:gd name="T32" fmla="*/ 1585 w 2230"/>
                <a:gd name="T33" fmla="*/ 1738 h 1798"/>
                <a:gd name="T34" fmla="*/ 1545 w 2230"/>
                <a:gd name="T35" fmla="*/ 1711 h 1798"/>
                <a:gd name="T36" fmla="*/ 1511 w 2230"/>
                <a:gd name="T37" fmla="*/ 1698 h 1798"/>
                <a:gd name="T38" fmla="*/ 1471 w 2230"/>
                <a:gd name="T39" fmla="*/ 1658 h 1798"/>
                <a:gd name="T40" fmla="*/ 1425 w 2230"/>
                <a:gd name="T41" fmla="*/ 1598 h 1798"/>
                <a:gd name="T42" fmla="*/ 1385 w 2230"/>
                <a:gd name="T43" fmla="*/ 1525 h 1798"/>
                <a:gd name="T44" fmla="*/ 1345 w 2230"/>
                <a:gd name="T45" fmla="*/ 1425 h 1798"/>
                <a:gd name="T46" fmla="*/ 1305 w 2230"/>
                <a:gd name="T47" fmla="*/ 1345 h 1798"/>
                <a:gd name="T48" fmla="*/ 1265 w 2230"/>
                <a:gd name="T49" fmla="*/ 1259 h 1798"/>
                <a:gd name="T50" fmla="*/ 1225 w 2230"/>
                <a:gd name="T51" fmla="*/ 1179 h 1798"/>
                <a:gd name="T52" fmla="*/ 1185 w 2230"/>
                <a:gd name="T53" fmla="*/ 1079 h 1798"/>
                <a:gd name="T54" fmla="*/ 1139 w 2230"/>
                <a:gd name="T55" fmla="*/ 986 h 1798"/>
                <a:gd name="T56" fmla="*/ 1099 w 2230"/>
                <a:gd name="T57" fmla="*/ 893 h 1798"/>
                <a:gd name="T58" fmla="*/ 1059 w 2230"/>
                <a:gd name="T59" fmla="*/ 779 h 1798"/>
                <a:gd name="T60" fmla="*/ 1019 w 2230"/>
                <a:gd name="T61" fmla="*/ 699 h 1798"/>
                <a:gd name="T62" fmla="*/ 979 w 2230"/>
                <a:gd name="T63" fmla="*/ 620 h 1798"/>
                <a:gd name="T64" fmla="*/ 932 w 2230"/>
                <a:gd name="T65" fmla="*/ 526 h 1798"/>
                <a:gd name="T66" fmla="*/ 892 w 2230"/>
                <a:gd name="T67" fmla="*/ 446 h 1798"/>
                <a:gd name="T68" fmla="*/ 852 w 2230"/>
                <a:gd name="T69" fmla="*/ 367 h 1798"/>
                <a:gd name="T70" fmla="*/ 812 w 2230"/>
                <a:gd name="T71" fmla="*/ 267 h 1798"/>
                <a:gd name="T72" fmla="*/ 779 w 2230"/>
                <a:gd name="T73" fmla="*/ 47 h 1798"/>
                <a:gd name="T74" fmla="*/ 739 w 2230"/>
                <a:gd name="T75" fmla="*/ 20 h 1798"/>
                <a:gd name="T76" fmla="*/ 699 w 2230"/>
                <a:gd name="T77" fmla="*/ 20 h 1798"/>
                <a:gd name="T78" fmla="*/ 659 w 2230"/>
                <a:gd name="T79" fmla="*/ 0 h 1798"/>
                <a:gd name="T80" fmla="*/ 626 w 2230"/>
                <a:gd name="T81" fmla="*/ 7 h 1798"/>
                <a:gd name="T82" fmla="*/ 586 w 2230"/>
                <a:gd name="T83" fmla="*/ 20 h 1798"/>
                <a:gd name="T84" fmla="*/ 553 w 2230"/>
                <a:gd name="T85" fmla="*/ 40 h 1798"/>
                <a:gd name="T86" fmla="*/ 519 w 2230"/>
                <a:gd name="T87" fmla="*/ 67 h 1798"/>
                <a:gd name="T88" fmla="*/ 486 w 2230"/>
                <a:gd name="T89" fmla="*/ 94 h 1798"/>
                <a:gd name="T90" fmla="*/ 446 w 2230"/>
                <a:gd name="T91" fmla="*/ 127 h 1798"/>
                <a:gd name="T92" fmla="*/ 413 w 2230"/>
                <a:gd name="T93" fmla="*/ 134 h 1798"/>
                <a:gd name="T94" fmla="*/ 379 w 2230"/>
                <a:gd name="T95" fmla="*/ 167 h 1798"/>
                <a:gd name="T96" fmla="*/ 346 w 2230"/>
                <a:gd name="T97" fmla="*/ 187 h 1798"/>
                <a:gd name="T98" fmla="*/ 313 w 2230"/>
                <a:gd name="T99" fmla="*/ 207 h 1798"/>
                <a:gd name="T100" fmla="*/ 286 w 2230"/>
                <a:gd name="T101" fmla="*/ 227 h 1798"/>
                <a:gd name="T102" fmla="*/ 253 w 2230"/>
                <a:gd name="T103" fmla="*/ 253 h 1798"/>
                <a:gd name="T104" fmla="*/ 226 w 2230"/>
                <a:gd name="T105" fmla="*/ 280 h 1798"/>
                <a:gd name="T106" fmla="*/ 200 w 2230"/>
                <a:gd name="T107" fmla="*/ 293 h 1798"/>
                <a:gd name="T108" fmla="*/ 173 w 2230"/>
                <a:gd name="T109" fmla="*/ 287 h 1798"/>
                <a:gd name="T110" fmla="*/ 146 w 2230"/>
                <a:gd name="T111" fmla="*/ 320 h 1798"/>
                <a:gd name="T112" fmla="*/ 120 w 2230"/>
                <a:gd name="T113" fmla="*/ 333 h 1798"/>
                <a:gd name="T114" fmla="*/ 93 w 2230"/>
                <a:gd name="T115" fmla="*/ 340 h 1798"/>
                <a:gd name="T116" fmla="*/ 73 w 2230"/>
                <a:gd name="T117" fmla="*/ 353 h 1798"/>
                <a:gd name="T118" fmla="*/ 53 w 2230"/>
                <a:gd name="T119" fmla="*/ 380 h 1798"/>
                <a:gd name="T120" fmla="*/ 33 w 2230"/>
                <a:gd name="T121" fmla="*/ 387 h 1798"/>
                <a:gd name="T122" fmla="*/ 7 w 2230"/>
                <a:gd name="T123" fmla="*/ 40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0" h="1798">
                  <a:moveTo>
                    <a:pt x="2230" y="1738"/>
                  </a:moveTo>
                  <a:lnTo>
                    <a:pt x="2224" y="1778"/>
                  </a:lnTo>
                  <a:lnTo>
                    <a:pt x="2217" y="1785"/>
                  </a:lnTo>
                  <a:lnTo>
                    <a:pt x="2204" y="1791"/>
                  </a:lnTo>
                  <a:lnTo>
                    <a:pt x="2197" y="1751"/>
                  </a:lnTo>
                  <a:lnTo>
                    <a:pt x="2184" y="1751"/>
                  </a:lnTo>
                  <a:lnTo>
                    <a:pt x="2171" y="1751"/>
                  </a:lnTo>
                  <a:lnTo>
                    <a:pt x="2157" y="1778"/>
                  </a:lnTo>
                  <a:lnTo>
                    <a:pt x="2144" y="1785"/>
                  </a:lnTo>
                  <a:lnTo>
                    <a:pt x="2137" y="1771"/>
                  </a:lnTo>
                  <a:lnTo>
                    <a:pt x="2117" y="1758"/>
                  </a:lnTo>
                  <a:lnTo>
                    <a:pt x="2104" y="1765"/>
                  </a:lnTo>
                  <a:lnTo>
                    <a:pt x="2091" y="1758"/>
                  </a:lnTo>
                  <a:lnTo>
                    <a:pt x="2077" y="1771"/>
                  </a:lnTo>
                  <a:lnTo>
                    <a:pt x="2064" y="1771"/>
                  </a:lnTo>
                  <a:lnTo>
                    <a:pt x="2057" y="1778"/>
                  </a:lnTo>
                  <a:lnTo>
                    <a:pt x="2044" y="1785"/>
                  </a:lnTo>
                  <a:lnTo>
                    <a:pt x="2031" y="1765"/>
                  </a:lnTo>
                  <a:lnTo>
                    <a:pt x="2024" y="1758"/>
                  </a:lnTo>
                  <a:lnTo>
                    <a:pt x="2011" y="1771"/>
                  </a:lnTo>
                  <a:lnTo>
                    <a:pt x="1997" y="1765"/>
                  </a:lnTo>
                  <a:lnTo>
                    <a:pt x="1984" y="1758"/>
                  </a:lnTo>
                  <a:lnTo>
                    <a:pt x="1964" y="1785"/>
                  </a:lnTo>
                  <a:lnTo>
                    <a:pt x="1951" y="1771"/>
                  </a:lnTo>
                  <a:lnTo>
                    <a:pt x="1937" y="1798"/>
                  </a:lnTo>
                  <a:lnTo>
                    <a:pt x="1924" y="1778"/>
                  </a:lnTo>
                  <a:lnTo>
                    <a:pt x="1911" y="1778"/>
                  </a:lnTo>
                  <a:lnTo>
                    <a:pt x="1904" y="1771"/>
                  </a:lnTo>
                  <a:lnTo>
                    <a:pt x="1884" y="1771"/>
                  </a:lnTo>
                  <a:lnTo>
                    <a:pt x="1878" y="1785"/>
                  </a:lnTo>
                  <a:lnTo>
                    <a:pt x="1864" y="1778"/>
                  </a:lnTo>
                  <a:lnTo>
                    <a:pt x="1851" y="1771"/>
                  </a:lnTo>
                  <a:lnTo>
                    <a:pt x="1838" y="1778"/>
                  </a:lnTo>
                  <a:lnTo>
                    <a:pt x="1824" y="1771"/>
                  </a:lnTo>
                  <a:lnTo>
                    <a:pt x="1811" y="1791"/>
                  </a:lnTo>
                  <a:lnTo>
                    <a:pt x="1798" y="1778"/>
                  </a:lnTo>
                  <a:lnTo>
                    <a:pt x="1784" y="1785"/>
                  </a:lnTo>
                  <a:lnTo>
                    <a:pt x="1771" y="1778"/>
                  </a:lnTo>
                  <a:lnTo>
                    <a:pt x="1758" y="1765"/>
                  </a:lnTo>
                  <a:lnTo>
                    <a:pt x="1744" y="1758"/>
                  </a:lnTo>
                  <a:lnTo>
                    <a:pt x="1731" y="1771"/>
                  </a:lnTo>
                  <a:lnTo>
                    <a:pt x="1718" y="1751"/>
                  </a:lnTo>
                  <a:lnTo>
                    <a:pt x="1704" y="1745"/>
                  </a:lnTo>
                  <a:lnTo>
                    <a:pt x="1684" y="1765"/>
                  </a:lnTo>
                  <a:lnTo>
                    <a:pt x="1671" y="1778"/>
                  </a:lnTo>
                  <a:lnTo>
                    <a:pt x="1651" y="1765"/>
                  </a:lnTo>
                  <a:lnTo>
                    <a:pt x="1645" y="1765"/>
                  </a:lnTo>
                  <a:lnTo>
                    <a:pt x="1625" y="1751"/>
                  </a:lnTo>
                  <a:lnTo>
                    <a:pt x="1611" y="1731"/>
                  </a:lnTo>
                  <a:lnTo>
                    <a:pt x="1605" y="1765"/>
                  </a:lnTo>
                  <a:lnTo>
                    <a:pt x="1585" y="1738"/>
                  </a:lnTo>
                  <a:lnTo>
                    <a:pt x="1571" y="1738"/>
                  </a:lnTo>
                  <a:lnTo>
                    <a:pt x="1558" y="1738"/>
                  </a:lnTo>
                  <a:lnTo>
                    <a:pt x="1545" y="1711"/>
                  </a:lnTo>
                  <a:lnTo>
                    <a:pt x="1538" y="1711"/>
                  </a:lnTo>
                  <a:lnTo>
                    <a:pt x="1518" y="1691"/>
                  </a:lnTo>
                  <a:lnTo>
                    <a:pt x="1511" y="1698"/>
                  </a:lnTo>
                  <a:lnTo>
                    <a:pt x="1491" y="1691"/>
                  </a:lnTo>
                  <a:lnTo>
                    <a:pt x="1478" y="1691"/>
                  </a:lnTo>
                  <a:lnTo>
                    <a:pt x="1471" y="1658"/>
                  </a:lnTo>
                  <a:lnTo>
                    <a:pt x="1451" y="1631"/>
                  </a:lnTo>
                  <a:lnTo>
                    <a:pt x="1438" y="1631"/>
                  </a:lnTo>
                  <a:lnTo>
                    <a:pt x="1425" y="1598"/>
                  </a:lnTo>
                  <a:lnTo>
                    <a:pt x="1411" y="1565"/>
                  </a:lnTo>
                  <a:lnTo>
                    <a:pt x="1398" y="1552"/>
                  </a:lnTo>
                  <a:lnTo>
                    <a:pt x="1385" y="1525"/>
                  </a:lnTo>
                  <a:lnTo>
                    <a:pt x="1372" y="1512"/>
                  </a:lnTo>
                  <a:lnTo>
                    <a:pt x="1358" y="1465"/>
                  </a:lnTo>
                  <a:lnTo>
                    <a:pt x="1345" y="1425"/>
                  </a:lnTo>
                  <a:lnTo>
                    <a:pt x="1332" y="1425"/>
                  </a:lnTo>
                  <a:lnTo>
                    <a:pt x="1318" y="1398"/>
                  </a:lnTo>
                  <a:lnTo>
                    <a:pt x="1305" y="1345"/>
                  </a:lnTo>
                  <a:lnTo>
                    <a:pt x="1292" y="1345"/>
                  </a:lnTo>
                  <a:lnTo>
                    <a:pt x="1278" y="1305"/>
                  </a:lnTo>
                  <a:lnTo>
                    <a:pt x="1265" y="1259"/>
                  </a:lnTo>
                  <a:lnTo>
                    <a:pt x="1252" y="1259"/>
                  </a:lnTo>
                  <a:lnTo>
                    <a:pt x="1238" y="1212"/>
                  </a:lnTo>
                  <a:lnTo>
                    <a:pt x="1225" y="1179"/>
                  </a:lnTo>
                  <a:lnTo>
                    <a:pt x="1212" y="1145"/>
                  </a:lnTo>
                  <a:lnTo>
                    <a:pt x="1198" y="1112"/>
                  </a:lnTo>
                  <a:lnTo>
                    <a:pt x="1185" y="1079"/>
                  </a:lnTo>
                  <a:lnTo>
                    <a:pt x="1165" y="1046"/>
                  </a:lnTo>
                  <a:lnTo>
                    <a:pt x="1152" y="1026"/>
                  </a:lnTo>
                  <a:lnTo>
                    <a:pt x="1139" y="986"/>
                  </a:lnTo>
                  <a:lnTo>
                    <a:pt x="1125" y="952"/>
                  </a:lnTo>
                  <a:lnTo>
                    <a:pt x="1112" y="926"/>
                  </a:lnTo>
                  <a:lnTo>
                    <a:pt x="1099" y="893"/>
                  </a:lnTo>
                  <a:lnTo>
                    <a:pt x="1085" y="853"/>
                  </a:lnTo>
                  <a:lnTo>
                    <a:pt x="1072" y="826"/>
                  </a:lnTo>
                  <a:lnTo>
                    <a:pt x="1059" y="779"/>
                  </a:lnTo>
                  <a:lnTo>
                    <a:pt x="1052" y="746"/>
                  </a:lnTo>
                  <a:lnTo>
                    <a:pt x="1039" y="733"/>
                  </a:lnTo>
                  <a:lnTo>
                    <a:pt x="1019" y="699"/>
                  </a:lnTo>
                  <a:lnTo>
                    <a:pt x="1005" y="679"/>
                  </a:lnTo>
                  <a:lnTo>
                    <a:pt x="992" y="653"/>
                  </a:lnTo>
                  <a:lnTo>
                    <a:pt x="979" y="620"/>
                  </a:lnTo>
                  <a:lnTo>
                    <a:pt x="965" y="580"/>
                  </a:lnTo>
                  <a:lnTo>
                    <a:pt x="945" y="553"/>
                  </a:lnTo>
                  <a:lnTo>
                    <a:pt x="932" y="526"/>
                  </a:lnTo>
                  <a:lnTo>
                    <a:pt x="919" y="500"/>
                  </a:lnTo>
                  <a:lnTo>
                    <a:pt x="905" y="480"/>
                  </a:lnTo>
                  <a:lnTo>
                    <a:pt x="892" y="446"/>
                  </a:lnTo>
                  <a:lnTo>
                    <a:pt x="879" y="420"/>
                  </a:lnTo>
                  <a:lnTo>
                    <a:pt x="866" y="400"/>
                  </a:lnTo>
                  <a:lnTo>
                    <a:pt x="852" y="367"/>
                  </a:lnTo>
                  <a:lnTo>
                    <a:pt x="839" y="360"/>
                  </a:lnTo>
                  <a:lnTo>
                    <a:pt x="826" y="300"/>
                  </a:lnTo>
                  <a:lnTo>
                    <a:pt x="812" y="267"/>
                  </a:lnTo>
                  <a:lnTo>
                    <a:pt x="799" y="207"/>
                  </a:lnTo>
                  <a:lnTo>
                    <a:pt x="786" y="114"/>
                  </a:lnTo>
                  <a:lnTo>
                    <a:pt x="779" y="47"/>
                  </a:lnTo>
                  <a:lnTo>
                    <a:pt x="766" y="40"/>
                  </a:lnTo>
                  <a:lnTo>
                    <a:pt x="752" y="40"/>
                  </a:lnTo>
                  <a:lnTo>
                    <a:pt x="739" y="20"/>
                  </a:lnTo>
                  <a:lnTo>
                    <a:pt x="726" y="27"/>
                  </a:lnTo>
                  <a:lnTo>
                    <a:pt x="712" y="14"/>
                  </a:lnTo>
                  <a:lnTo>
                    <a:pt x="699" y="20"/>
                  </a:lnTo>
                  <a:lnTo>
                    <a:pt x="686" y="7"/>
                  </a:lnTo>
                  <a:lnTo>
                    <a:pt x="672" y="14"/>
                  </a:lnTo>
                  <a:lnTo>
                    <a:pt x="659" y="0"/>
                  </a:lnTo>
                  <a:lnTo>
                    <a:pt x="646" y="14"/>
                  </a:lnTo>
                  <a:lnTo>
                    <a:pt x="633" y="7"/>
                  </a:lnTo>
                  <a:lnTo>
                    <a:pt x="626" y="7"/>
                  </a:lnTo>
                  <a:lnTo>
                    <a:pt x="613" y="20"/>
                  </a:lnTo>
                  <a:lnTo>
                    <a:pt x="599" y="27"/>
                  </a:lnTo>
                  <a:lnTo>
                    <a:pt x="586" y="20"/>
                  </a:lnTo>
                  <a:lnTo>
                    <a:pt x="573" y="40"/>
                  </a:lnTo>
                  <a:lnTo>
                    <a:pt x="566" y="54"/>
                  </a:lnTo>
                  <a:lnTo>
                    <a:pt x="553" y="40"/>
                  </a:lnTo>
                  <a:lnTo>
                    <a:pt x="539" y="67"/>
                  </a:lnTo>
                  <a:lnTo>
                    <a:pt x="533" y="74"/>
                  </a:lnTo>
                  <a:lnTo>
                    <a:pt x="519" y="67"/>
                  </a:lnTo>
                  <a:lnTo>
                    <a:pt x="506" y="74"/>
                  </a:lnTo>
                  <a:lnTo>
                    <a:pt x="493" y="94"/>
                  </a:lnTo>
                  <a:lnTo>
                    <a:pt x="486" y="94"/>
                  </a:lnTo>
                  <a:lnTo>
                    <a:pt x="473" y="94"/>
                  </a:lnTo>
                  <a:lnTo>
                    <a:pt x="459" y="120"/>
                  </a:lnTo>
                  <a:lnTo>
                    <a:pt x="446" y="127"/>
                  </a:lnTo>
                  <a:lnTo>
                    <a:pt x="439" y="114"/>
                  </a:lnTo>
                  <a:lnTo>
                    <a:pt x="426" y="134"/>
                  </a:lnTo>
                  <a:lnTo>
                    <a:pt x="413" y="134"/>
                  </a:lnTo>
                  <a:lnTo>
                    <a:pt x="406" y="147"/>
                  </a:lnTo>
                  <a:lnTo>
                    <a:pt x="393" y="147"/>
                  </a:lnTo>
                  <a:lnTo>
                    <a:pt x="379" y="167"/>
                  </a:lnTo>
                  <a:lnTo>
                    <a:pt x="366" y="173"/>
                  </a:lnTo>
                  <a:lnTo>
                    <a:pt x="360" y="173"/>
                  </a:lnTo>
                  <a:lnTo>
                    <a:pt x="346" y="187"/>
                  </a:lnTo>
                  <a:lnTo>
                    <a:pt x="340" y="200"/>
                  </a:lnTo>
                  <a:lnTo>
                    <a:pt x="326" y="207"/>
                  </a:lnTo>
                  <a:lnTo>
                    <a:pt x="313" y="207"/>
                  </a:lnTo>
                  <a:lnTo>
                    <a:pt x="306" y="207"/>
                  </a:lnTo>
                  <a:lnTo>
                    <a:pt x="293" y="213"/>
                  </a:lnTo>
                  <a:lnTo>
                    <a:pt x="286" y="227"/>
                  </a:lnTo>
                  <a:lnTo>
                    <a:pt x="273" y="233"/>
                  </a:lnTo>
                  <a:lnTo>
                    <a:pt x="266" y="233"/>
                  </a:lnTo>
                  <a:lnTo>
                    <a:pt x="253" y="253"/>
                  </a:lnTo>
                  <a:lnTo>
                    <a:pt x="246" y="247"/>
                  </a:lnTo>
                  <a:lnTo>
                    <a:pt x="233" y="273"/>
                  </a:lnTo>
                  <a:lnTo>
                    <a:pt x="226" y="280"/>
                  </a:lnTo>
                  <a:lnTo>
                    <a:pt x="220" y="280"/>
                  </a:lnTo>
                  <a:lnTo>
                    <a:pt x="206" y="273"/>
                  </a:lnTo>
                  <a:lnTo>
                    <a:pt x="200" y="293"/>
                  </a:lnTo>
                  <a:lnTo>
                    <a:pt x="193" y="307"/>
                  </a:lnTo>
                  <a:lnTo>
                    <a:pt x="180" y="307"/>
                  </a:lnTo>
                  <a:lnTo>
                    <a:pt x="173" y="287"/>
                  </a:lnTo>
                  <a:lnTo>
                    <a:pt x="166" y="300"/>
                  </a:lnTo>
                  <a:lnTo>
                    <a:pt x="153" y="313"/>
                  </a:lnTo>
                  <a:lnTo>
                    <a:pt x="146" y="320"/>
                  </a:lnTo>
                  <a:lnTo>
                    <a:pt x="140" y="320"/>
                  </a:lnTo>
                  <a:lnTo>
                    <a:pt x="126" y="327"/>
                  </a:lnTo>
                  <a:lnTo>
                    <a:pt x="120" y="333"/>
                  </a:lnTo>
                  <a:lnTo>
                    <a:pt x="113" y="327"/>
                  </a:lnTo>
                  <a:lnTo>
                    <a:pt x="100" y="340"/>
                  </a:lnTo>
                  <a:lnTo>
                    <a:pt x="93" y="340"/>
                  </a:lnTo>
                  <a:lnTo>
                    <a:pt x="87" y="360"/>
                  </a:lnTo>
                  <a:lnTo>
                    <a:pt x="80" y="367"/>
                  </a:lnTo>
                  <a:lnTo>
                    <a:pt x="73" y="353"/>
                  </a:lnTo>
                  <a:lnTo>
                    <a:pt x="67" y="360"/>
                  </a:lnTo>
                  <a:lnTo>
                    <a:pt x="60" y="380"/>
                  </a:lnTo>
                  <a:lnTo>
                    <a:pt x="53" y="380"/>
                  </a:lnTo>
                  <a:lnTo>
                    <a:pt x="47" y="380"/>
                  </a:lnTo>
                  <a:lnTo>
                    <a:pt x="40" y="380"/>
                  </a:lnTo>
                  <a:lnTo>
                    <a:pt x="33" y="387"/>
                  </a:lnTo>
                  <a:lnTo>
                    <a:pt x="27" y="387"/>
                  </a:lnTo>
                  <a:lnTo>
                    <a:pt x="20" y="393"/>
                  </a:lnTo>
                  <a:lnTo>
                    <a:pt x="7" y="400"/>
                  </a:lnTo>
                  <a:lnTo>
                    <a:pt x="0" y="40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7" name="Rectangle 334">
              <a:extLst>
                <a:ext uri="{FF2B5EF4-FFF2-40B4-BE49-F238E27FC236}">
                  <a16:creationId xmlns:a16="http://schemas.microsoft.com/office/drawing/2014/main" id="{E7367EC5-1D50-4DC9-9A51-11C2F3BDF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246" y="46624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8" name="Rectangle 335">
              <a:extLst>
                <a:ext uri="{FF2B5EF4-FFF2-40B4-BE49-F238E27FC236}">
                  <a16:creationId xmlns:a16="http://schemas.microsoft.com/office/drawing/2014/main" id="{DD25D376-DACE-453D-A232-A8A1356E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246" y="47259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9" name="Rectangle 336">
              <a:extLst>
                <a:ext uri="{FF2B5EF4-FFF2-40B4-BE49-F238E27FC236}">
                  <a16:creationId xmlns:a16="http://schemas.microsoft.com/office/drawing/2014/main" id="{A9AD035F-C4E6-4070-972A-6022A7100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6133" y="47259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0" name="Rectangle 337">
              <a:extLst>
                <a:ext uri="{FF2B5EF4-FFF2-40B4-BE49-F238E27FC236}">
                  <a16:creationId xmlns:a16="http://schemas.microsoft.com/office/drawing/2014/main" id="{E568F3FD-57F7-46E8-82A8-BFE1A2D63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496" y="4737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" name="Rectangle 338">
              <a:extLst>
                <a:ext uri="{FF2B5EF4-FFF2-40B4-BE49-F238E27FC236}">
                  <a16:creationId xmlns:a16="http://schemas.microsoft.com/office/drawing/2014/main" id="{A363A84B-BB36-42A0-85D3-6DEE4DFF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858" y="4684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" name="Rectangle 339">
              <a:extLst>
                <a:ext uri="{FF2B5EF4-FFF2-40B4-BE49-F238E27FC236}">
                  <a16:creationId xmlns:a16="http://schemas.microsoft.com/office/drawing/2014/main" id="{3E359A8C-8523-4897-BC6D-517C4ABAF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746" y="4684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" name="Rectangle 340">
              <a:extLst>
                <a:ext uri="{FF2B5EF4-FFF2-40B4-BE49-F238E27FC236}">
                  <a16:creationId xmlns:a16="http://schemas.microsoft.com/office/drawing/2014/main" id="{540126AA-7FA7-44C5-9A5C-D5D902A1E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996" y="4684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" name="Rectangle 341">
              <a:extLst>
                <a:ext uri="{FF2B5EF4-FFF2-40B4-BE49-F238E27FC236}">
                  <a16:creationId xmlns:a16="http://schemas.microsoft.com/office/drawing/2014/main" id="{C45769BC-0BF3-4AC8-A139-0C7E10D1D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471" y="4716431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" name="Rectangle 342">
              <a:extLst>
                <a:ext uri="{FF2B5EF4-FFF2-40B4-BE49-F238E27FC236}">
                  <a16:creationId xmlns:a16="http://schemas.microsoft.com/office/drawing/2014/main" id="{A601EE0B-26AC-4B53-B838-FF085AD36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246" y="47259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" name="Rectangle 343">
              <a:extLst>
                <a:ext uri="{FF2B5EF4-FFF2-40B4-BE49-F238E27FC236}">
                  <a16:creationId xmlns:a16="http://schemas.microsoft.com/office/drawing/2014/main" id="{68D2678E-E876-42C4-9BD7-D15D7F65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608" y="4705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" name="Rectangle 344">
              <a:extLst>
                <a:ext uri="{FF2B5EF4-FFF2-40B4-BE49-F238E27FC236}">
                  <a16:creationId xmlns:a16="http://schemas.microsoft.com/office/drawing/2014/main" id="{ACD4D375-396E-4AB4-A1C2-DEA391ADA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971" y="469420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" name="Rectangle 345">
              <a:extLst>
                <a:ext uri="{FF2B5EF4-FFF2-40B4-BE49-F238E27FC236}">
                  <a16:creationId xmlns:a16="http://schemas.microsoft.com/office/drawing/2014/main" id="{76F7F9ED-0111-45C0-AE0C-78A73908D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746" y="469420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" name="Rectangle 346">
              <a:extLst>
                <a:ext uri="{FF2B5EF4-FFF2-40B4-BE49-F238E27FC236}">
                  <a16:creationId xmlns:a16="http://schemas.microsoft.com/office/drawing/2014/main" id="{5AE0F87C-8BEF-4348-92A8-277F5DF5A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108" y="4684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" name="Rectangle 347">
              <a:extLst>
                <a:ext uri="{FF2B5EF4-FFF2-40B4-BE49-F238E27FC236}">
                  <a16:creationId xmlns:a16="http://schemas.microsoft.com/office/drawing/2014/main" id="{5DF36284-81ED-402C-AACB-C1998CB16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471" y="471643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" name="Rectangle 348">
              <a:extLst>
                <a:ext uri="{FF2B5EF4-FFF2-40B4-BE49-F238E27FC236}">
                  <a16:creationId xmlns:a16="http://schemas.microsoft.com/office/drawing/2014/main" id="{DDA249EA-4F3A-436E-B7ED-41D479570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246" y="471643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" name="Rectangle 349">
              <a:extLst>
                <a:ext uri="{FF2B5EF4-FFF2-40B4-BE49-F238E27FC236}">
                  <a16:creationId xmlns:a16="http://schemas.microsoft.com/office/drawing/2014/main" id="{00B5C599-E783-4AAB-8379-715E4411F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608" y="471643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" name="Rectangle 350">
              <a:extLst>
                <a:ext uri="{FF2B5EF4-FFF2-40B4-BE49-F238E27FC236}">
                  <a16:creationId xmlns:a16="http://schemas.microsoft.com/office/drawing/2014/main" id="{2CCD63C6-DCBC-4DE3-AD92-5A990FE7D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971" y="4737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" name="Rectangle 351">
              <a:extLst>
                <a:ext uri="{FF2B5EF4-FFF2-40B4-BE49-F238E27FC236}">
                  <a16:creationId xmlns:a16="http://schemas.microsoft.com/office/drawing/2014/main" id="{9526A2F6-B38C-4C17-B81E-04D3EDA6E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858" y="469420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" name="Rectangle 352">
              <a:extLst>
                <a:ext uri="{FF2B5EF4-FFF2-40B4-BE49-F238E27FC236}">
                  <a16:creationId xmlns:a16="http://schemas.microsoft.com/office/drawing/2014/main" id="{D1AF0235-5DDD-4053-A1B0-6F3CFAE89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221" y="4684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" name="Rectangle 353">
              <a:extLst>
                <a:ext uri="{FF2B5EF4-FFF2-40B4-BE49-F238E27FC236}">
                  <a16:creationId xmlns:a16="http://schemas.microsoft.com/office/drawing/2014/main" id="{5179C78F-FF49-4BB6-9B45-C796668F7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996" y="4705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" name="Rectangle 354">
              <a:extLst>
                <a:ext uri="{FF2B5EF4-FFF2-40B4-BE49-F238E27FC236}">
                  <a16:creationId xmlns:a16="http://schemas.microsoft.com/office/drawing/2014/main" id="{44297458-8F5E-40AE-A9EC-843B249F8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358" y="4705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" name="Rectangle 355">
              <a:extLst>
                <a:ext uri="{FF2B5EF4-FFF2-40B4-BE49-F238E27FC236}">
                  <a16:creationId xmlns:a16="http://schemas.microsoft.com/office/drawing/2014/main" id="{A0598270-D1E7-434F-BDC7-D6C857CFB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721" y="4684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" name="Rectangle 356">
              <a:extLst>
                <a:ext uri="{FF2B5EF4-FFF2-40B4-BE49-F238E27FC236}">
                  <a16:creationId xmlns:a16="http://schemas.microsoft.com/office/drawing/2014/main" id="{CB0E29F3-DAE3-48A5-9FE9-3FD2E398C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496" y="4737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" name="Rectangle 357">
              <a:extLst>
                <a:ext uri="{FF2B5EF4-FFF2-40B4-BE49-F238E27FC236}">
                  <a16:creationId xmlns:a16="http://schemas.microsoft.com/office/drawing/2014/main" id="{29246636-639F-49E1-B9F3-5E0C233A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858" y="471643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" name="Rectangle 358">
              <a:extLst>
                <a:ext uri="{FF2B5EF4-FFF2-40B4-BE49-F238E27FC236}">
                  <a16:creationId xmlns:a16="http://schemas.microsoft.com/office/drawing/2014/main" id="{BEAC8322-58A2-4E92-AA65-7301894D9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221" y="47481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" name="Rectangle 359">
              <a:extLst>
                <a:ext uri="{FF2B5EF4-FFF2-40B4-BE49-F238E27FC236}">
                  <a16:creationId xmlns:a16="http://schemas.microsoft.com/office/drawing/2014/main" id="{DB303CBA-6ED4-4F2C-82C0-8AC5FA071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583" y="4716431"/>
              <a:ext cx="30163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" name="Rectangle 360">
              <a:extLst>
                <a:ext uri="{FF2B5EF4-FFF2-40B4-BE49-F238E27FC236}">
                  <a16:creationId xmlns:a16="http://schemas.microsoft.com/office/drawing/2014/main" id="{0A52D934-C08A-4A24-95D8-F9EB84CA3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358" y="471643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" name="Rectangle 361">
              <a:extLst>
                <a:ext uri="{FF2B5EF4-FFF2-40B4-BE49-F238E27FC236}">
                  <a16:creationId xmlns:a16="http://schemas.microsoft.com/office/drawing/2014/main" id="{567EEC80-E3B7-4AD2-8A54-485822C08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721" y="471643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" name="Rectangle 362">
              <a:extLst>
                <a:ext uri="{FF2B5EF4-FFF2-40B4-BE49-F238E27FC236}">
                  <a16:creationId xmlns:a16="http://schemas.microsoft.com/office/drawing/2014/main" id="{2901A5BD-E6C4-4543-A165-120B441EA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083" y="471643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" name="Rectangle 363">
              <a:extLst>
                <a:ext uri="{FF2B5EF4-FFF2-40B4-BE49-F238E27FC236}">
                  <a16:creationId xmlns:a16="http://schemas.microsoft.com/office/drawing/2014/main" id="{38B952A6-6DA2-4929-91D1-052378616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858" y="4737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7" name="Rectangle 364">
              <a:extLst>
                <a:ext uri="{FF2B5EF4-FFF2-40B4-BE49-F238E27FC236}">
                  <a16:creationId xmlns:a16="http://schemas.microsoft.com/office/drawing/2014/main" id="{1B283127-46B7-4777-B739-0FFC630E0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221" y="47259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8" name="Rectangle 365">
              <a:extLst>
                <a:ext uri="{FF2B5EF4-FFF2-40B4-BE49-F238E27FC236}">
                  <a16:creationId xmlns:a16="http://schemas.microsoft.com/office/drawing/2014/main" id="{69C032C2-6A00-4AF3-8656-0A4349708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583" y="4705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9" name="Rectangle 366">
              <a:extLst>
                <a:ext uri="{FF2B5EF4-FFF2-40B4-BE49-F238E27FC236}">
                  <a16:creationId xmlns:a16="http://schemas.microsoft.com/office/drawing/2014/main" id="{EC18E460-AEB0-43E6-8EFC-E935BFA7B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358" y="47259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0" name="Rectangle 367">
              <a:extLst>
                <a:ext uri="{FF2B5EF4-FFF2-40B4-BE49-F238E27FC236}">
                  <a16:creationId xmlns:a16="http://schemas.microsoft.com/office/drawing/2014/main" id="{78B9F6F3-ABAC-4710-A732-15C1577C8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721" y="4705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1" name="Rectangle 368">
              <a:extLst>
                <a:ext uri="{FF2B5EF4-FFF2-40B4-BE49-F238E27FC236}">
                  <a16:creationId xmlns:a16="http://schemas.microsoft.com/office/drawing/2014/main" id="{175EAF83-5DA7-4FF9-A748-2535D4288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083" y="47481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2" name="Rectangle 369">
              <a:extLst>
                <a:ext uri="{FF2B5EF4-FFF2-40B4-BE49-F238E27FC236}">
                  <a16:creationId xmlns:a16="http://schemas.microsoft.com/office/drawing/2014/main" id="{98EE33AF-E28D-48B0-9839-04BECEA2C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971" y="4716431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3" name="Rectangle 370">
              <a:extLst>
                <a:ext uri="{FF2B5EF4-FFF2-40B4-BE49-F238E27FC236}">
                  <a16:creationId xmlns:a16="http://schemas.microsoft.com/office/drawing/2014/main" id="{C0AC6A89-12C1-4474-B37B-2E7373CFA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333" y="4737069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4" name="Rectangle 371">
              <a:extLst>
                <a:ext uri="{FF2B5EF4-FFF2-40B4-BE49-F238E27FC236}">
                  <a16:creationId xmlns:a16="http://schemas.microsoft.com/office/drawing/2014/main" id="{2F13A469-50CE-4DB0-AF12-664DCFDA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108" y="4716431"/>
              <a:ext cx="2222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5" name="Rectangle 372">
              <a:extLst>
                <a:ext uri="{FF2B5EF4-FFF2-40B4-BE49-F238E27FC236}">
                  <a16:creationId xmlns:a16="http://schemas.microsoft.com/office/drawing/2014/main" id="{3F4363F9-737C-4845-B8A7-C6701C586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471" y="4694206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6" name="Rectangle 373">
              <a:extLst>
                <a:ext uri="{FF2B5EF4-FFF2-40B4-BE49-F238E27FC236}">
                  <a16:creationId xmlns:a16="http://schemas.microsoft.com/office/drawing/2014/main" id="{1F416010-6AB8-432F-9306-51E52C8E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833" y="4694206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7" name="Rectangle 374">
              <a:extLst>
                <a:ext uri="{FF2B5EF4-FFF2-40B4-BE49-F238E27FC236}">
                  <a16:creationId xmlns:a16="http://schemas.microsoft.com/office/drawing/2014/main" id="{E0402F6B-2332-4B72-BF14-16C9E5914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608" y="4716431"/>
              <a:ext cx="2222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8" name="Rectangle 375">
              <a:extLst>
                <a:ext uri="{FF2B5EF4-FFF2-40B4-BE49-F238E27FC236}">
                  <a16:creationId xmlns:a16="http://schemas.microsoft.com/office/drawing/2014/main" id="{006815B3-AF98-4782-88FE-DE8C167F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858" y="4684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9" name="Rectangle 376">
              <a:extLst>
                <a:ext uri="{FF2B5EF4-FFF2-40B4-BE49-F238E27FC236}">
                  <a16:creationId xmlns:a16="http://schemas.microsoft.com/office/drawing/2014/main" id="{62363487-4D6D-4511-BCB7-9C4BF6CA1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221" y="46624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0" name="Rectangle 377">
              <a:extLst>
                <a:ext uri="{FF2B5EF4-FFF2-40B4-BE49-F238E27FC236}">
                  <a16:creationId xmlns:a16="http://schemas.microsoft.com/office/drawing/2014/main" id="{96D6E671-5903-4C70-8DCC-8D7F21AC5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471" y="469420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1" name="Rectangle 378">
              <a:extLst>
                <a:ext uri="{FF2B5EF4-FFF2-40B4-BE49-F238E27FC236}">
                  <a16:creationId xmlns:a16="http://schemas.microsoft.com/office/drawing/2014/main" id="{5165CDD2-F43E-4F35-9A5F-160788E52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833" y="47259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2" name="Rectangle 379">
              <a:extLst>
                <a:ext uri="{FF2B5EF4-FFF2-40B4-BE49-F238E27FC236}">
                  <a16:creationId xmlns:a16="http://schemas.microsoft.com/office/drawing/2014/main" id="{A18E273A-8B31-4889-A0B5-6AF6569D9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196" y="469420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3" name="Rectangle 380">
              <a:extLst>
                <a:ext uri="{FF2B5EF4-FFF2-40B4-BE49-F238E27FC236}">
                  <a16:creationId xmlns:a16="http://schemas.microsoft.com/office/drawing/2014/main" id="{362A7D7F-2317-4CE4-B7E9-397782DD4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971" y="4705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4" name="Rectangle 381">
              <a:extLst>
                <a:ext uri="{FF2B5EF4-FFF2-40B4-BE49-F238E27FC236}">
                  <a16:creationId xmlns:a16="http://schemas.microsoft.com/office/drawing/2014/main" id="{3CC5A105-28EE-47EA-9C8C-536E5679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333" y="46735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5" name="Rectangle 382">
              <a:extLst>
                <a:ext uri="{FF2B5EF4-FFF2-40B4-BE49-F238E27FC236}">
                  <a16:creationId xmlns:a16="http://schemas.microsoft.com/office/drawing/2014/main" id="{7393C5B8-D5C0-46EF-9B5D-DF9A8138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696" y="46418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6" name="Rectangle 383">
              <a:extLst>
                <a:ext uri="{FF2B5EF4-FFF2-40B4-BE49-F238E27FC236}">
                  <a16:creationId xmlns:a16="http://schemas.microsoft.com/office/drawing/2014/main" id="{7AEB3E91-DA8A-4128-855B-62D943130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471" y="4705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7" name="Rectangle 384">
              <a:extLst>
                <a:ext uri="{FF2B5EF4-FFF2-40B4-BE49-F238E27FC236}">
                  <a16:creationId xmlns:a16="http://schemas.microsoft.com/office/drawing/2014/main" id="{3C34EBD3-0830-4EA6-972C-56423A9F8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833" y="46624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8" name="Rectangle 385">
              <a:extLst>
                <a:ext uri="{FF2B5EF4-FFF2-40B4-BE49-F238E27FC236}">
                  <a16:creationId xmlns:a16="http://schemas.microsoft.com/office/drawing/2014/main" id="{F656788B-A7FA-4293-A577-533502052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196" y="46624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9" name="Rectangle 386">
              <a:extLst>
                <a:ext uri="{FF2B5EF4-FFF2-40B4-BE49-F238E27FC236}">
                  <a16:creationId xmlns:a16="http://schemas.microsoft.com/office/drawing/2014/main" id="{F29D7835-1175-4206-A132-BEEBB6EF1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971" y="4652931"/>
              <a:ext cx="2222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0" name="Rectangle 387">
              <a:extLst>
                <a:ext uri="{FF2B5EF4-FFF2-40B4-BE49-F238E27FC236}">
                  <a16:creationId xmlns:a16="http://schemas.microsoft.com/office/drawing/2014/main" id="{C7C010A0-6B7C-4C66-ABFB-CB19506D3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333" y="4610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1" name="Rectangle 388">
              <a:extLst>
                <a:ext uri="{FF2B5EF4-FFF2-40B4-BE49-F238E27FC236}">
                  <a16:creationId xmlns:a16="http://schemas.microsoft.com/office/drawing/2014/main" id="{936C5D7C-6864-404C-9246-67C71CE7A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696" y="4610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2" name="Rectangle 389">
              <a:extLst>
                <a:ext uri="{FF2B5EF4-FFF2-40B4-BE49-F238E27FC236}">
                  <a16:creationId xmlns:a16="http://schemas.microsoft.com/office/drawing/2014/main" id="{2441A252-636A-4ABB-81C5-2E708C347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471" y="4578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3" name="Rectangle 390">
              <a:extLst>
                <a:ext uri="{FF2B5EF4-FFF2-40B4-BE49-F238E27FC236}">
                  <a16:creationId xmlns:a16="http://schemas.microsoft.com/office/drawing/2014/main" id="{6674E057-536E-4921-9F05-AE6529263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833" y="45989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4" name="Rectangle 391">
              <a:extLst>
                <a:ext uri="{FF2B5EF4-FFF2-40B4-BE49-F238E27FC236}">
                  <a16:creationId xmlns:a16="http://schemas.microsoft.com/office/drawing/2014/main" id="{3CBC1130-A57A-4F7A-9B73-5374FD669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196" y="458943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5" name="Rectangle 392">
              <a:extLst>
                <a:ext uri="{FF2B5EF4-FFF2-40B4-BE49-F238E27FC236}">
                  <a16:creationId xmlns:a16="http://schemas.microsoft.com/office/drawing/2014/main" id="{99A75D61-5DBE-4CBF-B378-8ECAA5838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971" y="45783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6" name="Rectangle 393">
              <a:extLst>
                <a:ext uri="{FF2B5EF4-FFF2-40B4-BE49-F238E27FC236}">
                  <a16:creationId xmlns:a16="http://schemas.microsoft.com/office/drawing/2014/main" id="{E30B8880-6C54-4BC1-8277-9DCAD3DD9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333" y="453545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" name="Rectangle 394">
              <a:extLst>
                <a:ext uri="{FF2B5EF4-FFF2-40B4-BE49-F238E27FC236}">
                  <a16:creationId xmlns:a16="http://schemas.microsoft.com/office/drawing/2014/main" id="{A25787CA-7DAB-41B9-B739-BC5240010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696" y="4483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" name="Rectangle 395">
              <a:extLst>
                <a:ext uri="{FF2B5EF4-FFF2-40B4-BE49-F238E27FC236}">
                  <a16:creationId xmlns:a16="http://schemas.microsoft.com/office/drawing/2014/main" id="{CEF3EFA9-605B-4BA4-98A1-7D7D13E2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946" y="4483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9" name="Rectangle 396">
              <a:extLst>
                <a:ext uri="{FF2B5EF4-FFF2-40B4-BE49-F238E27FC236}">
                  <a16:creationId xmlns:a16="http://schemas.microsoft.com/office/drawing/2014/main" id="{974CD88C-3925-4C70-B3F3-F7D2C745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833" y="4430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0" name="Rectangle 397">
              <a:extLst>
                <a:ext uri="{FF2B5EF4-FFF2-40B4-BE49-F238E27FC236}">
                  <a16:creationId xmlns:a16="http://schemas.microsoft.com/office/drawing/2014/main" id="{C86047E5-49CA-437B-BD0E-BE7207F29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083" y="43878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1" name="Rectangle 398">
              <a:extLst>
                <a:ext uri="{FF2B5EF4-FFF2-40B4-BE49-F238E27FC236}">
                  <a16:creationId xmlns:a16="http://schemas.microsoft.com/office/drawing/2014/main" id="{5084C540-DBDB-4EB1-A713-57F366480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558" y="4356069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2" name="Rectangle 399">
              <a:extLst>
                <a:ext uri="{FF2B5EF4-FFF2-40B4-BE49-F238E27FC236}">
                  <a16:creationId xmlns:a16="http://schemas.microsoft.com/office/drawing/2014/main" id="{81208BC0-CCD8-4543-860E-34E1BBB2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808" y="43147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3" name="Rectangle 400">
              <a:extLst>
                <a:ext uri="{FF2B5EF4-FFF2-40B4-BE49-F238E27FC236}">
                  <a16:creationId xmlns:a16="http://schemas.microsoft.com/office/drawing/2014/main" id="{E09D3EEB-0F61-44AE-9CCD-377E43BA7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583" y="430368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" name="Rectangle 401">
              <a:extLst>
                <a:ext uri="{FF2B5EF4-FFF2-40B4-BE49-F238E27FC236}">
                  <a16:creationId xmlns:a16="http://schemas.microsoft.com/office/drawing/2014/main" id="{17732A2D-737C-4AB5-9681-E56F38589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946" y="42290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5" name="Rectangle 402">
              <a:extLst>
                <a:ext uri="{FF2B5EF4-FFF2-40B4-BE49-F238E27FC236}">
                  <a16:creationId xmlns:a16="http://schemas.microsoft.com/office/drawing/2014/main" id="{95E55A0B-333B-46DA-95A4-D43055D43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308" y="41560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6" name="Rectangle 403">
              <a:extLst>
                <a:ext uri="{FF2B5EF4-FFF2-40B4-BE49-F238E27FC236}">
                  <a16:creationId xmlns:a16="http://schemas.microsoft.com/office/drawing/2014/main" id="{8ABC62B6-B3D3-4EB1-AE9A-E6209F739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083" y="41655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7" name="Rectangle 404">
              <a:extLst>
                <a:ext uri="{FF2B5EF4-FFF2-40B4-BE49-F238E27FC236}">
                  <a16:creationId xmlns:a16="http://schemas.microsoft.com/office/drawing/2014/main" id="{EC064D96-9569-4AC2-8BEC-F622D423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446" y="41242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8" name="Rectangle 405">
              <a:extLst>
                <a:ext uri="{FF2B5EF4-FFF2-40B4-BE49-F238E27FC236}">
                  <a16:creationId xmlns:a16="http://schemas.microsoft.com/office/drawing/2014/main" id="{2F134C3B-1880-44D6-B859-54D02EC69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333" y="4040156"/>
              <a:ext cx="2222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Rectangle 407">
              <a:extLst>
                <a:ext uri="{FF2B5EF4-FFF2-40B4-BE49-F238E27FC236}">
                  <a16:creationId xmlns:a16="http://schemas.microsoft.com/office/drawing/2014/main" id="{208B4AEE-4364-4783-B566-4F2814994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6583" y="40401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408">
              <a:extLst>
                <a:ext uri="{FF2B5EF4-FFF2-40B4-BE49-F238E27FC236}">
                  <a16:creationId xmlns:a16="http://schemas.microsoft.com/office/drawing/2014/main" id="{58BD24EE-4367-4995-9FF2-25E0E36C7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058" y="3976657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409">
              <a:extLst>
                <a:ext uri="{FF2B5EF4-FFF2-40B4-BE49-F238E27FC236}">
                  <a16:creationId xmlns:a16="http://schemas.microsoft.com/office/drawing/2014/main" id="{4AA545FD-BD24-4D64-969F-FECE5A4FA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833" y="38909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410">
              <a:extLst>
                <a:ext uri="{FF2B5EF4-FFF2-40B4-BE49-F238E27FC236}">
                  <a16:creationId xmlns:a16="http://schemas.microsoft.com/office/drawing/2014/main" id="{D81FC9EA-CD6B-4A15-981E-4BBDF5375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196" y="38909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11">
              <a:extLst>
                <a:ext uri="{FF2B5EF4-FFF2-40B4-BE49-F238E27FC236}">
                  <a16:creationId xmlns:a16="http://schemas.microsoft.com/office/drawing/2014/main" id="{AD7A0E50-9B6C-4782-85F7-6D0ADE970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558" y="38274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Rectangle 412">
              <a:extLst>
                <a:ext uri="{FF2B5EF4-FFF2-40B4-BE49-F238E27FC236}">
                  <a16:creationId xmlns:a16="http://schemas.microsoft.com/office/drawing/2014/main" id="{038E80DF-5078-4358-B5A5-9E8D50AC7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333" y="3763932"/>
              <a:ext cx="2222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413">
              <a:extLst>
                <a:ext uri="{FF2B5EF4-FFF2-40B4-BE49-F238E27FC236}">
                  <a16:creationId xmlns:a16="http://schemas.microsoft.com/office/drawing/2014/main" id="{28857887-8A3B-4557-8919-329CCC282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583" y="37226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14">
              <a:extLst>
                <a:ext uri="{FF2B5EF4-FFF2-40B4-BE49-F238E27FC236}">
                  <a16:creationId xmlns:a16="http://schemas.microsoft.com/office/drawing/2014/main" id="{8863427F-80E0-47A1-96A2-42CA8A62C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946" y="36591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415">
              <a:extLst>
                <a:ext uri="{FF2B5EF4-FFF2-40B4-BE49-F238E27FC236}">
                  <a16:creationId xmlns:a16="http://schemas.microsoft.com/office/drawing/2014/main" id="{A9FECFCF-E8C1-4AF7-9B24-506E1D18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308" y="36067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416">
              <a:extLst>
                <a:ext uri="{FF2B5EF4-FFF2-40B4-BE49-F238E27FC236}">
                  <a16:creationId xmlns:a16="http://schemas.microsoft.com/office/drawing/2014/main" id="{A626B556-7034-4AC6-881B-354B74B38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083" y="35639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17">
              <a:extLst>
                <a:ext uri="{FF2B5EF4-FFF2-40B4-BE49-F238E27FC236}">
                  <a16:creationId xmlns:a16="http://schemas.microsoft.com/office/drawing/2014/main" id="{166EEB37-B917-4625-8CD2-DC54017AD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446" y="35210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418">
              <a:extLst>
                <a:ext uri="{FF2B5EF4-FFF2-40B4-BE49-F238E27FC236}">
                  <a16:creationId xmlns:a16="http://schemas.microsoft.com/office/drawing/2014/main" id="{625E6A67-AE07-4EEA-BA8C-49FC4436A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808" y="34575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19">
              <a:extLst>
                <a:ext uri="{FF2B5EF4-FFF2-40B4-BE49-F238E27FC236}">
                  <a16:creationId xmlns:a16="http://schemas.microsoft.com/office/drawing/2014/main" id="{E3A7E58F-FF72-4965-A24C-DCFE07D01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171" y="34051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420">
              <a:extLst>
                <a:ext uri="{FF2B5EF4-FFF2-40B4-BE49-F238E27FC236}">
                  <a16:creationId xmlns:a16="http://schemas.microsoft.com/office/drawing/2014/main" id="{F0DDE852-ED44-48EE-AA5E-42F46D6DD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946" y="33622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21">
              <a:extLst>
                <a:ext uri="{FF2B5EF4-FFF2-40B4-BE49-F238E27FC236}">
                  <a16:creationId xmlns:a16="http://schemas.microsoft.com/office/drawing/2014/main" id="{CE40A557-2961-493D-9D06-18EF11DE1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308" y="33210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422">
              <a:extLst>
                <a:ext uri="{FF2B5EF4-FFF2-40B4-BE49-F238E27FC236}">
                  <a16:creationId xmlns:a16="http://schemas.microsoft.com/office/drawing/2014/main" id="{226F4ACA-4CEF-40F3-8B71-BD561D31D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671" y="32575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423">
              <a:extLst>
                <a:ext uri="{FF2B5EF4-FFF2-40B4-BE49-F238E27FC236}">
                  <a16:creationId xmlns:a16="http://schemas.microsoft.com/office/drawing/2014/main" id="{2DA3ECA3-14D8-4332-A5C4-8C2736D31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446" y="32051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424">
              <a:extLst>
                <a:ext uri="{FF2B5EF4-FFF2-40B4-BE49-F238E27FC236}">
                  <a16:creationId xmlns:a16="http://schemas.microsoft.com/office/drawing/2014/main" id="{9F05CD19-8AE7-4ACB-9D3B-2D256A9F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808" y="31416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Rectangle 425">
              <a:extLst>
                <a:ext uri="{FF2B5EF4-FFF2-40B4-BE49-F238E27FC236}">
                  <a16:creationId xmlns:a16="http://schemas.microsoft.com/office/drawing/2014/main" id="{6A7A77AF-0AF5-4CA9-9B68-0337CA4F4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171" y="30781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204A1294-05F3-4B96-BFF5-131BBBBF4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946" y="30559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427">
              <a:extLst>
                <a:ext uri="{FF2B5EF4-FFF2-40B4-BE49-F238E27FC236}">
                  <a16:creationId xmlns:a16="http://schemas.microsoft.com/office/drawing/2014/main" id="{E1145B6E-0A75-4EA1-A130-65F9759FE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308" y="30146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28">
              <a:extLst>
                <a:ext uri="{FF2B5EF4-FFF2-40B4-BE49-F238E27FC236}">
                  <a16:creationId xmlns:a16="http://schemas.microsoft.com/office/drawing/2014/main" id="{7C9F23FD-F979-4682-9329-CAC82AEAC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671" y="29717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Rectangle 429">
              <a:extLst>
                <a:ext uri="{FF2B5EF4-FFF2-40B4-BE49-F238E27FC236}">
                  <a16:creationId xmlns:a16="http://schemas.microsoft.com/office/drawing/2014/main" id="{22822846-5D06-4737-A770-1FE3F60F2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446" y="29400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430">
              <a:extLst>
                <a:ext uri="{FF2B5EF4-FFF2-40B4-BE49-F238E27FC236}">
                  <a16:creationId xmlns:a16="http://schemas.microsoft.com/office/drawing/2014/main" id="{E4F80158-9AF2-4A47-8B64-3E2BA05D5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808" y="28765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431">
              <a:extLst>
                <a:ext uri="{FF2B5EF4-FFF2-40B4-BE49-F238E27FC236}">
                  <a16:creationId xmlns:a16="http://schemas.microsoft.com/office/drawing/2014/main" id="{E98161E2-7A22-4402-83E5-5590A594B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058" y="28241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Rectangle 432">
              <a:extLst>
                <a:ext uri="{FF2B5EF4-FFF2-40B4-BE49-F238E27FC236}">
                  <a16:creationId xmlns:a16="http://schemas.microsoft.com/office/drawing/2014/main" id="{2C0EE908-4896-44BB-97FF-34A457750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421" y="2771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33">
              <a:extLst>
                <a:ext uri="{FF2B5EF4-FFF2-40B4-BE49-F238E27FC236}">
                  <a16:creationId xmlns:a16="http://schemas.microsoft.com/office/drawing/2014/main" id="{73792A95-DD1F-418F-AF2F-BACF00BE0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96" y="27288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34">
              <a:extLst>
                <a:ext uri="{FF2B5EF4-FFF2-40B4-BE49-F238E27FC236}">
                  <a16:creationId xmlns:a16="http://schemas.microsoft.com/office/drawing/2014/main" id="{6C821C88-7CD4-4FD6-907B-269D6543D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558" y="2686019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35">
              <a:extLst>
                <a:ext uri="{FF2B5EF4-FFF2-40B4-BE49-F238E27FC236}">
                  <a16:creationId xmlns:a16="http://schemas.microsoft.com/office/drawing/2014/main" id="{0303BE1C-390C-43C2-8645-43226B795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921" y="26653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36">
              <a:extLst>
                <a:ext uri="{FF2B5EF4-FFF2-40B4-BE49-F238E27FC236}">
                  <a16:creationId xmlns:a16="http://schemas.microsoft.com/office/drawing/2014/main" id="{0735C3A7-063B-402A-B7D5-542DE5DD6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283" y="2601882"/>
              <a:ext cx="30163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7">
              <a:extLst>
                <a:ext uri="{FF2B5EF4-FFF2-40B4-BE49-F238E27FC236}">
                  <a16:creationId xmlns:a16="http://schemas.microsoft.com/office/drawing/2014/main" id="{122C2E3C-2B1A-45F9-B42D-1521EBE31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058" y="2560607"/>
              <a:ext cx="31750" cy="30162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438">
              <a:extLst>
                <a:ext uri="{FF2B5EF4-FFF2-40B4-BE49-F238E27FC236}">
                  <a16:creationId xmlns:a16="http://schemas.microsoft.com/office/drawing/2014/main" id="{A277D00A-1010-44E0-9B30-A652830C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421" y="25383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39">
              <a:extLst>
                <a:ext uri="{FF2B5EF4-FFF2-40B4-BE49-F238E27FC236}">
                  <a16:creationId xmlns:a16="http://schemas.microsoft.com/office/drawing/2014/main" id="{49313005-53DC-4F5A-81CA-465D6965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783" y="24748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440">
              <a:extLst>
                <a:ext uri="{FF2B5EF4-FFF2-40B4-BE49-F238E27FC236}">
                  <a16:creationId xmlns:a16="http://schemas.microsoft.com/office/drawing/2014/main" id="{F25FBF47-FAE0-40BA-A834-243BD4AED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558" y="2465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41">
              <a:extLst>
                <a:ext uri="{FF2B5EF4-FFF2-40B4-BE49-F238E27FC236}">
                  <a16:creationId xmlns:a16="http://schemas.microsoft.com/office/drawing/2014/main" id="{4F40FB7E-CEB8-44D2-BB71-0276E2B0B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921" y="23701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442">
              <a:extLst>
                <a:ext uri="{FF2B5EF4-FFF2-40B4-BE49-F238E27FC236}">
                  <a16:creationId xmlns:a16="http://schemas.microsoft.com/office/drawing/2014/main" id="{8B308D44-E84A-44A2-880C-AA234722C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283" y="23161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43">
              <a:extLst>
                <a:ext uri="{FF2B5EF4-FFF2-40B4-BE49-F238E27FC236}">
                  <a16:creationId xmlns:a16="http://schemas.microsoft.com/office/drawing/2014/main" id="{95639270-6557-411A-8987-4A510CED8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058" y="2231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444">
              <a:extLst>
                <a:ext uri="{FF2B5EF4-FFF2-40B4-BE49-F238E27FC236}">
                  <a16:creationId xmlns:a16="http://schemas.microsoft.com/office/drawing/2014/main" id="{CB8BEB2A-2F5F-4730-A756-F6E8CBE7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421" y="20732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445">
              <a:extLst>
                <a:ext uri="{FF2B5EF4-FFF2-40B4-BE49-F238E27FC236}">
                  <a16:creationId xmlns:a16="http://schemas.microsoft.com/office/drawing/2014/main" id="{7D2FAF14-CD5F-40EA-AF45-B14647890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783" y="1977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446">
              <a:extLst>
                <a:ext uri="{FF2B5EF4-FFF2-40B4-BE49-F238E27FC236}">
                  <a16:creationId xmlns:a16="http://schemas.microsoft.com/office/drawing/2014/main" id="{C2479622-A021-4A4C-9FB3-BD95163C6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558" y="19684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447">
              <a:extLst>
                <a:ext uri="{FF2B5EF4-FFF2-40B4-BE49-F238E27FC236}">
                  <a16:creationId xmlns:a16="http://schemas.microsoft.com/office/drawing/2014/main" id="{68E86CAD-E27F-4139-8EC0-A91C4EAD4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921" y="1957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448">
              <a:extLst>
                <a:ext uri="{FF2B5EF4-FFF2-40B4-BE49-F238E27FC236}">
                  <a16:creationId xmlns:a16="http://schemas.microsoft.com/office/drawing/2014/main" id="{08DE3C07-C1AA-45DD-B797-8457396E4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283" y="1936719"/>
              <a:ext cx="4127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449">
              <a:extLst>
                <a:ext uri="{FF2B5EF4-FFF2-40B4-BE49-F238E27FC236}">
                  <a16:creationId xmlns:a16="http://schemas.microsoft.com/office/drawing/2014/main" id="{81355385-8DFE-4270-93FC-F77F1B2C5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058" y="19462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450">
              <a:extLst>
                <a:ext uri="{FF2B5EF4-FFF2-40B4-BE49-F238E27FC236}">
                  <a16:creationId xmlns:a16="http://schemas.microsoft.com/office/drawing/2014/main" id="{17DAD212-62A4-4A90-946F-DC1FD98CF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421" y="19256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451">
              <a:extLst>
                <a:ext uri="{FF2B5EF4-FFF2-40B4-BE49-F238E27FC236}">
                  <a16:creationId xmlns:a16="http://schemas.microsoft.com/office/drawing/2014/main" id="{2A4B0599-8801-4009-97CA-40A52C58B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783" y="19256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452">
              <a:extLst>
                <a:ext uri="{FF2B5EF4-FFF2-40B4-BE49-F238E27FC236}">
                  <a16:creationId xmlns:a16="http://schemas.microsoft.com/office/drawing/2014/main" id="{E807AE03-95EB-41CB-9C31-D8AB3F173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558" y="19144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453">
              <a:extLst>
                <a:ext uri="{FF2B5EF4-FFF2-40B4-BE49-F238E27FC236}">
                  <a16:creationId xmlns:a16="http://schemas.microsoft.com/office/drawing/2014/main" id="{C21BE4CA-7FA2-4FE8-91FD-7CBF55756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921" y="19256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454">
              <a:extLst>
                <a:ext uri="{FF2B5EF4-FFF2-40B4-BE49-F238E27FC236}">
                  <a16:creationId xmlns:a16="http://schemas.microsoft.com/office/drawing/2014/main" id="{52A5D7B6-3DC6-48A3-B966-75AA592C9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283" y="1904969"/>
              <a:ext cx="4127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455">
              <a:extLst>
                <a:ext uri="{FF2B5EF4-FFF2-40B4-BE49-F238E27FC236}">
                  <a16:creationId xmlns:a16="http://schemas.microsoft.com/office/drawing/2014/main" id="{377A6268-1D92-4936-952C-1CFA3E92C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171" y="19256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Rectangle 456">
              <a:extLst>
                <a:ext uri="{FF2B5EF4-FFF2-40B4-BE49-F238E27FC236}">
                  <a16:creationId xmlns:a16="http://schemas.microsoft.com/office/drawing/2014/main" id="{70F5A460-58B8-4771-8898-077DE98B5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533" y="19049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Rectangle 457">
              <a:extLst>
                <a:ext uri="{FF2B5EF4-FFF2-40B4-BE49-F238E27FC236}">
                  <a16:creationId xmlns:a16="http://schemas.microsoft.com/office/drawing/2014/main" id="{82F0FC19-3721-451B-A1A4-3E3570F47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896" y="19049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Rectangle 458">
              <a:extLst>
                <a:ext uri="{FF2B5EF4-FFF2-40B4-BE49-F238E27FC236}">
                  <a16:creationId xmlns:a16="http://schemas.microsoft.com/office/drawing/2014/main" id="{96AFF2BA-EA1B-4A9F-BDCE-593E0F66F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783" y="1925607"/>
              <a:ext cx="206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Rectangle 459">
              <a:extLst>
                <a:ext uri="{FF2B5EF4-FFF2-40B4-BE49-F238E27FC236}">
                  <a16:creationId xmlns:a16="http://schemas.microsoft.com/office/drawing/2014/main" id="{C6AE85D6-5EEA-40AE-9D78-EB906118A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146" y="19462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Rectangle 460">
              <a:extLst>
                <a:ext uri="{FF2B5EF4-FFF2-40B4-BE49-F238E27FC236}">
                  <a16:creationId xmlns:a16="http://schemas.microsoft.com/office/drawing/2014/main" id="{B7328FE6-3FDB-438C-8541-555B15D1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921" y="19367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Rectangle 461">
              <a:extLst>
                <a:ext uri="{FF2B5EF4-FFF2-40B4-BE49-F238E27FC236}">
                  <a16:creationId xmlns:a16="http://schemas.microsoft.com/office/drawing/2014/main" id="{58FF9EAA-B86C-48F7-93DA-FD30D64E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283" y="1957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Rectangle 462">
              <a:extLst>
                <a:ext uri="{FF2B5EF4-FFF2-40B4-BE49-F238E27FC236}">
                  <a16:creationId xmlns:a16="http://schemas.microsoft.com/office/drawing/2014/main" id="{E242B6F7-53A8-4B10-BDC0-060FFC2C2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646" y="1977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Rectangle 463">
              <a:extLst>
                <a:ext uri="{FF2B5EF4-FFF2-40B4-BE49-F238E27FC236}">
                  <a16:creationId xmlns:a16="http://schemas.microsoft.com/office/drawing/2014/main" id="{1D695585-EACF-49DC-A2D9-13DA9F9EE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421" y="1957357"/>
              <a:ext cx="42863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Rectangle 464">
              <a:extLst>
                <a:ext uri="{FF2B5EF4-FFF2-40B4-BE49-F238E27FC236}">
                  <a16:creationId xmlns:a16="http://schemas.microsoft.com/office/drawing/2014/main" id="{6A050166-0AB9-4A9C-87EB-4256C8C15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896" y="20002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Rectangle 465">
              <a:extLst>
                <a:ext uri="{FF2B5EF4-FFF2-40B4-BE49-F238E27FC236}">
                  <a16:creationId xmlns:a16="http://schemas.microsoft.com/office/drawing/2014/main" id="{D6F1D276-D008-4F72-8F04-16ADB44F1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671" y="20208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Rectangle 466">
              <a:extLst>
                <a:ext uri="{FF2B5EF4-FFF2-40B4-BE49-F238E27FC236}">
                  <a16:creationId xmlns:a16="http://schemas.microsoft.com/office/drawing/2014/main" id="{28C29E32-72E2-4DC9-ABE1-8C1CBD11C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033" y="2009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Rectangle 467">
              <a:extLst>
                <a:ext uri="{FF2B5EF4-FFF2-40B4-BE49-F238E27FC236}">
                  <a16:creationId xmlns:a16="http://schemas.microsoft.com/office/drawing/2014/main" id="{D6A05D9C-80AD-49AB-BEA6-A1B6DC8AB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921" y="2009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Rectangle 468">
              <a:extLst>
                <a:ext uri="{FF2B5EF4-FFF2-40B4-BE49-F238E27FC236}">
                  <a16:creationId xmlns:a16="http://schemas.microsoft.com/office/drawing/2014/main" id="{E52D7E8C-911B-4634-85A1-25447FF45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283" y="20414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Rectangle 469">
              <a:extLst>
                <a:ext uri="{FF2B5EF4-FFF2-40B4-BE49-F238E27FC236}">
                  <a16:creationId xmlns:a16="http://schemas.microsoft.com/office/drawing/2014/main" id="{D1A33639-AA94-4173-BBC5-B851DE1A2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646" y="20526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Rectangle 470">
              <a:extLst>
                <a:ext uri="{FF2B5EF4-FFF2-40B4-BE49-F238E27FC236}">
                  <a16:creationId xmlns:a16="http://schemas.microsoft.com/office/drawing/2014/main" id="{03E567B0-FEAA-4ABA-AD49-AD46C56A7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421" y="20526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Rectangle 471">
              <a:extLst>
                <a:ext uri="{FF2B5EF4-FFF2-40B4-BE49-F238E27FC236}">
                  <a16:creationId xmlns:a16="http://schemas.microsoft.com/office/drawing/2014/main" id="{DD28C37D-42C5-4207-A483-5A3E8D7E4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896" y="209546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Rectangle 472">
              <a:extLst>
                <a:ext uri="{FF2B5EF4-FFF2-40B4-BE49-F238E27FC236}">
                  <a16:creationId xmlns:a16="http://schemas.microsoft.com/office/drawing/2014/main" id="{39C0D8A5-7D2D-4B7C-AAC2-9A6546139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671" y="2104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Rectangle 473">
              <a:extLst>
                <a:ext uri="{FF2B5EF4-FFF2-40B4-BE49-F238E27FC236}">
                  <a16:creationId xmlns:a16="http://schemas.microsoft.com/office/drawing/2014/main" id="{515105A9-A1DA-4417-9353-C6A540BB9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033" y="20732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Rectangle 474">
              <a:extLst>
                <a:ext uri="{FF2B5EF4-FFF2-40B4-BE49-F238E27FC236}">
                  <a16:creationId xmlns:a16="http://schemas.microsoft.com/office/drawing/2014/main" id="{2F92887C-E59D-445A-ABC4-6FA74318D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396" y="2104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Rectangle 475">
              <a:extLst>
                <a:ext uri="{FF2B5EF4-FFF2-40B4-BE49-F238E27FC236}">
                  <a16:creationId xmlns:a16="http://schemas.microsoft.com/office/drawing/2014/main" id="{E5CF0E2E-6E08-4CC6-9F5D-C346957E1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283" y="2104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Rectangle 476">
              <a:extLst>
                <a:ext uri="{FF2B5EF4-FFF2-40B4-BE49-F238E27FC236}">
                  <a16:creationId xmlns:a16="http://schemas.microsoft.com/office/drawing/2014/main" id="{830228DC-3E49-49F4-A529-BC3B93C29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646" y="2127219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Rectangle 477">
              <a:extLst>
                <a:ext uri="{FF2B5EF4-FFF2-40B4-BE49-F238E27FC236}">
                  <a16:creationId xmlns:a16="http://schemas.microsoft.com/office/drawing/2014/main" id="{DD9ECD68-B832-4907-82A7-E00CCFD71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21" y="2136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" name="Rectangle 478">
              <a:extLst>
                <a:ext uri="{FF2B5EF4-FFF2-40B4-BE49-F238E27FC236}">
                  <a16:creationId xmlns:a16="http://schemas.microsoft.com/office/drawing/2014/main" id="{716079FC-1FE6-4255-B355-0D711B379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896" y="2158969"/>
              <a:ext cx="31750" cy="30162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" name="Rectangle 479">
              <a:extLst>
                <a:ext uri="{FF2B5EF4-FFF2-40B4-BE49-F238E27FC236}">
                  <a16:creationId xmlns:a16="http://schemas.microsoft.com/office/drawing/2014/main" id="{B4ACD8E1-17A8-4E24-B7CF-78BB8B409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258" y="2168494"/>
              <a:ext cx="30163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Rectangle 480">
              <a:extLst>
                <a:ext uri="{FF2B5EF4-FFF2-40B4-BE49-F238E27FC236}">
                  <a16:creationId xmlns:a16="http://schemas.microsoft.com/office/drawing/2014/main" id="{28D00823-0CE9-4FF6-A715-E9D880DF8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033" y="21684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Rectangle 481">
              <a:extLst>
                <a:ext uri="{FF2B5EF4-FFF2-40B4-BE49-F238E27FC236}">
                  <a16:creationId xmlns:a16="http://schemas.microsoft.com/office/drawing/2014/main" id="{8ADD09AD-C1EC-4AE1-9E13-B1C6FE404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508" y="21891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Rectangle 482">
              <a:extLst>
                <a:ext uri="{FF2B5EF4-FFF2-40B4-BE49-F238E27FC236}">
                  <a16:creationId xmlns:a16="http://schemas.microsoft.com/office/drawing/2014/main" id="{7F9DD4CB-4394-4B2D-AB9F-E90A10512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283" y="2211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Rectangle 483">
              <a:extLst>
                <a:ext uri="{FF2B5EF4-FFF2-40B4-BE49-F238E27FC236}">
                  <a16:creationId xmlns:a16="http://schemas.microsoft.com/office/drawing/2014/main" id="{1025E19C-A863-4457-8F48-4E97852BA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758" y="22208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Rectangle 484">
              <a:extLst>
                <a:ext uri="{FF2B5EF4-FFF2-40B4-BE49-F238E27FC236}">
                  <a16:creationId xmlns:a16="http://schemas.microsoft.com/office/drawing/2014/main" id="{88446F4B-8B4B-4BD6-AF16-28216CC3C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533" y="2231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" name="Rectangle 485">
              <a:extLst>
                <a:ext uri="{FF2B5EF4-FFF2-40B4-BE49-F238E27FC236}">
                  <a16:creationId xmlns:a16="http://schemas.microsoft.com/office/drawing/2014/main" id="{AD74B21C-9685-4DD8-9F1F-C454465C1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896" y="2231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" name="Rectangle 486">
              <a:extLst>
                <a:ext uri="{FF2B5EF4-FFF2-40B4-BE49-F238E27FC236}">
                  <a16:creationId xmlns:a16="http://schemas.microsoft.com/office/drawing/2014/main" id="{ACDF715D-0555-4ABB-BC3B-7C3C1DDCD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783" y="22431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Rectangle 487">
              <a:extLst>
                <a:ext uri="{FF2B5EF4-FFF2-40B4-BE49-F238E27FC236}">
                  <a16:creationId xmlns:a16="http://schemas.microsoft.com/office/drawing/2014/main" id="{23507C39-D811-471D-94B7-31FECAEED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146" y="2263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Rectangle 488">
              <a:extLst>
                <a:ext uri="{FF2B5EF4-FFF2-40B4-BE49-F238E27FC236}">
                  <a16:creationId xmlns:a16="http://schemas.microsoft.com/office/drawing/2014/main" id="{525C709A-DC7F-4EC7-AEE4-B7AF14F6D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033" y="22748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Rectangle 489">
              <a:extLst>
                <a:ext uri="{FF2B5EF4-FFF2-40B4-BE49-F238E27FC236}">
                  <a16:creationId xmlns:a16="http://schemas.microsoft.com/office/drawing/2014/main" id="{AF8BD689-D4BA-447A-9E3C-D8931CF7A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396" y="2263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" name="Rectangle 490">
              <a:extLst>
                <a:ext uri="{FF2B5EF4-FFF2-40B4-BE49-F238E27FC236}">
                  <a16:creationId xmlns:a16="http://schemas.microsoft.com/office/drawing/2014/main" id="{1AAAAEB2-6705-4517-B681-D0143B3BF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283" y="23066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" name="Rectangle 491">
              <a:extLst>
                <a:ext uri="{FF2B5EF4-FFF2-40B4-BE49-F238E27FC236}">
                  <a16:creationId xmlns:a16="http://schemas.microsoft.com/office/drawing/2014/main" id="{62001DB3-0B4E-4716-A388-ED4190A7F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646" y="22954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" name="Rectangle 492">
              <a:extLst>
                <a:ext uri="{FF2B5EF4-FFF2-40B4-BE49-F238E27FC236}">
                  <a16:creationId xmlns:a16="http://schemas.microsoft.com/office/drawing/2014/main" id="{8758E0E9-4EE2-4C20-92DC-C52054CA9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533" y="23272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Rectangle 493">
              <a:extLst>
                <a:ext uri="{FF2B5EF4-FFF2-40B4-BE49-F238E27FC236}">
                  <a16:creationId xmlns:a16="http://schemas.microsoft.com/office/drawing/2014/main" id="{FF23949D-6124-4DD3-B8E9-EBFC23B79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008" y="2338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" name="Rectangle 494">
              <a:extLst>
                <a:ext uri="{FF2B5EF4-FFF2-40B4-BE49-F238E27FC236}">
                  <a16:creationId xmlns:a16="http://schemas.microsoft.com/office/drawing/2014/main" id="{C43D9E55-1799-4928-B15B-C4DBEA3F2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783" y="2338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" name="Rectangle 495">
              <a:extLst>
                <a:ext uri="{FF2B5EF4-FFF2-40B4-BE49-F238E27FC236}">
                  <a16:creationId xmlns:a16="http://schemas.microsoft.com/office/drawing/2014/main" id="{F345E843-11ED-454F-ADE1-266DCFD31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258" y="2338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" name="Rectangle 496">
              <a:extLst>
                <a:ext uri="{FF2B5EF4-FFF2-40B4-BE49-F238E27FC236}">
                  <a16:creationId xmlns:a16="http://schemas.microsoft.com/office/drawing/2014/main" id="{AB0BC19A-608A-4358-AE8B-D5807A88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033" y="23589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4" name="Rectangle 497">
              <a:extLst>
                <a:ext uri="{FF2B5EF4-FFF2-40B4-BE49-F238E27FC236}">
                  <a16:creationId xmlns:a16="http://schemas.microsoft.com/office/drawing/2014/main" id="{96CB5F3C-2E1A-4ECD-B77C-1F6ECFFCF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508" y="23796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5" name="Rectangle 498">
              <a:extLst>
                <a:ext uri="{FF2B5EF4-FFF2-40B4-BE49-F238E27FC236}">
                  <a16:creationId xmlns:a16="http://schemas.microsoft.com/office/drawing/2014/main" id="{BA8E2E3C-E5AC-4E0D-A129-6CE57918B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2396" y="23796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" name="Rectangle 499">
              <a:extLst>
                <a:ext uri="{FF2B5EF4-FFF2-40B4-BE49-F238E27FC236}">
                  <a16:creationId xmlns:a16="http://schemas.microsoft.com/office/drawing/2014/main" id="{6A840BF3-8FEF-4A6B-80D1-B7BE866A6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283" y="2358994"/>
              <a:ext cx="2222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" name="Rectangle 500">
              <a:extLst>
                <a:ext uri="{FF2B5EF4-FFF2-40B4-BE49-F238E27FC236}">
                  <a16:creationId xmlns:a16="http://schemas.microsoft.com/office/drawing/2014/main" id="{34E6D972-C6AD-45F5-8D6F-A20DF679D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6" y="23796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" name="Rectangle 501">
              <a:extLst>
                <a:ext uri="{FF2B5EF4-FFF2-40B4-BE49-F238E27FC236}">
                  <a16:creationId xmlns:a16="http://schemas.microsoft.com/office/drawing/2014/main" id="{C0C5A6D7-CE66-4B79-90C5-56FE8BD08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533" y="2390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" name="Rectangle 502">
              <a:extLst>
                <a:ext uri="{FF2B5EF4-FFF2-40B4-BE49-F238E27FC236}">
                  <a16:creationId xmlns:a16="http://schemas.microsoft.com/office/drawing/2014/main" id="{CAE162C9-6231-49BE-824D-F1237DCB3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896" y="24113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" name="Rectangle 503">
              <a:extLst>
                <a:ext uri="{FF2B5EF4-FFF2-40B4-BE49-F238E27FC236}">
                  <a16:creationId xmlns:a16="http://schemas.microsoft.com/office/drawing/2014/main" id="{2B8A4BF0-CE03-4FE2-832E-60AC20297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783" y="24113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" name="Rectangle 504">
              <a:extLst>
                <a:ext uri="{FF2B5EF4-FFF2-40B4-BE49-F238E27FC236}">
                  <a16:creationId xmlns:a16="http://schemas.microsoft.com/office/drawing/2014/main" id="{B3D48E83-2CC7-4205-813E-818F3DBC4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258" y="24113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" name="Rectangle 505">
              <a:extLst>
                <a:ext uri="{FF2B5EF4-FFF2-40B4-BE49-F238E27FC236}">
                  <a16:creationId xmlns:a16="http://schemas.microsoft.com/office/drawing/2014/main" id="{2ACE3ADB-6C96-4280-9069-AD0D5BB6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621" y="2422494"/>
              <a:ext cx="30163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3" name="Rectangle 506">
              <a:extLst>
                <a:ext uri="{FF2B5EF4-FFF2-40B4-BE49-F238E27FC236}">
                  <a16:creationId xmlns:a16="http://schemas.microsoft.com/office/drawing/2014/main" id="{453C95BA-AECE-4381-9DE3-F72CC6A23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508" y="242249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4" name="Rectangle 507">
              <a:extLst>
                <a:ext uri="{FF2B5EF4-FFF2-40B4-BE49-F238E27FC236}">
                  <a16:creationId xmlns:a16="http://schemas.microsoft.com/office/drawing/2014/main" id="{F332EDB2-F32E-4F89-8FBE-E1019E2C7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396" y="24431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5" name="Rectangle 508">
              <a:extLst>
                <a:ext uri="{FF2B5EF4-FFF2-40B4-BE49-F238E27FC236}">
                  <a16:creationId xmlns:a16="http://schemas.microsoft.com/office/drawing/2014/main" id="{BFF0DA8A-F1B0-468A-9D37-28BCFBA98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871" y="24431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6" name="Rectangle 509">
              <a:extLst>
                <a:ext uri="{FF2B5EF4-FFF2-40B4-BE49-F238E27FC236}">
                  <a16:creationId xmlns:a16="http://schemas.microsoft.com/office/drawing/2014/main" id="{5F820F68-D97E-4F78-8E8D-D22362EE2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758" y="2465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7" name="Rectangle 510">
              <a:extLst>
                <a:ext uri="{FF2B5EF4-FFF2-40B4-BE49-F238E27FC236}">
                  <a16:creationId xmlns:a16="http://schemas.microsoft.com/office/drawing/2014/main" id="{48814A7A-80F1-46A6-BCD8-C4197651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121" y="24748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8" name="Rectangle 511">
              <a:extLst>
                <a:ext uri="{FF2B5EF4-FFF2-40B4-BE49-F238E27FC236}">
                  <a16:creationId xmlns:a16="http://schemas.microsoft.com/office/drawing/2014/main" id="{6AF91211-315A-4E68-A515-A3D0E0206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008" y="24653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9" name="Rectangle 512">
              <a:extLst>
                <a:ext uri="{FF2B5EF4-FFF2-40B4-BE49-F238E27FC236}">
                  <a16:creationId xmlns:a16="http://schemas.microsoft.com/office/drawing/2014/main" id="{DB9FD82B-BC02-4D6B-8908-DD64CF808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008" y="24748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0" name="Rectangle 513">
              <a:extLst>
                <a:ext uri="{FF2B5EF4-FFF2-40B4-BE49-F238E27FC236}">
                  <a16:creationId xmlns:a16="http://schemas.microsoft.com/office/drawing/2014/main" id="{808FD4BC-4CA1-4D2C-B5B0-4871EF7B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371" y="249710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1" name="Rectangle 514">
              <a:extLst>
                <a:ext uri="{FF2B5EF4-FFF2-40B4-BE49-F238E27FC236}">
                  <a16:creationId xmlns:a16="http://schemas.microsoft.com/office/drawing/2014/main" id="{4C85CC01-7490-4DF8-89C9-C845506A3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258" y="25066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" name="Rectangle 515">
              <a:extLst>
                <a:ext uri="{FF2B5EF4-FFF2-40B4-BE49-F238E27FC236}">
                  <a16:creationId xmlns:a16="http://schemas.microsoft.com/office/drawing/2014/main" id="{AFC9F570-1B02-4D2C-81D0-6433616A5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146" y="250663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" name="Rectangle 516">
              <a:extLst>
                <a:ext uri="{FF2B5EF4-FFF2-40B4-BE49-F238E27FC236}">
                  <a16:creationId xmlns:a16="http://schemas.microsoft.com/office/drawing/2014/main" id="{75D408CA-E2A4-490C-BBFE-834135F4D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146" y="2506632"/>
              <a:ext cx="2222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" name="Rectangle 517">
              <a:extLst>
                <a:ext uri="{FF2B5EF4-FFF2-40B4-BE49-F238E27FC236}">
                  <a16:creationId xmlns:a16="http://schemas.microsoft.com/office/drawing/2014/main" id="{10856941-FA97-4802-B475-83D853CA4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621" y="2517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" name="Rectangle 518">
              <a:extLst>
                <a:ext uri="{FF2B5EF4-FFF2-40B4-BE49-F238E27FC236}">
                  <a16:creationId xmlns:a16="http://schemas.microsoft.com/office/drawing/2014/main" id="{6AA642DF-A9BB-4E70-8F4C-EFF968ABD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508" y="2517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" name="Rectangle 519">
              <a:extLst>
                <a:ext uri="{FF2B5EF4-FFF2-40B4-BE49-F238E27FC236}">
                  <a16:creationId xmlns:a16="http://schemas.microsoft.com/office/drawing/2014/main" id="{096B4523-2B65-44CB-8720-49F7B5F1C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871" y="2517744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" name="Rectangle 520">
              <a:extLst>
                <a:ext uri="{FF2B5EF4-FFF2-40B4-BE49-F238E27FC236}">
                  <a16:creationId xmlns:a16="http://schemas.microsoft.com/office/drawing/2014/main" id="{2AE411B6-6709-40F6-AE01-8D7FAD1B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758" y="2528857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" name="Rectangle 521">
              <a:extLst>
                <a:ext uri="{FF2B5EF4-FFF2-40B4-BE49-F238E27FC236}">
                  <a16:creationId xmlns:a16="http://schemas.microsoft.com/office/drawing/2014/main" id="{52D2371A-0FD2-4CA5-9BDE-8BE5C827A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121" y="2538382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3074" name="Picture 2" descr="Blu di Prussia">
            <a:extLst>
              <a:ext uri="{FF2B5EF4-FFF2-40B4-BE49-F238E27FC236}">
                <a16:creationId xmlns:a16="http://schemas.microsoft.com/office/drawing/2014/main" id="{539F0272-5BC3-4C07-A7B4-96A6CC81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245" y="761826"/>
            <a:ext cx="1330034" cy="11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215900" y="147638"/>
            <a:ext cx="11455400" cy="571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6 –Green Earth (commercial): Fe and Mg 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aluminosilicates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; K[(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Al,Fe</a:t>
            </a:r>
            <a:r>
              <a:rPr lang="it-IT" sz="2400" baseline="30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III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),(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</a:t>
            </a:r>
            <a:r>
              <a:rPr lang="it-IT" sz="2400" baseline="30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II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,Mg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](AlSi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,Si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4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)O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10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(OH)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98218" y="811017"/>
            <a:ext cx="3417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Sample: </a:t>
            </a:r>
            <a:r>
              <a:rPr lang="en-US" sz="16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5.07 ·10</a:t>
            </a:r>
            <a:r>
              <a:rPr lang="en-US" sz="1600" baseline="30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16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1600" baseline="30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16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1600" dirty="0">
              <a:highlight>
                <a:srgbClr val="FFFF00"/>
              </a:highlight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55" y="1819940"/>
            <a:ext cx="6376632" cy="4508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4" y="1265572"/>
            <a:ext cx="6436758" cy="45510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20" y="1337733"/>
            <a:ext cx="6430519" cy="45466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316885" y="6195530"/>
            <a:ext cx="9675388" cy="369332"/>
          </a:xfrm>
          <a:prstGeom prst="rect">
            <a:avLst/>
          </a:prstGeom>
          <a:solidFill>
            <a:srgbClr val="A9D18E"/>
          </a:solidFill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Coexistence</a:t>
            </a:r>
            <a:r>
              <a:rPr lang="it-IT" dirty="0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of low </a:t>
            </a:r>
            <a:r>
              <a:rPr lang="it-IT" dirty="0" err="1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coercivity</a:t>
            </a:r>
            <a:r>
              <a:rPr lang="it-IT" dirty="0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magnetic</a:t>
            </a:r>
            <a:r>
              <a:rPr lang="it-IT" dirty="0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minerals</a:t>
            </a:r>
            <a:r>
              <a:rPr lang="it-IT" dirty="0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(magnetite with </a:t>
            </a:r>
            <a:r>
              <a:rPr lang="it-IT" dirty="0" err="1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iron</a:t>
            </a:r>
            <a:r>
              <a:rPr lang="it-IT" dirty="0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sulfides</a:t>
            </a:r>
            <a:r>
              <a:rPr lang="it-IT" dirty="0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or </a:t>
            </a:r>
            <a:r>
              <a:rPr lang="it-IT" dirty="0" err="1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maghemite</a:t>
            </a:r>
            <a:r>
              <a:rPr lang="it-IT" dirty="0">
                <a:solidFill>
                  <a:srgbClr val="000000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</a:t>
            </a:r>
            <a:endParaRPr lang="it-IT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4552473" y="3706870"/>
            <a:ext cx="462971" cy="8404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3519270" y="1734093"/>
            <a:ext cx="462971" cy="8404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Line 5">
            <a:extLst>
              <a:ext uri="{FF2B5EF4-FFF2-40B4-BE49-F238E27FC236}">
                <a16:creationId xmlns:a16="http://schemas.microsoft.com/office/drawing/2014/main" id="{FD3BEE88-B92B-4960-967B-747925398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493" y="5162865"/>
            <a:ext cx="470341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" name="Rectangle 6">
            <a:extLst>
              <a:ext uri="{FF2B5EF4-FFF2-40B4-BE49-F238E27FC236}">
                <a16:creationId xmlns:a16="http://schemas.microsoft.com/office/drawing/2014/main" id="{EC6AB3E3-7B5E-49CE-B70C-82DE71259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99" y="5302935"/>
            <a:ext cx="187989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Line 7">
            <a:extLst>
              <a:ext uri="{FF2B5EF4-FFF2-40B4-BE49-F238E27FC236}">
                <a16:creationId xmlns:a16="http://schemas.microsoft.com/office/drawing/2014/main" id="{4E8B34F7-9B3B-45F2-AEBE-E1459F6DF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493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" name="Rectangle 8">
            <a:extLst>
              <a:ext uri="{FF2B5EF4-FFF2-40B4-BE49-F238E27FC236}">
                <a16:creationId xmlns:a16="http://schemas.microsoft.com/office/drawing/2014/main" id="{3B51EB40-F45A-410A-9A87-E77A7D465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373" y="5302935"/>
            <a:ext cx="39809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Line 9">
            <a:extLst>
              <a:ext uri="{FF2B5EF4-FFF2-40B4-BE49-F238E27FC236}">
                <a16:creationId xmlns:a16="http://schemas.microsoft.com/office/drawing/2014/main" id="{CC1BF1A9-04E4-4D1B-976E-51FA63316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9420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" name="Rectangle 10">
            <a:extLst>
              <a:ext uri="{FF2B5EF4-FFF2-40B4-BE49-F238E27FC236}">
                <a16:creationId xmlns:a16="http://schemas.microsoft.com/office/drawing/2014/main" id="{C3C149BD-54AE-44FD-8980-295FB937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299" y="5302935"/>
            <a:ext cx="39809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Line 11">
            <a:extLst>
              <a:ext uri="{FF2B5EF4-FFF2-40B4-BE49-F238E27FC236}">
                <a16:creationId xmlns:a16="http://schemas.microsoft.com/office/drawing/2014/main" id="{FC645784-CB5F-49A0-B42A-E11CC5F0C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346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" name="Rectangle 12">
            <a:extLst>
              <a:ext uri="{FF2B5EF4-FFF2-40B4-BE49-F238E27FC236}">
                <a16:creationId xmlns:a16="http://schemas.microsoft.com/office/drawing/2014/main" id="{9F76AF0A-CFB3-4925-9CDC-A2DFA6ABD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226" y="5302935"/>
            <a:ext cx="39809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" name="Line 13">
            <a:extLst>
              <a:ext uri="{FF2B5EF4-FFF2-40B4-BE49-F238E27FC236}">
                <a16:creationId xmlns:a16="http://schemas.microsoft.com/office/drawing/2014/main" id="{AB044965-0767-4336-890E-B6EFDE9E8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5273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" name="Rectangle 14">
            <a:extLst>
              <a:ext uri="{FF2B5EF4-FFF2-40B4-BE49-F238E27FC236}">
                <a16:creationId xmlns:a16="http://schemas.microsoft.com/office/drawing/2014/main" id="{75F1B30C-698D-4AD5-85C4-40560639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152" y="5302935"/>
            <a:ext cx="39809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8" name="Line 15">
            <a:extLst>
              <a:ext uri="{FF2B5EF4-FFF2-40B4-BE49-F238E27FC236}">
                <a16:creationId xmlns:a16="http://schemas.microsoft.com/office/drawing/2014/main" id="{BE6367E3-05D5-4A17-A26D-C1AA7B26A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3199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" name="Rectangle 16">
            <a:extLst>
              <a:ext uri="{FF2B5EF4-FFF2-40B4-BE49-F238E27FC236}">
                <a16:creationId xmlns:a16="http://schemas.microsoft.com/office/drawing/2014/main" id="{AA6839CF-A688-43A4-869C-1AF9FBAB3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079" y="5302935"/>
            <a:ext cx="39809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Line 17">
            <a:extLst>
              <a:ext uri="{FF2B5EF4-FFF2-40B4-BE49-F238E27FC236}">
                <a16:creationId xmlns:a16="http://schemas.microsoft.com/office/drawing/2014/main" id="{4510F266-7666-4462-BBAB-C592129CC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127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" name="Rectangle 18">
            <a:extLst>
              <a:ext uri="{FF2B5EF4-FFF2-40B4-BE49-F238E27FC236}">
                <a16:creationId xmlns:a16="http://schemas.microsoft.com/office/drawing/2014/main" id="{121B4907-61B8-4936-86F5-D65C97019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05" y="5302935"/>
            <a:ext cx="39809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2" name="Line 19">
            <a:extLst>
              <a:ext uri="{FF2B5EF4-FFF2-40B4-BE49-F238E27FC236}">
                <a16:creationId xmlns:a16="http://schemas.microsoft.com/office/drawing/2014/main" id="{7AA38917-237D-479F-A72A-3B662902F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053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" name="Rectangle 20">
            <a:extLst>
              <a:ext uri="{FF2B5EF4-FFF2-40B4-BE49-F238E27FC236}">
                <a16:creationId xmlns:a16="http://schemas.microsoft.com/office/drawing/2014/main" id="{C28349B6-89D7-403F-A1E3-FBE2EE30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933" y="5302935"/>
            <a:ext cx="39809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Line 21">
            <a:extLst>
              <a:ext uri="{FF2B5EF4-FFF2-40B4-BE49-F238E27FC236}">
                <a16:creationId xmlns:a16="http://schemas.microsoft.com/office/drawing/2014/main" id="{74F99268-2C87-49FA-B70E-4B2FDE693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6980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" name="Rectangle 22">
            <a:extLst>
              <a:ext uri="{FF2B5EF4-FFF2-40B4-BE49-F238E27FC236}">
                <a16:creationId xmlns:a16="http://schemas.microsoft.com/office/drawing/2014/main" id="{9F58E89C-854B-4BEC-9BF7-F6ACF5541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859" y="5302935"/>
            <a:ext cx="39809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Line 23">
            <a:extLst>
              <a:ext uri="{FF2B5EF4-FFF2-40B4-BE49-F238E27FC236}">
                <a16:creationId xmlns:a16="http://schemas.microsoft.com/office/drawing/2014/main" id="{9374DA4B-7234-42C6-BA91-D4E274DD7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06" y="5162865"/>
            <a:ext cx="0" cy="7003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" name="Line 24">
            <a:extLst>
              <a:ext uri="{FF2B5EF4-FFF2-40B4-BE49-F238E27FC236}">
                <a16:creationId xmlns:a16="http://schemas.microsoft.com/office/drawing/2014/main" id="{9B7DE1F6-3D21-4CEC-9E3A-58D8EE9ED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447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" name="Line 25">
            <a:extLst>
              <a:ext uri="{FF2B5EF4-FFF2-40B4-BE49-F238E27FC236}">
                <a16:creationId xmlns:a16="http://schemas.microsoft.com/office/drawing/2014/main" id="{873DA77D-2805-4FC1-9B1A-12305B493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558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" name="Line 26">
            <a:extLst>
              <a:ext uri="{FF2B5EF4-FFF2-40B4-BE49-F238E27FC236}">
                <a16:creationId xmlns:a16="http://schemas.microsoft.com/office/drawing/2014/main" id="{97E18091-6239-48F0-80C1-87B442765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3512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" name="Line 27">
            <a:extLst>
              <a:ext uri="{FF2B5EF4-FFF2-40B4-BE49-F238E27FC236}">
                <a16:creationId xmlns:a16="http://schemas.microsoft.com/office/drawing/2014/main" id="{94FE24B5-2554-420B-9D17-99C41FEAA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466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" name="Line 28">
            <a:extLst>
              <a:ext uri="{FF2B5EF4-FFF2-40B4-BE49-F238E27FC236}">
                <a16:creationId xmlns:a16="http://schemas.microsoft.com/office/drawing/2014/main" id="{6EC8151B-E2A6-4C9A-9E98-A1EF12A0D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9420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" name="Line 29">
            <a:extLst>
              <a:ext uri="{FF2B5EF4-FFF2-40B4-BE49-F238E27FC236}">
                <a16:creationId xmlns:a16="http://schemas.microsoft.com/office/drawing/2014/main" id="{48A8360D-3616-4501-B682-943A08624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7374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" name="Line 30">
            <a:extLst>
              <a:ext uri="{FF2B5EF4-FFF2-40B4-BE49-F238E27FC236}">
                <a16:creationId xmlns:a16="http://schemas.microsoft.com/office/drawing/2014/main" id="{504F774F-9C17-4386-9542-9346119CA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3484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" name="Line 31">
            <a:extLst>
              <a:ext uri="{FF2B5EF4-FFF2-40B4-BE49-F238E27FC236}">
                <a16:creationId xmlns:a16="http://schemas.microsoft.com/office/drawing/2014/main" id="{03A59935-3967-43D2-8698-9E57ABBDB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1438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" name="Line 32">
            <a:extLst>
              <a:ext uri="{FF2B5EF4-FFF2-40B4-BE49-F238E27FC236}">
                <a16:creationId xmlns:a16="http://schemas.microsoft.com/office/drawing/2014/main" id="{AD445B5C-BDE0-4226-93F8-932D8964E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9392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" name="Line 33">
            <a:extLst>
              <a:ext uri="{FF2B5EF4-FFF2-40B4-BE49-F238E27FC236}">
                <a16:creationId xmlns:a16="http://schemas.microsoft.com/office/drawing/2014/main" id="{017FD38C-F738-426D-B1A0-F735B3F5C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346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" name="Line 34">
            <a:extLst>
              <a:ext uri="{FF2B5EF4-FFF2-40B4-BE49-F238E27FC236}">
                <a16:creationId xmlns:a16="http://schemas.microsoft.com/office/drawing/2014/main" id="{FBF0FA7D-7A01-48AE-A7EE-6F532684D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5300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" name="Line 35">
            <a:extLst>
              <a:ext uri="{FF2B5EF4-FFF2-40B4-BE49-F238E27FC236}">
                <a16:creationId xmlns:a16="http://schemas.microsoft.com/office/drawing/2014/main" id="{C5639893-3E4F-4C67-BCE9-0E6517D45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254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" name="Line 36">
            <a:extLst>
              <a:ext uri="{FF2B5EF4-FFF2-40B4-BE49-F238E27FC236}">
                <a16:creationId xmlns:a16="http://schemas.microsoft.com/office/drawing/2014/main" id="{9439DDF7-A52C-4219-BDF1-61B8FAF47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366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" name="Line 37">
            <a:extLst>
              <a:ext uri="{FF2B5EF4-FFF2-40B4-BE49-F238E27FC236}">
                <a16:creationId xmlns:a16="http://schemas.microsoft.com/office/drawing/2014/main" id="{C7C82793-BCC4-41C2-9B05-E90E72390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319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" name="Line 38">
            <a:extLst>
              <a:ext uri="{FF2B5EF4-FFF2-40B4-BE49-F238E27FC236}">
                <a16:creationId xmlns:a16="http://schemas.microsoft.com/office/drawing/2014/main" id="{1FA642BA-765A-477B-97D8-80DBE70F4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5273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" name="Line 39">
            <a:extLst>
              <a:ext uri="{FF2B5EF4-FFF2-40B4-BE49-F238E27FC236}">
                <a16:creationId xmlns:a16="http://schemas.microsoft.com/office/drawing/2014/main" id="{6606FB13-2B12-4F99-87C3-19C3E83F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3227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" name="Line 40">
            <a:extLst>
              <a:ext uri="{FF2B5EF4-FFF2-40B4-BE49-F238E27FC236}">
                <a16:creationId xmlns:a16="http://schemas.microsoft.com/office/drawing/2014/main" id="{AE01ACC1-66B4-47E8-B052-D28561A86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181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" name="Line 41">
            <a:extLst>
              <a:ext uri="{FF2B5EF4-FFF2-40B4-BE49-F238E27FC236}">
                <a16:creationId xmlns:a16="http://schemas.microsoft.com/office/drawing/2014/main" id="{D4AE39FD-5291-4176-832F-8B8F9C10E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292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" name="Line 42">
            <a:extLst>
              <a:ext uri="{FF2B5EF4-FFF2-40B4-BE49-F238E27FC236}">
                <a16:creationId xmlns:a16="http://schemas.microsoft.com/office/drawing/2014/main" id="{BAA90992-7CB4-4674-9BF6-AA521290A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5245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" name="Line 43">
            <a:extLst>
              <a:ext uri="{FF2B5EF4-FFF2-40B4-BE49-F238E27FC236}">
                <a16:creationId xmlns:a16="http://schemas.microsoft.com/office/drawing/2014/main" id="{2E9974A6-8F22-475C-927D-1D858EEA2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3199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" name="Line 44">
            <a:extLst>
              <a:ext uri="{FF2B5EF4-FFF2-40B4-BE49-F238E27FC236}">
                <a16:creationId xmlns:a16="http://schemas.microsoft.com/office/drawing/2014/main" id="{F874042E-4115-4ED2-A220-AF9FAC040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153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" name="Line 45">
            <a:extLst>
              <a:ext uri="{FF2B5EF4-FFF2-40B4-BE49-F238E27FC236}">
                <a16:creationId xmlns:a16="http://schemas.microsoft.com/office/drawing/2014/main" id="{3455744B-B88D-4D7B-98CC-F01B6DC2E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9107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" name="Line 46">
            <a:extLst>
              <a:ext uri="{FF2B5EF4-FFF2-40B4-BE49-F238E27FC236}">
                <a16:creationId xmlns:a16="http://schemas.microsoft.com/office/drawing/2014/main" id="{51C90494-4765-4638-9169-1F2BC910B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5219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" name="Line 47">
            <a:extLst>
              <a:ext uri="{FF2B5EF4-FFF2-40B4-BE49-F238E27FC236}">
                <a16:creationId xmlns:a16="http://schemas.microsoft.com/office/drawing/2014/main" id="{8179FB3F-34E5-4DA4-9828-26FB15A9F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173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" name="Line 48">
            <a:extLst>
              <a:ext uri="{FF2B5EF4-FFF2-40B4-BE49-F238E27FC236}">
                <a16:creationId xmlns:a16="http://schemas.microsoft.com/office/drawing/2014/main" id="{8C77464A-55A0-4E0B-8086-3ACC61F6F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1127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" name="Line 49">
            <a:extLst>
              <a:ext uri="{FF2B5EF4-FFF2-40B4-BE49-F238E27FC236}">
                <a16:creationId xmlns:a16="http://schemas.microsoft.com/office/drawing/2014/main" id="{E2F4215D-0CCA-4751-A5B2-27AA8E4AB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080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" name="Line 50">
            <a:extLst>
              <a:ext uri="{FF2B5EF4-FFF2-40B4-BE49-F238E27FC236}">
                <a16:creationId xmlns:a16="http://schemas.microsoft.com/office/drawing/2014/main" id="{F513D838-4A18-40D9-A5A7-756F5FB04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034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" name="Line 51">
            <a:extLst>
              <a:ext uri="{FF2B5EF4-FFF2-40B4-BE49-F238E27FC236}">
                <a16:creationId xmlns:a16="http://schemas.microsoft.com/office/drawing/2014/main" id="{97CEFE9E-F9FF-4954-B5A7-C41C0A2F1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3145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" name="Line 52">
            <a:extLst>
              <a:ext uri="{FF2B5EF4-FFF2-40B4-BE49-F238E27FC236}">
                <a16:creationId xmlns:a16="http://schemas.microsoft.com/office/drawing/2014/main" id="{FBD25383-F63C-4135-B1D6-E746D26A2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1099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" name="Line 53">
            <a:extLst>
              <a:ext uri="{FF2B5EF4-FFF2-40B4-BE49-F238E27FC236}">
                <a16:creationId xmlns:a16="http://schemas.microsoft.com/office/drawing/2014/main" id="{1C994D90-9C84-404D-BE7F-B02B95D56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053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" name="Line 54">
            <a:extLst>
              <a:ext uri="{FF2B5EF4-FFF2-40B4-BE49-F238E27FC236}">
                <a16:creationId xmlns:a16="http://schemas.microsoft.com/office/drawing/2014/main" id="{3B1466B6-6E53-4EA2-BDA5-C083CD008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007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" name="Line 55">
            <a:extLst>
              <a:ext uri="{FF2B5EF4-FFF2-40B4-BE49-F238E27FC236}">
                <a16:creationId xmlns:a16="http://schemas.microsoft.com/office/drawing/2014/main" id="{2EAF839F-BC7D-4A8B-B2A3-D16F37AEE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4960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" name="Line 56">
            <a:extLst>
              <a:ext uri="{FF2B5EF4-FFF2-40B4-BE49-F238E27FC236}">
                <a16:creationId xmlns:a16="http://schemas.microsoft.com/office/drawing/2014/main" id="{E5E52303-4BD4-46A6-88FB-77E2DD635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72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" name="Line 57">
            <a:extLst>
              <a:ext uri="{FF2B5EF4-FFF2-40B4-BE49-F238E27FC236}">
                <a16:creationId xmlns:a16="http://schemas.microsoft.com/office/drawing/2014/main" id="{CAE2BF8F-E32E-48A7-AE7E-DD7D0B0C2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9026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" name="Line 58">
            <a:extLst>
              <a:ext uri="{FF2B5EF4-FFF2-40B4-BE49-F238E27FC236}">
                <a16:creationId xmlns:a16="http://schemas.microsoft.com/office/drawing/2014/main" id="{3C61E46A-4A2B-4C57-B969-42FCE1AEA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6980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" name="Line 59">
            <a:extLst>
              <a:ext uri="{FF2B5EF4-FFF2-40B4-BE49-F238E27FC236}">
                <a16:creationId xmlns:a16="http://schemas.microsoft.com/office/drawing/2014/main" id="{E699FBEA-840D-42D9-81D8-AACD5C7D2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4934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" name="Line 60">
            <a:extLst>
              <a:ext uri="{FF2B5EF4-FFF2-40B4-BE49-F238E27FC236}">
                <a16:creationId xmlns:a16="http://schemas.microsoft.com/office/drawing/2014/main" id="{FCD2992C-A8A0-4ED9-9189-DDA0C3B41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2888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" name="Line 61">
            <a:extLst>
              <a:ext uri="{FF2B5EF4-FFF2-40B4-BE49-F238E27FC236}">
                <a16:creationId xmlns:a16="http://schemas.microsoft.com/office/drawing/2014/main" id="{7A7C4A1B-10B5-4F9B-A5A4-9DB1F9B7B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998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" name="Line 62">
            <a:extLst>
              <a:ext uri="{FF2B5EF4-FFF2-40B4-BE49-F238E27FC236}">
                <a16:creationId xmlns:a16="http://schemas.microsoft.com/office/drawing/2014/main" id="{0657205E-30E7-496A-836D-4022D9687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6952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" name="Line 63">
            <a:extLst>
              <a:ext uri="{FF2B5EF4-FFF2-40B4-BE49-F238E27FC236}">
                <a16:creationId xmlns:a16="http://schemas.microsoft.com/office/drawing/2014/main" id="{16A41A0B-B8A6-483A-99D9-50EC315A2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06" y="5162865"/>
            <a:ext cx="0" cy="46076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" name="Rectangle 64">
            <a:extLst>
              <a:ext uri="{FF2B5EF4-FFF2-40B4-BE49-F238E27FC236}">
                <a16:creationId xmlns:a16="http://schemas.microsoft.com/office/drawing/2014/main" id="{3911D707-8DAD-4B77-8DF0-B4F25D1E7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352" y="4841936"/>
            <a:ext cx="187989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Rectangle 65">
            <a:extLst>
              <a:ext uri="{FF2B5EF4-FFF2-40B4-BE49-F238E27FC236}">
                <a16:creationId xmlns:a16="http://schemas.microsoft.com/office/drawing/2014/main" id="{7AA52823-4A27-4D03-B2ED-A7D34313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422" y="4841936"/>
            <a:ext cx="388880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[°C]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9" name="Line 66">
            <a:extLst>
              <a:ext uri="{FF2B5EF4-FFF2-40B4-BE49-F238E27FC236}">
                <a16:creationId xmlns:a16="http://schemas.microsoft.com/office/drawing/2014/main" id="{3ACC8BFA-FA71-4518-B233-260110E58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493" y="1635305"/>
            <a:ext cx="470341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" name="Line 67">
            <a:extLst>
              <a:ext uri="{FF2B5EF4-FFF2-40B4-BE49-F238E27FC236}">
                <a16:creationId xmlns:a16="http://schemas.microsoft.com/office/drawing/2014/main" id="{9E56295F-66F4-4F0E-9E25-0CEF40A079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493" y="1635305"/>
            <a:ext cx="0" cy="352756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" name="Rectangle 68">
            <a:extLst>
              <a:ext uri="{FF2B5EF4-FFF2-40B4-BE49-F238E27FC236}">
                <a16:creationId xmlns:a16="http://schemas.microsoft.com/office/drawing/2014/main" id="{75C576C8-EB0F-43DE-8BC2-0978B612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61" y="5044911"/>
            <a:ext cx="352019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-10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Line 69">
            <a:extLst>
              <a:ext uri="{FF2B5EF4-FFF2-40B4-BE49-F238E27FC236}">
                <a16:creationId xmlns:a16="http://schemas.microsoft.com/office/drawing/2014/main" id="{8020D37E-6655-4060-92C5-F3C10E4BBB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58" y="5162865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" name="Rectangle 70">
            <a:extLst>
              <a:ext uri="{FF2B5EF4-FFF2-40B4-BE49-F238E27FC236}">
                <a16:creationId xmlns:a16="http://schemas.microsoft.com/office/drawing/2014/main" id="{F4122D53-A21D-4932-BB3B-223CDBD86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91" y="4609956"/>
            <a:ext cx="187989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4" name="Line 71">
            <a:extLst>
              <a:ext uri="{FF2B5EF4-FFF2-40B4-BE49-F238E27FC236}">
                <a16:creationId xmlns:a16="http://schemas.microsoft.com/office/drawing/2014/main" id="{E34A2B59-C5A6-458E-81A5-0F81BA6F0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58" y="4715008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" name="Rectangle 72">
            <a:extLst>
              <a:ext uri="{FF2B5EF4-FFF2-40B4-BE49-F238E27FC236}">
                <a16:creationId xmlns:a16="http://schemas.microsoft.com/office/drawing/2014/main" id="{3A05F9B4-22C1-4740-8D82-33922DC6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96" y="4162099"/>
            <a:ext cx="294885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Line 73">
            <a:extLst>
              <a:ext uri="{FF2B5EF4-FFF2-40B4-BE49-F238E27FC236}">
                <a16:creationId xmlns:a16="http://schemas.microsoft.com/office/drawing/2014/main" id="{C238108A-0728-4E29-8A6E-CB8E2142C3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58" y="4280053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" name="Rectangle 74">
            <a:extLst>
              <a:ext uri="{FF2B5EF4-FFF2-40B4-BE49-F238E27FC236}">
                <a16:creationId xmlns:a16="http://schemas.microsoft.com/office/drawing/2014/main" id="{BF5284C7-C8B7-4208-9A5E-225BC686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96" y="3716085"/>
            <a:ext cx="294885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8" name="Line 75">
            <a:extLst>
              <a:ext uri="{FF2B5EF4-FFF2-40B4-BE49-F238E27FC236}">
                <a16:creationId xmlns:a16="http://schemas.microsoft.com/office/drawing/2014/main" id="{4560911D-5F8E-41FC-8E01-2383C28874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58" y="3845098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" name="Rectangle 76">
            <a:extLst>
              <a:ext uri="{FF2B5EF4-FFF2-40B4-BE49-F238E27FC236}">
                <a16:creationId xmlns:a16="http://schemas.microsoft.com/office/drawing/2014/main" id="{5CF13937-20D4-437F-867E-8DB82E75C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96" y="3281130"/>
            <a:ext cx="294885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Line 77">
            <a:extLst>
              <a:ext uri="{FF2B5EF4-FFF2-40B4-BE49-F238E27FC236}">
                <a16:creationId xmlns:a16="http://schemas.microsoft.com/office/drawing/2014/main" id="{2C366E38-2A58-42D6-9AE0-FF8D40CB91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58" y="3399084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" name="Rectangle 78">
            <a:extLst>
              <a:ext uri="{FF2B5EF4-FFF2-40B4-BE49-F238E27FC236}">
                <a16:creationId xmlns:a16="http://schemas.microsoft.com/office/drawing/2014/main" id="{92690D73-F5BF-4039-869B-70FB4D057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96" y="2846175"/>
            <a:ext cx="294885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Line 79">
            <a:extLst>
              <a:ext uri="{FF2B5EF4-FFF2-40B4-BE49-F238E27FC236}">
                <a16:creationId xmlns:a16="http://schemas.microsoft.com/office/drawing/2014/main" id="{8000BA77-D300-4E6D-AC87-15ED506ADC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58" y="2951228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" name="Rectangle 80">
            <a:extLst>
              <a:ext uri="{FF2B5EF4-FFF2-40B4-BE49-F238E27FC236}">
                <a16:creationId xmlns:a16="http://schemas.microsoft.com/office/drawing/2014/main" id="{F5AC555D-1CF0-4602-8497-32875163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96" y="2398319"/>
            <a:ext cx="294885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" name="Line 81">
            <a:extLst>
              <a:ext uri="{FF2B5EF4-FFF2-40B4-BE49-F238E27FC236}">
                <a16:creationId xmlns:a16="http://schemas.microsoft.com/office/drawing/2014/main" id="{F36732C1-0CB9-440B-B427-F20DB013E1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58" y="2516273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" name="Rectangle 82">
            <a:extLst>
              <a:ext uri="{FF2B5EF4-FFF2-40B4-BE49-F238E27FC236}">
                <a16:creationId xmlns:a16="http://schemas.microsoft.com/office/drawing/2014/main" id="{64D3A8F8-B46F-4C3E-8DF6-2CF5D4EC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96" y="1952306"/>
            <a:ext cx="294885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6" name="Line 83">
            <a:extLst>
              <a:ext uri="{FF2B5EF4-FFF2-40B4-BE49-F238E27FC236}">
                <a16:creationId xmlns:a16="http://schemas.microsoft.com/office/drawing/2014/main" id="{2D4B9FD4-8562-43A9-939A-1F140753FB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458" y="2081318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" name="Rectangle 84">
            <a:extLst>
              <a:ext uri="{FF2B5EF4-FFF2-40B4-BE49-F238E27FC236}">
                <a16:creationId xmlns:a16="http://schemas.microsoft.com/office/drawing/2014/main" id="{58C42134-704F-48FC-9922-6170B15C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96" y="1517351"/>
            <a:ext cx="294885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8" name="Line 85">
            <a:extLst>
              <a:ext uri="{FF2B5EF4-FFF2-40B4-BE49-F238E27FC236}">
                <a16:creationId xmlns:a16="http://schemas.microsoft.com/office/drawing/2014/main" id="{0F2ECD9A-E093-4E33-8919-2A3775657A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7183" y="2171155"/>
            <a:ext cx="700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" name="Line 86">
            <a:extLst>
              <a:ext uri="{FF2B5EF4-FFF2-40B4-BE49-F238E27FC236}">
                <a16:creationId xmlns:a16="http://schemas.microsoft.com/office/drawing/2014/main" id="{B21CF8C9-2F8C-4F64-B4B8-F52D03D42E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5068870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" name="Line 87">
            <a:extLst>
              <a:ext uri="{FF2B5EF4-FFF2-40B4-BE49-F238E27FC236}">
                <a16:creationId xmlns:a16="http://schemas.microsoft.com/office/drawing/2014/main" id="{244984DC-64ED-410E-9A2E-D5B2F87EB0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985934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" name="Line 88">
            <a:extLst>
              <a:ext uri="{FF2B5EF4-FFF2-40B4-BE49-F238E27FC236}">
                <a16:creationId xmlns:a16="http://schemas.microsoft.com/office/drawing/2014/main" id="{08A100B3-4A2E-4669-ADC4-FE7C8CAD01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902997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" name="Line 89">
            <a:extLst>
              <a:ext uri="{FF2B5EF4-FFF2-40B4-BE49-F238E27FC236}">
                <a16:creationId xmlns:a16="http://schemas.microsoft.com/office/drawing/2014/main" id="{A39644BC-3980-4203-A509-7C5802A29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809003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" name="Line 90">
            <a:extLst>
              <a:ext uri="{FF2B5EF4-FFF2-40B4-BE49-F238E27FC236}">
                <a16:creationId xmlns:a16="http://schemas.microsoft.com/office/drawing/2014/main" id="{6E02B6F7-1166-40B9-A289-99925BB1FB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715008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" name="Line 91">
            <a:extLst>
              <a:ext uri="{FF2B5EF4-FFF2-40B4-BE49-F238E27FC236}">
                <a16:creationId xmlns:a16="http://schemas.microsoft.com/office/drawing/2014/main" id="{27440E8C-25B0-4A20-A7CA-D8284F2FC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633914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" name="Line 92">
            <a:extLst>
              <a:ext uri="{FF2B5EF4-FFF2-40B4-BE49-F238E27FC236}">
                <a16:creationId xmlns:a16="http://schemas.microsoft.com/office/drawing/2014/main" id="{2D5CCBAB-9FCE-4BC0-BBF1-C68BC3AB5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550979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" name="Line 93">
            <a:extLst>
              <a:ext uri="{FF2B5EF4-FFF2-40B4-BE49-F238E27FC236}">
                <a16:creationId xmlns:a16="http://schemas.microsoft.com/office/drawing/2014/main" id="{737CC99B-5658-4E4B-A3DF-33FC719FA9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456984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" name="Line 94">
            <a:extLst>
              <a:ext uri="{FF2B5EF4-FFF2-40B4-BE49-F238E27FC236}">
                <a16:creationId xmlns:a16="http://schemas.microsoft.com/office/drawing/2014/main" id="{7439574F-5136-40DD-B2C8-F393E674E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362990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" name="Line 95">
            <a:extLst>
              <a:ext uri="{FF2B5EF4-FFF2-40B4-BE49-F238E27FC236}">
                <a16:creationId xmlns:a16="http://schemas.microsoft.com/office/drawing/2014/main" id="{83D94C60-CD45-4748-90A1-312BE8337D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280053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" name="Line 96">
            <a:extLst>
              <a:ext uri="{FF2B5EF4-FFF2-40B4-BE49-F238E27FC236}">
                <a16:creationId xmlns:a16="http://schemas.microsoft.com/office/drawing/2014/main" id="{DE67CB4F-893A-400B-86DB-9A74FB6D71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198959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" name="Line 97">
            <a:extLst>
              <a:ext uri="{FF2B5EF4-FFF2-40B4-BE49-F238E27FC236}">
                <a16:creationId xmlns:a16="http://schemas.microsoft.com/office/drawing/2014/main" id="{FC3BC9EA-5E9F-42DF-9804-216F071767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104965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" name="Line 98">
            <a:extLst>
              <a:ext uri="{FF2B5EF4-FFF2-40B4-BE49-F238E27FC236}">
                <a16:creationId xmlns:a16="http://schemas.microsoft.com/office/drawing/2014/main" id="{E335AA3C-0EB6-47B8-907B-3ECE7C38C6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4010970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" name="Line 99">
            <a:extLst>
              <a:ext uri="{FF2B5EF4-FFF2-40B4-BE49-F238E27FC236}">
                <a16:creationId xmlns:a16="http://schemas.microsoft.com/office/drawing/2014/main" id="{D7CA1760-4064-485F-ACF0-DCBEDA3155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928034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" name="Line 100">
            <a:extLst>
              <a:ext uri="{FF2B5EF4-FFF2-40B4-BE49-F238E27FC236}">
                <a16:creationId xmlns:a16="http://schemas.microsoft.com/office/drawing/2014/main" id="{51A7E013-81F5-4C29-9446-9B7CE4BF2F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845098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" name="Line 101">
            <a:extLst>
              <a:ext uri="{FF2B5EF4-FFF2-40B4-BE49-F238E27FC236}">
                <a16:creationId xmlns:a16="http://schemas.microsoft.com/office/drawing/2014/main" id="{60DB454F-5C40-420C-8383-C03177100C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751104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" name="Line 102">
            <a:extLst>
              <a:ext uri="{FF2B5EF4-FFF2-40B4-BE49-F238E27FC236}">
                <a16:creationId xmlns:a16="http://schemas.microsoft.com/office/drawing/2014/main" id="{B2223628-1745-426A-8569-7584976EA1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657108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" name="Line 103">
            <a:extLst>
              <a:ext uri="{FF2B5EF4-FFF2-40B4-BE49-F238E27FC236}">
                <a16:creationId xmlns:a16="http://schemas.microsoft.com/office/drawing/2014/main" id="{81F3ADEE-4D73-45F8-850B-F64F060284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576015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" name="Line 104">
            <a:extLst>
              <a:ext uri="{FF2B5EF4-FFF2-40B4-BE49-F238E27FC236}">
                <a16:creationId xmlns:a16="http://schemas.microsoft.com/office/drawing/2014/main" id="{B09C347F-1D99-44C0-9A24-A306FE34FB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493079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" name="Line 105">
            <a:extLst>
              <a:ext uri="{FF2B5EF4-FFF2-40B4-BE49-F238E27FC236}">
                <a16:creationId xmlns:a16="http://schemas.microsoft.com/office/drawing/2014/main" id="{B76F2BE4-2DC9-4C7F-B1F5-10EF00C5F3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399084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" name="Line 106">
            <a:extLst>
              <a:ext uri="{FF2B5EF4-FFF2-40B4-BE49-F238E27FC236}">
                <a16:creationId xmlns:a16="http://schemas.microsoft.com/office/drawing/2014/main" id="{72169820-0447-4A32-8C9B-ACA871596B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305090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" name="Line 107">
            <a:extLst>
              <a:ext uri="{FF2B5EF4-FFF2-40B4-BE49-F238E27FC236}">
                <a16:creationId xmlns:a16="http://schemas.microsoft.com/office/drawing/2014/main" id="{1B923989-29D2-4BE0-9267-E3312E042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222153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" name="Line 108">
            <a:extLst>
              <a:ext uri="{FF2B5EF4-FFF2-40B4-BE49-F238E27FC236}">
                <a16:creationId xmlns:a16="http://schemas.microsoft.com/office/drawing/2014/main" id="{AE82416D-C413-4C42-AE3D-09B574F656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139218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" name="Line 109">
            <a:extLst>
              <a:ext uri="{FF2B5EF4-FFF2-40B4-BE49-F238E27FC236}">
                <a16:creationId xmlns:a16="http://schemas.microsoft.com/office/drawing/2014/main" id="{4FEA1A45-376C-4A00-800A-BCE77AFD70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3045222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" name="Line 110">
            <a:extLst>
              <a:ext uri="{FF2B5EF4-FFF2-40B4-BE49-F238E27FC236}">
                <a16:creationId xmlns:a16="http://schemas.microsoft.com/office/drawing/2014/main" id="{68312086-76D5-47A1-85B7-A3D3963B44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951228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" name="Line 111">
            <a:extLst>
              <a:ext uri="{FF2B5EF4-FFF2-40B4-BE49-F238E27FC236}">
                <a16:creationId xmlns:a16="http://schemas.microsoft.com/office/drawing/2014/main" id="{DAAE8897-22CC-4A4A-BC5D-61803D996B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870135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" name="Line 112">
            <a:extLst>
              <a:ext uri="{FF2B5EF4-FFF2-40B4-BE49-F238E27FC236}">
                <a16:creationId xmlns:a16="http://schemas.microsoft.com/office/drawing/2014/main" id="{95A542EC-D0D2-414A-BD89-2D677F2FE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787198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" name="Line 113">
            <a:extLst>
              <a:ext uri="{FF2B5EF4-FFF2-40B4-BE49-F238E27FC236}">
                <a16:creationId xmlns:a16="http://schemas.microsoft.com/office/drawing/2014/main" id="{11D956DF-0BEA-4D98-BA75-E8A5A425AD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693204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" name="Line 114">
            <a:extLst>
              <a:ext uri="{FF2B5EF4-FFF2-40B4-BE49-F238E27FC236}">
                <a16:creationId xmlns:a16="http://schemas.microsoft.com/office/drawing/2014/main" id="{417A6955-64C1-4541-A549-5CD8385E5D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599209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" name="Line 115">
            <a:extLst>
              <a:ext uri="{FF2B5EF4-FFF2-40B4-BE49-F238E27FC236}">
                <a16:creationId xmlns:a16="http://schemas.microsoft.com/office/drawing/2014/main" id="{43F541EF-D395-43BD-8369-D5995FE4FD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516273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" name="Line 116">
            <a:extLst>
              <a:ext uri="{FF2B5EF4-FFF2-40B4-BE49-F238E27FC236}">
                <a16:creationId xmlns:a16="http://schemas.microsoft.com/office/drawing/2014/main" id="{35558CEF-FC4C-47D9-B578-D38CA84BCE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435180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" name="Line 117">
            <a:extLst>
              <a:ext uri="{FF2B5EF4-FFF2-40B4-BE49-F238E27FC236}">
                <a16:creationId xmlns:a16="http://schemas.microsoft.com/office/drawing/2014/main" id="{3E29326A-08A5-40B7-A985-F6B6843585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341185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" name="Line 118">
            <a:extLst>
              <a:ext uri="{FF2B5EF4-FFF2-40B4-BE49-F238E27FC236}">
                <a16:creationId xmlns:a16="http://schemas.microsoft.com/office/drawing/2014/main" id="{FAAFB02F-5ABD-4A2E-B3FB-F984CEBF3F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247191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" name="Line 119">
            <a:extLst>
              <a:ext uri="{FF2B5EF4-FFF2-40B4-BE49-F238E27FC236}">
                <a16:creationId xmlns:a16="http://schemas.microsoft.com/office/drawing/2014/main" id="{6DF9FEEB-3978-4834-A18F-906FA345D5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164254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" name="Line 120">
            <a:extLst>
              <a:ext uri="{FF2B5EF4-FFF2-40B4-BE49-F238E27FC236}">
                <a16:creationId xmlns:a16="http://schemas.microsoft.com/office/drawing/2014/main" id="{C9397D96-D541-413A-856C-DC3B6CA251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2081318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" name="Line 121">
            <a:extLst>
              <a:ext uri="{FF2B5EF4-FFF2-40B4-BE49-F238E27FC236}">
                <a16:creationId xmlns:a16="http://schemas.microsoft.com/office/drawing/2014/main" id="{05B4E8BA-4BA2-4BEA-BAAD-36035C0733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1987323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" name="Line 122">
            <a:extLst>
              <a:ext uri="{FF2B5EF4-FFF2-40B4-BE49-F238E27FC236}">
                <a16:creationId xmlns:a16="http://schemas.microsoft.com/office/drawing/2014/main" id="{0505E495-E29B-4B72-9A26-EBA94F0A9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1893329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" name="Line 123">
            <a:extLst>
              <a:ext uri="{FF2B5EF4-FFF2-40B4-BE49-F238E27FC236}">
                <a16:creationId xmlns:a16="http://schemas.microsoft.com/office/drawing/2014/main" id="{5E0B4EC7-9F27-41D7-8E24-1F7EFF564B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1812236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" name="Line 124">
            <a:extLst>
              <a:ext uri="{FF2B5EF4-FFF2-40B4-BE49-F238E27FC236}">
                <a16:creationId xmlns:a16="http://schemas.microsoft.com/office/drawing/2014/main" id="{FBAB95A7-6C83-40AA-A8FA-DC9603CD1E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574" y="1716398"/>
            <a:ext cx="4791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" name="Rectangle 125">
            <a:extLst>
              <a:ext uri="{FF2B5EF4-FFF2-40B4-BE49-F238E27FC236}">
                <a16:creationId xmlns:a16="http://schemas.microsoft.com/office/drawing/2014/main" id="{54EDD903-4095-4236-A03A-BD45BEFB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46" y="1664321"/>
            <a:ext cx="258024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9" name="Rectangle 126">
            <a:extLst>
              <a:ext uri="{FF2B5EF4-FFF2-40B4-BE49-F238E27FC236}">
                <a16:creationId xmlns:a16="http://schemas.microsoft.com/office/drawing/2014/main" id="{E85373E1-7F67-4457-B648-5E7A046F7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46" y="1841252"/>
            <a:ext cx="469973" cy="2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[E-6]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0" name="Line 127">
            <a:extLst>
              <a:ext uri="{FF2B5EF4-FFF2-40B4-BE49-F238E27FC236}">
                <a16:creationId xmlns:a16="http://schemas.microsoft.com/office/drawing/2014/main" id="{2452FE69-7E89-4088-9CC6-0B04FD312E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4906" y="1635305"/>
            <a:ext cx="0" cy="352756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" name="Line 128">
            <a:extLst>
              <a:ext uri="{FF2B5EF4-FFF2-40B4-BE49-F238E27FC236}">
                <a16:creationId xmlns:a16="http://schemas.microsoft.com/office/drawing/2014/main" id="{38C1D838-C48E-4D32-A140-4A189BCA1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493" y="4715008"/>
            <a:ext cx="470341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" name="Freeform 129">
            <a:extLst>
              <a:ext uri="{FF2B5EF4-FFF2-40B4-BE49-F238E27FC236}">
                <a16:creationId xmlns:a16="http://schemas.microsoft.com/office/drawing/2014/main" id="{01D04253-B61C-48B8-ACB2-964D1365EDA1}"/>
              </a:ext>
            </a:extLst>
          </p:cNvPr>
          <p:cNvSpPr>
            <a:spLocks/>
          </p:cNvSpPr>
          <p:nvPr/>
        </p:nvSpPr>
        <p:spPr bwMode="auto">
          <a:xfrm>
            <a:off x="951563" y="2575250"/>
            <a:ext cx="4023335" cy="2163717"/>
          </a:xfrm>
          <a:custGeom>
            <a:avLst/>
            <a:gdLst>
              <a:gd name="T0" fmla="*/ 13 w 2183"/>
              <a:gd name="T1" fmla="*/ 543 h 1174"/>
              <a:gd name="T2" fmla="*/ 45 w 2183"/>
              <a:gd name="T3" fmla="*/ 549 h 1174"/>
              <a:gd name="T4" fmla="*/ 71 w 2183"/>
              <a:gd name="T5" fmla="*/ 523 h 1174"/>
              <a:gd name="T6" fmla="*/ 96 w 2183"/>
              <a:gd name="T7" fmla="*/ 517 h 1174"/>
              <a:gd name="T8" fmla="*/ 122 w 2183"/>
              <a:gd name="T9" fmla="*/ 504 h 1174"/>
              <a:gd name="T10" fmla="*/ 141 w 2183"/>
              <a:gd name="T11" fmla="*/ 511 h 1174"/>
              <a:gd name="T12" fmla="*/ 166 w 2183"/>
              <a:gd name="T13" fmla="*/ 504 h 1174"/>
              <a:gd name="T14" fmla="*/ 192 w 2183"/>
              <a:gd name="T15" fmla="*/ 504 h 1174"/>
              <a:gd name="T16" fmla="*/ 224 w 2183"/>
              <a:gd name="T17" fmla="*/ 479 h 1174"/>
              <a:gd name="T18" fmla="*/ 249 w 2183"/>
              <a:gd name="T19" fmla="*/ 466 h 1174"/>
              <a:gd name="T20" fmla="*/ 275 w 2183"/>
              <a:gd name="T21" fmla="*/ 479 h 1174"/>
              <a:gd name="T22" fmla="*/ 307 w 2183"/>
              <a:gd name="T23" fmla="*/ 460 h 1174"/>
              <a:gd name="T24" fmla="*/ 332 w 2183"/>
              <a:gd name="T25" fmla="*/ 428 h 1174"/>
              <a:gd name="T26" fmla="*/ 364 w 2183"/>
              <a:gd name="T27" fmla="*/ 415 h 1174"/>
              <a:gd name="T28" fmla="*/ 396 w 2183"/>
              <a:gd name="T29" fmla="*/ 402 h 1174"/>
              <a:gd name="T30" fmla="*/ 422 w 2183"/>
              <a:gd name="T31" fmla="*/ 428 h 1174"/>
              <a:gd name="T32" fmla="*/ 453 w 2183"/>
              <a:gd name="T33" fmla="*/ 415 h 1174"/>
              <a:gd name="T34" fmla="*/ 485 w 2183"/>
              <a:gd name="T35" fmla="*/ 421 h 1174"/>
              <a:gd name="T36" fmla="*/ 517 w 2183"/>
              <a:gd name="T37" fmla="*/ 383 h 1174"/>
              <a:gd name="T38" fmla="*/ 556 w 2183"/>
              <a:gd name="T39" fmla="*/ 377 h 1174"/>
              <a:gd name="T40" fmla="*/ 587 w 2183"/>
              <a:gd name="T41" fmla="*/ 364 h 1174"/>
              <a:gd name="T42" fmla="*/ 619 w 2183"/>
              <a:gd name="T43" fmla="*/ 351 h 1174"/>
              <a:gd name="T44" fmla="*/ 658 w 2183"/>
              <a:gd name="T45" fmla="*/ 326 h 1174"/>
              <a:gd name="T46" fmla="*/ 690 w 2183"/>
              <a:gd name="T47" fmla="*/ 326 h 1174"/>
              <a:gd name="T48" fmla="*/ 728 w 2183"/>
              <a:gd name="T49" fmla="*/ 306 h 1174"/>
              <a:gd name="T50" fmla="*/ 766 w 2183"/>
              <a:gd name="T51" fmla="*/ 313 h 1174"/>
              <a:gd name="T52" fmla="*/ 804 w 2183"/>
              <a:gd name="T53" fmla="*/ 275 h 1174"/>
              <a:gd name="T54" fmla="*/ 836 w 2183"/>
              <a:gd name="T55" fmla="*/ 249 h 1174"/>
              <a:gd name="T56" fmla="*/ 875 w 2183"/>
              <a:gd name="T57" fmla="*/ 243 h 1174"/>
              <a:gd name="T58" fmla="*/ 906 w 2183"/>
              <a:gd name="T59" fmla="*/ 243 h 1174"/>
              <a:gd name="T60" fmla="*/ 945 w 2183"/>
              <a:gd name="T61" fmla="*/ 230 h 1174"/>
              <a:gd name="T62" fmla="*/ 983 w 2183"/>
              <a:gd name="T63" fmla="*/ 217 h 1174"/>
              <a:gd name="T64" fmla="*/ 1021 w 2183"/>
              <a:gd name="T65" fmla="*/ 211 h 1174"/>
              <a:gd name="T66" fmla="*/ 1060 w 2183"/>
              <a:gd name="T67" fmla="*/ 198 h 1174"/>
              <a:gd name="T68" fmla="*/ 1098 w 2183"/>
              <a:gd name="T69" fmla="*/ 166 h 1174"/>
              <a:gd name="T70" fmla="*/ 1130 w 2183"/>
              <a:gd name="T71" fmla="*/ 166 h 1174"/>
              <a:gd name="T72" fmla="*/ 1168 w 2183"/>
              <a:gd name="T73" fmla="*/ 134 h 1174"/>
              <a:gd name="T74" fmla="*/ 1213 w 2183"/>
              <a:gd name="T75" fmla="*/ 128 h 1174"/>
              <a:gd name="T76" fmla="*/ 1251 w 2183"/>
              <a:gd name="T77" fmla="*/ 102 h 1174"/>
              <a:gd name="T78" fmla="*/ 1289 w 2183"/>
              <a:gd name="T79" fmla="*/ 77 h 1174"/>
              <a:gd name="T80" fmla="*/ 1328 w 2183"/>
              <a:gd name="T81" fmla="*/ 38 h 1174"/>
              <a:gd name="T82" fmla="*/ 1366 w 2183"/>
              <a:gd name="T83" fmla="*/ 19 h 1174"/>
              <a:gd name="T84" fmla="*/ 1404 w 2183"/>
              <a:gd name="T85" fmla="*/ 0 h 1174"/>
              <a:gd name="T86" fmla="*/ 1449 w 2183"/>
              <a:gd name="T87" fmla="*/ 26 h 1174"/>
              <a:gd name="T88" fmla="*/ 1493 w 2183"/>
              <a:gd name="T89" fmla="*/ 64 h 1174"/>
              <a:gd name="T90" fmla="*/ 1532 w 2183"/>
              <a:gd name="T91" fmla="*/ 102 h 1174"/>
              <a:gd name="T92" fmla="*/ 1583 w 2183"/>
              <a:gd name="T93" fmla="*/ 64 h 1174"/>
              <a:gd name="T94" fmla="*/ 1621 w 2183"/>
              <a:gd name="T95" fmla="*/ 64 h 1174"/>
              <a:gd name="T96" fmla="*/ 1659 w 2183"/>
              <a:gd name="T97" fmla="*/ 45 h 1174"/>
              <a:gd name="T98" fmla="*/ 1710 w 2183"/>
              <a:gd name="T99" fmla="*/ 13 h 1174"/>
              <a:gd name="T100" fmla="*/ 1755 w 2183"/>
              <a:gd name="T101" fmla="*/ 19 h 1174"/>
              <a:gd name="T102" fmla="*/ 1793 w 2183"/>
              <a:gd name="T103" fmla="*/ 160 h 1174"/>
              <a:gd name="T104" fmla="*/ 1838 w 2183"/>
              <a:gd name="T105" fmla="*/ 670 h 1174"/>
              <a:gd name="T106" fmla="*/ 1889 w 2183"/>
              <a:gd name="T107" fmla="*/ 1027 h 1174"/>
              <a:gd name="T108" fmla="*/ 1934 w 2183"/>
              <a:gd name="T109" fmla="*/ 1149 h 1174"/>
              <a:gd name="T110" fmla="*/ 1978 w 2183"/>
              <a:gd name="T111" fmla="*/ 1129 h 1174"/>
              <a:gd name="T112" fmla="*/ 2029 w 2183"/>
              <a:gd name="T113" fmla="*/ 1136 h 1174"/>
              <a:gd name="T114" fmla="*/ 2074 w 2183"/>
              <a:gd name="T115" fmla="*/ 1155 h 1174"/>
              <a:gd name="T116" fmla="*/ 2125 w 2183"/>
              <a:gd name="T117" fmla="*/ 1168 h 1174"/>
              <a:gd name="T118" fmla="*/ 2176 w 2183"/>
              <a:gd name="T119" fmla="*/ 1161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83" h="1174">
                <a:moveTo>
                  <a:pt x="0" y="543"/>
                </a:moveTo>
                <a:lnTo>
                  <a:pt x="7" y="543"/>
                </a:lnTo>
                <a:lnTo>
                  <a:pt x="13" y="543"/>
                </a:lnTo>
                <a:lnTo>
                  <a:pt x="20" y="543"/>
                </a:lnTo>
                <a:lnTo>
                  <a:pt x="32" y="536"/>
                </a:lnTo>
                <a:lnTo>
                  <a:pt x="45" y="549"/>
                </a:lnTo>
                <a:lnTo>
                  <a:pt x="58" y="530"/>
                </a:lnTo>
                <a:lnTo>
                  <a:pt x="64" y="536"/>
                </a:lnTo>
                <a:lnTo>
                  <a:pt x="71" y="523"/>
                </a:lnTo>
                <a:lnTo>
                  <a:pt x="77" y="530"/>
                </a:lnTo>
                <a:lnTo>
                  <a:pt x="90" y="517"/>
                </a:lnTo>
                <a:lnTo>
                  <a:pt x="96" y="517"/>
                </a:lnTo>
                <a:lnTo>
                  <a:pt x="102" y="511"/>
                </a:lnTo>
                <a:lnTo>
                  <a:pt x="109" y="517"/>
                </a:lnTo>
                <a:lnTo>
                  <a:pt x="122" y="504"/>
                </a:lnTo>
                <a:lnTo>
                  <a:pt x="128" y="504"/>
                </a:lnTo>
                <a:lnTo>
                  <a:pt x="134" y="504"/>
                </a:lnTo>
                <a:lnTo>
                  <a:pt x="141" y="511"/>
                </a:lnTo>
                <a:lnTo>
                  <a:pt x="154" y="485"/>
                </a:lnTo>
                <a:lnTo>
                  <a:pt x="160" y="504"/>
                </a:lnTo>
                <a:lnTo>
                  <a:pt x="166" y="504"/>
                </a:lnTo>
                <a:lnTo>
                  <a:pt x="179" y="498"/>
                </a:lnTo>
                <a:lnTo>
                  <a:pt x="185" y="498"/>
                </a:lnTo>
                <a:lnTo>
                  <a:pt x="192" y="504"/>
                </a:lnTo>
                <a:lnTo>
                  <a:pt x="205" y="479"/>
                </a:lnTo>
                <a:lnTo>
                  <a:pt x="211" y="479"/>
                </a:lnTo>
                <a:lnTo>
                  <a:pt x="224" y="479"/>
                </a:lnTo>
                <a:lnTo>
                  <a:pt x="230" y="479"/>
                </a:lnTo>
                <a:lnTo>
                  <a:pt x="236" y="466"/>
                </a:lnTo>
                <a:lnTo>
                  <a:pt x="249" y="466"/>
                </a:lnTo>
                <a:lnTo>
                  <a:pt x="256" y="485"/>
                </a:lnTo>
                <a:lnTo>
                  <a:pt x="268" y="472"/>
                </a:lnTo>
                <a:lnTo>
                  <a:pt x="275" y="479"/>
                </a:lnTo>
                <a:lnTo>
                  <a:pt x="288" y="466"/>
                </a:lnTo>
                <a:lnTo>
                  <a:pt x="294" y="453"/>
                </a:lnTo>
                <a:lnTo>
                  <a:pt x="307" y="460"/>
                </a:lnTo>
                <a:lnTo>
                  <a:pt x="313" y="434"/>
                </a:lnTo>
                <a:lnTo>
                  <a:pt x="319" y="440"/>
                </a:lnTo>
                <a:lnTo>
                  <a:pt x="332" y="428"/>
                </a:lnTo>
                <a:lnTo>
                  <a:pt x="345" y="440"/>
                </a:lnTo>
                <a:lnTo>
                  <a:pt x="351" y="440"/>
                </a:lnTo>
                <a:lnTo>
                  <a:pt x="364" y="415"/>
                </a:lnTo>
                <a:lnTo>
                  <a:pt x="377" y="421"/>
                </a:lnTo>
                <a:lnTo>
                  <a:pt x="383" y="415"/>
                </a:lnTo>
                <a:lnTo>
                  <a:pt x="396" y="402"/>
                </a:lnTo>
                <a:lnTo>
                  <a:pt x="402" y="415"/>
                </a:lnTo>
                <a:lnTo>
                  <a:pt x="415" y="428"/>
                </a:lnTo>
                <a:lnTo>
                  <a:pt x="422" y="428"/>
                </a:lnTo>
                <a:lnTo>
                  <a:pt x="434" y="409"/>
                </a:lnTo>
                <a:lnTo>
                  <a:pt x="441" y="409"/>
                </a:lnTo>
                <a:lnTo>
                  <a:pt x="453" y="415"/>
                </a:lnTo>
                <a:lnTo>
                  <a:pt x="466" y="440"/>
                </a:lnTo>
                <a:lnTo>
                  <a:pt x="473" y="415"/>
                </a:lnTo>
                <a:lnTo>
                  <a:pt x="485" y="421"/>
                </a:lnTo>
                <a:lnTo>
                  <a:pt x="498" y="396"/>
                </a:lnTo>
                <a:lnTo>
                  <a:pt x="504" y="396"/>
                </a:lnTo>
                <a:lnTo>
                  <a:pt x="517" y="383"/>
                </a:lnTo>
                <a:lnTo>
                  <a:pt x="530" y="364"/>
                </a:lnTo>
                <a:lnTo>
                  <a:pt x="543" y="370"/>
                </a:lnTo>
                <a:lnTo>
                  <a:pt x="556" y="377"/>
                </a:lnTo>
                <a:lnTo>
                  <a:pt x="568" y="377"/>
                </a:lnTo>
                <a:lnTo>
                  <a:pt x="581" y="370"/>
                </a:lnTo>
                <a:lnTo>
                  <a:pt x="587" y="364"/>
                </a:lnTo>
                <a:lnTo>
                  <a:pt x="600" y="357"/>
                </a:lnTo>
                <a:lnTo>
                  <a:pt x="613" y="357"/>
                </a:lnTo>
                <a:lnTo>
                  <a:pt x="619" y="351"/>
                </a:lnTo>
                <a:lnTo>
                  <a:pt x="632" y="338"/>
                </a:lnTo>
                <a:lnTo>
                  <a:pt x="645" y="332"/>
                </a:lnTo>
                <a:lnTo>
                  <a:pt x="658" y="326"/>
                </a:lnTo>
                <a:lnTo>
                  <a:pt x="670" y="332"/>
                </a:lnTo>
                <a:lnTo>
                  <a:pt x="683" y="332"/>
                </a:lnTo>
                <a:lnTo>
                  <a:pt x="690" y="326"/>
                </a:lnTo>
                <a:lnTo>
                  <a:pt x="702" y="319"/>
                </a:lnTo>
                <a:lnTo>
                  <a:pt x="715" y="319"/>
                </a:lnTo>
                <a:lnTo>
                  <a:pt x="728" y="306"/>
                </a:lnTo>
                <a:lnTo>
                  <a:pt x="741" y="300"/>
                </a:lnTo>
                <a:lnTo>
                  <a:pt x="753" y="313"/>
                </a:lnTo>
                <a:lnTo>
                  <a:pt x="766" y="313"/>
                </a:lnTo>
                <a:lnTo>
                  <a:pt x="779" y="275"/>
                </a:lnTo>
                <a:lnTo>
                  <a:pt x="792" y="281"/>
                </a:lnTo>
                <a:lnTo>
                  <a:pt x="804" y="275"/>
                </a:lnTo>
                <a:lnTo>
                  <a:pt x="811" y="275"/>
                </a:lnTo>
                <a:lnTo>
                  <a:pt x="824" y="262"/>
                </a:lnTo>
                <a:lnTo>
                  <a:pt x="836" y="249"/>
                </a:lnTo>
                <a:lnTo>
                  <a:pt x="849" y="262"/>
                </a:lnTo>
                <a:lnTo>
                  <a:pt x="862" y="255"/>
                </a:lnTo>
                <a:lnTo>
                  <a:pt x="875" y="243"/>
                </a:lnTo>
                <a:lnTo>
                  <a:pt x="881" y="255"/>
                </a:lnTo>
                <a:lnTo>
                  <a:pt x="894" y="243"/>
                </a:lnTo>
                <a:lnTo>
                  <a:pt x="906" y="243"/>
                </a:lnTo>
                <a:lnTo>
                  <a:pt x="919" y="236"/>
                </a:lnTo>
                <a:lnTo>
                  <a:pt x="932" y="230"/>
                </a:lnTo>
                <a:lnTo>
                  <a:pt x="945" y="230"/>
                </a:lnTo>
                <a:lnTo>
                  <a:pt x="958" y="211"/>
                </a:lnTo>
                <a:lnTo>
                  <a:pt x="970" y="217"/>
                </a:lnTo>
                <a:lnTo>
                  <a:pt x="983" y="217"/>
                </a:lnTo>
                <a:lnTo>
                  <a:pt x="996" y="211"/>
                </a:lnTo>
                <a:lnTo>
                  <a:pt x="1009" y="198"/>
                </a:lnTo>
                <a:lnTo>
                  <a:pt x="1021" y="211"/>
                </a:lnTo>
                <a:lnTo>
                  <a:pt x="1034" y="211"/>
                </a:lnTo>
                <a:lnTo>
                  <a:pt x="1040" y="185"/>
                </a:lnTo>
                <a:lnTo>
                  <a:pt x="1060" y="198"/>
                </a:lnTo>
                <a:lnTo>
                  <a:pt x="1072" y="204"/>
                </a:lnTo>
                <a:lnTo>
                  <a:pt x="1085" y="192"/>
                </a:lnTo>
                <a:lnTo>
                  <a:pt x="1098" y="166"/>
                </a:lnTo>
                <a:lnTo>
                  <a:pt x="1111" y="185"/>
                </a:lnTo>
                <a:lnTo>
                  <a:pt x="1117" y="172"/>
                </a:lnTo>
                <a:lnTo>
                  <a:pt x="1130" y="166"/>
                </a:lnTo>
                <a:lnTo>
                  <a:pt x="1143" y="192"/>
                </a:lnTo>
                <a:lnTo>
                  <a:pt x="1155" y="147"/>
                </a:lnTo>
                <a:lnTo>
                  <a:pt x="1168" y="134"/>
                </a:lnTo>
                <a:lnTo>
                  <a:pt x="1181" y="141"/>
                </a:lnTo>
                <a:lnTo>
                  <a:pt x="1194" y="121"/>
                </a:lnTo>
                <a:lnTo>
                  <a:pt x="1213" y="128"/>
                </a:lnTo>
                <a:lnTo>
                  <a:pt x="1225" y="128"/>
                </a:lnTo>
                <a:lnTo>
                  <a:pt x="1238" y="102"/>
                </a:lnTo>
                <a:lnTo>
                  <a:pt x="1251" y="102"/>
                </a:lnTo>
                <a:lnTo>
                  <a:pt x="1264" y="77"/>
                </a:lnTo>
                <a:lnTo>
                  <a:pt x="1277" y="83"/>
                </a:lnTo>
                <a:lnTo>
                  <a:pt x="1289" y="77"/>
                </a:lnTo>
                <a:lnTo>
                  <a:pt x="1302" y="58"/>
                </a:lnTo>
                <a:lnTo>
                  <a:pt x="1315" y="64"/>
                </a:lnTo>
                <a:lnTo>
                  <a:pt x="1328" y="38"/>
                </a:lnTo>
                <a:lnTo>
                  <a:pt x="1340" y="32"/>
                </a:lnTo>
                <a:lnTo>
                  <a:pt x="1353" y="26"/>
                </a:lnTo>
                <a:lnTo>
                  <a:pt x="1366" y="19"/>
                </a:lnTo>
                <a:lnTo>
                  <a:pt x="1379" y="19"/>
                </a:lnTo>
                <a:lnTo>
                  <a:pt x="1391" y="13"/>
                </a:lnTo>
                <a:lnTo>
                  <a:pt x="1404" y="0"/>
                </a:lnTo>
                <a:lnTo>
                  <a:pt x="1423" y="13"/>
                </a:lnTo>
                <a:lnTo>
                  <a:pt x="1436" y="13"/>
                </a:lnTo>
                <a:lnTo>
                  <a:pt x="1449" y="26"/>
                </a:lnTo>
                <a:lnTo>
                  <a:pt x="1462" y="32"/>
                </a:lnTo>
                <a:lnTo>
                  <a:pt x="1474" y="51"/>
                </a:lnTo>
                <a:lnTo>
                  <a:pt x="1493" y="64"/>
                </a:lnTo>
                <a:lnTo>
                  <a:pt x="1506" y="64"/>
                </a:lnTo>
                <a:lnTo>
                  <a:pt x="1519" y="70"/>
                </a:lnTo>
                <a:lnTo>
                  <a:pt x="1532" y="102"/>
                </a:lnTo>
                <a:lnTo>
                  <a:pt x="1551" y="90"/>
                </a:lnTo>
                <a:lnTo>
                  <a:pt x="1564" y="90"/>
                </a:lnTo>
                <a:lnTo>
                  <a:pt x="1583" y="64"/>
                </a:lnTo>
                <a:lnTo>
                  <a:pt x="1596" y="77"/>
                </a:lnTo>
                <a:lnTo>
                  <a:pt x="1608" y="109"/>
                </a:lnTo>
                <a:lnTo>
                  <a:pt x="1621" y="64"/>
                </a:lnTo>
                <a:lnTo>
                  <a:pt x="1634" y="45"/>
                </a:lnTo>
                <a:lnTo>
                  <a:pt x="1647" y="64"/>
                </a:lnTo>
                <a:lnTo>
                  <a:pt x="1659" y="45"/>
                </a:lnTo>
                <a:lnTo>
                  <a:pt x="1679" y="32"/>
                </a:lnTo>
                <a:lnTo>
                  <a:pt x="1691" y="51"/>
                </a:lnTo>
                <a:lnTo>
                  <a:pt x="1710" y="13"/>
                </a:lnTo>
                <a:lnTo>
                  <a:pt x="1723" y="13"/>
                </a:lnTo>
                <a:lnTo>
                  <a:pt x="1736" y="7"/>
                </a:lnTo>
                <a:lnTo>
                  <a:pt x="1755" y="19"/>
                </a:lnTo>
                <a:lnTo>
                  <a:pt x="1768" y="32"/>
                </a:lnTo>
                <a:lnTo>
                  <a:pt x="1781" y="96"/>
                </a:lnTo>
                <a:lnTo>
                  <a:pt x="1793" y="160"/>
                </a:lnTo>
                <a:lnTo>
                  <a:pt x="1806" y="249"/>
                </a:lnTo>
                <a:lnTo>
                  <a:pt x="1825" y="402"/>
                </a:lnTo>
                <a:lnTo>
                  <a:pt x="1838" y="670"/>
                </a:lnTo>
                <a:lnTo>
                  <a:pt x="1857" y="836"/>
                </a:lnTo>
                <a:lnTo>
                  <a:pt x="1870" y="951"/>
                </a:lnTo>
                <a:lnTo>
                  <a:pt x="1889" y="1027"/>
                </a:lnTo>
                <a:lnTo>
                  <a:pt x="1902" y="1110"/>
                </a:lnTo>
                <a:lnTo>
                  <a:pt x="1915" y="1098"/>
                </a:lnTo>
                <a:lnTo>
                  <a:pt x="1934" y="1149"/>
                </a:lnTo>
                <a:lnTo>
                  <a:pt x="1947" y="1142"/>
                </a:lnTo>
                <a:lnTo>
                  <a:pt x="1966" y="1129"/>
                </a:lnTo>
                <a:lnTo>
                  <a:pt x="1978" y="1129"/>
                </a:lnTo>
                <a:lnTo>
                  <a:pt x="1998" y="1142"/>
                </a:lnTo>
                <a:lnTo>
                  <a:pt x="2010" y="1174"/>
                </a:lnTo>
                <a:lnTo>
                  <a:pt x="2029" y="1136"/>
                </a:lnTo>
                <a:lnTo>
                  <a:pt x="2042" y="1123"/>
                </a:lnTo>
                <a:lnTo>
                  <a:pt x="2061" y="1142"/>
                </a:lnTo>
                <a:lnTo>
                  <a:pt x="2074" y="1155"/>
                </a:lnTo>
                <a:lnTo>
                  <a:pt x="2093" y="1168"/>
                </a:lnTo>
                <a:lnTo>
                  <a:pt x="2106" y="1149"/>
                </a:lnTo>
                <a:lnTo>
                  <a:pt x="2125" y="1168"/>
                </a:lnTo>
                <a:lnTo>
                  <a:pt x="2144" y="1149"/>
                </a:lnTo>
                <a:lnTo>
                  <a:pt x="2157" y="1155"/>
                </a:lnTo>
                <a:lnTo>
                  <a:pt x="2176" y="1161"/>
                </a:lnTo>
                <a:lnTo>
                  <a:pt x="2183" y="1149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" name="Rectangle 130">
            <a:extLst>
              <a:ext uri="{FF2B5EF4-FFF2-40B4-BE49-F238E27FC236}">
                <a16:creationId xmlns:a16="http://schemas.microsoft.com/office/drawing/2014/main" id="{BF870A63-5631-4AAD-9945-C4C4CE897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05" y="3563114"/>
            <a:ext cx="35018" cy="2396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" name="Rectangle 131">
            <a:extLst>
              <a:ext uri="{FF2B5EF4-FFF2-40B4-BE49-F238E27FC236}">
                <a16:creationId xmlns:a16="http://schemas.microsoft.com/office/drawing/2014/main" id="{060DEEA1-1D38-4B8D-B550-162DDF1C1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05" y="3563114"/>
            <a:ext cx="35018" cy="2396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" name="Rectangle 132">
            <a:extLst>
              <a:ext uri="{FF2B5EF4-FFF2-40B4-BE49-F238E27FC236}">
                <a16:creationId xmlns:a16="http://schemas.microsoft.com/office/drawing/2014/main" id="{F0505FDC-E1E3-4BFD-9717-E543B6E97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63" y="3552056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" name="Rectangle 133">
            <a:extLst>
              <a:ext uri="{FF2B5EF4-FFF2-40B4-BE49-F238E27FC236}">
                <a16:creationId xmlns:a16="http://schemas.microsoft.com/office/drawing/2014/main" id="{38936D55-23A8-4C61-A612-51E9061CB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23" y="3552056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" name="Rectangle 134">
            <a:extLst>
              <a:ext uri="{FF2B5EF4-FFF2-40B4-BE49-F238E27FC236}">
                <a16:creationId xmlns:a16="http://schemas.microsoft.com/office/drawing/2014/main" id="{FF401A8B-B492-48D4-A62F-976AED55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82" y="3552056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" name="Rectangle 135">
            <a:extLst>
              <a:ext uri="{FF2B5EF4-FFF2-40B4-BE49-F238E27FC236}">
                <a16:creationId xmlns:a16="http://schemas.microsoft.com/office/drawing/2014/main" id="{56D639D3-5584-43BB-A49C-7008A845F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42" y="3576015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" name="Rectangle 136">
            <a:extLst>
              <a:ext uri="{FF2B5EF4-FFF2-40B4-BE49-F238E27FC236}">
                <a16:creationId xmlns:a16="http://schemas.microsoft.com/office/drawing/2014/main" id="{7FF614F1-8568-46D8-998A-4C7FD2E73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500" y="3528096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" name="Rectangle 137">
            <a:extLst>
              <a:ext uri="{FF2B5EF4-FFF2-40B4-BE49-F238E27FC236}">
                <a16:creationId xmlns:a16="http://schemas.microsoft.com/office/drawing/2014/main" id="{EDBD885C-6111-4622-B926-24FCD626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558" y="3539155"/>
            <a:ext cx="47919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" name="Rectangle 138">
            <a:extLst>
              <a:ext uri="{FF2B5EF4-FFF2-40B4-BE49-F238E27FC236}">
                <a16:creationId xmlns:a16="http://schemas.microsoft.com/office/drawing/2014/main" id="{3F45D92B-EF6E-4FEE-B040-3B3DDE8F2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517" y="351703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" name="Rectangle 139">
            <a:extLst>
              <a:ext uri="{FF2B5EF4-FFF2-40B4-BE49-F238E27FC236}">
                <a16:creationId xmlns:a16="http://schemas.microsoft.com/office/drawing/2014/main" id="{14ECCFD6-C6EA-45EA-9A0F-CB59951A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419" y="3539155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" name="Rectangle 140">
            <a:extLst>
              <a:ext uri="{FF2B5EF4-FFF2-40B4-BE49-F238E27FC236}">
                <a16:creationId xmlns:a16="http://schemas.microsoft.com/office/drawing/2014/main" id="{0C7DC8DD-0E9A-4378-954F-14F465DD0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77" y="350413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" name="Rectangle 141">
            <a:extLst>
              <a:ext uri="{FF2B5EF4-FFF2-40B4-BE49-F238E27FC236}">
                <a16:creationId xmlns:a16="http://schemas.microsoft.com/office/drawing/2014/main" id="{5BA6E641-88EB-428C-B9AA-698111A0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535" y="350413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" name="Rectangle 142">
            <a:extLst>
              <a:ext uri="{FF2B5EF4-FFF2-40B4-BE49-F238E27FC236}">
                <a16:creationId xmlns:a16="http://schemas.microsoft.com/office/drawing/2014/main" id="{A825175A-3DF5-4C9B-A5ED-648ADA600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436" y="3504138"/>
            <a:ext cx="46076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" name="Rectangle 143">
            <a:extLst>
              <a:ext uri="{FF2B5EF4-FFF2-40B4-BE49-F238E27FC236}">
                <a16:creationId xmlns:a16="http://schemas.microsoft.com/office/drawing/2014/main" id="{E9744CD5-6BEC-49E9-BD43-D7596F28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552" y="3517038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" name="Rectangle 144">
            <a:extLst>
              <a:ext uri="{FF2B5EF4-FFF2-40B4-BE49-F238E27FC236}">
                <a16:creationId xmlns:a16="http://schemas.microsoft.com/office/drawing/2014/main" id="{E61849C4-9DCF-4936-B2F8-095165515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454" y="3480178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" name="Rectangle 145">
            <a:extLst>
              <a:ext uri="{FF2B5EF4-FFF2-40B4-BE49-F238E27FC236}">
                <a16:creationId xmlns:a16="http://schemas.microsoft.com/office/drawing/2014/main" id="{02A7BED9-B3E3-4A22-9457-11F9CA01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13" y="3493079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" name="Rectangle 146">
            <a:extLst>
              <a:ext uri="{FF2B5EF4-FFF2-40B4-BE49-F238E27FC236}">
                <a16:creationId xmlns:a16="http://schemas.microsoft.com/office/drawing/2014/main" id="{A5A864DE-0CAF-4800-86C2-C2E56C7EB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71" y="3480178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" name="Rectangle 147">
            <a:extLst>
              <a:ext uri="{FF2B5EF4-FFF2-40B4-BE49-F238E27FC236}">
                <a16:creationId xmlns:a16="http://schemas.microsoft.com/office/drawing/2014/main" id="{4757CEC2-EAE9-40DD-8221-69D2E7A0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29" y="3504138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" name="Rectangle 148">
            <a:extLst>
              <a:ext uri="{FF2B5EF4-FFF2-40B4-BE49-F238E27FC236}">
                <a16:creationId xmlns:a16="http://schemas.microsoft.com/office/drawing/2014/main" id="{E734CCA8-8225-466D-8C13-40F4715F8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431" y="3458061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" name="Rectangle 149">
            <a:extLst>
              <a:ext uri="{FF2B5EF4-FFF2-40B4-BE49-F238E27FC236}">
                <a16:creationId xmlns:a16="http://schemas.microsoft.com/office/drawing/2014/main" id="{A6ED88C8-02E4-4EA4-8CEE-08D0F4EC5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89" y="3480178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" name="Rectangle 150">
            <a:extLst>
              <a:ext uri="{FF2B5EF4-FFF2-40B4-BE49-F238E27FC236}">
                <a16:creationId xmlns:a16="http://schemas.microsoft.com/office/drawing/2014/main" id="{18BF1EFA-656A-4094-A4E8-31FEF617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448" y="3493079"/>
            <a:ext cx="35018" cy="2396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" name="Rectangle 151">
            <a:extLst>
              <a:ext uri="{FF2B5EF4-FFF2-40B4-BE49-F238E27FC236}">
                <a16:creationId xmlns:a16="http://schemas.microsoft.com/office/drawing/2014/main" id="{76B6F627-86CC-4C0B-86BD-876A4F9C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506" y="3480178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" name="Rectangle 152">
            <a:extLst>
              <a:ext uri="{FF2B5EF4-FFF2-40B4-BE49-F238E27FC236}">
                <a16:creationId xmlns:a16="http://schemas.microsoft.com/office/drawing/2014/main" id="{666A3539-8858-4E56-87D8-0008F808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466" y="3480178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" name="Rectangle 153">
            <a:extLst>
              <a:ext uri="{FF2B5EF4-FFF2-40B4-BE49-F238E27FC236}">
                <a16:creationId xmlns:a16="http://schemas.microsoft.com/office/drawing/2014/main" id="{36A011B9-5729-4AAA-8CFA-CB133D679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524" y="3480178"/>
            <a:ext cx="36861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" name="Rectangle 154">
            <a:extLst>
              <a:ext uri="{FF2B5EF4-FFF2-40B4-BE49-F238E27FC236}">
                <a16:creationId xmlns:a16="http://schemas.microsoft.com/office/drawing/2014/main" id="{4B5B1F65-BB49-4B98-B9A5-180AF41C2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425" y="3445161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" name="Rectangle 155">
            <a:extLst>
              <a:ext uri="{FF2B5EF4-FFF2-40B4-BE49-F238E27FC236}">
                <a16:creationId xmlns:a16="http://schemas.microsoft.com/office/drawing/2014/main" id="{510CAAF2-15A3-49FF-81A9-39468855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385" y="3445161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" name="Rectangle 156">
            <a:extLst>
              <a:ext uri="{FF2B5EF4-FFF2-40B4-BE49-F238E27FC236}">
                <a16:creationId xmlns:a16="http://schemas.microsoft.com/office/drawing/2014/main" id="{D53A4D5C-ABC9-4DC2-BB7C-B3B57C8A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443" y="3445161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" name="Rectangle 157">
            <a:extLst>
              <a:ext uri="{FF2B5EF4-FFF2-40B4-BE49-F238E27FC236}">
                <a16:creationId xmlns:a16="http://schemas.microsoft.com/office/drawing/2014/main" id="{262DD849-B5FD-4F49-A54F-1B98D20F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402" y="3445161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" name="Rectangle 158">
            <a:extLst>
              <a:ext uri="{FF2B5EF4-FFF2-40B4-BE49-F238E27FC236}">
                <a16:creationId xmlns:a16="http://schemas.microsoft.com/office/drawing/2014/main" id="{84AC2303-D2D1-4560-893E-A5772F70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460" y="3423044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" name="Rectangle 159">
            <a:extLst>
              <a:ext uri="{FF2B5EF4-FFF2-40B4-BE49-F238E27FC236}">
                <a16:creationId xmlns:a16="http://schemas.microsoft.com/office/drawing/2014/main" id="{5C4496DC-9233-4857-A430-3ECEAA1C8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18" y="3410142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" name="Rectangle 160">
            <a:extLst>
              <a:ext uri="{FF2B5EF4-FFF2-40B4-BE49-F238E27FC236}">
                <a16:creationId xmlns:a16="http://schemas.microsoft.com/office/drawing/2014/main" id="{96EF8786-9F90-4F5B-8490-1098250EE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478" y="3445161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" name="Rectangle 161">
            <a:extLst>
              <a:ext uri="{FF2B5EF4-FFF2-40B4-BE49-F238E27FC236}">
                <a16:creationId xmlns:a16="http://schemas.microsoft.com/office/drawing/2014/main" id="{1B4F7F9F-B843-44D4-B8EB-D1CA0FFF2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379" y="3423044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" name="Rectangle 162">
            <a:extLst>
              <a:ext uri="{FF2B5EF4-FFF2-40B4-BE49-F238E27FC236}">
                <a16:creationId xmlns:a16="http://schemas.microsoft.com/office/drawing/2014/main" id="{E1D9B899-3A72-4A22-B886-51792F57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495" y="3434102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" name="Rectangle 163">
            <a:extLst>
              <a:ext uri="{FF2B5EF4-FFF2-40B4-BE49-F238E27FC236}">
                <a16:creationId xmlns:a16="http://schemas.microsoft.com/office/drawing/2014/main" id="{E7E99FDD-0D50-41DF-9418-DD3F9D7F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397" y="3423044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" name="Rectangle 164">
            <a:extLst>
              <a:ext uri="{FF2B5EF4-FFF2-40B4-BE49-F238E27FC236}">
                <a16:creationId xmlns:a16="http://schemas.microsoft.com/office/drawing/2014/main" id="{409CA9EF-E457-478F-9B68-0CFA78A8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356" y="3386184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" name="Rectangle 165">
            <a:extLst>
              <a:ext uri="{FF2B5EF4-FFF2-40B4-BE49-F238E27FC236}">
                <a16:creationId xmlns:a16="http://schemas.microsoft.com/office/drawing/2014/main" id="{5D75E7AB-A760-4E9E-BAFE-E60D3407E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414" y="3410142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" name="Rectangle 166">
            <a:extLst>
              <a:ext uri="{FF2B5EF4-FFF2-40B4-BE49-F238E27FC236}">
                <a16:creationId xmlns:a16="http://schemas.microsoft.com/office/drawing/2014/main" id="{57575E6A-2467-4AB2-9B00-7FE214DB0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374" y="3351165"/>
            <a:ext cx="22116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" name="Rectangle 167">
            <a:extLst>
              <a:ext uri="{FF2B5EF4-FFF2-40B4-BE49-F238E27FC236}">
                <a16:creationId xmlns:a16="http://schemas.microsoft.com/office/drawing/2014/main" id="{7287AA22-F98B-41AE-A73B-A71E0591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32" y="3364067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" name="Rectangle 168">
            <a:extLst>
              <a:ext uri="{FF2B5EF4-FFF2-40B4-BE49-F238E27FC236}">
                <a16:creationId xmlns:a16="http://schemas.microsoft.com/office/drawing/2014/main" id="{83A00E7E-A7E8-4B52-9C5A-3857BE838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391" y="3340107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" name="Rectangle 169">
            <a:extLst>
              <a:ext uri="{FF2B5EF4-FFF2-40B4-BE49-F238E27FC236}">
                <a16:creationId xmlns:a16="http://schemas.microsoft.com/office/drawing/2014/main" id="{CD717515-513B-4962-84E5-0F6D017B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449" y="3375125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" name="Rectangle 170">
            <a:extLst>
              <a:ext uri="{FF2B5EF4-FFF2-40B4-BE49-F238E27FC236}">
                <a16:creationId xmlns:a16="http://schemas.microsoft.com/office/drawing/2014/main" id="{C12AE47A-E084-4149-AE01-E6F77843C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09" y="3364067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" name="Rectangle 171">
            <a:extLst>
              <a:ext uri="{FF2B5EF4-FFF2-40B4-BE49-F238E27FC236}">
                <a16:creationId xmlns:a16="http://schemas.microsoft.com/office/drawing/2014/main" id="{21267BC1-F2F5-4831-A342-C97F435C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68" y="3329049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" name="Rectangle 172">
            <a:extLst>
              <a:ext uri="{FF2B5EF4-FFF2-40B4-BE49-F238E27FC236}">
                <a16:creationId xmlns:a16="http://schemas.microsoft.com/office/drawing/2014/main" id="{A29A2C80-0491-4ECC-9E2E-96E71E6F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6" y="3329049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" name="Rectangle 173">
            <a:extLst>
              <a:ext uri="{FF2B5EF4-FFF2-40B4-BE49-F238E27FC236}">
                <a16:creationId xmlns:a16="http://schemas.microsoft.com/office/drawing/2014/main" id="{D59823A8-C2AF-4B2F-9C82-45BD3D18D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386" y="331614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" name="Rectangle 174">
            <a:extLst>
              <a:ext uri="{FF2B5EF4-FFF2-40B4-BE49-F238E27FC236}">
                <a16:creationId xmlns:a16="http://schemas.microsoft.com/office/drawing/2014/main" id="{A31A0BF2-69C8-4B3D-A88D-4C810D6B1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444" y="3292188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" name="Rectangle 175">
            <a:extLst>
              <a:ext uri="{FF2B5EF4-FFF2-40B4-BE49-F238E27FC236}">
                <a16:creationId xmlns:a16="http://schemas.microsoft.com/office/drawing/2014/main" id="{7A277FEF-8428-4989-911C-8A3BDD5B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403" y="3329049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" name="Rectangle 176">
            <a:extLst>
              <a:ext uri="{FF2B5EF4-FFF2-40B4-BE49-F238E27FC236}">
                <a16:creationId xmlns:a16="http://schemas.microsoft.com/office/drawing/2014/main" id="{A16241E3-D45F-467E-93FE-EF515AA6C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461" y="3340107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" name="Rectangle 177">
            <a:extLst>
              <a:ext uri="{FF2B5EF4-FFF2-40B4-BE49-F238E27FC236}">
                <a16:creationId xmlns:a16="http://schemas.microsoft.com/office/drawing/2014/main" id="{BBE8A387-57F7-4790-9660-0EBCBB39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421" y="3340107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" name="Rectangle 178">
            <a:extLst>
              <a:ext uri="{FF2B5EF4-FFF2-40B4-BE49-F238E27FC236}">
                <a16:creationId xmlns:a16="http://schemas.microsoft.com/office/drawing/2014/main" id="{76F955ED-ABEE-4EAD-A12A-AAEE15C7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322" y="3305090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" name="Rectangle 179">
            <a:extLst>
              <a:ext uri="{FF2B5EF4-FFF2-40B4-BE49-F238E27FC236}">
                <a16:creationId xmlns:a16="http://schemas.microsoft.com/office/drawing/2014/main" id="{40A634FE-005A-4FF8-8C3D-EBE01F20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38" y="3305090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" name="Rectangle 180">
            <a:extLst>
              <a:ext uri="{FF2B5EF4-FFF2-40B4-BE49-F238E27FC236}">
                <a16:creationId xmlns:a16="http://schemas.microsoft.com/office/drawing/2014/main" id="{62DB38CC-9C6E-4EDE-B987-22EDEA257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40" y="331614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" name="Rectangle 181">
            <a:extLst>
              <a:ext uri="{FF2B5EF4-FFF2-40B4-BE49-F238E27FC236}">
                <a16:creationId xmlns:a16="http://schemas.microsoft.com/office/drawing/2014/main" id="{1468F3EB-597C-4E4D-BE3A-9C5BDC76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457" y="3375125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" name="Rectangle 182">
            <a:extLst>
              <a:ext uri="{FF2B5EF4-FFF2-40B4-BE49-F238E27FC236}">
                <a16:creationId xmlns:a16="http://schemas.microsoft.com/office/drawing/2014/main" id="{DE7D71E5-B6E9-4317-87ED-2723DD71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415" y="331614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" name="Rectangle 183">
            <a:extLst>
              <a:ext uri="{FF2B5EF4-FFF2-40B4-BE49-F238E27FC236}">
                <a16:creationId xmlns:a16="http://schemas.microsoft.com/office/drawing/2014/main" id="{93721A2B-C50F-4F64-A789-960DE3748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317" y="3340107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" name="Rectangle 184">
            <a:extLst>
              <a:ext uri="{FF2B5EF4-FFF2-40B4-BE49-F238E27FC236}">
                <a16:creationId xmlns:a16="http://schemas.microsoft.com/office/drawing/2014/main" id="{8EB73C63-AB38-43B8-BC5C-D824B5116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433" y="3292188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" name="Rectangle 185">
            <a:extLst>
              <a:ext uri="{FF2B5EF4-FFF2-40B4-BE49-F238E27FC236}">
                <a16:creationId xmlns:a16="http://schemas.microsoft.com/office/drawing/2014/main" id="{F7F9D422-CBF9-40F0-8B61-25F806FBB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392" y="3281130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" name="Rectangle 186">
            <a:extLst>
              <a:ext uri="{FF2B5EF4-FFF2-40B4-BE49-F238E27FC236}">
                <a16:creationId xmlns:a16="http://schemas.microsoft.com/office/drawing/2014/main" id="{D8256031-560C-47CB-BFE4-AD0DD3E4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352" y="3257171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" name="Rectangle 187">
            <a:extLst>
              <a:ext uri="{FF2B5EF4-FFF2-40B4-BE49-F238E27FC236}">
                <a16:creationId xmlns:a16="http://schemas.microsoft.com/office/drawing/2014/main" id="{52F59693-AD8C-4296-B22B-47830E54E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311" y="3222153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" name="Rectangle 188">
            <a:extLst>
              <a:ext uri="{FF2B5EF4-FFF2-40B4-BE49-F238E27FC236}">
                <a16:creationId xmlns:a16="http://schemas.microsoft.com/office/drawing/2014/main" id="{0338233E-4349-4FE0-A7AE-8BB04A499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369" y="3246113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" name="Rectangle 189">
            <a:extLst>
              <a:ext uri="{FF2B5EF4-FFF2-40B4-BE49-F238E27FC236}">
                <a16:creationId xmlns:a16="http://schemas.microsoft.com/office/drawing/2014/main" id="{EF286C85-505A-4C64-8ADA-27746DE1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387" y="3257171"/>
            <a:ext cx="23960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" name="Rectangle 190">
            <a:extLst>
              <a:ext uri="{FF2B5EF4-FFF2-40B4-BE49-F238E27FC236}">
                <a16:creationId xmlns:a16="http://schemas.microsoft.com/office/drawing/2014/main" id="{D2480703-F0C0-4857-9B84-DE55F7A9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288" y="3257171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" name="Rectangle 191">
            <a:extLst>
              <a:ext uri="{FF2B5EF4-FFF2-40B4-BE49-F238E27FC236}">
                <a16:creationId xmlns:a16="http://schemas.microsoft.com/office/drawing/2014/main" id="{B8D1441B-CA1B-4F44-AEDA-4C1B8ABA6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404" y="3233212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" name="Rectangle 192">
            <a:extLst>
              <a:ext uri="{FF2B5EF4-FFF2-40B4-BE49-F238E27FC236}">
                <a16:creationId xmlns:a16="http://schemas.microsoft.com/office/drawing/2014/main" id="{9F5C1B56-62F3-41D4-B64C-61E1A3A6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364" y="3233212"/>
            <a:ext cx="35018" cy="3686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" name="Rectangle 193">
            <a:extLst>
              <a:ext uri="{FF2B5EF4-FFF2-40B4-BE49-F238E27FC236}">
                <a16:creationId xmlns:a16="http://schemas.microsoft.com/office/drawing/2014/main" id="{C1E43792-29E2-456E-AE1C-71CFC926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423" y="3222153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" name="Rectangle 194">
            <a:extLst>
              <a:ext uri="{FF2B5EF4-FFF2-40B4-BE49-F238E27FC236}">
                <a16:creationId xmlns:a16="http://schemas.microsoft.com/office/drawing/2014/main" id="{33F15CE1-A2F5-4C48-A02C-EC82AE80D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381" y="3222153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" name="Rectangle 195">
            <a:extLst>
              <a:ext uri="{FF2B5EF4-FFF2-40B4-BE49-F238E27FC236}">
                <a16:creationId xmlns:a16="http://schemas.microsoft.com/office/drawing/2014/main" id="{283CDCD8-E64A-402C-950F-203D0F4E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341" y="3211095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" name="Rectangle 196">
            <a:extLst>
              <a:ext uri="{FF2B5EF4-FFF2-40B4-BE49-F238E27FC236}">
                <a16:creationId xmlns:a16="http://schemas.microsoft.com/office/drawing/2014/main" id="{6BDA0FAC-3C4A-477F-BD1A-744051C4D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300" y="3187136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" name="Rectangle 197">
            <a:extLst>
              <a:ext uri="{FF2B5EF4-FFF2-40B4-BE49-F238E27FC236}">
                <a16:creationId xmlns:a16="http://schemas.microsoft.com/office/drawing/2014/main" id="{376C81CA-667A-4CCB-8EFA-C145BF1D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417" y="3176078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" name="Rectangle 198">
            <a:extLst>
              <a:ext uri="{FF2B5EF4-FFF2-40B4-BE49-F238E27FC236}">
                <a16:creationId xmlns:a16="http://schemas.microsoft.com/office/drawing/2014/main" id="{6EB1A8E0-639F-4F88-9EDF-C8E217FC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376" y="3163176"/>
            <a:ext cx="23960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" name="Rectangle 199">
            <a:extLst>
              <a:ext uri="{FF2B5EF4-FFF2-40B4-BE49-F238E27FC236}">
                <a16:creationId xmlns:a16="http://schemas.microsoft.com/office/drawing/2014/main" id="{3EEBA910-0E6F-4E92-B751-F6D008C8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277" y="317607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" name="Rectangle 200">
            <a:extLst>
              <a:ext uri="{FF2B5EF4-FFF2-40B4-BE49-F238E27FC236}">
                <a16:creationId xmlns:a16="http://schemas.microsoft.com/office/drawing/2014/main" id="{E607977A-D621-4D01-9491-B82E7EE9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393" y="3176078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" name="Rectangle 201">
            <a:extLst>
              <a:ext uri="{FF2B5EF4-FFF2-40B4-BE49-F238E27FC236}">
                <a16:creationId xmlns:a16="http://schemas.microsoft.com/office/drawing/2014/main" id="{F2BC41CB-A83D-49AC-ACFB-0447E56AE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353" y="3163176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" name="Rectangle 202">
            <a:extLst>
              <a:ext uri="{FF2B5EF4-FFF2-40B4-BE49-F238E27FC236}">
                <a16:creationId xmlns:a16="http://schemas.microsoft.com/office/drawing/2014/main" id="{0BBC7385-490F-432A-A75B-ADBE15999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312" y="315211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" name="Rectangle 203">
            <a:extLst>
              <a:ext uri="{FF2B5EF4-FFF2-40B4-BE49-F238E27FC236}">
                <a16:creationId xmlns:a16="http://schemas.microsoft.com/office/drawing/2014/main" id="{F66C7E53-F0B9-4929-8845-32371966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272" y="3152118"/>
            <a:ext cx="35018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" name="Rectangle 204">
            <a:extLst>
              <a:ext uri="{FF2B5EF4-FFF2-40B4-BE49-F238E27FC236}">
                <a16:creationId xmlns:a16="http://schemas.microsoft.com/office/drawing/2014/main" id="{B85921E8-969A-4939-ABF2-A8D70C83E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389" y="3128159"/>
            <a:ext cx="36861" cy="3501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4" name="Group 406">
            <a:extLst>
              <a:ext uri="{FF2B5EF4-FFF2-40B4-BE49-F238E27FC236}">
                <a16:creationId xmlns:a16="http://schemas.microsoft.com/office/drawing/2014/main" id="{89449905-7C1C-4455-81CB-DD4D39F0D746}"/>
              </a:ext>
            </a:extLst>
          </p:cNvPr>
          <p:cNvGrpSpPr>
            <a:grpSpLocks/>
          </p:cNvGrpSpPr>
          <p:nvPr/>
        </p:nvGrpSpPr>
        <p:grpSpPr bwMode="auto">
          <a:xfrm>
            <a:off x="1034499" y="1976265"/>
            <a:ext cx="3951456" cy="2786662"/>
            <a:chOff x="640" y="1557"/>
            <a:chExt cx="2144" cy="1512"/>
          </a:xfrm>
        </p:grpSpPr>
        <p:sp>
          <p:nvSpPr>
            <p:cNvPr id="108" name="Rectangle 206">
              <a:extLst>
                <a:ext uri="{FF2B5EF4-FFF2-40B4-BE49-F238E27FC236}">
                  <a16:creationId xmlns:a16="http://schemas.microsoft.com/office/drawing/2014/main" id="{84681B04-42F9-4077-AC44-12B319624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2176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" name="Rectangle 207">
              <a:extLst>
                <a:ext uri="{FF2B5EF4-FFF2-40B4-BE49-F238E27FC236}">
                  <a16:creationId xmlns:a16="http://schemas.microsoft.com/office/drawing/2014/main" id="{837C2ECF-C6D6-4579-91A1-DBE4A2633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" y="2188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" name="Rectangle 208">
              <a:extLst>
                <a:ext uri="{FF2B5EF4-FFF2-40B4-BE49-F238E27FC236}">
                  <a16:creationId xmlns:a16="http://schemas.microsoft.com/office/drawing/2014/main" id="{88C73E4D-AD7D-4822-A2B1-F25B12B36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218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" name="Rectangle 209">
              <a:extLst>
                <a:ext uri="{FF2B5EF4-FFF2-40B4-BE49-F238E27FC236}">
                  <a16:creationId xmlns:a16="http://schemas.microsoft.com/office/drawing/2014/main" id="{862410A1-5F98-4DE6-8109-8642BCCB4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144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" name="Rectangle 210">
              <a:extLst>
                <a:ext uri="{FF2B5EF4-FFF2-40B4-BE49-F238E27FC236}">
                  <a16:creationId xmlns:a16="http://schemas.microsoft.com/office/drawing/2014/main" id="{AC11453B-FFD4-47C9-83CE-F6B28E887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150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3" name="Rectangle 211">
              <a:extLst>
                <a:ext uri="{FF2B5EF4-FFF2-40B4-BE49-F238E27FC236}">
                  <a16:creationId xmlns:a16="http://schemas.microsoft.com/office/drawing/2014/main" id="{EB1C500E-68BA-4974-91D9-81C78669C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2144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4" name="Rectangle 212">
              <a:extLst>
                <a:ext uri="{FF2B5EF4-FFF2-40B4-BE49-F238E27FC236}">
                  <a16:creationId xmlns:a16="http://schemas.microsoft.com/office/drawing/2014/main" id="{BD3A6EF9-7B3F-4FB4-8585-708D2211B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2150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5" name="Rectangle 213">
              <a:extLst>
                <a:ext uri="{FF2B5EF4-FFF2-40B4-BE49-F238E27FC236}">
                  <a16:creationId xmlns:a16="http://schemas.microsoft.com/office/drawing/2014/main" id="{F5C2A222-94F4-4ACB-9531-C19071C94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2137"/>
              <a:ext cx="13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6" name="Rectangle 214">
              <a:extLst>
                <a:ext uri="{FF2B5EF4-FFF2-40B4-BE49-F238E27FC236}">
                  <a16:creationId xmlns:a16="http://schemas.microsoft.com/office/drawing/2014/main" id="{FE90515A-E5A2-4B5A-9104-626B4782B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11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7" name="Rectangle 215">
              <a:extLst>
                <a:ext uri="{FF2B5EF4-FFF2-40B4-BE49-F238E27FC236}">
                  <a16:creationId xmlns:a16="http://schemas.microsoft.com/office/drawing/2014/main" id="{9F6509DF-FED9-4249-A673-7F35AAAA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137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8" name="Rectangle 216">
              <a:extLst>
                <a:ext uri="{FF2B5EF4-FFF2-40B4-BE49-F238E27FC236}">
                  <a16:creationId xmlns:a16="http://schemas.microsoft.com/office/drawing/2014/main" id="{AEAED945-B1E8-4545-9CB5-D29FAC6C8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212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9" name="Rectangle 217">
              <a:extLst>
                <a:ext uri="{FF2B5EF4-FFF2-40B4-BE49-F238E27FC236}">
                  <a16:creationId xmlns:a16="http://schemas.microsoft.com/office/drawing/2014/main" id="{C9169767-3CF1-48AE-A4D9-D3AD4BC5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211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0" name="Rectangle 218">
              <a:extLst>
                <a:ext uri="{FF2B5EF4-FFF2-40B4-BE49-F238E27FC236}">
                  <a16:creationId xmlns:a16="http://schemas.microsoft.com/office/drawing/2014/main" id="{D0349DAF-EDEC-440A-A2A3-291BDEF11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213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1" name="Rectangle 219">
              <a:extLst>
                <a:ext uri="{FF2B5EF4-FFF2-40B4-BE49-F238E27FC236}">
                  <a16:creationId xmlns:a16="http://schemas.microsoft.com/office/drawing/2014/main" id="{EF239BDB-2B75-46FC-BDB8-73F403BD5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211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" name="Rectangle 220">
              <a:extLst>
                <a:ext uri="{FF2B5EF4-FFF2-40B4-BE49-F238E27FC236}">
                  <a16:creationId xmlns:a16="http://schemas.microsoft.com/office/drawing/2014/main" id="{0C14E0C4-8063-4498-A1C6-F93F54DDF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" y="211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" name="Rectangle 221">
              <a:extLst>
                <a:ext uri="{FF2B5EF4-FFF2-40B4-BE49-F238E27FC236}">
                  <a16:creationId xmlns:a16="http://schemas.microsoft.com/office/drawing/2014/main" id="{FD91F3FB-E2AC-40DA-A29D-CE92CA554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" y="2106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" name="Rectangle 222">
              <a:extLst>
                <a:ext uri="{FF2B5EF4-FFF2-40B4-BE49-F238E27FC236}">
                  <a16:creationId xmlns:a16="http://schemas.microsoft.com/office/drawing/2014/main" id="{85BE2FE1-1D5A-4A77-9EC7-39E8A9E75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106"/>
              <a:ext cx="26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" name="Rectangle 223">
              <a:extLst>
                <a:ext uri="{FF2B5EF4-FFF2-40B4-BE49-F238E27FC236}">
                  <a16:creationId xmlns:a16="http://schemas.microsoft.com/office/drawing/2014/main" id="{8DF245BB-AD7B-4692-BFA8-39721832D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099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" name="Rectangle 224">
              <a:extLst>
                <a:ext uri="{FF2B5EF4-FFF2-40B4-BE49-F238E27FC236}">
                  <a16:creationId xmlns:a16="http://schemas.microsoft.com/office/drawing/2014/main" id="{F866A67E-BDBD-45DF-9AD5-55E1B520D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2080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" name="Rectangle 225">
              <a:extLst>
                <a:ext uri="{FF2B5EF4-FFF2-40B4-BE49-F238E27FC236}">
                  <a16:creationId xmlns:a16="http://schemas.microsoft.com/office/drawing/2014/main" id="{2E920736-2E8E-4AD9-BCCA-5507B25C2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2086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" name="Rectangle 226">
              <a:extLst>
                <a:ext uri="{FF2B5EF4-FFF2-40B4-BE49-F238E27FC236}">
                  <a16:creationId xmlns:a16="http://schemas.microsoft.com/office/drawing/2014/main" id="{48E6C7F9-BD3F-4FC0-8EB0-7FBCD7DD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" y="2086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" name="Rectangle 227">
              <a:extLst>
                <a:ext uri="{FF2B5EF4-FFF2-40B4-BE49-F238E27FC236}">
                  <a16:creationId xmlns:a16="http://schemas.microsoft.com/office/drawing/2014/main" id="{49687C9B-6137-4966-92E8-F2B76DAD5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086"/>
              <a:ext cx="20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" name="Rectangle 228">
              <a:extLst>
                <a:ext uri="{FF2B5EF4-FFF2-40B4-BE49-F238E27FC236}">
                  <a16:creationId xmlns:a16="http://schemas.microsoft.com/office/drawing/2014/main" id="{97AD9E4D-534F-4843-A2CC-49BA72FA9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06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" name="Rectangle 229">
              <a:extLst>
                <a:ext uri="{FF2B5EF4-FFF2-40B4-BE49-F238E27FC236}">
                  <a16:creationId xmlns:a16="http://schemas.microsoft.com/office/drawing/2014/main" id="{187682FF-D581-48B2-9428-218B3BD82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080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" name="Rectangle 230">
              <a:extLst>
                <a:ext uri="{FF2B5EF4-FFF2-40B4-BE49-F238E27FC236}">
                  <a16:creationId xmlns:a16="http://schemas.microsoft.com/office/drawing/2014/main" id="{AF6C56B8-0026-472D-962E-11D5A7D2B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086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" name="Rectangle 231">
              <a:extLst>
                <a:ext uri="{FF2B5EF4-FFF2-40B4-BE49-F238E27FC236}">
                  <a16:creationId xmlns:a16="http://schemas.microsoft.com/office/drawing/2014/main" id="{1E33B782-1209-413C-9854-CA59B070D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206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" name="Rectangle 232">
              <a:extLst>
                <a:ext uri="{FF2B5EF4-FFF2-40B4-BE49-F238E27FC236}">
                  <a16:creationId xmlns:a16="http://schemas.microsoft.com/office/drawing/2014/main" id="{DF183172-5666-4823-82B7-3C6878868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206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" name="Rectangle 233">
              <a:extLst>
                <a:ext uri="{FF2B5EF4-FFF2-40B4-BE49-F238E27FC236}">
                  <a16:creationId xmlns:a16="http://schemas.microsoft.com/office/drawing/2014/main" id="{17162E47-2C0A-4B33-8BAB-D55B53F32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074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" name="Rectangle 234">
              <a:extLst>
                <a:ext uri="{FF2B5EF4-FFF2-40B4-BE49-F238E27FC236}">
                  <a16:creationId xmlns:a16="http://schemas.microsoft.com/office/drawing/2014/main" id="{8A52BC86-AF6E-4E92-BE61-953D5DDD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206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" name="Rectangle 235">
              <a:extLst>
                <a:ext uri="{FF2B5EF4-FFF2-40B4-BE49-F238E27FC236}">
                  <a16:creationId xmlns:a16="http://schemas.microsoft.com/office/drawing/2014/main" id="{553DAB06-E962-4A96-B3F0-C281EEA5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03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" name="Rectangle 236">
              <a:extLst>
                <a:ext uri="{FF2B5EF4-FFF2-40B4-BE49-F238E27FC236}">
                  <a16:creationId xmlns:a16="http://schemas.microsoft.com/office/drawing/2014/main" id="{D1D7CDF9-55B7-46C1-BD6C-488672C85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" y="206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" name="Rectangle 237">
              <a:extLst>
                <a:ext uri="{FF2B5EF4-FFF2-40B4-BE49-F238E27FC236}">
                  <a16:creationId xmlns:a16="http://schemas.microsoft.com/office/drawing/2014/main" id="{AC323397-964A-4FAB-90DC-74A3F6245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" y="204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" name="Rectangle 238">
              <a:extLst>
                <a:ext uri="{FF2B5EF4-FFF2-40B4-BE49-F238E27FC236}">
                  <a16:creationId xmlns:a16="http://schemas.microsoft.com/office/drawing/2014/main" id="{10E73256-75CA-438C-9A57-843A07F47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2035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" name="Rectangle 239">
              <a:extLst>
                <a:ext uri="{FF2B5EF4-FFF2-40B4-BE49-F238E27FC236}">
                  <a16:creationId xmlns:a16="http://schemas.microsoft.com/office/drawing/2014/main" id="{594BBA61-8003-4CF4-BDED-909134AF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206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" name="Rectangle 240">
              <a:extLst>
                <a:ext uri="{FF2B5EF4-FFF2-40B4-BE49-F238E27FC236}">
                  <a16:creationId xmlns:a16="http://schemas.microsoft.com/office/drawing/2014/main" id="{E47C8E8D-B9A3-4F31-98FC-6847076DE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023"/>
              <a:ext cx="13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" name="Rectangle 241">
              <a:extLst>
                <a:ext uri="{FF2B5EF4-FFF2-40B4-BE49-F238E27FC236}">
                  <a16:creationId xmlns:a16="http://schemas.microsoft.com/office/drawing/2014/main" id="{FD4A7BD3-A2BB-4BCD-9650-94103B2FC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2003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4" name="Rectangle 242">
              <a:extLst>
                <a:ext uri="{FF2B5EF4-FFF2-40B4-BE49-F238E27FC236}">
                  <a16:creationId xmlns:a16="http://schemas.microsoft.com/office/drawing/2014/main" id="{010F424B-D125-4070-B400-EB707D4D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2016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5" name="Rectangle 243">
              <a:extLst>
                <a:ext uri="{FF2B5EF4-FFF2-40B4-BE49-F238E27FC236}">
                  <a16:creationId xmlns:a16="http://schemas.microsoft.com/office/drawing/2014/main" id="{85C17477-0933-43C7-86AE-313357423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199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6" name="Rectangle 244">
              <a:extLst>
                <a:ext uri="{FF2B5EF4-FFF2-40B4-BE49-F238E27FC236}">
                  <a16:creationId xmlns:a16="http://schemas.microsoft.com/office/drawing/2014/main" id="{90D10A70-5F19-4A47-A0F9-883A7AA0D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2003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7" name="Rectangle 245">
              <a:extLst>
                <a:ext uri="{FF2B5EF4-FFF2-40B4-BE49-F238E27FC236}">
                  <a16:creationId xmlns:a16="http://schemas.microsoft.com/office/drawing/2014/main" id="{F24AB0CB-AECA-4A4F-92A9-A211F637C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199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8" name="Rectangle 246">
              <a:extLst>
                <a:ext uri="{FF2B5EF4-FFF2-40B4-BE49-F238E27FC236}">
                  <a16:creationId xmlns:a16="http://schemas.microsoft.com/office/drawing/2014/main" id="{24BA819F-3299-4B30-86B0-073C41E7F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1978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" name="Rectangle 247">
              <a:extLst>
                <a:ext uri="{FF2B5EF4-FFF2-40B4-BE49-F238E27FC236}">
                  <a16:creationId xmlns:a16="http://schemas.microsoft.com/office/drawing/2014/main" id="{AA4DB529-571A-4279-AD6A-A37DF6B21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97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0" name="Rectangle 248">
              <a:extLst>
                <a:ext uri="{FF2B5EF4-FFF2-40B4-BE49-F238E27FC236}">
                  <a16:creationId xmlns:a16="http://schemas.microsoft.com/office/drawing/2014/main" id="{5651A372-1ED1-4632-9078-4836606C1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946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1" name="Rectangle 249">
              <a:extLst>
                <a:ext uri="{FF2B5EF4-FFF2-40B4-BE49-F238E27FC236}">
                  <a16:creationId xmlns:a16="http://schemas.microsoft.com/office/drawing/2014/main" id="{AA76CC53-1390-4CA0-A8A8-84CE0021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" y="1952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2" name="Rectangle 250">
              <a:extLst>
                <a:ext uri="{FF2B5EF4-FFF2-40B4-BE49-F238E27FC236}">
                  <a16:creationId xmlns:a16="http://schemas.microsoft.com/office/drawing/2014/main" id="{DD335A3C-64DA-47AE-9334-C965CA1D4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946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3" name="Rectangle 251">
              <a:extLst>
                <a:ext uri="{FF2B5EF4-FFF2-40B4-BE49-F238E27FC236}">
                  <a16:creationId xmlns:a16="http://schemas.microsoft.com/office/drawing/2014/main" id="{DD191ADC-7648-4115-95DD-A3048FFC9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1933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4" name="Rectangle 252">
              <a:extLst>
                <a:ext uri="{FF2B5EF4-FFF2-40B4-BE49-F238E27FC236}">
                  <a16:creationId xmlns:a16="http://schemas.microsoft.com/office/drawing/2014/main" id="{FDF4447B-7C0C-4459-81C2-44077EA19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1933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5" name="Rectangle 253">
              <a:extLst>
                <a:ext uri="{FF2B5EF4-FFF2-40B4-BE49-F238E27FC236}">
                  <a16:creationId xmlns:a16="http://schemas.microsoft.com/office/drawing/2014/main" id="{90DBD221-F003-40AB-971E-A3E027D80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90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6" name="Rectangle 254">
              <a:extLst>
                <a:ext uri="{FF2B5EF4-FFF2-40B4-BE49-F238E27FC236}">
                  <a16:creationId xmlns:a16="http://schemas.microsoft.com/office/drawing/2014/main" id="{37624710-B630-4AD6-9080-FB957F439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190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7" name="Rectangle 255">
              <a:extLst>
                <a:ext uri="{FF2B5EF4-FFF2-40B4-BE49-F238E27FC236}">
                  <a16:creationId xmlns:a16="http://schemas.microsoft.com/office/drawing/2014/main" id="{DC3286A9-667C-48E5-9BFC-4DC4EC23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89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8" name="Rectangle 256">
              <a:extLst>
                <a:ext uri="{FF2B5EF4-FFF2-40B4-BE49-F238E27FC236}">
                  <a16:creationId xmlns:a16="http://schemas.microsoft.com/office/drawing/2014/main" id="{20EAF33E-98B7-40D4-AD43-65F4BCD68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" y="1895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" name="Rectangle 257">
              <a:extLst>
                <a:ext uri="{FF2B5EF4-FFF2-40B4-BE49-F238E27FC236}">
                  <a16:creationId xmlns:a16="http://schemas.microsoft.com/office/drawing/2014/main" id="{0DC113C3-2CDF-44B4-80B5-1730F50E6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1889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" name="Rectangle 258">
              <a:extLst>
                <a:ext uri="{FF2B5EF4-FFF2-40B4-BE49-F238E27FC236}">
                  <a16:creationId xmlns:a16="http://schemas.microsoft.com/office/drawing/2014/main" id="{CB187D98-5F62-43AD-A74F-DEA0A865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1889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1" name="Rectangle 259">
              <a:extLst>
                <a:ext uri="{FF2B5EF4-FFF2-40B4-BE49-F238E27FC236}">
                  <a16:creationId xmlns:a16="http://schemas.microsoft.com/office/drawing/2014/main" id="{8DAF64C1-B33C-4158-8633-D99C4FDC8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876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2" name="Rectangle 260">
              <a:extLst>
                <a:ext uri="{FF2B5EF4-FFF2-40B4-BE49-F238E27FC236}">
                  <a16:creationId xmlns:a16="http://schemas.microsoft.com/office/drawing/2014/main" id="{EC7BFF61-FD31-4E89-B225-13D7FAA93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188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3" name="Rectangle 261">
              <a:extLst>
                <a:ext uri="{FF2B5EF4-FFF2-40B4-BE49-F238E27FC236}">
                  <a16:creationId xmlns:a16="http://schemas.microsoft.com/office/drawing/2014/main" id="{87EF31D8-BBAB-44B6-A851-B299A5D9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88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4" name="Rectangle 262">
              <a:extLst>
                <a:ext uri="{FF2B5EF4-FFF2-40B4-BE49-F238E27FC236}">
                  <a16:creationId xmlns:a16="http://schemas.microsoft.com/office/drawing/2014/main" id="{DE06055D-1A7C-455A-BE7C-65921EEC6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190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5" name="Rectangle 263">
              <a:extLst>
                <a:ext uri="{FF2B5EF4-FFF2-40B4-BE49-F238E27FC236}">
                  <a16:creationId xmlns:a16="http://schemas.microsoft.com/office/drawing/2014/main" id="{54954F6D-8823-4446-80AF-5DD208504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190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6" name="Rectangle 264">
              <a:extLst>
                <a:ext uri="{FF2B5EF4-FFF2-40B4-BE49-F238E27FC236}">
                  <a16:creationId xmlns:a16="http://schemas.microsoft.com/office/drawing/2014/main" id="{69E7183E-9788-4E9E-A779-E5B79107F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192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7" name="Rectangle 265">
              <a:extLst>
                <a:ext uri="{FF2B5EF4-FFF2-40B4-BE49-F238E27FC236}">
                  <a16:creationId xmlns:a16="http://schemas.microsoft.com/office/drawing/2014/main" id="{1D57CF2D-5F3B-471E-8621-F619D14FC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1933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8" name="Rectangle 266">
              <a:extLst>
                <a:ext uri="{FF2B5EF4-FFF2-40B4-BE49-F238E27FC236}">
                  <a16:creationId xmlns:a16="http://schemas.microsoft.com/office/drawing/2014/main" id="{12E56BA2-3039-463F-B6BA-41C9793E8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1940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9" name="Rectangle 267">
              <a:extLst>
                <a:ext uri="{FF2B5EF4-FFF2-40B4-BE49-F238E27FC236}">
                  <a16:creationId xmlns:a16="http://schemas.microsoft.com/office/drawing/2014/main" id="{35807F00-2102-443C-A1A6-93FEAF095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1940"/>
              <a:ext cx="26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0" name="Rectangle 268">
              <a:extLst>
                <a:ext uri="{FF2B5EF4-FFF2-40B4-BE49-F238E27FC236}">
                  <a16:creationId xmlns:a16="http://schemas.microsoft.com/office/drawing/2014/main" id="{6D57A938-0970-42CE-AD2D-7952E3624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1972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1" name="Rectangle 269">
              <a:extLst>
                <a:ext uri="{FF2B5EF4-FFF2-40B4-BE49-F238E27FC236}">
                  <a16:creationId xmlns:a16="http://schemas.microsoft.com/office/drawing/2014/main" id="{8B723ED3-0058-4B45-BA3F-209E9EA52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196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2" name="Rectangle 270">
              <a:extLst>
                <a:ext uri="{FF2B5EF4-FFF2-40B4-BE49-F238E27FC236}">
                  <a16:creationId xmlns:a16="http://schemas.microsoft.com/office/drawing/2014/main" id="{F5F0F3CC-B743-4F1F-B9D8-746D0FA9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1959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3" name="Rectangle 271">
              <a:extLst>
                <a:ext uri="{FF2B5EF4-FFF2-40B4-BE49-F238E27FC236}">
                  <a16:creationId xmlns:a16="http://schemas.microsoft.com/office/drawing/2014/main" id="{61C2D7C3-C318-47D0-BF98-793914A9E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1933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" name="Rectangle 272">
              <a:extLst>
                <a:ext uri="{FF2B5EF4-FFF2-40B4-BE49-F238E27FC236}">
                  <a16:creationId xmlns:a16="http://schemas.microsoft.com/office/drawing/2014/main" id="{0B435874-9E5C-4510-8CD0-04B83870C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1946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5" name="Rectangle 273">
              <a:extLst>
                <a:ext uri="{FF2B5EF4-FFF2-40B4-BE49-F238E27FC236}">
                  <a16:creationId xmlns:a16="http://schemas.microsoft.com/office/drawing/2014/main" id="{EE1AE9FF-CA20-46CA-BC40-97D170D3B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" y="197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6" name="Rectangle 274">
              <a:extLst>
                <a:ext uri="{FF2B5EF4-FFF2-40B4-BE49-F238E27FC236}">
                  <a16:creationId xmlns:a16="http://schemas.microsoft.com/office/drawing/2014/main" id="{CF6951BB-4B67-4EA5-8C46-F4CD0226D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1940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7" name="Rectangle 275">
              <a:extLst>
                <a:ext uri="{FF2B5EF4-FFF2-40B4-BE49-F238E27FC236}">
                  <a16:creationId xmlns:a16="http://schemas.microsoft.com/office/drawing/2014/main" id="{0B063D83-8D0A-4AB0-9916-E7D43F13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1920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8" name="Rectangle 276">
              <a:extLst>
                <a:ext uri="{FF2B5EF4-FFF2-40B4-BE49-F238E27FC236}">
                  <a16:creationId xmlns:a16="http://schemas.microsoft.com/office/drawing/2014/main" id="{03F5766E-8D18-4FEA-8E3E-6BEA34F03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940"/>
              <a:ext cx="25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9" name="Rectangle 277">
              <a:extLst>
                <a:ext uri="{FF2B5EF4-FFF2-40B4-BE49-F238E27FC236}">
                  <a16:creationId xmlns:a16="http://schemas.microsoft.com/office/drawing/2014/main" id="{6CD52CEC-FFEC-4F34-A384-863634F9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1920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" name="Rectangle 278">
              <a:extLst>
                <a:ext uri="{FF2B5EF4-FFF2-40B4-BE49-F238E27FC236}">
                  <a16:creationId xmlns:a16="http://schemas.microsoft.com/office/drawing/2014/main" id="{B86F5F79-A083-4776-A74D-0A477691D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90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1" name="Rectangle 279">
              <a:extLst>
                <a:ext uri="{FF2B5EF4-FFF2-40B4-BE49-F238E27FC236}">
                  <a16:creationId xmlns:a16="http://schemas.microsoft.com/office/drawing/2014/main" id="{3219E426-5773-40F4-A085-7485B726F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1920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2" name="Rectangle 280">
              <a:extLst>
                <a:ext uri="{FF2B5EF4-FFF2-40B4-BE49-F238E27FC236}">
                  <a16:creationId xmlns:a16="http://schemas.microsoft.com/office/drawing/2014/main" id="{7007FFF8-E6EC-4427-91CF-6FE15F389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88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3" name="Rectangle 281">
              <a:extLst>
                <a:ext uri="{FF2B5EF4-FFF2-40B4-BE49-F238E27FC236}">
                  <a16:creationId xmlns:a16="http://schemas.microsoft.com/office/drawing/2014/main" id="{A6169DBA-7CDC-4566-8C0D-A03E3E5B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1889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" name="Rectangle 282">
              <a:extLst>
                <a:ext uri="{FF2B5EF4-FFF2-40B4-BE49-F238E27FC236}">
                  <a16:creationId xmlns:a16="http://schemas.microsoft.com/office/drawing/2014/main" id="{1B057452-729D-47C7-83C2-BDECCC43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88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5" name="Rectangle 283">
              <a:extLst>
                <a:ext uri="{FF2B5EF4-FFF2-40B4-BE49-F238E27FC236}">
                  <a16:creationId xmlns:a16="http://schemas.microsoft.com/office/drawing/2014/main" id="{C6CCC5CC-4E25-41B0-B6EC-F171DD91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189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6" name="Rectangle 284">
              <a:extLst>
                <a:ext uri="{FF2B5EF4-FFF2-40B4-BE49-F238E27FC236}">
                  <a16:creationId xmlns:a16="http://schemas.microsoft.com/office/drawing/2014/main" id="{85804297-4EBF-48BD-B91D-624694B2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908"/>
              <a:ext cx="13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7" name="Rectangle 285">
              <a:extLst>
                <a:ext uri="{FF2B5EF4-FFF2-40B4-BE49-F238E27FC236}">
                  <a16:creationId xmlns:a16="http://schemas.microsoft.com/office/drawing/2014/main" id="{16862AB6-E641-4DF0-BE23-FC5DB5F7E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196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8" name="Rectangle 286">
              <a:extLst>
                <a:ext uri="{FF2B5EF4-FFF2-40B4-BE49-F238E27FC236}">
                  <a16:creationId xmlns:a16="http://schemas.microsoft.com/office/drawing/2014/main" id="{D80C090D-A183-49F1-B390-5FA6D1602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029"/>
              <a:ext cx="13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9" name="Rectangle 287">
              <a:extLst>
                <a:ext uri="{FF2B5EF4-FFF2-40B4-BE49-F238E27FC236}">
                  <a16:creationId xmlns:a16="http://schemas.microsoft.com/office/drawing/2014/main" id="{E470D11D-B429-46A1-B8E7-533F0BD08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212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0" name="Rectangle 288">
              <a:extLst>
                <a:ext uri="{FF2B5EF4-FFF2-40B4-BE49-F238E27FC236}">
                  <a16:creationId xmlns:a16="http://schemas.microsoft.com/office/drawing/2014/main" id="{8F02D7DB-AC54-4851-A265-C43E719CE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271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1" name="Rectangle 289">
              <a:extLst>
                <a:ext uri="{FF2B5EF4-FFF2-40B4-BE49-F238E27FC236}">
                  <a16:creationId xmlns:a16="http://schemas.microsoft.com/office/drawing/2014/main" id="{9B3E6919-1AD0-49AF-83FD-E78E2D3A6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2539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2" name="Rectangle 290">
              <a:extLst>
                <a:ext uri="{FF2B5EF4-FFF2-40B4-BE49-F238E27FC236}">
                  <a16:creationId xmlns:a16="http://schemas.microsoft.com/office/drawing/2014/main" id="{50686479-2850-4D0D-9025-A81FE496F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2712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3" name="Rectangle 291">
              <a:extLst>
                <a:ext uri="{FF2B5EF4-FFF2-40B4-BE49-F238E27FC236}">
                  <a16:creationId xmlns:a16="http://schemas.microsoft.com/office/drawing/2014/main" id="{3A9F31C3-F1ED-476C-9C32-DFADF4A35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820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" name="Rectangle 292">
              <a:extLst>
                <a:ext uri="{FF2B5EF4-FFF2-40B4-BE49-F238E27FC236}">
                  <a16:creationId xmlns:a16="http://schemas.microsoft.com/office/drawing/2014/main" id="{BC662A81-CEF7-425C-BF56-6861554A8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2903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" name="Rectangle 293">
              <a:extLst>
                <a:ext uri="{FF2B5EF4-FFF2-40B4-BE49-F238E27FC236}">
                  <a16:creationId xmlns:a16="http://schemas.microsoft.com/office/drawing/2014/main" id="{586EC234-34A3-44B6-9850-083B1AC77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980"/>
              <a:ext cx="26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6" name="Rectangle 294">
              <a:extLst>
                <a:ext uri="{FF2B5EF4-FFF2-40B4-BE49-F238E27FC236}">
                  <a16:creationId xmlns:a16="http://schemas.microsoft.com/office/drawing/2014/main" id="{9A45AFF9-EE59-428E-AC3C-A35F82F2A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" y="296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7" name="Rectangle 295">
              <a:extLst>
                <a:ext uri="{FF2B5EF4-FFF2-40B4-BE49-F238E27FC236}">
                  <a16:creationId xmlns:a16="http://schemas.microsoft.com/office/drawing/2014/main" id="{2048B471-789F-4A82-92EC-A86419D4E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3024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8" name="Rectangle 296">
              <a:extLst>
                <a:ext uri="{FF2B5EF4-FFF2-40B4-BE49-F238E27FC236}">
                  <a16:creationId xmlns:a16="http://schemas.microsoft.com/office/drawing/2014/main" id="{D7FA41AE-BB1B-4475-B724-46E96BB4B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3011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9" name="Rectangle 297">
              <a:extLst>
                <a:ext uri="{FF2B5EF4-FFF2-40B4-BE49-F238E27FC236}">
                  <a16:creationId xmlns:a16="http://schemas.microsoft.com/office/drawing/2014/main" id="{2A9F34B7-95FB-42F2-AB58-C8F406056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300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0" name="Rectangle 298">
              <a:extLst>
                <a:ext uri="{FF2B5EF4-FFF2-40B4-BE49-F238E27FC236}">
                  <a16:creationId xmlns:a16="http://schemas.microsoft.com/office/drawing/2014/main" id="{11DCF2E2-627F-4DB7-B886-731D0FDF5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999"/>
              <a:ext cx="25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1" name="Rectangle 299">
              <a:extLst>
                <a:ext uri="{FF2B5EF4-FFF2-40B4-BE49-F238E27FC236}">
                  <a16:creationId xmlns:a16="http://schemas.microsoft.com/office/drawing/2014/main" id="{E00CFD4A-57BE-4C77-8AE6-E3B2B5DD0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011"/>
              <a:ext cx="19" cy="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2" name="Rectangle 300">
              <a:extLst>
                <a:ext uri="{FF2B5EF4-FFF2-40B4-BE49-F238E27FC236}">
                  <a16:creationId xmlns:a16="http://schemas.microsoft.com/office/drawing/2014/main" id="{7AC292D2-667C-428E-A6F1-DD3514D4D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3050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3" name="Rectangle 301">
              <a:extLst>
                <a:ext uri="{FF2B5EF4-FFF2-40B4-BE49-F238E27FC236}">
                  <a16:creationId xmlns:a16="http://schemas.microsoft.com/office/drawing/2014/main" id="{D4D6E48F-AA2E-4692-9127-2ED15E63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" y="3005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" name="Rectangle 302">
              <a:extLst>
                <a:ext uri="{FF2B5EF4-FFF2-40B4-BE49-F238E27FC236}">
                  <a16:creationId xmlns:a16="http://schemas.microsoft.com/office/drawing/2014/main" id="{C0984F77-4331-4726-89F6-98A7F60E9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992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" name="Rectangle 303">
              <a:extLst>
                <a:ext uri="{FF2B5EF4-FFF2-40B4-BE49-F238E27FC236}">
                  <a16:creationId xmlns:a16="http://schemas.microsoft.com/office/drawing/2014/main" id="{FE0750BC-99EA-4648-B963-5AFDEA36E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301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" name="Rectangle 304">
              <a:extLst>
                <a:ext uri="{FF2B5EF4-FFF2-40B4-BE49-F238E27FC236}">
                  <a16:creationId xmlns:a16="http://schemas.microsoft.com/office/drawing/2014/main" id="{1E953A97-8D17-4253-88A9-BE4F4E6E9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303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" name="Rectangle 305">
              <a:extLst>
                <a:ext uri="{FF2B5EF4-FFF2-40B4-BE49-F238E27FC236}">
                  <a16:creationId xmlns:a16="http://schemas.microsoft.com/office/drawing/2014/main" id="{4B492D70-127E-461F-AA36-B3A2E5D6E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3037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" name="Rectangle 306">
              <a:extLst>
                <a:ext uri="{FF2B5EF4-FFF2-40B4-BE49-F238E27FC236}">
                  <a16:creationId xmlns:a16="http://schemas.microsoft.com/office/drawing/2014/main" id="{79C6359C-60C3-48A5-BA2B-4D0012ED5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301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" name="Rectangle 307">
              <a:extLst>
                <a:ext uri="{FF2B5EF4-FFF2-40B4-BE49-F238E27FC236}">
                  <a16:creationId xmlns:a16="http://schemas.microsoft.com/office/drawing/2014/main" id="{80D74372-897E-4AFC-923E-AFF6A2A97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3037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" name="Rectangle 308">
              <a:extLst>
                <a:ext uri="{FF2B5EF4-FFF2-40B4-BE49-F238E27FC236}">
                  <a16:creationId xmlns:a16="http://schemas.microsoft.com/office/drawing/2014/main" id="{659566E0-06FD-422F-AE2E-3CA860C0B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3018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" name="Rectangle 309">
              <a:extLst>
                <a:ext uri="{FF2B5EF4-FFF2-40B4-BE49-F238E27FC236}">
                  <a16:creationId xmlns:a16="http://schemas.microsoft.com/office/drawing/2014/main" id="{9FB53D46-0408-427D-86E6-2B411132E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31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2" name="Rectangle 310">
              <a:extLst>
                <a:ext uri="{FF2B5EF4-FFF2-40B4-BE49-F238E27FC236}">
                  <a16:creationId xmlns:a16="http://schemas.microsoft.com/office/drawing/2014/main" id="{6639C3C6-692E-44F2-81F2-2F19EAC27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3037"/>
              <a:ext cx="20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" name="Rectangle 311">
              <a:extLst>
                <a:ext uri="{FF2B5EF4-FFF2-40B4-BE49-F238E27FC236}">
                  <a16:creationId xmlns:a16="http://schemas.microsoft.com/office/drawing/2014/main" id="{97278C4E-3E90-4F43-AC4D-379AC4D16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3024"/>
              <a:ext cx="19" cy="1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4" name="Freeform 312">
              <a:extLst>
                <a:ext uri="{FF2B5EF4-FFF2-40B4-BE49-F238E27FC236}">
                  <a16:creationId xmlns:a16="http://schemas.microsoft.com/office/drawing/2014/main" id="{A406AD9F-E966-4F73-98B2-50926F91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570"/>
              <a:ext cx="2138" cy="1486"/>
            </a:xfrm>
            <a:custGeom>
              <a:avLst/>
              <a:gdLst>
                <a:gd name="T0" fmla="*/ 2125 w 2138"/>
                <a:gd name="T1" fmla="*/ 1448 h 1486"/>
                <a:gd name="T2" fmla="*/ 2099 w 2138"/>
                <a:gd name="T3" fmla="*/ 1473 h 1486"/>
                <a:gd name="T4" fmla="*/ 2061 w 2138"/>
                <a:gd name="T5" fmla="*/ 1486 h 1486"/>
                <a:gd name="T6" fmla="*/ 2023 w 2138"/>
                <a:gd name="T7" fmla="*/ 1454 h 1486"/>
                <a:gd name="T8" fmla="*/ 1984 w 2138"/>
                <a:gd name="T9" fmla="*/ 1467 h 1486"/>
                <a:gd name="T10" fmla="*/ 1953 w 2138"/>
                <a:gd name="T11" fmla="*/ 1486 h 1486"/>
                <a:gd name="T12" fmla="*/ 1914 w 2138"/>
                <a:gd name="T13" fmla="*/ 1480 h 1486"/>
                <a:gd name="T14" fmla="*/ 1876 w 2138"/>
                <a:gd name="T15" fmla="*/ 1346 h 1486"/>
                <a:gd name="T16" fmla="*/ 1844 w 2138"/>
                <a:gd name="T17" fmla="*/ 1078 h 1486"/>
                <a:gd name="T18" fmla="*/ 1806 w 2138"/>
                <a:gd name="T19" fmla="*/ 612 h 1486"/>
                <a:gd name="T20" fmla="*/ 1768 w 2138"/>
                <a:gd name="T21" fmla="*/ 255 h 1486"/>
                <a:gd name="T22" fmla="*/ 1729 w 2138"/>
                <a:gd name="T23" fmla="*/ 102 h 1486"/>
                <a:gd name="T24" fmla="*/ 1685 w 2138"/>
                <a:gd name="T25" fmla="*/ 63 h 1486"/>
                <a:gd name="T26" fmla="*/ 1646 w 2138"/>
                <a:gd name="T27" fmla="*/ 95 h 1486"/>
                <a:gd name="T28" fmla="*/ 1608 w 2138"/>
                <a:gd name="T29" fmla="*/ 102 h 1486"/>
                <a:gd name="T30" fmla="*/ 1570 w 2138"/>
                <a:gd name="T31" fmla="*/ 121 h 1486"/>
                <a:gd name="T32" fmla="*/ 1531 w 2138"/>
                <a:gd name="T33" fmla="*/ 165 h 1486"/>
                <a:gd name="T34" fmla="*/ 1493 w 2138"/>
                <a:gd name="T35" fmla="*/ 153 h 1486"/>
                <a:gd name="T36" fmla="*/ 1455 w 2138"/>
                <a:gd name="T37" fmla="*/ 172 h 1486"/>
                <a:gd name="T38" fmla="*/ 1417 w 2138"/>
                <a:gd name="T39" fmla="*/ 204 h 1486"/>
                <a:gd name="T40" fmla="*/ 1372 w 2138"/>
                <a:gd name="T41" fmla="*/ 191 h 1486"/>
                <a:gd name="T42" fmla="*/ 1334 w 2138"/>
                <a:gd name="T43" fmla="*/ 185 h 1486"/>
                <a:gd name="T44" fmla="*/ 1295 w 2138"/>
                <a:gd name="T45" fmla="*/ 191 h 1486"/>
                <a:gd name="T46" fmla="*/ 1257 w 2138"/>
                <a:gd name="T47" fmla="*/ 197 h 1486"/>
                <a:gd name="T48" fmla="*/ 1225 w 2138"/>
                <a:gd name="T49" fmla="*/ 191 h 1486"/>
                <a:gd name="T50" fmla="*/ 1180 w 2138"/>
                <a:gd name="T51" fmla="*/ 153 h 1486"/>
                <a:gd name="T52" fmla="*/ 1142 w 2138"/>
                <a:gd name="T53" fmla="*/ 83 h 1486"/>
                <a:gd name="T54" fmla="*/ 1098 w 2138"/>
                <a:gd name="T55" fmla="*/ 31 h 1486"/>
                <a:gd name="T56" fmla="*/ 1059 w 2138"/>
                <a:gd name="T57" fmla="*/ 19 h 1486"/>
                <a:gd name="T58" fmla="*/ 1021 w 2138"/>
                <a:gd name="T59" fmla="*/ 51 h 1486"/>
                <a:gd name="T60" fmla="*/ 983 w 2138"/>
                <a:gd name="T61" fmla="*/ 57 h 1486"/>
                <a:gd name="T62" fmla="*/ 944 w 2138"/>
                <a:gd name="T63" fmla="*/ 70 h 1486"/>
                <a:gd name="T64" fmla="*/ 900 w 2138"/>
                <a:gd name="T65" fmla="*/ 89 h 1486"/>
                <a:gd name="T66" fmla="*/ 861 w 2138"/>
                <a:gd name="T67" fmla="*/ 108 h 1486"/>
                <a:gd name="T68" fmla="*/ 823 w 2138"/>
                <a:gd name="T69" fmla="*/ 121 h 1486"/>
                <a:gd name="T70" fmla="*/ 791 w 2138"/>
                <a:gd name="T71" fmla="*/ 108 h 1486"/>
                <a:gd name="T72" fmla="*/ 753 w 2138"/>
                <a:gd name="T73" fmla="*/ 134 h 1486"/>
                <a:gd name="T74" fmla="*/ 715 w 2138"/>
                <a:gd name="T75" fmla="*/ 121 h 1486"/>
                <a:gd name="T76" fmla="*/ 670 w 2138"/>
                <a:gd name="T77" fmla="*/ 127 h 1486"/>
                <a:gd name="T78" fmla="*/ 638 w 2138"/>
                <a:gd name="T79" fmla="*/ 172 h 1486"/>
                <a:gd name="T80" fmla="*/ 600 w 2138"/>
                <a:gd name="T81" fmla="*/ 159 h 1486"/>
                <a:gd name="T82" fmla="*/ 562 w 2138"/>
                <a:gd name="T83" fmla="*/ 165 h 1486"/>
                <a:gd name="T84" fmla="*/ 530 w 2138"/>
                <a:gd name="T85" fmla="*/ 191 h 1486"/>
                <a:gd name="T86" fmla="*/ 491 w 2138"/>
                <a:gd name="T87" fmla="*/ 191 h 1486"/>
                <a:gd name="T88" fmla="*/ 459 w 2138"/>
                <a:gd name="T89" fmla="*/ 217 h 1486"/>
                <a:gd name="T90" fmla="*/ 428 w 2138"/>
                <a:gd name="T91" fmla="*/ 229 h 1486"/>
                <a:gd name="T92" fmla="*/ 396 w 2138"/>
                <a:gd name="T93" fmla="*/ 242 h 1486"/>
                <a:gd name="T94" fmla="*/ 364 w 2138"/>
                <a:gd name="T95" fmla="*/ 248 h 1486"/>
                <a:gd name="T96" fmla="*/ 332 w 2138"/>
                <a:gd name="T97" fmla="*/ 255 h 1486"/>
                <a:gd name="T98" fmla="*/ 300 w 2138"/>
                <a:gd name="T99" fmla="*/ 242 h 1486"/>
                <a:gd name="T100" fmla="*/ 268 w 2138"/>
                <a:gd name="T101" fmla="*/ 280 h 1486"/>
                <a:gd name="T102" fmla="*/ 243 w 2138"/>
                <a:gd name="T103" fmla="*/ 280 h 1486"/>
                <a:gd name="T104" fmla="*/ 217 w 2138"/>
                <a:gd name="T105" fmla="*/ 306 h 1486"/>
                <a:gd name="T106" fmla="*/ 191 w 2138"/>
                <a:gd name="T107" fmla="*/ 299 h 1486"/>
                <a:gd name="T108" fmla="*/ 160 w 2138"/>
                <a:gd name="T109" fmla="*/ 312 h 1486"/>
                <a:gd name="T110" fmla="*/ 134 w 2138"/>
                <a:gd name="T111" fmla="*/ 338 h 1486"/>
                <a:gd name="T112" fmla="*/ 109 w 2138"/>
                <a:gd name="T113" fmla="*/ 325 h 1486"/>
                <a:gd name="T114" fmla="*/ 89 w 2138"/>
                <a:gd name="T115" fmla="*/ 350 h 1486"/>
                <a:gd name="T116" fmla="*/ 70 w 2138"/>
                <a:gd name="T117" fmla="*/ 357 h 1486"/>
                <a:gd name="T118" fmla="*/ 51 w 2138"/>
                <a:gd name="T119" fmla="*/ 363 h 1486"/>
                <a:gd name="T120" fmla="*/ 32 w 2138"/>
                <a:gd name="T121" fmla="*/ 382 h 1486"/>
                <a:gd name="T122" fmla="*/ 0 w 2138"/>
                <a:gd name="T123" fmla="*/ 389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8" h="1486">
                  <a:moveTo>
                    <a:pt x="2138" y="1461"/>
                  </a:moveTo>
                  <a:lnTo>
                    <a:pt x="2131" y="1473"/>
                  </a:lnTo>
                  <a:lnTo>
                    <a:pt x="2125" y="1448"/>
                  </a:lnTo>
                  <a:lnTo>
                    <a:pt x="2118" y="1480"/>
                  </a:lnTo>
                  <a:lnTo>
                    <a:pt x="2106" y="1461"/>
                  </a:lnTo>
                  <a:lnTo>
                    <a:pt x="2099" y="1473"/>
                  </a:lnTo>
                  <a:lnTo>
                    <a:pt x="2087" y="1473"/>
                  </a:lnTo>
                  <a:lnTo>
                    <a:pt x="2074" y="1448"/>
                  </a:lnTo>
                  <a:lnTo>
                    <a:pt x="2061" y="1486"/>
                  </a:lnTo>
                  <a:lnTo>
                    <a:pt x="2048" y="1454"/>
                  </a:lnTo>
                  <a:lnTo>
                    <a:pt x="2035" y="1467"/>
                  </a:lnTo>
                  <a:lnTo>
                    <a:pt x="2023" y="1454"/>
                  </a:lnTo>
                  <a:lnTo>
                    <a:pt x="2010" y="1461"/>
                  </a:lnTo>
                  <a:lnTo>
                    <a:pt x="1997" y="1454"/>
                  </a:lnTo>
                  <a:lnTo>
                    <a:pt x="1984" y="1467"/>
                  </a:lnTo>
                  <a:lnTo>
                    <a:pt x="1978" y="1486"/>
                  </a:lnTo>
                  <a:lnTo>
                    <a:pt x="1965" y="1480"/>
                  </a:lnTo>
                  <a:lnTo>
                    <a:pt x="1953" y="1486"/>
                  </a:lnTo>
                  <a:lnTo>
                    <a:pt x="1940" y="1486"/>
                  </a:lnTo>
                  <a:lnTo>
                    <a:pt x="1927" y="1480"/>
                  </a:lnTo>
                  <a:lnTo>
                    <a:pt x="1914" y="1480"/>
                  </a:lnTo>
                  <a:lnTo>
                    <a:pt x="1902" y="1441"/>
                  </a:lnTo>
                  <a:lnTo>
                    <a:pt x="1889" y="1397"/>
                  </a:lnTo>
                  <a:lnTo>
                    <a:pt x="1876" y="1346"/>
                  </a:lnTo>
                  <a:lnTo>
                    <a:pt x="1863" y="1250"/>
                  </a:lnTo>
                  <a:lnTo>
                    <a:pt x="1850" y="1180"/>
                  </a:lnTo>
                  <a:lnTo>
                    <a:pt x="1844" y="1078"/>
                  </a:lnTo>
                  <a:lnTo>
                    <a:pt x="1831" y="950"/>
                  </a:lnTo>
                  <a:lnTo>
                    <a:pt x="1819" y="752"/>
                  </a:lnTo>
                  <a:lnTo>
                    <a:pt x="1806" y="612"/>
                  </a:lnTo>
                  <a:lnTo>
                    <a:pt x="1793" y="523"/>
                  </a:lnTo>
                  <a:lnTo>
                    <a:pt x="1780" y="370"/>
                  </a:lnTo>
                  <a:lnTo>
                    <a:pt x="1768" y="255"/>
                  </a:lnTo>
                  <a:lnTo>
                    <a:pt x="1755" y="197"/>
                  </a:lnTo>
                  <a:lnTo>
                    <a:pt x="1742" y="146"/>
                  </a:lnTo>
                  <a:lnTo>
                    <a:pt x="1729" y="102"/>
                  </a:lnTo>
                  <a:lnTo>
                    <a:pt x="1716" y="76"/>
                  </a:lnTo>
                  <a:lnTo>
                    <a:pt x="1697" y="70"/>
                  </a:lnTo>
                  <a:lnTo>
                    <a:pt x="1685" y="63"/>
                  </a:lnTo>
                  <a:lnTo>
                    <a:pt x="1672" y="51"/>
                  </a:lnTo>
                  <a:lnTo>
                    <a:pt x="1659" y="70"/>
                  </a:lnTo>
                  <a:lnTo>
                    <a:pt x="1646" y="95"/>
                  </a:lnTo>
                  <a:lnTo>
                    <a:pt x="1634" y="89"/>
                  </a:lnTo>
                  <a:lnTo>
                    <a:pt x="1614" y="95"/>
                  </a:lnTo>
                  <a:lnTo>
                    <a:pt x="1608" y="102"/>
                  </a:lnTo>
                  <a:lnTo>
                    <a:pt x="1595" y="114"/>
                  </a:lnTo>
                  <a:lnTo>
                    <a:pt x="1582" y="121"/>
                  </a:lnTo>
                  <a:lnTo>
                    <a:pt x="1570" y="121"/>
                  </a:lnTo>
                  <a:lnTo>
                    <a:pt x="1557" y="114"/>
                  </a:lnTo>
                  <a:lnTo>
                    <a:pt x="1544" y="153"/>
                  </a:lnTo>
                  <a:lnTo>
                    <a:pt x="1531" y="165"/>
                  </a:lnTo>
                  <a:lnTo>
                    <a:pt x="1519" y="146"/>
                  </a:lnTo>
                  <a:lnTo>
                    <a:pt x="1500" y="159"/>
                  </a:lnTo>
                  <a:lnTo>
                    <a:pt x="1493" y="153"/>
                  </a:lnTo>
                  <a:lnTo>
                    <a:pt x="1480" y="153"/>
                  </a:lnTo>
                  <a:lnTo>
                    <a:pt x="1468" y="185"/>
                  </a:lnTo>
                  <a:lnTo>
                    <a:pt x="1455" y="172"/>
                  </a:lnTo>
                  <a:lnTo>
                    <a:pt x="1442" y="185"/>
                  </a:lnTo>
                  <a:lnTo>
                    <a:pt x="1429" y="185"/>
                  </a:lnTo>
                  <a:lnTo>
                    <a:pt x="1417" y="204"/>
                  </a:lnTo>
                  <a:lnTo>
                    <a:pt x="1404" y="185"/>
                  </a:lnTo>
                  <a:lnTo>
                    <a:pt x="1385" y="191"/>
                  </a:lnTo>
                  <a:lnTo>
                    <a:pt x="1372" y="191"/>
                  </a:lnTo>
                  <a:lnTo>
                    <a:pt x="1359" y="210"/>
                  </a:lnTo>
                  <a:lnTo>
                    <a:pt x="1346" y="172"/>
                  </a:lnTo>
                  <a:lnTo>
                    <a:pt x="1334" y="185"/>
                  </a:lnTo>
                  <a:lnTo>
                    <a:pt x="1321" y="197"/>
                  </a:lnTo>
                  <a:lnTo>
                    <a:pt x="1308" y="178"/>
                  </a:lnTo>
                  <a:lnTo>
                    <a:pt x="1295" y="191"/>
                  </a:lnTo>
                  <a:lnTo>
                    <a:pt x="1283" y="204"/>
                  </a:lnTo>
                  <a:lnTo>
                    <a:pt x="1270" y="178"/>
                  </a:lnTo>
                  <a:lnTo>
                    <a:pt x="1257" y="197"/>
                  </a:lnTo>
                  <a:lnTo>
                    <a:pt x="1244" y="191"/>
                  </a:lnTo>
                  <a:lnTo>
                    <a:pt x="1232" y="191"/>
                  </a:lnTo>
                  <a:lnTo>
                    <a:pt x="1225" y="191"/>
                  </a:lnTo>
                  <a:lnTo>
                    <a:pt x="1212" y="185"/>
                  </a:lnTo>
                  <a:lnTo>
                    <a:pt x="1193" y="159"/>
                  </a:lnTo>
                  <a:lnTo>
                    <a:pt x="1180" y="153"/>
                  </a:lnTo>
                  <a:lnTo>
                    <a:pt x="1168" y="108"/>
                  </a:lnTo>
                  <a:lnTo>
                    <a:pt x="1155" y="121"/>
                  </a:lnTo>
                  <a:lnTo>
                    <a:pt x="1142" y="83"/>
                  </a:lnTo>
                  <a:lnTo>
                    <a:pt x="1123" y="57"/>
                  </a:lnTo>
                  <a:lnTo>
                    <a:pt x="1110" y="38"/>
                  </a:lnTo>
                  <a:lnTo>
                    <a:pt x="1098" y="31"/>
                  </a:lnTo>
                  <a:lnTo>
                    <a:pt x="1085" y="0"/>
                  </a:lnTo>
                  <a:lnTo>
                    <a:pt x="1072" y="19"/>
                  </a:lnTo>
                  <a:lnTo>
                    <a:pt x="1059" y="19"/>
                  </a:lnTo>
                  <a:lnTo>
                    <a:pt x="1046" y="31"/>
                  </a:lnTo>
                  <a:lnTo>
                    <a:pt x="1034" y="31"/>
                  </a:lnTo>
                  <a:lnTo>
                    <a:pt x="1021" y="51"/>
                  </a:lnTo>
                  <a:lnTo>
                    <a:pt x="1008" y="70"/>
                  </a:lnTo>
                  <a:lnTo>
                    <a:pt x="995" y="83"/>
                  </a:lnTo>
                  <a:lnTo>
                    <a:pt x="983" y="57"/>
                  </a:lnTo>
                  <a:lnTo>
                    <a:pt x="970" y="70"/>
                  </a:lnTo>
                  <a:lnTo>
                    <a:pt x="957" y="83"/>
                  </a:lnTo>
                  <a:lnTo>
                    <a:pt x="944" y="70"/>
                  </a:lnTo>
                  <a:lnTo>
                    <a:pt x="925" y="83"/>
                  </a:lnTo>
                  <a:lnTo>
                    <a:pt x="913" y="83"/>
                  </a:lnTo>
                  <a:lnTo>
                    <a:pt x="900" y="89"/>
                  </a:lnTo>
                  <a:lnTo>
                    <a:pt x="887" y="102"/>
                  </a:lnTo>
                  <a:lnTo>
                    <a:pt x="874" y="102"/>
                  </a:lnTo>
                  <a:lnTo>
                    <a:pt x="861" y="108"/>
                  </a:lnTo>
                  <a:lnTo>
                    <a:pt x="849" y="114"/>
                  </a:lnTo>
                  <a:lnTo>
                    <a:pt x="836" y="95"/>
                  </a:lnTo>
                  <a:lnTo>
                    <a:pt x="823" y="121"/>
                  </a:lnTo>
                  <a:lnTo>
                    <a:pt x="810" y="121"/>
                  </a:lnTo>
                  <a:lnTo>
                    <a:pt x="798" y="114"/>
                  </a:lnTo>
                  <a:lnTo>
                    <a:pt x="791" y="108"/>
                  </a:lnTo>
                  <a:lnTo>
                    <a:pt x="779" y="127"/>
                  </a:lnTo>
                  <a:lnTo>
                    <a:pt x="766" y="121"/>
                  </a:lnTo>
                  <a:lnTo>
                    <a:pt x="753" y="134"/>
                  </a:lnTo>
                  <a:lnTo>
                    <a:pt x="740" y="127"/>
                  </a:lnTo>
                  <a:lnTo>
                    <a:pt x="727" y="146"/>
                  </a:lnTo>
                  <a:lnTo>
                    <a:pt x="715" y="121"/>
                  </a:lnTo>
                  <a:lnTo>
                    <a:pt x="696" y="127"/>
                  </a:lnTo>
                  <a:lnTo>
                    <a:pt x="683" y="140"/>
                  </a:lnTo>
                  <a:lnTo>
                    <a:pt x="670" y="127"/>
                  </a:lnTo>
                  <a:lnTo>
                    <a:pt x="657" y="146"/>
                  </a:lnTo>
                  <a:lnTo>
                    <a:pt x="645" y="159"/>
                  </a:lnTo>
                  <a:lnTo>
                    <a:pt x="638" y="172"/>
                  </a:lnTo>
                  <a:lnTo>
                    <a:pt x="625" y="159"/>
                  </a:lnTo>
                  <a:lnTo>
                    <a:pt x="613" y="159"/>
                  </a:lnTo>
                  <a:lnTo>
                    <a:pt x="600" y="159"/>
                  </a:lnTo>
                  <a:lnTo>
                    <a:pt x="587" y="172"/>
                  </a:lnTo>
                  <a:lnTo>
                    <a:pt x="574" y="178"/>
                  </a:lnTo>
                  <a:lnTo>
                    <a:pt x="562" y="165"/>
                  </a:lnTo>
                  <a:lnTo>
                    <a:pt x="549" y="197"/>
                  </a:lnTo>
                  <a:lnTo>
                    <a:pt x="536" y="197"/>
                  </a:lnTo>
                  <a:lnTo>
                    <a:pt x="530" y="191"/>
                  </a:lnTo>
                  <a:lnTo>
                    <a:pt x="517" y="197"/>
                  </a:lnTo>
                  <a:lnTo>
                    <a:pt x="504" y="204"/>
                  </a:lnTo>
                  <a:lnTo>
                    <a:pt x="491" y="191"/>
                  </a:lnTo>
                  <a:lnTo>
                    <a:pt x="485" y="204"/>
                  </a:lnTo>
                  <a:lnTo>
                    <a:pt x="472" y="236"/>
                  </a:lnTo>
                  <a:lnTo>
                    <a:pt x="459" y="217"/>
                  </a:lnTo>
                  <a:lnTo>
                    <a:pt x="447" y="217"/>
                  </a:lnTo>
                  <a:lnTo>
                    <a:pt x="440" y="229"/>
                  </a:lnTo>
                  <a:lnTo>
                    <a:pt x="428" y="229"/>
                  </a:lnTo>
                  <a:lnTo>
                    <a:pt x="415" y="242"/>
                  </a:lnTo>
                  <a:lnTo>
                    <a:pt x="408" y="217"/>
                  </a:lnTo>
                  <a:lnTo>
                    <a:pt x="396" y="242"/>
                  </a:lnTo>
                  <a:lnTo>
                    <a:pt x="383" y="229"/>
                  </a:lnTo>
                  <a:lnTo>
                    <a:pt x="377" y="236"/>
                  </a:lnTo>
                  <a:lnTo>
                    <a:pt x="364" y="248"/>
                  </a:lnTo>
                  <a:lnTo>
                    <a:pt x="351" y="261"/>
                  </a:lnTo>
                  <a:lnTo>
                    <a:pt x="338" y="255"/>
                  </a:lnTo>
                  <a:lnTo>
                    <a:pt x="332" y="255"/>
                  </a:lnTo>
                  <a:lnTo>
                    <a:pt x="319" y="261"/>
                  </a:lnTo>
                  <a:lnTo>
                    <a:pt x="313" y="255"/>
                  </a:lnTo>
                  <a:lnTo>
                    <a:pt x="300" y="242"/>
                  </a:lnTo>
                  <a:lnTo>
                    <a:pt x="287" y="287"/>
                  </a:lnTo>
                  <a:lnTo>
                    <a:pt x="281" y="268"/>
                  </a:lnTo>
                  <a:lnTo>
                    <a:pt x="268" y="280"/>
                  </a:lnTo>
                  <a:lnTo>
                    <a:pt x="262" y="287"/>
                  </a:lnTo>
                  <a:lnTo>
                    <a:pt x="249" y="287"/>
                  </a:lnTo>
                  <a:lnTo>
                    <a:pt x="243" y="280"/>
                  </a:lnTo>
                  <a:lnTo>
                    <a:pt x="236" y="299"/>
                  </a:lnTo>
                  <a:lnTo>
                    <a:pt x="223" y="299"/>
                  </a:lnTo>
                  <a:lnTo>
                    <a:pt x="217" y="306"/>
                  </a:lnTo>
                  <a:lnTo>
                    <a:pt x="204" y="306"/>
                  </a:lnTo>
                  <a:lnTo>
                    <a:pt x="198" y="312"/>
                  </a:lnTo>
                  <a:lnTo>
                    <a:pt x="191" y="299"/>
                  </a:lnTo>
                  <a:lnTo>
                    <a:pt x="179" y="299"/>
                  </a:lnTo>
                  <a:lnTo>
                    <a:pt x="172" y="319"/>
                  </a:lnTo>
                  <a:lnTo>
                    <a:pt x="160" y="312"/>
                  </a:lnTo>
                  <a:lnTo>
                    <a:pt x="153" y="325"/>
                  </a:lnTo>
                  <a:lnTo>
                    <a:pt x="147" y="325"/>
                  </a:lnTo>
                  <a:lnTo>
                    <a:pt x="134" y="338"/>
                  </a:lnTo>
                  <a:lnTo>
                    <a:pt x="128" y="338"/>
                  </a:lnTo>
                  <a:lnTo>
                    <a:pt x="121" y="325"/>
                  </a:lnTo>
                  <a:lnTo>
                    <a:pt x="109" y="325"/>
                  </a:lnTo>
                  <a:lnTo>
                    <a:pt x="102" y="350"/>
                  </a:lnTo>
                  <a:lnTo>
                    <a:pt x="96" y="331"/>
                  </a:lnTo>
                  <a:lnTo>
                    <a:pt x="89" y="350"/>
                  </a:lnTo>
                  <a:lnTo>
                    <a:pt x="83" y="350"/>
                  </a:lnTo>
                  <a:lnTo>
                    <a:pt x="77" y="357"/>
                  </a:lnTo>
                  <a:lnTo>
                    <a:pt x="70" y="357"/>
                  </a:lnTo>
                  <a:lnTo>
                    <a:pt x="64" y="363"/>
                  </a:lnTo>
                  <a:lnTo>
                    <a:pt x="57" y="363"/>
                  </a:lnTo>
                  <a:lnTo>
                    <a:pt x="51" y="363"/>
                  </a:lnTo>
                  <a:lnTo>
                    <a:pt x="45" y="370"/>
                  </a:lnTo>
                  <a:lnTo>
                    <a:pt x="38" y="370"/>
                  </a:lnTo>
                  <a:lnTo>
                    <a:pt x="32" y="382"/>
                  </a:lnTo>
                  <a:lnTo>
                    <a:pt x="19" y="382"/>
                  </a:lnTo>
                  <a:lnTo>
                    <a:pt x="6" y="389"/>
                  </a:lnTo>
                  <a:lnTo>
                    <a:pt x="0" y="389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" name="Rectangle 313">
              <a:extLst>
                <a:ext uri="{FF2B5EF4-FFF2-40B4-BE49-F238E27FC236}">
                  <a16:creationId xmlns:a16="http://schemas.microsoft.com/office/drawing/2014/main" id="{E3EFB27C-8913-4E64-9F37-4124E24F9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3024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6" name="Rectangle 314">
              <a:extLst>
                <a:ext uri="{FF2B5EF4-FFF2-40B4-BE49-F238E27FC236}">
                  <a16:creationId xmlns:a16="http://schemas.microsoft.com/office/drawing/2014/main" id="{DB877DBD-CEAD-4278-B076-5FE234683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303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7" name="Rectangle 315">
              <a:extLst>
                <a:ext uri="{FF2B5EF4-FFF2-40B4-BE49-F238E27FC236}">
                  <a16:creationId xmlns:a16="http://schemas.microsoft.com/office/drawing/2014/main" id="{04CFBAFA-9BB5-4AE4-92AD-D994E2B5E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3005"/>
              <a:ext cx="20" cy="2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8" name="Rectangle 316">
              <a:extLst>
                <a:ext uri="{FF2B5EF4-FFF2-40B4-BE49-F238E27FC236}">
                  <a16:creationId xmlns:a16="http://schemas.microsoft.com/office/drawing/2014/main" id="{D561BC48-F188-4383-BAB1-A44B7E5DB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3037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9" name="Rectangle 317">
              <a:extLst>
                <a:ext uri="{FF2B5EF4-FFF2-40B4-BE49-F238E27FC236}">
                  <a16:creationId xmlns:a16="http://schemas.microsoft.com/office/drawing/2014/main" id="{A4182CFC-2DA3-4C09-B18A-2C3553567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3024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0" name="Rectangle 318">
              <a:extLst>
                <a:ext uri="{FF2B5EF4-FFF2-40B4-BE49-F238E27FC236}">
                  <a16:creationId xmlns:a16="http://schemas.microsoft.com/office/drawing/2014/main" id="{D6B2ED68-0CC6-4F45-B822-32D63C7C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303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1" name="Rectangle 319">
              <a:extLst>
                <a:ext uri="{FF2B5EF4-FFF2-40B4-BE49-F238E27FC236}">
                  <a16:creationId xmlns:a16="http://schemas.microsoft.com/office/drawing/2014/main" id="{AEBA6877-EB33-4695-88AA-C87CA7BD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303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2" name="Rectangle 320">
              <a:extLst>
                <a:ext uri="{FF2B5EF4-FFF2-40B4-BE49-F238E27FC236}">
                  <a16:creationId xmlns:a16="http://schemas.microsoft.com/office/drawing/2014/main" id="{5E0FF9E3-AB2B-4A0C-8A8F-BDE2FA802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3011"/>
              <a:ext cx="26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3" name="Rectangle 321">
              <a:extLst>
                <a:ext uri="{FF2B5EF4-FFF2-40B4-BE49-F238E27FC236}">
                  <a16:creationId xmlns:a16="http://schemas.microsoft.com/office/drawing/2014/main" id="{1438DF24-E79D-4188-8F73-EF626E466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3043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4" name="Rectangle 322">
              <a:extLst>
                <a:ext uri="{FF2B5EF4-FFF2-40B4-BE49-F238E27FC236}">
                  <a16:creationId xmlns:a16="http://schemas.microsoft.com/office/drawing/2014/main" id="{F65585B2-BC2F-4CA4-B1DB-A1DF1F6BA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301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" name="Rectangle 323">
              <a:extLst>
                <a:ext uri="{FF2B5EF4-FFF2-40B4-BE49-F238E27FC236}">
                  <a16:creationId xmlns:a16="http://schemas.microsoft.com/office/drawing/2014/main" id="{4BD2B69E-8DCC-46B9-8577-366348B2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303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" name="Rectangle 324">
              <a:extLst>
                <a:ext uri="{FF2B5EF4-FFF2-40B4-BE49-F238E27FC236}">
                  <a16:creationId xmlns:a16="http://schemas.microsoft.com/office/drawing/2014/main" id="{C098DFF7-6F6A-44E8-AC87-771A59D6F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301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" name="Rectangle 325">
              <a:extLst>
                <a:ext uri="{FF2B5EF4-FFF2-40B4-BE49-F238E27FC236}">
                  <a16:creationId xmlns:a16="http://schemas.microsoft.com/office/drawing/2014/main" id="{CAE2D8E9-7242-424B-A05D-54EF7F2B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301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" name="Rectangle 326">
              <a:extLst>
                <a:ext uri="{FF2B5EF4-FFF2-40B4-BE49-F238E27FC236}">
                  <a16:creationId xmlns:a16="http://schemas.microsoft.com/office/drawing/2014/main" id="{7DB6E787-C2B1-48AA-A393-5385A5E0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3011"/>
              <a:ext cx="20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" name="Rectangle 327">
              <a:extLst>
                <a:ext uri="{FF2B5EF4-FFF2-40B4-BE49-F238E27FC236}">
                  <a16:creationId xmlns:a16="http://schemas.microsoft.com/office/drawing/2014/main" id="{41FE1B30-7527-4EAC-8AA7-ACE0E3735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" y="3024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" name="Rectangle 328">
              <a:extLst>
                <a:ext uri="{FF2B5EF4-FFF2-40B4-BE49-F238E27FC236}">
                  <a16:creationId xmlns:a16="http://schemas.microsoft.com/office/drawing/2014/main" id="{04D924B2-A5EA-42E2-A7A4-36943A0B6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" y="3050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" name="Rectangle 329">
              <a:extLst>
                <a:ext uri="{FF2B5EF4-FFF2-40B4-BE49-F238E27FC236}">
                  <a16:creationId xmlns:a16="http://schemas.microsoft.com/office/drawing/2014/main" id="{D4A9E134-AB91-4EF0-9BA5-FEA3B89C1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3043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" name="Rectangle 330">
              <a:extLst>
                <a:ext uri="{FF2B5EF4-FFF2-40B4-BE49-F238E27FC236}">
                  <a16:creationId xmlns:a16="http://schemas.microsoft.com/office/drawing/2014/main" id="{922FD6DD-CD3E-493D-B387-5E61E2DBD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050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" name="Rectangle 331">
              <a:extLst>
                <a:ext uri="{FF2B5EF4-FFF2-40B4-BE49-F238E27FC236}">
                  <a16:creationId xmlns:a16="http://schemas.microsoft.com/office/drawing/2014/main" id="{D73888B8-7BAD-41A0-928A-AA889FAB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3050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" name="Rectangle 332">
              <a:extLst>
                <a:ext uri="{FF2B5EF4-FFF2-40B4-BE49-F238E27FC236}">
                  <a16:creationId xmlns:a16="http://schemas.microsoft.com/office/drawing/2014/main" id="{3A09D5B8-BC57-46A7-9424-6551EDF5B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3037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" name="Rectangle 333">
              <a:extLst>
                <a:ext uri="{FF2B5EF4-FFF2-40B4-BE49-F238E27FC236}">
                  <a16:creationId xmlns:a16="http://schemas.microsoft.com/office/drawing/2014/main" id="{5DA1DDA8-286D-4EF1-A98D-2081E3C81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3037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" name="Rectangle 334">
              <a:extLst>
                <a:ext uri="{FF2B5EF4-FFF2-40B4-BE49-F238E27FC236}">
                  <a16:creationId xmlns:a16="http://schemas.microsoft.com/office/drawing/2014/main" id="{A41B3409-FAE4-41A3-8394-035B5D192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" y="300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" name="Rectangle 335">
              <a:extLst>
                <a:ext uri="{FF2B5EF4-FFF2-40B4-BE49-F238E27FC236}">
                  <a16:creationId xmlns:a16="http://schemas.microsoft.com/office/drawing/2014/main" id="{122AA611-4536-4010-A455-308134480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960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" name="Rectangle 336">
              <a:extLst>
                <a:ext uri="{FF2B5EF4-FFF2-40B4-BE49-F238E27FC236}">
                  <a16:creationId xmlns:a16="http://schemas.microsoft.com/office/drawing/2014/main" id="{398B55D0-0053-4DA8-8909-B612C4AE6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3" y="290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" name="Rectangle 337">
              <a:extLst>
                <a:ext uri="{FF2B5EF4-FFF2-40B4-BE49-F238E27FC236}">
                  <a16:creationId xmlns:a16="http://schemas.microsoft.com/office/drawing/2014/main" id="{2653EBB6-3CEB-4022-993A-DCC92FE15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" y="2814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" name="Rectangle 338">
              <a:extLst>
                <a:ext uri="{FF2B5EF4-FFF2-40B4-BE49-F238E27FC236}">
                  <a16:creationId xmlns:a16="http://schemas.microsoft.com/office/drawing/2014/main" id="{26FFA829-F239-496B-881B-9B3FA98A0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744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" name="Rectangle 339">
              <a:extLst>
                <a:ext uri="{FF2B5EF4-FFF2-40B4-BE49-F238E27FC236}">
                  <a16:creationId xmlns:a16="http://schemas.microsoft.com/office/drawing/2014/main" id="{F0223B6B-C756-4D59-8341-E49F0BE6E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2641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" name="Rectangle 340">
              <a:extLst>
                <a:ext uri="{FF2B5EF4-FFF2-40B4-BE49-F238E27FC236}">
                  <a16:creationId xmlns:a16="http://schemas.microsoft.com/office/drawing/2014/main" id="{856DE42A-80B2-4F44-9EDC-7A5C2AD08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507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" name="Rectangle 341">
              <a:extLst>
                <a:ext uri="{FF2B5EF4-FFF2-40B4-BE49-F238E27FC236}">
                  <a16:creationId xmlns:a16="http://schemas.microsoft.com/office/drawing/2014/main" id="{102AEAB7-6584-4B0E-A7DC-7207C7C21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231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" name="Rectangle 342">
              <a:extLst>
                <a:ext uri="{FF2B5EF4-FFF2-40B4-BE49-F238E27FC236}">
                  <a16:creationId xmlns:a16="http://schemas.microsoft.com/office/drawing/2014/main" id="{27741916-464C-4CB9-83C6-7433EEC94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169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" name="Rectangle 343">
              <a:extLst>
                <a:ext uri="{FF2B5EF4-FFF2-40B4-BE49-F238E27FC236}">
                  <a16:creationId xmlns:a16="http://schemas.microsoft.com/office/drawing/2014/main" id="{CF5F4414-62D9-4712-8A9B-93909681C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080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6" name="Rectangle 344">
              <a:extLst>
                <a:ext uri="{FF2B5EF4-FFF2-40B4-BE49-F238E27FC236}">
                  <a16:creationId xmlns:a16="http://schemas.microsoft.com/office/drawing/2014/main" id="{B2426984-6AAF-49C0-A63A-7B4B093D9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1927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7" name="Rectangle 345">
              <a:extLst>
                <a:ext uri="{FF2B5EF4-FFF2-40B4-BE49-F238E27FC236}">
                  <a16:creationId xmlns:a16="http://schemas.microsoft.com/office/drawing/2014/main" id="{F7480A60-BEAA-408B-9721-34ED8F60D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1818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8" name="Rectangle 346">
              <a:extLst>
                <a:ext uri="{FF2B5EF4-FFF2-40B4-BE49-F238E27FC236}">
                  <a16:creationId xmlns:a16="http://schemas.microsoft.com/office/drawing/2014/main" id="{6825BD94-882C-4EBE-8E3D-DAA92D7A5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1761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9" name="Rectangle 347">
              <a:extLst>
                <a:ext uri="{FF2B5EF4-FFF2-40B4-BE49-F238E27FC236}">
                  <a16:creationId xmlns:a16="http://schemas.microsoft.com/office/drawing/2014/main" id="{4928F292-C50A-485A-8D47-4C6ED259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1710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0" name="Rectangle 348">
              <a:extLst>
                <a:ext uri="{FF2B5EF4-FFF2-40B4-BE49-F238E27FC236}">
                  <a16:creationId xmlns:a16="http://schemas.microsoft.com/office/drawing/2014/main" id="{00B54849-DE95-410F-B698-E8FEB2E0E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659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1" name="Rectangle 349">
              <a:extLst>
                <a:ext uri="{FF2B5EF4-FFF2-40B4-BE49-F238E27FC236}">
                  <a16:creationId xmlns:a16="http://schemas.microsoft.com/office/drawing/2014/main" id="{12F90F88-4DFD-4BFD-AF08-7A83657D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1640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2" name="Rectangle 350">
              <a:extLst>
                <a:ext uri="{FF2B5EF4-FFF2-40B4-BE49-F238E27FC236}">
                  <a16:creationId xmlns:a16="http://schemas.microsoft.com/office/drawing/2014/main" id="{64751E82-1F92-49E6-8091-DC5B75ABC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633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3" name="Rectangle 351">
              <a:extLst>
                <a:ext uri="{FF2B5EF4-FFF2-40B4-BE49-F238E27FC236}">
                  <a16:creationId xmlns:a16="http://schemas.microsoft.com/office/drawing/2014/main" id="{5485A17F-DEC1-4DD4-AF5E-2C720AC0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162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4" name="Rectangle 352">
              <a:extLst>
                <a:ext uri="{FF2B5EF4-FFF2-40B4-BE49-F238E27FC236}">
                  <a16:creationId xmlns:a16="http://schemas.microsoft.com/office/drawing/2014/main" id="{C53E9DB2-1E5C-4B00-B67A-78BE5C6A1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1614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5" name="Rectangle 353">
              <a:extLst>
                <a:ext uri="{FF2B5EF4-FFF2-40B4-BE49-F238E27FC236}">
                  <a16:creationId xmlns:a16="http://schemas.microsoft.com/office/drawing/2014/main" id="{0D561EA1-F555-409D-B39B-76B38B69D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1627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6" name="Rectangle 354">
              <a:extLst>
                <a:ext uri="{FF2B5EF4-FFF2-40B4-BE49-F238E27FC236}">
                  <a16:creationId xmlns:a16="http://schemas.microsoft.com/office/drawing/2014/main" id="{B578B887-7467-463C-9231-3FFDEABD4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65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7" name="Rectangle 355">
              <a:extLst>
                <a:ext uri="{FF2B5EF4-FFF2-40B4-BE49-F238E27FC236}">
                  <a16:creationId xmlns:a16="http://schemas.microsoft.com/office/drawing/2014/main" id="{2B531018-30C1-4FDC-B408-04EF1A256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64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8" name="Rectangle 356">
              <a:extLst>
                <a:ext uri="{FF2B5EF4-FFF2-40B4-BE49-F238E27FC236}">
                  <a16:creationId xmlns:a16="http://schemas.microsoft.com/office/drawing/2014/main" id="{F589C30F-B284-4E4B-8CAD-0549A6FD2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165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9" name="Rectangle 357">
              <a:extLst>
                <a:ext uri="{FF2B5EF4-FFF2-40B4-BE49-F238E27FC236}">
                  <a16:creationId xmlns:a16="http://schemas.microsoft.com/office/drawing/2014/main" id="{83E022C2-6706-444C-8BC4-A730F979F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166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0" name="Rectangle 358">
              <a:extLst>
                <a:ext uri="{FF2B5EF4-FFF2-40B4-BE49-F238E27FC236}">
                  <a16:creationId xmlns:a16="http://schemas.microsoft.com/office/drawing/2014/main" id="{51A0A3B5-5A90-4C6A-A37E-71132869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678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" name="Rectangle 359">
              <a:extLst>
                <a:ext uri="{FF2B5EF4-FFF2-40B4-BE49-F238E27FC236}">
                  <a16:creationId xmlns:a16="http://schemas.microsoft.com/office/drawing/2014/main" id="{7263991B-5B19-4B6C-B2AD-1EA67F7A6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" y="167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" name="Rectangle 360">
              <a:extLst>
                <a:ext uri="{FF2B5EF4-FFF2-40B4-BE49-F238E27FC236}">
                  <a16:creationId xmlns:a16="http://schemas.microsoft.com/office/drawing/2014/main" id="{903D337A-9304-4444-944C-7BA70E70A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1684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" name="Rectangle 361">
              <a:extLst>
                <a:ext uri="{FF2B5EF4-FFF2-40B4-BE49-F238E27FC236}">
                  <a16:creationId xmlns:a16="http://schemas.microsoft.com/office/drawing/2014/main" id="{D2D798D6-E68B-4BF5-9A07-5FCA80C0E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167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" name="Rectangle 362">
              <a:extLst>
                <a:ext uri="{FF2B5EF4-FFF2-40B4-BE49-F238E27FC236}">
                  <a16:creationId xmlns:a16="http://schemas.microsoft.com/office/drawing/2014/main" id="{AB5F77E9-CFE0-4A1A-8030-E7FB73387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710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" name="Rectangle 363">
              <a:extLst>
                <a:ext uri="{FF2B5EF4-FFF2-40B4-BE49-F238E27FC236}">
                  <a16:creationId xmlns:a16="http://schemas.microsoft.com/office/drawing/2014/main" id="{763EF101-8661-4E2E-8569-2E61C0C30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" y="172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" name="Rectangle 364">
              <a:extLst>
                <a:ext uri="{FF2B5EF4-FFF2-40B4-BE49-F238E27FC236}">
                  <a16:creationId xmlns:a16="http://schemas.microsoft.com/office/drawing/2014/main" id="{EA730495-E434-47A8-B326-4B2D58C9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1710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" name="Rectangle 365">
              <a:extLst>
                <a:ext uri="{FF2B5EF4-FFF2-40B4-BE49-F238E27FC236}">
                  <a16:creationId xmlns:a16="http://schemas.microsoft.com/office/drawing/2014/main" id="{DB36487E-6078-44CC-8DDB-AA93A940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172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" name="Rectangle 366">
              <a:extLst>
                <a:ext uri="{FF2B5EF4-FFF2-40B4-BE49-F238E27FC236}">
                  <a16:creationId xmlns:a16="http://schemas.microsoft.com/office/drawing/2014/main" id="{713963DE-A756-4CA4-9113-05A7CFE68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1710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" name="Rectangle 367">
              <a:extLst>
                <a:ext uri="{FF2B5EF4-FFF2-40B4-BE49-F238E27FC236}">
                  <a16:creationId xmlns:a16="http://schemas.microsoft.com/office/drawing/2014/main" id="{8ADB362E-29A4-4DE9-A2F9-135A838E7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171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" name="Rectangle 368">
              <a:extLst>
                <a:ext uri="{FF2B5EF4-FFF2-40B4-BE49-F238E27FC236}">
                  <a16:creationId xmlns:a16="http://schemas.microsoft.com/office/drawing/2014/main" id="{9B9D2E0E-6BB1-4861-A761-A7A58C68E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" y="1742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" name="Rectangle 369">
              <a:extLst>
                <a:ext uri="{FF2B5EF4-FFF2-40B4-BE49-F238E27FC236}">
                  <a16:creationId xmlns:a16="http://schemas.microsoft.com/office/drawing/2014/main" id="{47ABEFDB-06C7-49BB-86A3-4B6BC6383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8" y="1735"/>
              <a:ext cx="13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" name="Rectangle 370">
              <a:extLst>
                <a:ext uri="{FF2B5EF4-FFF2-40B4-BE49-F238E27FC236}">
                  <a16:creationId xmlns:a16="http://schemas.microsoft.com/office/drawing/2014/main" id="{37A82E6E-9C1A-4B0F-A389-0A2F97416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174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" name="Rectangle 371">
              <a:extLst>
                <a:ext uri="{FF2B5EF4-FFF2-40B4-BE49-F238E27FC236}">
                  <a16:creationId xmlns:a16="http://schemas.microsoft.com/office/drawing/2014/main" id="{51F0BB92-6C1E-429D-8FD6-B7BDD816E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174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" name="Rectangle 372">
              <a:extLst>
                <a:ext uri="{FF2B5EF4-FFF2-40B4-BE49-F238E27FC236}">
                  <a16:creationId xmlns:a16="http://schemas.microsoft.com/office/drawing/2014/main" id="{C6E96EA3-BFB0-44FE-A0CB-54CD5E936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176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" name="Rectangle 373">
              <a:extLst>
                <a:ext uri="{FF2B5EF4-FFF2-40B4-BE49-F238E27FC236}">
                  <a16:creationId xmlns:a16="http://schemas.microsoft.com/office/drawing/2014/main" id="{B0D33A52-84D9-43E9-83E4-CEA648DB2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174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" name="Rectangle 374">
              <a:extLst>
                <a:ext uri="{FF2B5EF4-FFF2-40B4-BE49-F238E27FC236}">
                  <a16:creationId xmlns:a16="http://schemas.microsoft.com/office/drawing/2014/main" id="{3D003DB6-2F27-41C6-9191-68ED0A07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75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" name="Rectangle 375">
              <a:extLst>
                <a:ext uri="{FF2B5EF4-FFF2-40B4-BE49-F238E27FC236}">
                  <a16:creationId xmlns:a16="http://schemas.microsoft.com/office/drawing/2014/main" id="{C878FFF7-CFEE-446F-9FDA-4C016379A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174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" name="Rectangle 376">
              <a:extLst>
                <a:ext uri="{FF2B5EF4-FFF2-40B4-BE49-F238E27FC236}">
                  <a16:creationId xmlns:a16="http://schemas.microsoft.com/office/drawing/2014/main" id="{2327D67A-EAA3-46DC-9844-48382B17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774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" name="Rectangle 377">
              <a:extLst>
                <a:ext uri="{FF2B5EF4-FFF2-40B4-BE49-F238E27FC236}">
                  <a16:creationId xmlns:a16="http://schemas.microsoft.com/office/drawing/2014/main" id="{04547C42-3865-490B-851D-221B973C6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1735"/>
              <a:ext cx="25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" name="Rectangle 378">
              <a:extLst>
                <a:ext uri="{FF2B5EF4-FFF2-40B4-BE49-F238E27FC236}">
                  <a16:creationId xmlns:a16="http://schemas.microsoft.com/office/drawing/2014/main" id="{070A3AD6-3ED8-43E5-9F51-2C63179B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" y="1742"/>
              <a:ext cx="19" cy="2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" name="Rectangle 379">
              <a:extLst>
                <a:ext uri="{FF2B5EF4-FFF2-40B4-BE49-F238E27FC236}">
                  <a16:creationId xmlns:a16="http://schemas.microsoft.com/office/drawing/2014/main" id="{E624A41C-7C5E-492B-883B-C8F2E9CAF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76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" name="Rectangle 380">
              <a:extLst>
                <a:ext uri="{FF2B5EF4-FFF2-40B4-BE49-F238E27FC236}">
                  <a16:creationId xmlns:a16="http://schemas.microsoft.com/office/drawing/2014/main" id="{0C1C9456-0C0D-4028-BC6C-17293DF37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1742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" name="Rectangle 381">
              <a:extLst>
                <a:ext uri="{FF2B5EF4-FFF2-40B4-BE49-F238E27FC236}">
                  <a16:creationId xmlns:a16="http://schemas.microsoft.com/office/drawing/2014/main" id="{8E4EA1DE-D0DC-4CE3-BFBE-0E9A43437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74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" name="Rectangle 382">
              <a:extLst>
                <a:ext uri="{FF2B5EF4-FFF2-40B4-BE49-F238E27FC236}">
                  <a16:creationId xmlns:a16="http://schemas.microsoft.com/office/drawing/2014/main" id="{34FA7B48-A6BC-48DE-BBDF-6A44318C2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176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" name="Rectangle 383">
              <a:extLst>
                <a:ext uri="{FF2B5EF4-FFF2-40B4-BE49-F238E27FC236}">
                  <a16:creationId xmlns:a16="http://schemas.microsoft.com/office/drawing/2014/main" id="{07121CC0-6FFA-4B24-B290-7F74FF1BB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1735"/>
              <a:ext cx="20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" name="Rectangle 384">
              <a:extLst>
                <a:ext uri="{FF2B5EF4-FFF2-40B4-BE49-F238E27FC236}">
                  <a16:creationId xmlns:a16="http://schemas.microsoft.com/office/drawing/2014/main" id="{B02F2D1E-249A-427D-B0F0-FE326F6B0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175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7" name="Rectangle 385">
              <a:extLst>
                <a:ext uri="{FF2B5EF4-FFF2-40B4-BE49-F238E27FC236}">
                  <a16:creationId xmlns:a16="http://schemas.microsoft.com/office/drawing/2014/main" id="{34B1961E-10C5-46C9-9951-C57EF2768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175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8" name="Rectangle 386">
              <a:extLst>
                <a:ext uri="{FF2B5EF4-FFF2-40B4-BE49-F238E27FC236}">
                  <a16:creationId xmlns:a16="http://schemas.microsoft.com/office/drawing/2014/main" id="{A5CDBCA8-48F1-436B-81F9-69C57B1B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" y="174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9" name="Rectangle 387">
              <a:extLst>
                <a:ext uri="{FF2B5EF4-FFF2-40B4-BE49-F238E27FC236}">
                  <a16:creationId xmlns:a16="http://schemas.microsoft.com/office/drawing/2014/main" id="{9316B47C-7237-41A4-8A0B-7A8A5871A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748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0" name="Rectangle 388">
              <a:extLst>
                <a:ext uri="{FF2B5EF4-FFF2-40B4-BE49-F238E27FC236}">
                  <a16:creationId xmlns:a16="http://schemas.microsoft.com/office/drawing/2014/main" id="{7D265BCD-9A99-4717-8EFD-EA227D235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1742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1" name="Rectangle 389">
              <a:extLst>
                <a:ext uri="{FF2B5EF4-FFF2-40B4-BE49-F238E27FC236}">
                  <a16:creationId xmlns:a16="http://schemas.microsoft.com/office/drawing/2014/main" id="{D370EFBB-8C7B-4FBD-A172-5A168F1A2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1723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2" name="Rectangle 390">
              <a:extLst>
                <a:ext uri="{FF2B5EF4-FFF2-40B4-BE49-F238E27FC236}">
                  <a16:creationId xmlns:a16="http://schemas.microsoft.com/office/drawing/2014/main" id="{759F066D-288B-4CD1-9656-28953413E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1710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3" name="Rectangle 391">
              <a:extLst>
                <a:ext uri="{FF2B5EF4-FFF2-40B4-BE49-F238E27FC236}">
                  <a16:creationId xmlns:a16="http://schemas.microsoft.com/office/drawing/2014/main" id="{20AC91C3-A0F2-414E-BE58-F6917FE7C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" y="1672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4" name="Rectangle 392">
              <a:extLst>
                <a:ext uri="{FF2B5EF4-FFF2-40B4-BE49-F238E27FC236}">
                  <a16:creationId xmlns:a16="http://schemas.microsoft.com/office/drawing/2014/main" id="{34311DDA-99CD-4D28-8D16-D8B7FE21D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" y="1684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5" name="Rectangle 393">
              <a:extLst>
                <a:ext uri="{FF2B5EF4-FFF2-40B4-BE49-F238E27FC236}">
                  <a16:creationId xmlns:a16="http://schemas.microsoft.com/office/drawing/2014/main" id="{0458A326-7DEB-4FD4-ABC2-5B2CC344E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1646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6" name="Rectangle 394">
              <a:extLst>
                <a:ext uri="{FF2B5EF4-FFF2-40B4-BE49-F238E27FC236}">
                  <a16:creationId xmlns:a16="http://schemas.microsoft.com/office/drawing/2014/main" id="{16D2E038-563E-4A98-8CDB-2200A96C0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1621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7" name="Rectangle 395">
              <a:extLst>
                <a:ext uri="{FF2B5EF4-FFF2-40B4-BE49-F238E27FC236}">
                  <a16:creationId xmlns:a16="http://schemas.microsoft.com/office/drawing/2014/main" id="{A7A2EEE8-BDE5-4046-B2F1-28E810334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59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8" name="Rectangle 396">
              <a:extLst>
                <a:ext uri="{FF2B5EF4-FFF2-40B4-BE49-F238E27FC236}">
                  <a16:creationId xmlns:a16="http://schemas.microsoft.com/office/drawing/2014/main" id="{A55B0139-607E-44CE-8A08-799251F2B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159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9" name="Rectangle 397">
              <a:extLst>
                <a:ext uri="{FF2B5EF4-FFF2-40B4-BE49-F238E27FC236}">
                  <a16:creationId xmlns:a16="http://schemas.microsoft.com/office/drawing/2014/main" id="{F54784B6-4332-478D-9F5F-EC4CC32F9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557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0" name="Rectangle 398">
              <a:extLst>
                <a:ext uri="{FF2B5EF4-FFF2-40B4-BE49-F238E27FC236}">
                  <a16:creationId xmlns:a16="http://schemas.microsoft.com/office/drawing/2014/main" id="{0386A5C7-89AD-4D41-B95F-D141BFE01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157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1" name="Rectangle 399">
              <a:extLst>
                <a:ext uri="{FF2B5EF4-FFF2-40B4-BE49-F238E27FC236}">
                  <a16:creationId xmlns:a16="http://schemas.microsoft.com/office/drawing/2014/main" id="{DB443D22-7F64-4A08-8D09-908320402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582"/>
              <a:ext cx="20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2" name="Rectangle 400">
              <a:extLst>
                <a:ext uri="{FF2B5EF4-FFF2-40B4-BE49-F238E27FC236}">
                  <a16:creationId xmlns:a16="http://schemas.microsoft.com/office/drawing/2014/main" id="{9E7D6BA8-6BD3-4C80-9651-A02D1EC11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59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3" name="Rectangle 401">
              <a:extLst>
                <a:ext uri="{FF2B5EF4-FFF2-40B4-BE49-F238E27FC236}">
                  <a16:creationId xmlns:a16="http://schemas.microsoft.com/office/drawing/2014/main" id="{66042A8F-3D73-4801-9C2E-D2085922E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1595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4" name="Rectangle 402">
              <a:extLst>
                <a:ext uri="{FF2B5EF4-FFF2-40B4-BE49-F238E27FC236}">
                  <a16:creationId xmlns:a16="http://schemas.microsoft.com/office/drawing/2014/main" id="{A1AA6EEB-0CBB-4F71-B779-9F9F9005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608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5" name="Rectangle 403">
              <a:extLst>
                <a:ext uri="{FF2B5EF4-FFF2-40B4-BE49-F238E27FC236}">
                  <a16:creationId xmlns:a16="http://schemas.microsoft.com/office/drawing/2014/main" id="{F64487DF-2B73-49B3-80EB-3155EAEA6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" y="1633"/>
              <a:ext cx="19" cy="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6" name="Rectangle 404">
              <a:extLst>
                <a:ext uri="{FF2B5EF4-FFF2-40B4-BE49-F238E27FC236}">
                  <a16:creationId xmlns:a16="http://schemas.microsoft.com/office/drawing/2014/main" id="{8333C84A-04F7-4561-BBC2-928B96727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646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7" name="Rectangle 405">
              <a:extLst>
                <a:ext uri="{FF2B5EF4-FFF2-40B4-BE49-F238E27FC236}">
                  <a16:creationId xmlns:a16="http://schemas.microsoft.com/office/drawing/2014/main" id="{D1670199-7B18-4814-84E3-5356E38A2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614"/>
              <a:ext cx="19" cy="1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5" name="Rectangle 407">
            <a:extLst>
              <a:ext uri="{FF2B5EF4-FFF2-40B4-BE49-F238E27FC236}">
                <a16:creationId xmlns:a16="http://schemas.microsoft.com/office/drawing/2014/main" id="{8C74A140-1B72-4611-A147-7BA11D4A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180" y="2116335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Rectangle 408">
            <a:extLst>
              <a:ext uri="{FF2B5EF4-FFF2-40B4-BE49-F238E27FC236}">
                <a16:creationId xmlns:a16="http://schemas.microsoft.com/office/drawing/2014/main" id="{6D8DEEC6-911C-4652-A616-098171150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221" y="2129237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Rectangle 409">
            <a:extLst>
              <a:ext uri="{FF2B5EF4-FFF2-40B4-BE49-F238E27FC236}">
                <a16:creationId xmlns:a16="http://schemas.microsoft.com/office/drawing/2014/main" id="{0D8F99EC-B0D9-48E0-8BDF-0C915802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203" y="2116335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410">
            <a:extLst>
              <a:ext uri="{FF2B5EF4-FFF2-40B4-BE49-F238E27FC236}">
                <a16:creationId xmlns:a16="http://schemas.microsoft.com/office/drawing/2014/main" id="{10CCE5C7-9BBC-402B-889C-E3BEB5F6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244" y="2129237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Rectangle 411">
            <a:extLst>
              <a:ext uri="{FF2B5EF4-FFF2-40B4-BE49-F238E27FC236}">
                <a16:creationId xmlns:a16="http://schemas.microsoft.com/office/drawing/2014/main" id="{80BFEFC3-D1E6-44A2-8D8A-DCCA53204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284" y="2140295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ctangle 412">
            <a:extLst>
              <a:ext uri="{FF2B5EF4-FFF2-40B4-BE49-F238E27FC236}">
                <a16:creationId xmlns:a16="http://schemas.microsoft.com/office/drawing/2014/main" id="{AF4D2C76-A958-4E25-AD3D-80C811A4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267" y="2153196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Rectangle 413">
            <a:extLst>
              <a:ext uri="{FF2B5EF4-FFF2-40B4-BE49-F238E27FC236}">
                <a16:creationId xmlns:a16="http://schemas.microsoft.com/office/drawing/2014/main" id="{47D53F25-1663-4244-B16C-999352FF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307" y="217531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ctangle 414">
            <a:extLst>
              <a:ext uri="{FF2B5EF4-FFF2-40B4-BE49-F238E27FC236}">
                <a16:creationId xmlns:a16="http://schemas.microsoft.com/office/drawing/2014/main" id="{D5890A1D-AEEB-4045-B1D3-6519D466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349" y="2164254"/>
            <a:ext cx="36861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Rectangle 415">
            <a:extLst>
              <a:ext uri="{FF2B5EF4-FFF2-40B4-BE49-F238E27FC236}">
                <a16:creationId xmlns:a16="http://schemas.microsoft.com/office/drawing/2014/main" id="{9F95EBAA-59CC-49E1-8FAE-1EE55539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290" y="217531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Rectangle 416">
            <a:extLst>
              <a:ext uri="{FF2B5EF4-FFF2-40B4-BE49-F238E27FC236}">
                <a16:creationId xmlns:a16="http://schemas.microsoft.com/office/drawing/2014/main" id="{33E0766F-1AC1-4DDB-9E45-3E2FE57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330" y="2188214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Rectangle 417">
            <a:extLst>
              <a:ext uri="{FF2B5EF4-FFF2-40B4-BE49-F238E27FC236}">
                <a16:creationId xmlns:a16="http://schemas.microsoft.com/office/drawing/2014/main" id="{816F8799-CF88-4AEB-AD1B-55BD1A32B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214" y="2164254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Rectangle 418">
            <a:extLst>
              <a:ext uri="{FF2B5EF4-FFF2-40B4-BE49-F238E27FC236}">
                <a16:creationId xmlns:a16="http://schemas.microsoft.com/office/drawing/2014/main" id="{F29691AB-DDB3-4D66-AF57-CEB4290D5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255" y="219927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Rectangle 419">
            <a:extLst>
              <a:ext uri="{FF2B5EF4-FFF2-40B4-BE49-F238E27FC236}">
                <a16:creationId xmlns:a16="http://schemas.microsoft.com/office/drawing/2014/main" id="{4A073141-636D-4499-B2B5-400957E57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295" y="219927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Rectangle 420">
            <a:extLst>
              <a:ext uri="{FF2B5EF4-FFF2-40B4-BE49-F238E27FC236}">
                <a16:creationId xmlns:a16="http://schemas.microsoft.com/office/drawing/2014/main" id="{CE0A512C-C591-46AE-8B77-68011961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36" y="2188214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Rectangle 421">
            <a:extLst>
              <a:ext uri="{FF2B5EF4-FFF2-40B4-BE49-F238E27FC236}">
                <a16:creationId xmlns:a16="http://schemas.microsoft.com/office/drawing/2014/main" id="{8FC3D323-BC0A-494C-A504-2936195DF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220" y="217531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Rectangle 422">
            <a:extLst>
              <a:ext uri="{FF2B5EF4-FFF2-40B4-BE49-F238E27FC236}">
                <a16:creationId xmlns:a16="http://schemas.microsoft.com/office/drawing/2014/main" id="{B0BFBAF1-97B8-4EB5-ABF7-C0C27432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260" y="222323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" name="Rectangle 423">
            <a:extLst>
              <a:ext uri="{FF2B5EF4-FFF2-40B4-BE49-F238E27FC236}">
                <a16:creationId xmlns:a16="http://schemas.microsoft.com/office/drawing/2014/main" id="{7AAD6DB6-5A5A-4E6C-B627-524E1397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301" y="2210330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" name="Rectangle 424">
            <a:extLst>
              <a:ext uri="{FF2B5EF4-FFF2-40B4-BE49-F238E27FC236}">
                <a16:creationId xmlns:a16="http://schemas.microsoft.com/office/drawing/2014/main" id="{5BCADD4F-A80C-43F5-9DAB-E2976DDCA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341" y="222323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Rectangle 425">
            <a:extLst>
              <a:ext uri="{FF2B5EF4-FFF2-40B4-BE49-F238E27FC236}">
                <a16:creationId xmlns:a16="http://schemas.microsoft.com/office/drawing/2014/main" id="{B545C3C5-531E-40AD-B338-C1520129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383" y="2210330"/>
            <a:ext cx="36861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" name="Rectangle 426">
            <a:extLst>
              <a:ext uri="{FF2B5EF4-FFF2-40B4-BE49-F238E27FC236}">
                <a16:creationId xmlns:a16="http://schemas.microsoft.com/office/drawing/2014/main" id="{28CDE455-3366-499E-86B4-1697B678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266" y="224719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" name="Rectangle 427">
            <a:extLst>
              <a:ext uri="{FF2B5EF4-FFF2-40B4-BE49-F238E27FC236}">
                <a16:creationId xmlns:a16="http://schemas.microsoft.com/office/drawing/2014/main" id="{32F97C54-6D1E-40D4-880E-E425A1B59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306" y="219927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" name="Rectangle 428">
            <a:extLst>
              <a:ext uri="{FF2B5EF4-FFF2-40B4-BE49-F238E27FC236}">
                <a16:creationId xmlns:a16="http://schemas.microsoft.com/office/drawing/2014/main" id="{E8310FAC-D7F3-4A3C-BC11-03E15327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347" y="222323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" name="Rectangle 429">
            <a:extLst>
              <a:ext uri="{FF2B5EF4-FFF2-40B4-BE49-F238E27FC236}">
                <a16:creationId xmlns:a16="http://schemas.microsoft.com/office/drawing/2014/main" id="{345E6618-9CBA-4AC4-9B39-4A3D1130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387" y="2247191"/>
            <a:ext cx="36861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" name="Rectangle 430">
            <a:extLst>
              <a:ext uri="{FF2B5EF4-FFF2-40B4-BE49-F238E27FC236}">
                <a16:creationId xmlns:a16="http://schemas.microsoft.com/office/drawing/2014/main" id="{EA2A2AEF-DC02-45EC-8945-C0E020AC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271" y="2210330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" name="Rectangle 431">
            <a:extLst>
              <a:ext uri="{FF2B5EF4-FFF2-40B4-BE49-F238E27FC236}">
                <a16:creationId xmlns:a16="http://schemas.microsoft.com/office/drawing/2014/main" id="{0690F1DE-FE7F-47DD-82A4-03155A212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312" y="224719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" name="Rectangle 432">
            <a:extLst>
              <a:ext uri="{FF2B5EF4-FFF2-40B4-BE49-F238E27FC236}">
                <a16:creationId xmlns:a16="http://schemas.microsoft.com/office/drawing/2014/main" id="{D795A5CE-83D3-434E-A484-2CACCC1B3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352" y="2282208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" name="Rectangle 433">
            <a:extLst>
              <a:ext uri="{FF2B5EF4-FFF2-40B4-BE49-F238E27FC236}">
                <a16:creationId xmlns:a16="http://schemas.microsoft.com/office/drawing/2014/main" id="{E0514C45-3ABE-443E-AD1D-991DEA5BB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393" y="2304324"/>
            <a:ext cx="36861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" name="Rectangle 434">
            <a:extLst>
              <a:ext uri="{FF2B5EF4-FFF2-40B4-BE49-F238E27FC236}">
                <a16:creationId xmlns:a16="http://schemas.microsoft.com/office/drawing/2014/main" id="{BA05FC0D-5CC0-49D3-8407-B71311CD4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277" y="2269307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" name="Rectangle 435">
            <a:extLst>
              <a:ext uri="{FF2B5EF4-FFF2-40B4-BE49-F238E27FC236}">
                <a16:creationId xmlns:a16="http://schemas.microsoft.com/office/drawing/2014/main" id="{3CD07908-9F9D-4844-AD0B-08BBAAD4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317" y="2282208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" name="Rectangle 436">
            <a:extLst>
              <a:ext uri="{FF2B5EF4-FFF2-40B4-BE49-F238E27FC236}">
                <a16:creationId xmlns:a16="http://schemas.microsoft.com/office/drawing/2014/main" id="{2F518236-DB8C-440F-A9EF-4FD1B52A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358" y="2282208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" name="Rectangle 437">
            <a:extLst>
              <a:ext uri="{FF2B5EF4-FFF2-40B4-BE49-F238E27FC236}">
                <a16:creationId xmlns:a16="http://schemas.microsoft.com/office/drawing/2014/main" id="{FDFD644C-A765-440E-A1BE-0D77B922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98" y="2293266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" name="Rectangle 438">
            <a:extLst>
              <a:ext uri="{FF2B5EF4-FFF2-40B4-BE49-F238E27FC236}">
                <a16:creationId xmlns:a16="http://schemas.microsoft.com/office/drawing/2014/main" id="{C8A4F4D0-ED0F-4BFA-8F6B-E5081A01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282" y="2304324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" name="Rectangle 439">
            <a:extLst>
              <a:ext uri="{FF2B5EF4-FFF2-40B4-BE49-F238E27FC236}">
                <a16:creationId xmlns:a16="http://schemas.microsoft.com/office/drawing/2014/main" id="{FAF6AFE2-E630-48FE-A797-96602D77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323" y="2282208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" name="Rectangle 440">
            <a:extLst>
              <a:ext uri="{FF2B5EF4-FFF2-40B4-BE49-F238E27FC236}">
                <a16:creationId xmlns:a16="http://schemas.microsoft.com/office/drawing/2014/main" id="{165D8150-D7D6-43A1-BEC6-F9D04A83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421" y="2341185"/>
            <a:ext cx="23960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" name="Rectangle 441">
            <a:extLst>
              <a:ext uri="{FF2B5EF4-FFF2-40B4-BE49-F238E27FC236}">
                <a16:creationId xmlns:a16="http://schemas.microsoft.com/office/drawing/2014/main" id="{32DB15D3-5860-42C5-901E-741C23566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05" y="2352243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" name="Rectangle 442">
            <a:extLst>
              <a:ext uri="{FF2B5EF4-FFF2-40B4-BE49-F238E27FC236}">
                <a16:creationId xmlns:a16="http://schemas.microsoft.com/office/drawing/2014/main" id="{0022D0EE-54A7-4ACE-822B-794DEA7A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346" y="2341185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" name="Rectangle 443">
            <a:extLst>
              <a:ext uri="{FF2B5EF4-FFF2-40B4-BE49-F238E27FC236}">
                <a16:creationId xmlns:a16="http://schemas.microsoft.com/office/drawing/2014/main" id="{58A50139-D439-4AF4-9AB7-CCDCC072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386" y="2341185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" name="Rectangle 444">
            <a:extLst>
              <a:ext uri="{FF2B5EF4-FFF2-40B4-BE49-F238E27FC236}">
                <a16:creationId xmlns:a16="http://schemas.microsoft.com/office/drawing/2014/main" id="{58AD82F7-5FED-44D5-B1DA-53D6F463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328" y="2352243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" name="Rectangle 445">
            <a:extLst>
              <a:ext uri="{FF2B5EF4-FFF2-40B4-BE49-F238E27FC236}">
                <a16:creationId xmlns:a16="http://schemas.microsoft.com/office/drawing/2014/main" id="{11911C52-3DB2-4EC5-A5B3-742C7878F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369" y="2328284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" name="Rectangle 446">
            <a:extLst>
              <a:ext uri="{FF2B5EF4-FFF2-40B4-BE49-F238E27FC236}">
                <a16:creationId xmlns:a16="http://schemas.microsoft.com/office/drawing/2014/main" id="{490C5627-52F4-4DD3-BF29-1937628B0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409" y="2352243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" name="Rectangle 447">
            <a:extLst>
              <a:ext uri="{FF2B5EF4-FFF2-40B4-BE49-F238E27FC236}">
                <a16:creationId xmlns:a16="http://schemas.microsoft.com/office/drawing/2014/main" id="{C152F232-FE08-43FA-A284-074E8EC8A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450" y="2411220"/>
            <a:ext cx="36861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" name="Rectangle 448">
            <a:extLst>
              <a:ext uri="{FF2B5EF4-FFF2-40B4-BE49-F238E27FC236}">
                <a16:creationId xmlns:a16="http://schemas.microsoft.com/office/drawing/2014/main" id="{05F40E1B-735A-4942-BEF3-4BA377A9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392" y="2387261"/>
            <a:ext cx="23960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" name="Rectangle 449">
            <a:extLst>
              <a:ext uri="{FF2B5EF4-FFF2-40B4-BE49-F238E27FC236}">
                <a16:creationId xmlns:a16="http://schemas.microsoft.com/office/drawing/2014/main" id="{F827D19E-B9BE-426A-AFF9-177CB129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432" y="238726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" name="Rectangle 450">
            <a:extLst>
              <a:ext uri="{FF2B5EF4-FFF2-40B4-BE49-F238E27FC236}">
                <a16:creationId xmlns:a16="http://schemas.microsoft.com/office/drawing/2014/main" id="{3F9D6C2C-8993-4200-ABB1-D6797D85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316" y="2411220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" name="Rectangle 451">
            <a:extLst>
              <a:ext uri="{FF2B5EF4-FFF2-40B4-BE49-F238E27FC236}">
                <a16:creationId xmlns:a16="http://schemas.microsoft.com/office/drawing/2014/main" id="{FE5869B4-46B7-406C-96FD-FB5E41715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357" y="2411220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" name="Rectangle 452">
            <a:extLst>
              <a:ext uri="{FF2B5EF4-FFF2-40B4-BE49-F238E27FC236}">
                <a16:creationId xmlns:a16="http://schemas.microsoft.com/office/drawing/2014/main" id="{3C48A689-BFAC-4E1D-A27D-130841BB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455" y="2422278"/>
            <a:ext cx="36861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" name="Rectangle 453">
            <a:extLst>
              <a:ext uri="{FF2B5EF4-FFF2-40B4-BE49-F238E27FC236}">
                <a16:creationId xmlns:a16="http://schemas.microsoft.com/office/drawing/2014/main" id="{35CB3D94-F291-4F70-A16D-61EA65F3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39" y="238726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" name="Rectangle 454">
            <a:extLst>
              <a:ext uri="{FF2B5EF4-FFF2-40B4-BE49-F238E27FC236}">
                <a16:creationId xmlns:a16="http://schemas.microsoft.com/office/drawing/2014/main" id="{04B8DF79-10D4-42AB-8F24-10384653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38" y="2435180"/>
            <a:ext cx="23960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" name="Rectangle 455">
            <a:extLst>
              <a:ext uri="{FF2B5EF4-FFF2-40B4-BE49-F238E27FC236}">
                <a16:creationId xmlns:a16="http://schemas.microsoft.com/office/drawing/2014/main" id="{F38738F5-62E7-47E0-A9AE-26DD0294D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322" y="2411220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" name="Rectangle 456">
            <a:extLst>
              <a:ext uri="{FF2B5EF4-FFF2-40B4-BE49-F238E27FC236}">
                <a16:creationId xmlns:a16="http://schemas.microsoft.com/office/drawing/2014/main" id="{2C122113-404B-430E-B0FE-23B2C375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362" y="2411220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5" name="Rectangle 457">
            <a:extLst>
              <a:ext uri="{FF2B5EF4-FFF2-40B4-BE49-F238E27FC236}">
                <a16:creationId xmlns:a16="http://schemas.microsoft.com/office/drawing/2014/main" id="{F5D06551-CE4B-497C-90AB-BD7BE3CD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403" y="2446238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" name="Rectangle 458">
            <a:extLst>
              <a:ext uri="{FF2B5EF4-FFF2-40B4-BE49-F238E27FC236}">
                <a16:creationId xmlns:a16="http://schemas.microsoft.com/office/drawing/2014/main" id="{130CF04A-26FA-4F48-8C34-DC14B36F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345" y="2457296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" name="Rectangle 459">
            <a:extLst>
              <a:ext uri="{FF2B5EF4-FFF2-40B4-BE49-F238E27FC236}">
                <a16:creationId xmlns:a16="http://schemas.microsoft.com/office/drawing/2014/main" id="{CB0E733C-A7C0-4B26-B042-04F8A7D5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385" y="2457296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8" name="Rectangle 460">
            <a:extLst>
              <a:ext uri="{FF2B5EF4-FFF2-40B4-BE49-F238E27FC236}">
                <a16:creationId xmlns:a16="http://schemas.microsoft.com/office/drawing/2014/main" id="{A284328B-1658-495D-8794-B201CA3B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6" y="2457296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9" name="Rectangle 461">
            <a:extLst>
              <a:ext uri="{FF2B5EF4-FFF2-40B4-BE49-F238E27FC236}">
                <a16:creationId xmlns:a16="http://schemas.microsoft.com/office/drawing/2014/main" id="{104B6A52-1538-48A5-B9B1-E2282EBFE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68" y="2470197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0" name="Rectangle 462">
            <a:extLst>
              <a:ext uri="{FF2B5EF4-FFF2-40B4-BE49-F238E27FC236}">
                <a16:creationId xmlns:a16="http://schemas.microsoft.com/office/drawing/2014/main" id="{ED731E3A-A4E9-42FC-89DF-4E4E1D2E7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08" y="2457296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" name="Rectangle 463">
            <a:extLst>
              <a:ext uri="{FF2B5EF4-FFF2-40B4-BE49-F238E27FC236}">
                <a16:creationId xmlns:a16="http://schemas.microsoft.com/office/drawing/2014/main" id="{CB0822BF-1991-4589-92B7-CCF2C6D37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449" y="2435180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2" name="Rectangle 464">
            <a:extLst>
              <a:ext uri="{FF2B5EF4-FFF2-40B4-BE49-F238E27FC236}">
                <a16:creationId xmlns:a16="http://schemas.microsoft.com/office/drawing/2014/main" id="{A3BC58E1-D088-4792-839C-ABF68A5E3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391" y="2516273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3" name="Rectangle 465">
            <a:extLst>
              <a:ext uri="{FF2B5EF4-FFF2-40B4-BE49-F238E27FC236}">
                <a16:creationId xmlns:a16="http://schemas.microsoft.com/office/drawing/2014/main" id="{466980AD-EA10-444B-8B8B-E154CFC3D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431" y="2481255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4" name="Rectangle 466">
            <a:extLst>
              <a:ext uri="{FF2B5EF4-FFF2-40B4-BE49-F238E27FC236}">
                <a16:creationId xmlns:a16="http://schemas.microsoft.com/office/drawing/2014/main" id="{A52C0743-6E4B-419F-AEA3-54DB8E68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373" y="2505215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5" name="Rectangle 467">
            <a:extLst>
              <a:ext uri="{FF2B5EF4-FFF2-40B4-BE49-F238E27FC236}">
                <a16:creationId xmlns:a16="http://schemas.microsoft.com/office/drawing/2014/main" id="{648D399A-D6F2-4840-B814-CDC4653F5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414" y="2516273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6" name="Rectangle 468">
            <a:extLst>
              <a:ext uri="{FF2B5EF4-FFF2-40B4-BE49-F238E27FC236}">
                <a16:creationId xmlns:a16="http://schemas.microsoft.com/office/drawing/2014/main" id="{E48459CA-A9BE-4A5C-B5ED-4E9B2B91A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356" y="2505215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7" name="Rectangle 469">
            <a:extLst>
              <a:ext uri="{FF2B5EF4-FFF2-40B4-BE49-F238E27FC236}">
                <a16:creationId xmlns:a16="http://schemas.microsoft.com/office/drawing/2014/main" id="{F5F32E83-EE27-4EF5-9B8D-9F7FE5B81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454" y="2505215"/>
            <a:ext cx="23960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8" name="Rectangle 470">
            <a:extLst>
              <a:ext uri="{FF2B5EF4-FFF2-40B4-BE49-F238E27FC236}">
                <a16:creationId xmlns:a16="http://schemas.microsoft.com/office/drawing/2014/main" id="{6DA13A36-EDE0-4A35-82BD-742F795E2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495" y="2540232"/>
            <a:ext cx="36861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9" name="Rectangle 471">
            <a:extLst>
              <a:ext uri="{FF2B5EF4-FFF2-40B4-BE49-F238E27FC236}">
                <a16:creationId xmlns:a16="http://schemas.microsoft.com/office/drawing/2014/main" id="{639BFBD8-E225-4F99-A6BD-5F09E125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437" y="254023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0" name="Rectangle 472">
            <a:extLst>
              <a:ext uri="{FF2B5EF4-FFF2-40B4-BE49-F238E27FC236}">
                <a16:creationId xmlns:a16="http://schemas.microsoft.com/office/drawing/2014/main" id="{BB6E9471-4C2E-40D6-80BD-916544BC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477" y="254023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" name="Rectangle 473">
            <a:extLst>
              <a:ext uri="{FF2B5EF4-FFF2-40B4-BE49-F238E27FC236}">
                <a16:creationId xmlns:a16="http://schemas.microsoft.com/office/drawing/2014/main" id="{D78F34E0-EF37-450F-B28C-92ABAAB1B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419" y="254023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" name="Rectangle 474">
            <a:extLst>
              <a:ext uri="{FF2B5EF4-FFF2-40B4-BE49-F238E27FC236}">
                <a16:creationId xmlns:a16="http://schemas.microsoft.com/office/drawing/2014/main" id="{846E9C56-7ED1-4A1C-B02B-73CAC5769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18" y="2551290"/>
            <a:ext cx="36861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3" name="Rectangle 475">
            <a:extLst>
              <a:ext uri="{FF2B5EF4-FFF2-40B4-BE49-F238E27FC236}">
                <a16:creationId xmlns:a16="http://schemas.microsoft.com/office/drawing/2014/main" id="{FDBB8907-D2E4-4055-88A1-161D28280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402" y="254023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4" name="Rectangle 476">
            <a:extLst>
              <a:ext uri="{FF2B5EF4-FFF2-40B4-BE49-F238E27FC236}">
                <a16:creationId xmlns:a16="http://schemas.microsoft.com/office/drawing/2014/main" id="{C0CDE6E3-1DA4-4461-B07E-EC14B57C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500" y="2540232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5" name="Rectangle 477">
            <a:extLst>
              <a:ext uri="{FF2B5EF4-FFF2-40B4-BE49-F238E27FC236}">
                <a16:creationId xmlns:a16="http://schemas.microsoft.com/office/drawing/2014/main" id="{E5CB44E4-9645-498A-92E1-91445B5D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384" y="2575250"/>
            <a:ext cx="35018" cy="2396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6" name="Rectangle 478">
            <a:extLst>
              <a:ext uri="{FF2B5EF4-FFF2-40B4-BE49-F238E27FC236}">
                <a16:creationId xmlns:a16="http://schemas.microsoft.com/office/drawing/2014/main" id="{541C78CE-6284-430A-A0AA-448471693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483" y="2551290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" name="Rectangle 479">
            <a:extLst>
              <a:ext uri="{FF2B5EF4-FFF2-40B4-BE49-F238E27FC236}">
                <a16:creationId xmlns:a16="http://schemas.microsoft.com/office/drawing/2014/main" id="{166BA280-6CAF-4CD4-A27C-B2AE9041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425" y="258815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8" name="Rectangle 480">
            <a:extLst>
              <a:ext uri="{FF2B5EF4-FFF2-40B4-BE49-F238E27FC236}">
                <a16:creationId xmlns:a16="http://schemas.microsoft.com/office/drawing/2014/main" id="{4170E825-24D0-4CBA-B965-A4643983D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465" y="258815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" name="Rectangle 481">
            <a:extLst>
              <a:ext uri="{FF2B5EF4-FFF2-40B4-BE49-F238E27FC236}">
                <a16:creationId xmlns:a16="http://schemas.microsoft.com/office/drawing/2014/main" id="{C992286C-0411-4639-8C24-4CDB4CEB8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407" y="2599209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" name="Rectangle 482">
            <a:extLst>
              <a:ext uri="{FF2B5EF4-FFF2-40B4-BE49-F238E27FC236}">
                <a16:creationId xmlns:a16="http://schemas.microsoft.com/office/drawing/2014/main" id="{52641754-F86F-48AD-87DD-95A3A4273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506" y="2599209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1" name="Rectangle 483">
            <a:extLst>
              <a:ext uri="{FF2B5EF4-FFF2-40B4-BE49-F238E27FC236}">
                <a16:creationId xmlns:a16="http://schemas.microsoft.com/office/drawing/2014/main" id="{DBC48091-1C6E-4BBA-B6BF-4AAB3AD82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390" y="2588151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" name="Rectangle 484">
            <a:extLst>
              <a:ext uri="{FF2B5EF4-FFF2-40B4-BE49-F238E27FC236}">
                <a16:creationId xmlns:a16="http://schemas.microsoft.com/office/drawing/2014/main" id="{E21F1797-350D-45E4-BF6D-52F03644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88" y="2575250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3" name="Rectangle 485">
            <a:extLst>
              <a:ext uri="{FF2B5EF4-FFF2-40B4-BE49-F238E27FC236}">
                <a16:creationId xmlns:a16="http://schemas.microsoft.com/office/drawing/2014/main" id="{7C34E68A-1D6D-4BF4-AC14-5467D60D8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430" y="2623169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4" name="Rectangle 486">
            <a:extLst>
              <a:ext uri="{FF2B5EF4-FFF2-40B4-BE49-F238E27FC236}">
                <a16:creationId xmlns:a16="http://schemas.microsoft.com/office/drawing/2014/main" id="{5A03351D-E25F-4CA1-8E0D-7F340CC9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29" y="2599209"/>
            <a:ext cx="36861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5" name="Rectangle 487">
            <a:extLst>
              <a:ext uri="{FF2B5EF4-FFF2-40B4-BE49-F238E27FC236}">
                <a16:creationId xmlns:a16="http://schemas.microsoft.com/office/drawing/2014/main" id="{F2645B5F-AA76-4B30-BCBF-05BBF9A27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13" y="2634227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6" name="Rectangle 488">
            <a:extLst>
              <a:ext uri="{FF2B5EF4-FFF2-40B4-BE49-F238E27FC236}">
                <a16:creationId xmlns:a16="http://schemas.microsoft.com/office/drawing/2014/main" id="{F6613F20-9E83-4EB8-A31A-A4D6AB006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511" y="2623169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7" name="Rectangle 489">
            <a:extLst>
              <a:ext uri="{FF2B5EF4-FFF2-40B4-BE49-F238E27FC236}">
                <a16:creationId xmlns:a16="http://schemas.microsoft.com/office/drawing/2014/main" id="{416689C2-130E-4B00-ACFD-FE26240A3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453" y="2634227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8" name="Rectangle 490">
            <a:extLst>
              <a:ext uri="{FF2B5EF4-FFF2-40B4-BE49-F238E27FC236}">
                <a16:creationId xmlns:a16="http://schemas.microsoft.com/office/drawing/2014/main" id="{7A359875-3EA9-4096-A812-4F7D0851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552" y="2645285"/>
            <a:ext cx="36861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9" name="Rectangle 491">
            <a:extLst>
              <a:ext uri="{FF2B5EF4-FFF2-40B4-BE49-F238E27FC236}">
                <a16:creationId xmlns:a16="http://schemas.microsoft.com/office/drawing/2014/main" id="{1B5B3B6D-581E-43B0-8AEE-69817732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494" y="2645285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0" name="Rectangle 492">
            <a:extLst>
              <a:ext uri="{FF2B5EF4-FFF2-40B4-BE49-F238E27FC236}">
                <a16:creationId xmlns:a16="http://schemas.microsoft.com/office/drawing/2014/main" id="{5A178225-C802-4C15-9C27-3FE2F47FB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436" y="2645285"/>
            <a:ext cx="35018" cy="368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1" name="Rectangle 493">
            <a:extLst>
              <a:ext uri="{FF2B5EF4-FFF2-40B4-BE49-F238E27FC236}">
                <a16:creationId xmlns:a16="http://schemas.microsoft.com/office/drawing/2014/main" id="{2EDDEE6A-BB2F-4335-ABDE-11B813F90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534" y="2658186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" name="Rectangle 494">
            <a:extLst>
              <a:ext uri="{FF2B5EF4-FFF2-40B4-BE49-F238E27FC236}">
                <a16:creationId xmlns:a16="http://schemas.microsoft.com/office/drawing/2014/main" id="{1A0D2DDD-CF72-4901-BFF3-9C72D12D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76" y="2658186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" name="Rectangle 495">
            <a:extLst>
              <a:ext uri="{FF2B5EF4-FFF2-40B4-BE49-F238E27FC236}">
                <a16:creationId xmlns:a16="http://schemas.microsoft.com/office/drawing/2014/main" id="{C6C2A8D9-5E7E-4D35-B28B-1DF60E14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76" y="2669244"/>
            <a:ext cx="23960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" name="Rectangle 496">
            <a:extLst>
              <a:ext uri="{FF2B5EF4-FFF2-40B4-BE49-F238E27FC236}">
                <a16:creationId xmlns:a16="http://schemas.microsoft.com/office/drawing/2014/main" id="{AE857F0A-4B69-4ABD-93B0-847B04B0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418" y="2693204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5" name="Rectangle 497">
            <a:extLst>
              <a:ext uri="{FF2B5EF4-FFF2-40B4-BE49-F238E27FC236}">
                <a16:creationId xmlns:a16="http://schemas.microsoft.com/office/drawing/2014/main" id="{8CA845AC-27D1-4FF8-84A3-0657F8E3B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557" y="2682146"/>
            <a:ext cx="36861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" name="Rectangle 498">
            <a:extLst>
              <a:ext uri="{FF2B5EF4-FFF2-40B4-BE49-F238E27FC236}">
                <a16:creationId xmlns:a16="http://schemas.microsoft.com/office/drawing/2014/main" id="{B11F34EC-47AA-4663-9A0F-E5C0010A7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99" y="2693204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" name="Rectangle 499">
            <a:extLst>
              <a:ext uri="{FF2B5EF4-FFF2-40B4-BE49-F238E27FC236}">
                <a16:creationId xmlns:a16="http://schemas.microsoft.com/office/drawing/2014/main" id="{FF98706A-0903-4852-A996-A135200E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41" y="2693204"/>
            <a:ext cx="35018" cy="3501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95DC8F6D-3B4E-439A-97C4-242DAEA3430E}"/>
              </a:ext>
            </a:extLst>
          </p:cNvPr>
          <p:cNvCxnSpPr>
            <a:cxnSpLocks/>
            <a:endCxn id="184" idx="0"/>
          </p:cNvCxnSpPr>
          <p:nvPr/>
        </p:nvCxnSpPr>
        <p:spPr>
          <a:xfrm>
            <a:off x="3982241" y="1764317"/>
            <a:ext cx="175272" cy="810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erra verde di Verona Pigmenti | Kremer Pigmente Online Shop">
            <a:extLst>
              <a:ext uri="{FF2B5EF4-FFF2-40B4-BE49-F238E27FC236}">
                <a16:creationId xmlns:a16="http://schemas.microsoft.com/office/drawing/2014/main" id="{5D6F3623-9F8F-4892-939E-C0364F50D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41" y="796884"/>
            <a:ext cx="1453259" cy="9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C609201-B411-4666-A727-9DCFB4051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966880"/>
              </p:ext>
            </p:extLst>
          </p:nvPr>
        </p:nvGraphicFramePr>
        <p:xfrm>
          <a:off x="1238249" y="771524"/>
          <a:ext cx="9382125" cy="562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ottotitolo 2">
            <a:extLst>
              <a:ext uri="{FF2B5EF4-FFF2-40B4-BE49-F238E27FC236}">
                <a16:creationId xmlns:a16="http://schemas.microsoft.com/office/drawing/2014/main" id="{3ADD6C11-7C98-4EA3-8F02-05B3A8DBF833}"/>
              </a:ext>
            </a:extLst>
          </p:cNvPr>
          <p:cNvSpPr txBox="1">
            <a:spLocks/>
          </p:cNvSpPr>
          <p:nvPr/>
        </p:nvSpPr>
        <p:spPr>
          <a:xfrm>
            <a:off x="215900" y="147638"/>
            <a:ext cx="11455400" cy="571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Green Earth (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historical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): Fe and Mg 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aluminosilicates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; K[(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Al,Fe</a:t>
            </a:r>
            <a:r>
              <a:rPr lang="it-IT" sz="2400" baseline="30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III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),(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</a:t>
            </a:r>
            <a:r>
              <a:rPr lang="it-IT" sz="2400" baseline="30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II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,Mg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](AlSi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,Si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4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)O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10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(OH)</a:t>
            </a:r>
            <a:r>
              <a:rPr lang="it-IT" sz="24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424D5B9-406F-4F2E-BA5E-F02A34CB90AF}"/>
              </a:ext>
            </a:extLst>
          </p:cNvPr>
          <p:cNvCxnSpPr>
            <a:cxnSpLocks/>
          </p:cNvCxnSpPr>
          <p:nvPr/>
        </p:nvCxnSpPr>
        <p:spPr>
          <a:xfrm flipV="1">
            <a:off x="1085850" y="4124325"/>
            <a:ext cx="1905000" cy="12954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DFA2CF0A-E34F-4589-AABE-B6D6CDA022CF}"/>
              </a:ext>
            </a:extLst>
          </p:cNvPr>
          <p:cNvSpPr/>
          <p:nvPr/>
        </p:nvSpPr>
        <p:spPr>
          <a:xfrm>
            <a:off x="116752" y="5471795"/>
            <a:ext cx="22429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Paramagnetic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hyperbola</a:t>
            </a:r>
            <a:endParaRPr lang="it-IT" sz="14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FE80237-1355-48F3-AFAD-6B2D37D54586}"/>
              </a:ext>
            </a:extLst>
          </p:cNvPr>
          <p:cNvCxnSpPr>
            <a:cxnSpLocks/>
          </p:cNvCxnSpPr>
          <p:nvPr/>
        </p:nvCxnSpPr>
        <p:spPr>
          <a:xfrm flipH="1">
            <a:off x="7715250" y="2876550"/>
            <a:ext cx="295275" cy="16764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E209820-9DAA-47F5-A12A-A79BD7DF1901}"/>
              </a:ext>
            </a:extLst>
          </p:cNvPr>
          <p:cNvCxnSpPr>
            <a:cxnSpLocks/>
          </p:cNvCxnSpPr>
          <p:nvPr/>
        </p:nvCxnSpPr>
        <p:spPr>
          <a:xfrm flipH="1">
            <a:off x="6753225" y="2876550"/>
            <a:ext cx="1257300" cy="98107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8509B843-F1A6-4DAF-8E77-68C34B58FFC8}"/>
              </a:ext>
            </a:extLst>
          </p:cNvPr>
          <p:cNvSpPr/>
          <p:nvPr/>
        </p:nvSpPr>
        <p:spPr>
          <a:xfrm>
            <a:off x="7431952" y="2353330"/>
            <a:ext cx="270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The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two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peaks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are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shifted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towards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lower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temperatures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with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respect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to </a:t>
            </a:r>
            <a:r>
              <a:rPr lang="it-IT" sz="1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modern</a:t>
            </a:r>
            <a:r>
              <a:rPr lang="it-IT" sz="1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sample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698C0F-908E-46F9-B4CC-C7F466C38184}"/>
              </a:ext>
            </a:extLst>
          </p:cNvPr>
          <p:cNvSpPr txBox="1"/>
          <p:nvPr/>
        </p:nvSpPr>
        <p:spPr>
          <a:xfrm>
            <a:off x="215900" y="893762"/>
            <a:ext cx="2927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Sample: </a:t>
            </a:r>
            <a:r>
              <a:rPr lang="en-US" sz="2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0.93 ·10</a:t>
            </a:r>
            <a:r>
              <a:rPr lang="en-US" sz="2000" baseline="30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000" baseline="30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2000" dirty="0">
              <a:highlight>
                <a:srgbClr val="FFFF00"/>
              </a:highlight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14AF56-D62C-4ACC-A049-0707D2321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0104" y="4020513"/>
            <a:ext cx="2956421" cy="17649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4E9631-6CEE-42DD-B14F-13482C030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728" y="4031429"/>
            <a:ext cx="2956420" cy="17649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D79FD5-8E65-4863-AC4B-5833EB13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101" y="3420547"/>
            <a:ext cx="2364241" cy="290368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54FB83-C00E-402E-88B0-A6D0BF772E77}"/>
              </a:ext>
            </a:extLst>
          </p:cNvPr>
          <p:cNvSpPr txBox="1"/>
          <p:nvPr/>
        </p:nvSpPr>
        <p:spPr>
          <a:xfrm>
            <a:off x="205357" y="6467397"/>
            <a:ext cx="2799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Mass </a:t>
            </a:r>
            <a:r>
              <a:rPr lang="it-IT" sz="16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magnetic</a:t>
            </a:r>
            <a:r>
              <a:rPr lang="it-IT" sz="16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6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susceptibility</a:t>
            </a:r>
            <a:endParaRPr lang="it-IT" sz="16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7C769C-BC09-445D-BC96-0D7CAF7E49E7}"/>
              </a:ext>
            </a:extLst>
          </p:cNvPr>
          <p:cNvSpPr txBox="1"/>
          <p:nvPr/>
        </p:nvSpPr>
        <p:spPr>
          <a:xfrm>
            <a:off x="3454494" y="6467397"/>
            <a:ext cx="2627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AGM </a:t>
            </a:r>
            <a:r>
              <a:rPr lang="it-IT" sz="16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hysteresis</a:t>
            </a:r>
            <a:r>
              <a:rPr lang="it-IT" sz="16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6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properties</a:t>
            </a:r>
            <a:endParaRPr lang="it-IT" sz="16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58B23C-6630-4BCA-AC9C-7F0229BE4CFD}"/>
              </a:ext>
            </a:extLst>
          </p:cNvPr>
          <p:cNvSpPr txBox="1"/>
          <p:nvPr/>
        </p:nvSpPr>
        <p:spPr>
          <a:xfrm>
            <a:off x="6196905" y="6467397"/>
            <a:ext cx="5961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Low and high temperature </a:t>
            </a:r>
            <a:r>
              <a:rPr lang="it-IT" sz="16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variations</a:t>
            </a:r>
            <a:r>
              <a:rPr lang="it-IT" sz="16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of </a:t>
            </a:r>
            <a:r>
              <a:rPr lang="it-IT" sz="16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magnetic</a:t>
            </a:r>
            <a:r>
              <a:rPr lang="it-IT" sz="16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6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susceptibility</a:t>
            </a:r>
            <a:endParaRPr lang="it-IT" sz="16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3" name="Immagine 2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E780AFF5-D819-46C5-B2F7-CB38EC723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7134" y="4211246"/>
            <a:ext cx="2933947" cy="1352550"/>
          </a:xfrm>
          <a:prstGeom prst="rect">
            <a:avLst/>
          </a:prstGeom>
        </p:spPr>
      </p:pic>
      <p:pic>
        <p:nvPicPr>
          <p:cNvPr id="14" name="Immagine 13" descr="Immagine che contiene parete, interni, pentola, utensile da cucina&#10;&#10;Descrizione generata automaticamente">
            <a:extLst>
              <a:ext uri="{FF2B5EF4-FFF2-40B4-BE49-F238E27FC236}">
                <a16:creationId xmlns:a16="http://schemas.microsoft.com/office/drawing/2014/main" id="{68C3B383-5E46-4317-A688-D2BBBD2617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06" y="1296404"/>
            <a:ext cx="9346199" cy="204214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54D7DD-F39C-4D38-B411-530B31B0D490}"/>
              </a:ext>
            </a:extLst>
          </p:cNvPr>
          <p:cNvSpPr txBox="1"/>
          <p:nvPr/>
        </p:nvSpPr>
        <p:spPr>
          <a:xfrm>
            <a:off x="103870" y="41921"/>
            <a:ext cx="12039051" cy="1146789"/>
          </a:xfrm>
          <a:prstGeom prst="rect">
            <a:avLst/>
          </a:prstGeom>
          <a:solidFill>
            <a:srgbClr val="683028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magnetic properties of natural pigments: preliminary analyses for their identification in Fine Arts: </a:t>
            </a: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16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it-IT" sz="14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red </a:t>
            </a:r>
            <a:r>
              <a:rPr lang="it-IT" sz="14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pigments</a:t>
            </a:r>
            <a:r>
              <a:rPr lang="it-IT" sz="14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dilemma"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Chiara Anselmi</a:t>
            </a:r>
            <a:r>
              <a:rPr lang="it-IT" sz="16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Antonio Sgamellotti</a:t>
            </a:r>
            <a:r>
              <a:rPr lang="it-IT" sz="16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2, 3</a:t>
            </a: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Manuela Vagnini</a:t>
            </a:r>
            <a:r>
              <a:rPr lang="it-IT" sz="16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it-IT" sz="16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600" u="sng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Aldo Winkler</a:t>
            </a:r>
            <a:r>
              <a:rPr lang="it-IT" sz="16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it-IT" sz="1600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CNR-IRET, Research Institute on Terrestrial Ecosystems, </a:t>
            </a:r>
            <a:r>
              <a:rPr lang="en-US" sz="1000" dirty="0" err="1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Porano</a:t>
            </a:r>
            <a:r>
              <a:rPr lang="en-US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(TR), Italia; </a:t>
            </a:r>
            <a:r>
              <a:rPr lang="it-IT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it-IT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Università degli Studi di Perugia, Italia; </a:t>
            </a:r>
            <a:r>
              <a:rPr lang="it-IT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it-IT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Accademia Nazionale dei Lincei, Roma, Italia; </a:t>
            </a:r>
            <a:r>
              <a:rPr lang="it-IT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it-IT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Laboratorio di Diagnostica per i Beni Culturali, Spoleto (PG), Italia; </a:t>
            </a:r>
            <a:r>
              <a:rPr lang="it-IT" sz="1000" baseline="30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it-IT" sz="10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Istituto Nazionale di Geofisica e Vulcanologia, Roma, Italia</a:t>
            </a:r>
            <a:endParaRPr lang="it-IT" b="1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4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95944" y="147639"/>
            <a:ext cx="11808822" cy="727573"/>
          </a:xfrm>
          <a:prstGeom prst="rect">
            <a:avLst/>
          </a:prstGeom>
          <a:solidFill>
            <a:srgbClr val="B3B21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9 –  Yellow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Ochre</a:t>
            </a:r>
            <a:endParaRPr lang="it-IT" sz="18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Limonite (2Fe</a:t>
            </a:r>
            <a:r>
              <a:rPr lang="it-IT" sz="18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</a:t>
            </a:r>
            <a:r>
              <a:rPr lang="it-IT" sz="18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·3H</a:t>
            </a:r>
            <a:r>
              <a:rPr lang="it-IT" sz="18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O,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susceptibility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0.7·10</a:t>
            </a:r>
            <a:r>
              <a:rPr lang="it-IT" sz="18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it-IT" sz="18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 );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iron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hydroxides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(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FeOOH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),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goethite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 (</a:t>
            </a:r>
            <a:r>
              <a:rPr lang="el-GR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α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FeOOH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06" y="1380986"/>
            <a:ext cx="6156960" cy="43531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91" y="1469216"/>
            <a:ext cx="6412475" cy="45338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608753" y="86114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Sample: 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0.07·10</a:t>
            </a:r>
            <a:r>
              <a:rPr lang="en-US" sz="20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0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2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8" name="Picture 2" descr="👎 Pollice Verso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09" y="1232330"/>
            <a:ext cx="833082" cy="43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5" name="Gruppo 484">
            <a:extLst>
              <a:ext uri="{FF2B5EF4-FFF2-40B4-BE49-F238E27FC236}">
                <a16:creationId xmlns:a16="http://schemas.microsoft.com/office/drawing/2014/main" id="{9E855960-47FF-49A5-B795-300CCD5981C9}"/>
              </a:ext>
            </a:extLst>
          </p:cNvPr>
          <p:cNvGrpSpPr/>
          <p:nvPr/>
        </p:nvGrpSpPr>
        <p:grpSpPr>
          <a:xfrm>
            <a:off x="492126" y="1660526"/>
            <a:ext cx="4932362" cy="3760788"/>
            <a:chOff x="492126" y="1660526"/>
            <a:chExt cx="4932362" cy="3760788"/>
          </a:xfrm>
        </p:grpSpPr>
        <p:sp>
          <p:nvSpPr>
            <p:cNvPr id="285" name="Line 5">
              <a:extLst>
                <a:ext uri="{FF2B5EF4-FFF2-40B4-BE49-F238E27FC236}">
                  <a16:creationId xmlns:a16="http://schemas.microsoft.com/office/drawing/2014/main" id="{6E02ED78-EF14-458F-BE20-7D4D6D4C6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5059364"/>
              <a:ext cx="43862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" name="Rectangle 6">
              <a:extLst>
                <a:ext uri="{FF2B5EF4-FFF2-40B4-BE49-F238E27FC236}">
                  <a16:creationId xmlns:a16="http://schemas.microsoft.com/office/drawing/2014/main" id="{EA9DF3DC-3583-4B9E-8963-84CA90B05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76" y="5191126"/>
              <a:ext cx="1746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Line 7">
              <a:extLst>
                <a:ext uri="{FF2B5EF4-FFF2-40B4-BE49-F238E27FC236}">
                  <a16:creationId xmlns:a16="http://schemas.microsoft.com/office/drawing/2014/main" id="{5FA2F49C-9EB8-4D03-ACC9-D7148B77D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8" name="Rectangle 8">
              <a:extLst>
                <a:ext uri="{FF2B5EF4-FFF2-40B4-BE49-F238E27FC236}">
                  <a16:creationId xmlns:a16="http://schemas.microsoft.com/office/drawing/2014/main" id="{9D6F212C-86C5-431B-BD22-00B7F1254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026" y="5191126"/>
              <a:ext cx="3714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9" name="Line 9">
              <a:extLst>
                <a:ext uri="{FF2B5EF4-FFF2-40B4-BE49-F238E27FC236}">
                  <a16:creationId xmlns:a16="http://schemas.microsoft.com/office/drawing/2014/main" id="{2D7996C9-A47F-4930-BDF9-FF9BC4496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763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0" name="Rectangle 10">
              <a:extLst>
                <a:ext uri="{FF2B5EF4-FFF2-40B4-BE49-F238E27FC236}">
                  <a16:creationId xmlns:a16="http://schemas.microsoft.com/office/drawing/2014/main" id="{3F5339B3-5DD1-4151-8009-2777BA52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713" y="5191126"/>
              <a:ext cx="3714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Line 11">
              <a:extLst>
                <a:ext uri="{FF2B5EF4-FFF2-40B4-BE49-F238E27FC236}">
                  <a16:creationId xmlns:a16="http://schemas.microsoft.com/office/drawing/2014/main" id="{372FE8A2-CE58-459D-AC00-CD9CA60A6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451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2" name="Rectangle 12">
              <a:extLst>
                <a:ext uri="{FF2B5EF4-FFF2-40B4-BE49-F238E27FC236}">
                  <a16:creationId xmlns:a16="http://schemas.microsoft.com/office/drawing/2014/main" id="{777A13CB-0D58-4AEA-A296-18DAD762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401" y="5191126"/>
              <a:ext cx="3714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" name="Line 13">
              <a:extLst>
                <a:ext uri="{FF2B5EF4-FFF2-40B4-BE49-F238E27FC236}">
                  <a16:creationId xmlns:a16="http://schemas.microsoft.com/office/drawing/2014/main" id="{AF8A5901-34B1-49E0-B0D4-39C0B5FC6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138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4" name="Rectangle 14">
              <a:extLst>
                <a:ext uri="{FF2B5EF4-FFF2-40B4-BE49-F238E27FC236}">
                  <a16:creationId xmlns:a16="http://schemas.microsoft.com/office/drawing/2014/main" id="{EA66C6C9-CEEE-45B1-95C3-44AAB6BF0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676" y="5191126"/>
              <a:ext cx="3714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Line 15">
              <a:extLst>
                <a:ext uri="{FF2B5EF4-FFF2-40B4-BE49-F238E27FC236}">
                  <a16:creationId xmlns:a16="http://schemas.microsoft.com/office/drawing/2014/main" id="{EBFEF7CA-86D1-4C26-B1BD-870BAF9CE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6413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6" name="Rectangle 16">
              <a:extLst>
                <a:ext uri="{FF2B5EF4-FFF2-40B4-BE49-F238E27FC236}">
                  <a16:creationId xmlns:a16="http://schemas.microsoft.com/office/drawing/2014/main" id="{B2F4EA68-03D6-4372-9BA2-BCE631C3E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363" y="5191126"/>
              <a:ext cx="3714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Line 17">
              <a:extLst>
                <a:ext uri="{FF2B5EF4-FFF2-40B4-BE49-F238E27FC236}">
                  <a16:creationId xmlns:a16="http://schemas.microsoft.com/office/drawing/2014/main" id="{AC7FE65A-92FF-4561-ACAA-2C3A07E2E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8" name="Rectangle 18">
              <a:extLst>
                <a:ext uri="{FF2B5EF4-FFF2-40B4-BE49-F238E27FC236}">
                  <a16:creationId xmlns:a16="http://schemas.microsoft.com/office/drawing/2014/main" id="{AD13417D-7AAA-482D-8BD8-D13BB8E11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051" y="5191126"/>
              <a:ext cx="3714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Line 19">
              <a:extLst>
                <a:ext uri="{FF2B5EF4-FFF2-40B4-BE49-F238E27FC236}">
                  <a16:creationId xmlns:a16="http://schemas.microsoft.com/office/drawing/2014/main" id="{330FDFBA-6048-487B-B2A6-1A4B73FF9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788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0" name="Rectangle 20">
              <a:extLst>
                <a:ext uri="{FF2B5EF4-FFF2-40B4-BE49-F238E27FC236}">
                  <a16:creationId xmlns:a16="http://schemas.microsoft.com/office/drawing/2014/main" id="{CAC3F14E-7C68-498F-A323-96B064ECF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326" y="5191126"/>
              <a:ext cx="3714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Line 21">
              <a:extLst>
                <a:ext uri="{FF2B5EF4-FFF2-40B4-BE49-F238E27FC236}">
                  <a16:creationId xmlns:a16="http://schemas.microsoft.com/office/drawing/2014/main" id="{24362BF4-16DE-4FC5-93DB-DA91AE2B7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063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2" name="Rectangle 22">
              <a:extLst>
                <a:ext uri="{FF2B5EF4-FFF2-40B4-BE49-F238E27FC236}">
                  <a16:creationId xmlns:a16="http://schemas.microsoft.com/office/drawing/2014/main" id="{1EE6C656-70F0-4F8E-B1C2-B3099B32D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5191126"/>
              <a:ext cx="3714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Line 23">
              <a:extLst>
                <a:ext uri="{FF2B5EF4-FFF2-40B4-BE49-F238E27FC236}">
                  <a16:creationId xmlns:a16="http://schemas.microsoft.com/office/drawing/2014/main" id="{AFFC14B2-FBFE-45EE-B43E-171415697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8751" y="5059364"/>
              <a:ext cx="0" cy="65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4" name="Line 24">
              <a:extLst>
                <a:ext uri="{FF2B5EF4-FFF2-40B4-BE49-F238E27FC236}">
                  <a16:creationId xmlns:a16="http://schemas.microsoft.com/office/drawing/2014/main" id="{9804D8AB-9D5A-4051-BCAB-80B22732A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02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5" name="Line 25">
              <a:extLst>
                <a:ext uri="{FF2B5EF4-FFF2-40B4-BE49-F238E27FC236}">
                  <a16:creationId xmlns:a16="http://schemas.microsoft.com/office/drawing/2014/main" id="{8F0165F4-9E23-4CD3-ADEB-DA419D4F7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15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6" name="Line 26">
              <a:extLst>
                <a:ext uri="{FF2B5EF4-FFF2-40B4-BE49-F238E27FC236}">
                  <a16:creationId xmlns:a16="http://schemas.microsoft.com/office/drawing/2014/main" id="{0F4EC19F-4B35-4D5A-A25C-93F33FE8A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68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7" name="Line 27">
              <a:extLst>
                <a:ext uri="{FF2B5EF4-FFF2-40B4-BE49-F238E27FC236}">
                  <a16:creationId xmlns:a16="http://schemas.microsoft.com/office/drawing/2014/main" id="{AEEA01BC-EFC0-439C-A405-EEB40C0FE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22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8" name="Line 28">
              <a:extLst>
                <a:ext uri="{FF2B5EF4-FFF2-40B4-BE49-F238E27FC236}">
                  <a16:creationId xmlns:a16="http://schemas.microsoft.com/office/drawing/2014/main" id="{2D28CAAC-1BC4-4487-BFFF-CA944B121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176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9" name="Line 29">
              <a:extLst>
                <a:ext uri="{FF2B5EF4-FFF2-40B4-BE49-F238E27FC236}">
                  <a16:creationId xmlns:a16="http://schemas.microsoft.com/office/drawing/2014/main" id="{C4662BDC-9632-4579-9B13-F3D22B331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30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0" name="Line 30">
              <a:extLst>
                <a:ext uri="{FF2B5EF4-FFF2-40B4-BE49-F238E27FC236}">
                  <a16:creationId xmlns:a16="http://schemas.microsoft.com/office/drawing/2014/main" id="{8F44402B-900A-47E9-9AAF-E9D9DCC83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83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1" name="Line 31">
              <a:extLst>
                <a:ext uri="{FF2B5EF4-FFF2-40B4-BE49-F238E27FC236}">
                  <a16:creationId xmlns:a16="http://schemas.microsoft.com/office/drawing/2014/main" id="{9D8B9585-2877-4CAF-BE8D-88252D6B2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37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2" name="Line 32">
              <a:extLst>
                <a:ext uri="{FF2B5EF4-FFF2-40B4-BE49-F238E27FC236}">
                  <a16:creationId xmlns:a16="http://schemas.microsoft.com/office/drawing/2014/main" id="{A45AD727-9BB4-4CE4-A33C-3C02F9AA3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991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3" name="Line 33">
              <a:extLst>
                <a:ext uri="{FF2B5EF4-FFF2-40B4-BE49-F238E27FC236}">
                  <a16:creationId xmlns:a16="http://schemas.microsoft.com/office/drawing/2014/main" id="{C4D41ED7-C37F-4F59-A237-37459EDC0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45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4" name="Line 34">
              <a:extLst>
                <a:ext uri="{FF2B5EF4-FFF2-40B4-BE49-F238E27FC236}">
                  <a16:creationId xmlns:a16="http://schemas.microsoft.com/office/drawing/2014/main" id="{D4F73E56-7123-49F6-BC87-62E77755B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898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5" name="Line 35">
              <a:extLst>
                <a:ext uri="{FF2B5EF4-FFF2-40B4-BE49-F238E27FC236}">
                  <a16:creationId xmlns:a16="http://schemas.microsoft.com/office/drawing/2014/main" id="{3FB70CDE-735B-4D20-9840-67EFECB7A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852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6" name="Line 36">
              <a:extLst>
                <a:ext uri="{FF2B5EF4-FFF2-40B4-BE49-F238E27FC236}">
                  <a16:creationId xmlns:a16="http://schemas.microsoft.com/office/drawing/2014/main" id="{7D58E29C-4C61-460D-8D49-1C93A8691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806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" name="Line 37">
              <a:extLst>
                <a:ext uri="{FF2B5EF4-FFF2-40B4-BE49-F238E27FC236}">
                  <a16:creationId xmlns:a16="http://schemas.microsoft.com/office/drawing/2014/main" id="{AB822C5D-52EE-41A8-B774-3212583A9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60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" name="Line 38">
              <a:extLst>
                <a:ext uri="{FF2B5EF4-FFF2-40B4-BE49-F238E27FC236}">
                  <a16:creationId xmlns:a16="http://schemas.microsoft.com/office/drawing/2014/main" id="{1EC4AA1B-A2E6-4E18-A5AD-4EFE8E652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13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9" name="Line 39">
              <a:extLst>
                <a:ext uri="{FF2B5EF4-FFF2-40B4-BE49-F238E27FC236}">
                  <a16:creationId xmlns:a16="http://schemas.microsoft.com/office/drawing/2014/main" id="{680279C0-9837-4134-BCC4-EBF318BFB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667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0" name="Line 40">
              <a:extLst>
                <a:ext uri="{FF2B5EF4-FFF2-40B4-BE49-F238E27FC236}">
                  <a16:creationId xmlns:a16="http://schemas.microsoft.com/office/drawing/2014/main" id="{DC5FD154-E6ED-4151-A6D5-B0213D2E2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621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1" name="Line 41">
              <a:extLst>
                <a:ext uri="{FF2B5EF4-FFF2-40B4-BE49-F238E27FC236}">
                  <a16:creationId xmlns:a16="http://schemas.microsoft.com/office/drawing/2014/main" id="{7322E358-4220-475F-AC12-9ABE94206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733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2" name="Line 42">
              <a:extLst>
                <a:ext uri="{FF2B5EF4-FFF2-40B4-BE49-F238E27FC236}">
                  <a16:creationId xmlns:a16="http://schemas.microsoft.com/office/drawing/2014/main" id="{36870210-B220-48D3-B6D8-372952DE8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87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3" name="Line 43">
              <a:extLst>
                <a:ext uri="{FF2B5EF4-FFF2-40B4-BE49-F238E27FC236}">
                  <a16:creationId xmlns:a16="http://schemas.microsoft.com/office/drawing/2014/main" id="{44C763A7-BF48-4C98-B1BF-FB0A3AC0E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641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" name="Line 44">
              <a:extLst>
                <a:ext uri="{FF2B5EF4-FFF2-40B4-BE49-F238E27FC236}">
                  <a16:creationId xmlns:a16="http://schemas.microsoft.com/office/drawing/2014/main" id="{8FADE85F-B3A7-4810-A92E-7AEEE7E41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95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5" name="Line 45">
              <a:extLst>
                <a:ext uri="{FF2B5EF4-FFF2-40B4-BE49-F238E27FC236}">
                  <a16:creationId xmlns:a16="http://schemas.microsoft.com/office/drawing/2014/main" id="{9985DE89-B462-4197-9F12-8B99D95B1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548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6" name="Line 46">
              <a:extLst>
                <a:ext uri="{FF2B5EF4-FFF2-40B4-BE49-F238E27FC236}">
                  <a16:creationId xmlns:a16="http://schemas.microsoft.com/office/drawing/2014/main" id="{066AC580-28D6-4638-83DF-ACAE140BD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02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7" name="Line 47">
              <a:extLst>
                <a:ext uri="{FF2B5EF4-FFF2-40B4-BE49-F238E27FC236}">
                  <a16:creationId xmlns:a16="http://schemas.microsoft.com/office/drawing/2014/main" id="{90F4CFAC-955E-47B1-B584-F7ACB4E2E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456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8" name="Line 48">
              <a:extLst>
                <a:ext uri="{FF2B5EF4-FFF2-40B4-BE49-F238E27FC236}">
                  <a16:creationId xmlns:a16="http://schemas.microsoft.com/office/drawing/2014/main" id="{7163E878-E018-4A0F-9B77-5E35F0F6F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9" name="Line 49">
              <a:extLst>
                <a:ext uri="{FF2B5EF4-FFF2-40B4-BE49-F238E27FC236}">
                  <a16:creationId xmlns:a16="http://schemas.microsoft.com/office/drawing/2014/main" id="{D44909FB-FD5E-4E3E-A87C-47BF219B4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63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0" name="Line 50">
              <a:extLst>
                <a:ext uri="{FF2B5EF4-FFF2-40B4-BE49-F238E27FC236}">
                  <a16:creationId xmlns:a16="http://schemas.microsoft.com/office/drawing/2014/main" id="{1140CB4F-8E7D-4B3C-94B3-2AB46157A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317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1" name="Line 51">
              <a:extLst>
                <a:ext uri="{FF2B5EF4-FFF2-40B4-BE49-F238E27FC236}">
                  <a16:creationId xmlns:a16="http://schemas.microsoft.com/office/drawing/2014/main" id="{634F2A44-B53C-41D6-AE0B-51B135233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271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2" name="Line 52">
              <a:extLst>
                <a:ext uri="{FF2B5EF4-FFF2-40B4-BE49-F238E27FC236}">
                  <a16:creationId xmlns:a16="http://schemas.microsoft.com/office/drawing/2014/main" id="{72CBC928-FDDB-4A11-8341-BD07BA098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25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3" name="Line 53">
              <a:extLst>
                <a:ext uri="{FF2B5EF4-FFF2-40B4-BE49-F238E27FC236}">
                  <a16:creationId xmlns:a16="http://schemas.microsoft.com/office/drawing/2014/main" id="{D8BA28F3-B147-4946-83AE-692BC42A3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78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4" name="Line 54">
              <a:extLst>
                <a:ext uri="{FF2B5EF4-FFF2-40B4-BE49-F238E27FC236}">
                  <a16:creationId xmlns:a16="http://schemas.microsoft.com/office/drawing/2014/main" id="{8FAFCFA0-0353-405C-A64C-D33D850B5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32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5" name="Line 55">
              <a:extLst>
                <a:ext uri="{FF2B5EF4-FFF2-40B4-BE49-F238E27FC236}">
                  <a16:creationId xmlns:a16="http://schemas.microsoft.com/office/drawing/2014/main" id="{18EA3522-A5E9-438E-B270-2C1B005B5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86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6" name="Line 56">
              <a:extLst>
                <a:ext uri="{FF2B5EF4-FFF2-40B4-BE49-F238E27FC236}">
                  <a16:creationId xmlns:a16="http://schemas.microsoft.com/office/drawing/2014/main" id="{B23B8746-FA54-40FE-9640-AA9267745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98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7" name="Line 57">
              <a:extLst>
                <a:ext uri="{FF2B5EF4-FFF2-40B4-BE49-F238E27FC236}">
                  <a16:creationId xmlns:a16="http://schemas.microsoft.com/office/drawing/2014/main" id="{EE5DCB40-3539-4B18-84FE-31EA456D5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152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" name="Line 58">
              <a:extLst>
                <a:ext uri="{FF2B5EF4-FFF2-40B4-BE49-F238E27FC236}">
                  <a16:creationId xmlns:a16="http://schemas.microsoft.com/office/drawing/2014/main" id="{48A62923-A28F-467F-8CF1-7381C83A3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106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9" name="Line 59">
              <a:extLst>
                <a:ext uri="{FF2B5EF4-FFF2-40B4-BE49-F238E27FC236}">
                  <a16:creationId xmlns:a16="http://schemas.microsoft.com/office/drawing/2014/main" id="{0216B7BA-E134-41AD-8319-5CD1382E0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0" name="Line 60">
              <a:extLst>
                <a:ext uri="{FF2B5EF4-FFF2-40B4-BE49-F238E27FC236}">
                  <a16:creationId xmlns:a16="http://schemas.microsoft.com/office/drawing/2014/main" id="{5B456685-3BD1-464D-8082-B5780D47A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138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1" name="Line 61">
              <a:extLst>
                <a:ext uri="{FF2B5EF4-FFF2-40B4-BE49-F238E27FC236}">
                  <a16:creationId xmlns:a16="http://schemas.microsoft.com/office/drawing/2014/main" id="{E48D8681-FC50-41E0-9554-C457719E1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9676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2" name="Line 62">
              <a:extLst>
                <a:ext uri="{FF2B5EF4-FFF2-40B4-BE49-F238E27FC236}">
                  <a16:creationId xmlns:a16="http://schemas.microsoft.com/office/drawing/2014/main" id="{374AB539-F6D0-4A08-BC58-82C7CB8CF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213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3" name="Line 63">
              <a:extLst>
                <a:ext uri="{FF2B5EF4-FFF2-40B4-BE49-F238E27FC236}">
                  <a16:creationId xmlns:a16="http://schemas.microsoft.com/office/drawing/2014/main" id="{D6AA9833-7B8A-40AE-8F40-1319B85AA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8751" y="5059364"/>
              <a:ext cx="0" cy="428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4" name="Rectangle 64">
              <a:extLst>
                <a:ext uri="{FF2B5EF4-FFF2-40B4-BE49-F238E27FC236}">
                  <a16:creationId xmlns:a16="http://schemas.microsoft.com/office/drawing/2014/main" id="{824AC1D7-7DBD-4478-9973-DD9A1ABB6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1" y="4784726"/>
              <a:ext cx="17621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Rectangle 65">
              <a:extLst>
                <a:ext uri="{FF2B5EF4-FFF2-40B4-BE49-F238E27FC236}">
                  <a16:creationId xmlns:a16="http://schemas.microsoft.com/office/drawing/2014/main" id="{3502935F-48D3-486F-ABA8-3C2E85C37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113" y="4784726"/>
              <a:ext cx="3619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Line 66">
              <a:extLst>
                <a:ext uri="{FF2B5EF4-FFF2-40B4-BE49-F238E27FC236}">
                  <a16:creationId xmlns:a16="http://schemas.microsoft.com/office/drawing/2014/main" id="{7B6ECD7E-9491-4117-9A25-AA969790B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770064"/>
              <a:ext cx="43862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7" name="Line 67">
              <a:extLst>
                <a:ext uri="{FF2B5EF4-FFF2-40B4-BE49-F238E27FC236}">
                  <a16:creationId xmlns:a16="http://schemas.microsoft.com/office/drawing/2014/main" id="{872A4071-B609-4633-BE84-C398603A4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488" y="1770064"/>
              <a:ext cx="0" cy="32893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8" name="Rectangle 68">
              <a:extLst>
                <a:ext uri="{FF2B5EF4-FFF2-40B4-BE49-F238E27FC236}">
                  <a16:creationId xmlns:a16="http://schemas.microsoft.com/office/drawing/2014/main" id="{E79CCC65-B46D-4DB0-A855-DC97C215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4949826"/>
              <a:ext cx="2301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Line 69">
              <a:extLst>
                <a:ext uri="{FF2B5EF4-FFF2-40B4-BE49-F238E27FC236}">
                  <a16:creationId xmlns:a16="http://schemas.microsoft.com/office/drawing/2014/main" id="{895A0597-2CEE-4531-BBF2-92D979921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401" y="5059364"/>
              <a:ext cx="650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0" name="Rectangle 70">
              <a:extLst>
                <a:ext uri="{FF2B5EF4-FFF2-40B4-BE49-F238E27FC236}">
                  <a16:creationId xmlns:a16="http://schemas.microsoft.com/office/drawing/2014/main" id="{4CDE3104-223D-4B5C-99FF-26659E1DB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6" y="4291014"/>
              <a:ext cx="2301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Line 71">
              <a:extLst>
                <a:ext uri="{FF2B5EF4-FFF2-40B4-BE49-F238E27FC236}">
                  <a16:creationId xmlns:a16="http://schemas.microsoft.com/office/drawing/2014/main" id="{3517024B-5F5F-4192-A658-2433750CF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401" y="4402139"/>
              <a:ext cx="650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2" name="Rectangle 72">
              <a:extLst>
                <a:ext uri="{FF2B5EF4-FFF2-40B4-BE49-F238E27FC236}">
                  <a16:creationId xmlns:a16="http://schemas.microsoft.com/office/drawing/2014/main" id="{677B4914-A334-47EB-A1E7-4CDBBF307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1" y="3633789"/>
              <a:ext cx="17621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Line 73">
              <a:extLst>
                <a:ext uri="{FF2B5EF4-FFF2-40B4-BE49-F238E27FC236}">
                  <a16:creationId xmlns:a16="http://schemas.microsoft.com/office/drawing/2014/main" id="{739D4C19-6105-453D-B4E4-B0FC33D88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401" y="3743326"/>
              <a:ext cx="650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" name="Rectangle 74">
              <a:extLst>
                <a:ext uri="{FF2B5EF4-FFF2-40B4-BE49-F238E27FC236}">
                  <a16:creationId xmlns:a16="http://schemas.microsoft.com/office/drawing/2014/main" id="{8B2FC78E-E831-43E1-9EF7-901ECDF00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1" y="2976564"/>
              <a:ext cx="17621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Line 75">
              <a:extLst>
                <a:ext uri="{FF2B5EF4-FFF2-40B4-BE49-F238E27FC236}">
                  <a16:creationId xmlns:a16="http://schemas.microsoft.com/office/drawing/2014/main" id="{C8098A02-720C-4064-95BC-6D5562D1C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401" y="3086101"/>
              <a:ext cx="650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6" name="Rectangle 76">
              <a:extLst>
                <a:ext uri="{FF2B5EF4-FFF2-40B4-BE49-F238E27FC236}">
                  <a16:creationId xmlns:a16="http://schemas.microsoft.com/office/drawing/2014/main" id="{7709244A-B9BD-4987-BB41-3550A6CA9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1" y="2317751"/>
              <a:ext cx="17621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Line 77">
              <a:extLst>
                <a:ext uri="{FF2B5EF4-FFF2-40B4-BE49-F238E27FC236}">
                  <a16:creationId xmlns:a16="http://schemas.microsoft.com/office/drawing/2014/main" id="{2C7BB1BA-5EEF-4A6E-9AC6-5BEDC0173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401" y="2428876"/>
              <a:ext cx="650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8" name="Rectangle 78">
              <a:extLst>
                <a:ext uri="{FF2B5EF4-FFF2-40B4-BE49-F238E27FC236}">
                  <a16:creationId xmlns:a16="http://schemas.microsoft.com/office/drawing/2014/main" id="{3F28B862-37AF-4F2B-8279-3A5FAEE3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1" y="1660526"/>
              <a:ext cx="17621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Line 79">
              <a:extLst>
                <a:ext uri="{FF2B5EF4-FFF2-40B4-BE49-F238E27FC236}">
                  <a16:creationId xmlns:a16="http://schemas.microsoft.com/office/drawing/2014/main" id="{0AD2C1CE-A54D-4C2B-8116-A7D0B1390B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401" y="1770064"/>
              <a:ext cx="650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0" name="Line 80">
              <a:extLst>
                <a:ext uri="{FF2B5EF4-FFF2-40B4-BE49-F238E27FC236}">
                  <a16:creationId xmlns:a16="http://schemas.microsoft.com/office/drawing/2014/main" id="{D32B6AF3-4287-47EE-86DB-F23C134FD3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492760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1" name="Line 81">
              <a:extLst>
                <a:ext uri="{FF2B5EF4-FFF2-40B4-BE49-F238E27FC236}">
                  <a16:creationId xmlns:a16="http://schemas.microsoft.com/office/drawing/2014/main" id="{0095649F-6DA1-4077-87A9-59F93F49B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4795839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2" name="Line 82">
              <a:extLst>
                <a:ext uri="{FF2B5EF4-FFF2-40B4-BE49-F238E27FC236}">
                  <a16:creationId xmlns:a16="http://schemas.microsoft.com/office/drawing/2014/main" id="{77790B1A-97AF-4DE1-82E9-02BA8ACA8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46640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" name="Line 83">
              <a:extLst>
                <a:ext uri="{FF2B5EF4-FFF2-40B4-BE49-F238E27FC236}">
                  <a16:creationId xmlns:a16="http://schemas.microsoft.com/office/drawing/2014/main" id="{5EF3E327-350B-40A5-9D79-635C39E2F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4532314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4" name="Line 84">
              <a:extLst>
                <a:ext uri="{FF2B5EF4-FFF2-40B4-BE49-F238E27FC236}">
                  <a16:creationId xmlns:a16="http://schemas.microsoft.com/office/drawing/2014/main" id="{455EC53D-9A17-43B0-B449-6BC8441E0C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4402139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5" name="Line 85">
              <a:extLst>
                <a:ext uri="{FF2B5EF4-FFF2-40B4-BE49-F238E27FC236}">
                  <a16:creationId xmlns:a16="http://schemas.microsoft.com/office/drawing/2014/main" id="{65EB5C97-5032-45B9-A90F-98B759345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42703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6" name="Line 86">
              <a:extLst>
                <a:ext uri="{FF2B5EF4-FFF2-40B4-BE49-F238E27FC236}">
                  <a16:creationId xmlns:a16="http://schemas.microsoft.com/office/drawing/2014/main" id="{42762BAD-67A5-4BFF-AC00-3026CF71B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4138614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7" name="Line 87">
              <a:extLst>
                <a:ext uri="{FF2B5EF4-FFF2-40B4-BE49-F238E27FC236}">
                  <a16:creationId xmlns:a16="http://schemas.microsoft.com/office/drawing/2014/main" id="{6D9BF2FE-154E-4441-B5B1-6D74A1253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400685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8" name="Line 88">
              <a:extLst>
                <a:ext uri="{FF2B5EF4-FFF2-40B4-BE49-F238E27FC236}">
                  <a16:creationId xmlns:a16="http://schemas.microsoft.com/office/drawing/2014/main" id="{7E8F9A59-47F0-430B-96D3-6D9ED6105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3875089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9" name="Line 89">
              <a:extLst>
                <a:ext uri="{FF2B5EF4-FFF2-40B4-BE49-F238E27FC236}">
                  <a16:creationId xmlns:a16="http://schemas.microsoft.com/office/drawing/2014/main" id="{3E909150-C1D4-446B-B3BD-F3AC889BF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374332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0" name="Line 90">
              <a:extLst>
                <a:ext uri="{FF2B5EF4-FFF2-40B4-BE49-F238E27FC236}">
                  <a16:creationId xmlns:a16="http://schemas.microsoft.com/office/drawing/2014/main" id="{B2F9BF4C-BF87-4C04-B931-D2279336E6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3611564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1" name="Line 91">
              <a:extLst>
                <a:ext uri="{FF2B5EF4-FFF2-40B4-BE49-F238E27FC236}">
                  <a16:creationId xmlns:a16="http://schemas.microsoft.com/office/drawing/2014/main" id="{55950C22-E6FE-462D-B8A7-041D46066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347980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2" name="Line 92">
              <a:extLst>
                <a:ext uri="{FF2B5EF4-FFF2-40B4-BE49-F238E27FC236}">
                  <a16:creationId xmlns:a16="http://schemas.microsoft.com/office/drawing/2014/main" id="{4BAF1590-2D3F-4632-9E5D-4FECA8A15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334962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3" name="Line 93">
              <a:extLst>
                <a:ext uri="{FF2B5EF4-FFF2-40B4-BE49-F238E27FC236}">
                  <a16:creationId xmlns:a16="http://schemas.microsoft.com/office/drawing/2014/main" id="{C9630BE8-07B0-48D7-8817-412301D91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3217864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" name="Line 94">
              <a:extLst>
                <a:ext uri="{FF2B5EF4-FFF2-40B4-BE49-F238E27FC236}">
                  <a16:creationId xmlns:a16="http://schemas.microsoft.com/office/drawing/2014/main" id="{CF7582E4-CC2D-4059-9FA6-872FABE47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308610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" name="Line 95">
              <a:extLst>
                <a:ext uri="{FF2B5EF4-FFF2-40B4-BE49-F238E27FC236}">
                  <a16:creationId xmlns:a16="http://schemas.microsoft.com/office/drawing/2014/main" id="{E665A44D-CC01-416F-8661-3E6C8ADDC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2954339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6" name="Line 96">
              <a:extLst>
                <a:ext uri="{FF2B5EF4-FFF2-40B4-BE49-F238E27FC236}">
                  <a16:creationId xmlns:a16="http://schemas.microsoft.com/office/drawing/2014/main" id="{16412A11-81F0-4000-B7E2-F93186F74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28225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7" name="Line 97">
              <a:extLst>
                <a:ext uri="{FF2B5EF4-FFF2-40B4-BE49-F238E27FC236}">
                  <a16:creationId xmlns:a16="http://schemas.microsoft.com/office/drawing/2014/main" id="{7F846FC9-A89B-4D2A-A0CC-31EF0C886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2690814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8" name="Line 98">
              <a:extLst>
                <a:ext uri="{FF2B5EF4-FFF2-40B4-BE49-F238E27FC236}">
                  <a16:creationId xmlns:a16="http://schemas.microsoft.com/office/drawing/2014/main" id="{66E60448-9388-4840-9450-49F3D919F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255905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9" name="Line 99">
              <a:extLst>
                <a:ext uri="{FF2B5EF4-FFF2-40B4-BE49-F238E27FC236}">
                  <a16:creationId xmlns:a16="http://schemas.microsoft.com/office/drawing/2014/main" id="{5F7168DE-D7F1-4392-9E8C-AFC574946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242887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0" name="Line 100">
              <a:extLst>
                <a:ext uri="{FF2B5EF4-FFF2-40B4-BE49-F238E27FC236}">
                  <a16:creationId xmlns:a16="http://schemas.microsoft.com/office/drawing/2014/main" id="{A4AB9A5E-6BDC-43A0-8B7E-9A5A70B28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2297114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1" name="Line 101">
              <a:extLst>
                <a:ext uri="{FF2B5EF4-FFF2-40B4-BE49-F238E27FC236}">
                  <a16:creationId xmlns:a16="http://schemas.microsoft.com/office/drawing/2014/main" id="{A7EB15E9-3ACA-4605-ADBB-87939FCF3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2165351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2" name="Line 102">
              <a:extLst>
                <a:ext uri="{FF2B5EF4-FFF2-40B4-BE49-F238E27FC236}">
                  <a16:creationId xmlns:a16="http://schemas.microsoft.com/office/drawing/2014/main" id="{A57F7A8A-D211-46AF-A920-0B4FEE923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2033589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3" name="Line 103">
              <a:extLst>
                <a:ext uri="{FF2B5EF4-FFF2-40B4-BE49-F238E27FC236}">
                  <a16:creationId xmlns:a16="http://schemas.microsoft.com/office/drawing/2014/main" id="{90C8381A-ACBD-476F-96E2-4805337B5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9626" y="1901826"/>
              <a:ext cx="428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4" name="Rectangle 104">
              <a:extLst>
                <a:ext uri="{FF2B5EF4-FFF2-40B4-BE49-F238E27FC236}">
                  <a16:creationId xmlns:a16="http://schemas.microsoft.com/office/drawing/2014/main" id="{5F9C0D55-FED3-490C-8B09-A9B289284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540" y="1796256"/>
              <a:ext cx="2413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Rectangle 105">
              <a:extLst>
                <a:ext uri="{FF2B5EF4-FFF2-40B4-BE49-F238E27FC236}">
                  <a16:creationId xmlns:a16="http://schemas.microsoft.com/office/drawing/2014/main" id="{3DB454D9-1BE8-404B-89AC-7D277B1AD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540" y="1961356"/>
              <a:ext cx="4381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Line 106">
              <a:extLst>
                <a:ext uri="{FF2B5EF4-FFF2-40B4-BE49-F238E27FC236}">
                  <a16:creationId xmlns:a16="http://schemas.microsoft.com/office/drawing/2014/main" id="{B304E346-DF8C-4F14-BB54-28D168252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8751" y="1770064"/>
              <a:ext cx="0" cy="32893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7" name="Line 107">
              <a:extLst>
                <a:ext uri="{FF2B5EF4-FFF2-40B4-BE49-F238E27FC236}">
                  <a16:creationId xmlns:a16="http://schemas.microsoft.com/office/drawing/2014/main" id="{562C724D-320E-4041-8EB5-957D4C35D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3743326"/>
              <a:ext cx="43862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" name="Freeform 108">
              <a:extLst>
                <a:ext uri="{FF2B5EF4-FFF2-40B4-BE49-F238E27FC236}">
                  <a16:creationId xmlns:a16="http://schemas.microsoft.com/office/drawing/2014/main" id="{E36DEA1A-7420-4FCF-A2D3-A149114D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1" y="2274889"/>
              <a:ext cx="3727450" cy="2335213"/>
            </a:xfrm>
            <a:custGeom>
              <a:avLst/>
              <a:gdLst>
                <a:gd name="T0" fmla="*/ 7 w 2348"/>
                <a:gd name="T1" fmla="*/ 677 h 1471"/>
                <a:gd name="T2" fmla="*/ 42 w 2348"/>
                <a:gd name="T3" fmla="*/ 794 h 1471"/>
                <a:gd name="T4" fmla="*/ 69 w 2348"/>
                <a:gd name="T5" fmla="*/ 697 h 1471"/>
                <a:gd name="T6" fmla="*/ 97 w 2348"/>
                <a:gd name="T7" fmla="*/ 407 h 1471"/>
                <a:gd name="T8" fmla="*/ 118 w 2348"/>
                <a:gd name="T9" fmla="*/ 373 h 1471"/>
                <a:gd name="T10" fmla="*/ 145 w 2348"/>
                <a:gd name="T11" fmla="*/ 442 h 1471"/>
                <a:gd name="T12" fmla="*/ 166 w 2348"/>
                <a:gd name="T13" fmla="*/ 801 h 1471"/>
                <a:gd name="T14" fmla="*/ 201 w 2348"/>
                <a:gd name="T15" fmla="*/ 877 h 1471"/>
                <a:gd name="T16" fmla="*/ 228 w 2348"/>
                <a:gd name="T17" fmla="*/ 345 h 1471"/>
                <a:gd name="T18" fmla="*/ 256 w 2348"/>
                <a:gd name="T19" fmla="*/ 601 h 1471"/>
                <a:gd name="T20" fmla="*/ 290 w 2348"/>
                <a:gd name="T21" fmla="*/ 766 h 1471"/>
                <a:gd name="T22" fmla="*/ 318 w 2348"/>
                <a:gd name="T23" fmla="*/ 539 h 1471"/>
                <a:gd name="T24" fmla="*/ 352 w 2348"/>
                <a:gd name="T25" fmla="*/ 483 h 1471"/>
                <a:gd name="T26" fmla="*/ 394 w 2348"/>
                <a:gd name="T27" fmla="*/ 967 h 1471"/>
                <a:gd name="T28" fmla="*/ 422 w 2348"/>
                <a:gd name="T29" fmla="*/ 953 h 1471"/>
                <a:gd name="T30" fmla="*/ 456 w 2348"/>
                <a:gd name="T31" fmla="*/ 587 h 1471"/>
                <a:gd name="T32" fmla="*/ 484 w 2348"/>
                <a:gd name="T33" fmla="*/ 849 h 1471"/>
                <a:gd name="T34" fmla="*/ 518 w 2348"/>
                <a:gd name="T35" fmla="*/ 815 h 1471"/>
                <a:gd name="T36" fmla="*/ 560 w 2348"/>
                <a:gd name="T37" fmla="*/ 601 h 1471"/>
                <a:gd name="T38" fmla="*/ 594 w 2348"/>
                <a:gd name="T39" fmla="*/ 394 h 1471"/>
                <a:gd name="T40" fmla="*/ 636 w 2348"/>
                <a:gd name="T41" fmla="*/ 815 h 1471"/>
                <a:gd name="T42" fmla="*/ 663 w 2348"/>
                <a:gd name="T43" fmla="*/ 373 h 1471"/>
                <a:gd name="T44" fmla="*/ 705 w 2348"/>
                <a:gd name="T45" fmla="*/ 642 h 1471"/>
                <a:gd name="T46" fmla="*/ 739 w 2348"/>
                <a:gd name="T47" fmla="*/ 746 h 1471"/>
                <a:gd name="T48" fmla="*/ 781 w 2348"/>
                <a:gd name="T49" fmla="*/ 580 h 1471"/>
                <a:gd name="T50" fmla="*/ 815 w 2348"/>
                <a:gd name="T51" fmla="*/ 725 h 1471"/>
                <a:gd name="T52" fmla="*/ 850 w 2348"/>
                <a:gd name="T53" fmla="*/ 394 h 1471"/>
                <a:gd name="T54" fmla="*/ 884 w 2348"/>
                <a:gd name="T55" fmla="*/ 380 h 1471"/>
                <a:gd name="T56" fmla="*/ 926 w 2348"/>
                <a:gd name="T57" fmla="*/ 269 h 1471"/>
                <a:gd name="T58" fmla="*/ 967 w 2348"/>
                <a:gd name="T59" fmla="*/ 773 h 1471"/>
                <a:gd name="T60" fmla="*/ 1009 w 2348"/>
                <a:gd name="T61" fmla="*/ 394 h 1471"/>
                <a:gd name="T62" fmla="*/ 1050 w 2348"/>
                <a:gd name="T63" fmla="*/ 0 h 1471"/>
                <a:gd name="T64" fmla="*/ 1085 w 2348"/>
                <a:gd name="T65" fmla="*/ 801 h 1471"/>
                <a:gd name="T66" fmla="*/ 1126 w 2348"/>
                <a:gd name="T67" fmla="*/ 994 h 1471"/>
                <a:gd name="T68" fmla="*/ 1167 w 2348"/>
                <a:gd name="T69" fmla="*/ 932 h 1471"/>
                <a:gd name="T70" fmla="*/ 1209 w 2348"/>
                <a:gd name="T71" fmla="*/ 1070 h 1471"/>
                <a:gd name="T72" fmla="*/ 1250 w 2348"/>
                <a:gd name="T73" fmla="*/ 759 h 1471"/>
                <a:gd name="T74" fmla="*/ 1292 w 2348"/>
                <a:gd name="T75" fmla="*/ 1084 h 1471"/>
                <a:gd name="T76" fmla="*/ 1333 w 2348"/>
                <a:gd name="T77" fmla="*/ 1471 h 1471"/>
                <a:gd name="T78" fmla="*/ 1375 w 2348"/>
                <a:gd name="T79" fmla="*/ 877 h 1471"/>
                <a:gd name="T80" fmla="*/ 1416 w 2348"/>
                <a:gd name="T81" fmla="*/ 1008 h 1471"/>
                <a:gd name="T82" fmla="*/ 1458 w 2348"/>
                <a:gd name="T83" fmla="*/ 766 h 1471"/>
                <a:gd name="T84" fmla="*/ 1499 w 2348"/>
                <a:gd name="T85" fmla="*/ 725 h 1471"/>
                <a:gd name="T86" fmla="*/ 1547 w 2348"/>
                <a:gd name="T87" fmla="*/ 815 h 1471"/>
                <a:gd name="T88" fmla="*/ 1589 w 2348"/>
                <a:gd name="T89" fmla="*/ 690 h 1471"/>
                <a:gd name="T90" fmla="*/ 1637 w 2348"/>
                <a:gd name="T91" fmla="*/ 670 h 1471"/>
                <a:gd name="T92" fmla="*/ 1685 w 2348"/>
                <a:gd name="T93" fmla="*/ 1284 h 1471"/>
                <a:gd name="T94" fmla="*/ 1734 w 2348"/>
                <a:gd name="T95" fmla="*/ 739 h 1471"/>
                <a:gd name="T96" fmla="*/ 1775 w 2348"/>
                <a:gd name="T97" fmla="*/ 877 h 1471"/>
                <a:gd name="T98" fmla="*/ 1824 w 2348"/>
                <a:gd name="T99" fmla="*/ 766 h 1471"/>
                <a:gd name="T100" fmla="*/ 1872 w 2348"/>
                <a:gd name="T101" fmla="*/ 711 h 1471"/>
                <a:gd name="T102" fmla="*/ 1913 w 2348"/>
                <a:gd name="T103" fmla="*/ 849 h 1471"/>
                <a:gd name="T104" fmla="*/ 1962 w 2348"/>
                <a:gd name="T105" fmla="*/ 884 h 1471"/>
                <a:gd name="T106" fmla="*/ 2010 w 2348"/>
                <a:gd name="T107" fmla="*/ 642 h 1471"/>
                <a:gd name="T108" fmla="*/ 2072 w 2348"/>
                <a:gd name="T109" fmla="*/ 1222 h 1471"/>
                <a:gd name="T110" fmla="*/ 2121 w 2348"/>
                <a:gd name="T111" fmla="*/ 898 h 1471"/>
                <a:gd name="T112" fmla="*/ 2176 w 2348"/>
                <a:gd name="T113" fmla="*/ 628 h 1471"/>
                <a:gd name="T114" fmla="*/ 2231 w 2348"/>
                <a:gd name="T115" fmla="*/ 891 h 1471"/>
                <a:gd name="T116" fmla="*/ 2286 w 2348"/>
                <a:gd name="T117" fmla="*/ 1188 h 1471"/>
                <a:gd name="T118" fmla="*/ 2328 w 2348"/>
                <a:gd name="T119" fmla="*/ 849 h 1471"/>
                <a:gd name="T120" fmla="*/ 2348 w 2348"/>
                <a:gd name="T121" fmla="*/ 573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8" h="1471">
                  <a:moveTo>
                    <a:pt x="0" y="801"/>
                  </a:moveTo>
                  <a:lnTo>
                    <a:pt x="0" y="925"/>
                  </a:lnTo>
                  <a:lnTo>
                    <a:pt x="7" y="677"/>
                  </a:lnTo>
                  <a:lnTo>
                    <a:pt x="21" y="829"/>
                  </a:lnTo>
                  <a:lnTo>
                    <a:pt x="28" y="773"/>
                  </a:lnTo>
                  <a:lnTo>
                    <a:pt x="42" y="794"/>
                  </a:lnTo>
                  <a:lnTo>
                    <a:pt x="56" y="608"/>
                  </a:lnTo>
                  <a:lnTo>
                    <a:pt x="62" y="780"/>
                  </a:lnTo>
                  <a:lnTo>
                    <a:pt x="69" y="697"/>
                  </a:lnTo>
                  <a:lnTo>
                    <a:pt x="76" y="794"/>
                  </a:lnTo>
                  <a:lnTo>
                    <a:pt x="83" y="621"/>
                  </a:lnTo>
                  <a:lnTo>
                    <a:pt x="97" y="407"/>
                  </a:lnTo>
                  <a:lnTo>
                    <a:pt x="104" y="718"/>
                  </a:lnTo>
                  <a:lnTo>
                    <a:pt x="111" y="663"/>
                  </a:lnTo>
                  <a:lnTo>
                    <a:pt x="118" y="373"/>
                  </a:lnTo>
                  <a:lnTo>
                    <a:pt x="125" y="829"/>
                  </a:lnTo>
                  <a:lnTo>
                    <a:pt x="138" y="870"/>
                  </a:lnTo>
                  <a:lnTo>
                    <a:pt x="145" y="442"/>
                  </a:lnTo>
                  <a:lnTo>
                    <a:pt x="152" y="442"/>
                  </a:lnTo>
                  <a:lnTo>
                    <a:pt x="159" y="711"/>
                  </a:lnTo>
                  <a:lnTo>
                    <a:pt x="166" y="801"/>
                  </a:lnTo>
                  <a:lnTo>
                    <a:pt x="180" y="753"/>
                  </a:lnTo>
                  <a:lnTo>
                    <a:pt x="187" y="829"/>
                  </a:lnTo>
                  <a:lnTo>
                    <a:pt x="201" y="877"/>
                  </a:lnTo>
                  <a:lnTo>
                    <a:pt x="207" y="587"/>
                  </a:lnTo>
                  <a:lnTo>
                    <a:pt x="221" y="483"/>
                  </a:lnTo>
                  <a:lnTo>
                    <a:pt x="228" y="345"/>
                  </a:lnTo>
                  <a:lnTo>
                    <a:pt x="235" y="877"/>
                  </a:lnTo>
                  <a:lnTo>
                    <a:pt x="249" y="400"/>
                  </a:lnTo>
                  <a:lnTo>
                    <a:pt x="256" y="601"/>
                  </a:lnTo>
                  <a:lnTo>
                    <a:pt x="270" y="449"/>
                  </a:lnTo>
                  <a:lnTo>
                    <a:pt x="277" y="359"/>
                  </a:lnTo>
                  <a:lnTo>
                    <a:pt x="290" y="766"/>
                  </a:lnTo>
                  <a:lnTo>
                    <a:pt x="297" y="718"/>
                  </a:lnTo>
                  <a:lnTo>
                    <a:pt x="311" y="773"/>
                  </a:lnTo>
                  <a:lnTo>
                    <a:pt x="318" y="539"/>
                  </a:lnTo>
                  <a:lnTo>
                    <a:pt x="332" y="808"/>
                  </a:lnTo>
                  <a:lnTo>
                    <a:pt x="339" y="387"/>
                  </a:lnTo>
                  <a:lnTo>
                    <a:pt x="352" y="483"/>
                  </a:lnTo>
                  <a:lnTo>
                    <a:pt x="366" y="718"/>
                  </a:lnTo>
                  <a:lnTo>
                    <a:pt x="380" y="628"/>
                  </a:lnTo>
                  <a:lnTo>
                    <a:pt x="394" y="967"/>
                  </a:lnTo>
                  <a:lnTo>
                    <a:pt x="401" y="497"/>
                  </a:lnTo>
                  <a:lnTo>
                    <a:pt x="415" y="414"/>
                  </a:lnTo>
                  <a:lnTo>
                    <a:pt x="422" y="953"/>
                  </a:lnTo>
                  <a:lnTo>
                    <a:pt x="435" y="1022"/>
                  </a:lnTo>
                  <a:lnTo>
                    <a:pt x="442" y="435"/>
                  </a:lnTo>
                  <a:lnTo>
                    <a:pt x="456" y="587"/>
                  </a:lnTo>
                  <a:lnTo>
                    <a:pt x="470" y="497"/>
                  </a:lnTo>
                  <a:lnTo>
                    <a:pt x="477" y="608"/>
                  </a:lnTo>
                  <a:lnTo>
                    <a:pt x="484" y="849"/>
                  </a:lnTo>
                  <a:lnTo>
                    <a:pt x="498" y="987"/>
                  </a:lnTo>
                  <a:lnTo>
                    <a:pt x="504" y="476"/>
                  </a:lnTo>
                  <a:lnTo>
                    <a:pt x="518" y="815"/>
                  </a:lnTo>
                  <a:lnTo>
                    <a:pt x="532" y="974"/>
                  </a:lnTo>
                  <a:lnTo>
                    <a:pt x="546" y="539"/>
                  </a:lnTo>
                  <a:lnTo>
                    <a:pt x="560" y="601"/>
                  </a:lnTo>
                  <a:lnTo>
                    <a:pt x="567" y="932"/>
                  </a:lnTo>
                  <a:lnTo>
                    <a:pt x="580" y="759"/>
                  </a:lnTo>
                  <a:lnTo>
                    <a:pt x="594" y="394"/>
                  </a:lnTo>
                  <a:lnTo>
                    <a:pt x="608" y="870"/>
                  </a:lnTo>
                  <a:lnTo>
                    <a:pt x="622" y="642"/>
                  </a:lnTo>
                  <a:lnTo>
                    <a:pt x="636" y="815"/>
                  </a:lnTo>
                  <a:lnTo>
                    <a:pt x="643" y="621"/>
                  </a:lnTo>
                  <a:lnTo>
                    <a:pt x="656" y="953"/>
                  </a:lnTo>
                  <a:lnTo>
                    <a:pt x="663" y="373"/>
                  </a:lnTo>
                  <a:lnTo>
                    <a:pt x="677" y="870"/>
                  </a:lnTo>
                  <a:lnTo>
                    <a:pt x="691" y="566"/>
                  </a:lnTo>
                  <a:lnTo>
                    <a:pt x="705" y="642"/>
                  </a:lnTo>
                  <a:lnTo>
                    <a:pt x="719" y="960"/>
                  </a:lnTo>
                  <a:lnTo>
                    <a:pt x="725" y="766"/>
                  </a:lnTo>
                  <a:lnTo>
                    <a:pt x="739" y="746"/>
                  </a:lnTo>
                  <a:lnTo>
                    <a:pt x="753" y="877"/>
                  </a:lnTo>
                  <a:lnTo>
                    <a:pt x="767" y="787"/>
                  </a:lnTo>
                  <a:lnTo>
                    <a:pt x="781" y="580"/>
                  </a:lnTo>
                  <a:lnTo>
                    <a:pt x="788" y="663"/>
                  </a:lnTo>
                  <a:lnTo>
                    <a:pt x="801" y="483"/>
                  </a:lnTo>
                  <a:lnTo>
                    <a:pt x="815" y="725"/>
                  </a:lnTo>
                  <a:lnTo>
                    <a:pt x="829" y="787"/>
                  </a:lnTo>
                  <a:lnTo>
                    <a:pt x="843" y="808"/>
                  </a:lnTo>
                  <a:lnTo>
                    <a:pt x="850" y="394"/>
                  </a:lnTo>
                  <a:lnTo>
                    <a:pt x="864" y="601"/>
                  </a:lnTo>
                  <a:lnTo>
                    <a:pt x="877" y="497"/>
                  </a:lnTo>
                  <a:lnTo>
                    <a:pt x="884" y="380"/>
                  </a:lnTo>
                  <a:lnTo>
                    <a:pt x="898" y="463"/>
                  </a:lnTo>
                  <a:lnTo>
                    <a:pt x="912" y="870"/>
                  </a:lnTo>
                  <a:lnTo>
                    <a:pt x="926" y="269"/>
                  </a:lnTo>
                  <a:lnTo>
                    <a:pt x="940" y="656"/>
                  </a:lnTo>
                  <a:lnTo>
                    <a:pt x="953" y="808"/>
                  </a:lnTo>
                  <a:lnTo>
                    <a:pt x="967" y="773"/>
                  </a:lnTo>
                  <a:lnTo>
                    <a:pt x="981" y="663"/>
                  </a:lnTo>
                  <a:lnTo>
                    <a:pt x="995" y="787"/>
                  </a:lnTo>
                  <a:lnTo>
                    <a:pt x="1009" y="394"/>
                  </a:lnTo>
                  <a:lnTo>
                    <a:pt x="1022" y="746"/>
                  </a:lnTo>
                  <a:lnTo>
                    <a:pt x="1036" y="635"/>
                  </a:lnTo>
                  <a:lnTo>
                    <a:pt x="1050" y="0"/>
                  </a:lnTo>
                  <a:lnTo>
                    <a:pt x="1064" y="835"/>
                  </a:lnTo>
                  <a:lnTo>
                    <a:pt x="1071" y="711"/>
                  </a:lnTo>
                  <a:lnTo>
                    <a:pt x="1085" y="801"/>
                  </a:lnTo>
                  <a:lnTo>
                    <a:pt x="1098" y="746"/>
                  </a:lnTo>
                  <a:lnTo>
                    <a:pt x="1112" y="1022"/>
                  </a:lnTo>
                  <a:lnTo>
                    <a:pt x="1126" y="994"/>
                  </a:lnTo>
                  <a:lnTo>
                    <a:pt x="1140" y="601"/>
                  </a:lnTo>
                  <a:lnTo>
                    <a:pt x="1154" y="566"/>
                  </a:lnTo>
                  <a:lnTo>
                    <a:pt x="1167" y="932"/>
                  </a:lnTo>
                  <a:lnTo>
                    <a:pt x="1181" y="967"/>
                  </a:lnTo>
                  <a:lnTo>
                    <a:pt x="1195" y="960"/>
                  </a:lnTo>
                  <a:lnTo>
                    <a:pt x="1209" y="1070"/>
                  </a:lnTo>
                  <a:lnTo>
                    <a:pt x="1216" y="1139"/>
                  </a:lnTo>
                  <a:lnTo>
                    <a:pt x="1237" y="870"/>
                  </a:lnTo>
                  <a:lnTo>
                    <a:pt x="1250" y="759"/>
                  </a:lnTo>
                  <a:lnTo>
                    <a:pt x="1264" y="649"/>
                  </a:lnTo>
                  <a:lnTo>
                    <a:pt x="1278" y="939"/>
                  </a:lnTo>
                  <a:lnTo>
                    <a:pt x="1292" y="1084"/>
                  </a:lnTo>
                  <a:lnTo>
                    <a:pt x="1306" y="994"/>
                  </a:lnTo>
                  <a:lnTo>
                    <a:pt x="1319" y="960"/>
                  </a:lnTo>
                  <a:lnTo>
                    <a:pt x="1333" y="1471"/>
                  </a:lnTo>
                  <a:lnTo>
                    <a:pt x="1347" y="614"/>
                  </a:lnTo>
                  <a:lnTo>
                    <a:pt x="1361" y="718"/>
                  </a:lnTo>
                  <a:lnTo>
                    <a:pt x="1375" y="877"/>
                  </a:lnTo>
                  <a:lnTo>
                    <a:pt x="1388" y="877"/>
                  </a:lnTo>
                  <a:lnTo>
                    <a:pt x="1402" y="780"/>
                  </a:lnTo>
                  <a:lnTo>
                    <a:pt x="1416" y="1008"/>
                  </a:lnTo>
                  <a:lnTo>
                    <a:pt x="1430" y="663"/>
                  </a:lnTo>
                  <a:lnTo>
                    <a:pt x="1444" y="690"/>
                  </a:lnTo>
                  <a:lnTo>
                    <a:pt x="1458" y="766"/>
                  </a:lnTo>
                  <a:lnTo>
                    <a:pt x="1471" y="635"/>
                  </a:lnTo>
                  <a:lnTo>
                    <a:pt x="1485" y="815"/>
                  </a:lnTo>
                  <a:lnTo>
                    <a:pt x="1499" y="725"/>
                  </a:lnTo>
                  <a:lnTo>
                    <a:pt x="1513" y="601"/>
                  </a:lnTo>
                  <a:lnTo>
                    <a:pt x="1533" y="1105"/>
                  </a:lnTo>
                  <a:lnTo>
                    <a:pt x="1547" y="815"/>
                  </a:lnTo>
                  <a:lnTo>
                    <a:pt x="1561" y="870"/>
                  </a:lnTo>
                  <a:lnTo>
                    <a:pt x="1575" y="932"/>
                  </a:lnTo>
                  <a:lnTo>
                    <a:pt x="1589" y="690"/>
                  </a:lnTo>
                  <a:lnTo>
                    <a:pt x="1609" y="1208"/>
                  </a:lnTo>
                  <a:lnTo>
                    <a:pt x="1616" y="898"/>
                  </a:lnTo>
                  <a:lnTo>
                    <a:pt x="1637" y="670"/>
                  </a:lnTo>
                  <a:lnTo>
                    <a:pt x="1651" y="1036"/>
                  </a:lnTo>
                  <a:lnTo>
                    <a:pt x="1672" y="939"/>
                  </a:lnTo>
                  <a:lnTo>
                    <a:pt x="1685" y="1284"/>
                  </a:lnTo>
                  <a:lnTo>
                    <a:pt x="1699" y="663"/>
                  </a:lnTo>
                  <a:lnTo>
                    <a:pt x="1713" y="566"/>
                  </a:lnTo>
                  <a:lnTo>
                    <a:pt x="1734" y="739"/>
                  </a:lnTo>
                  <a:lnTo>
                    <a:pt x="1748" y="421"/>
                  </a:lnTo>
                  <a:lnTo>
                    <a:pt x="1761" y="815"/>
                  </a:lnTo>
                  <a:lnTo>
                    <a:pt x="1775" y="877"/>
                  </a:lnTo>
                  <a:lnTo>
                    <a:pt x="1789" y="573"/>
                  </a:lnTo>
                  <a:lnTo>
                    <a:pt x="1810" y="414"/>
                  </a:lnTo>
                  <a:lnTo>
                    <a:pt x="1824" y="766"/>
                  </a:lnTo>
                  <a:lnTo>
                    <a:pt x="1837" y="677"/>
                  </a:lnTo>
                  <a:lnTo>
                    <a:pt x="1851" y="739"/>
                  </a:lnTo>
                  <a:lnTo>
                    <a:pt x="1872" y="711"/>
                  </a:lnTo>
                  <a:lnTo>
                    <a:pt x="1886" y="601"/>
                  </a:lnTo>
                  <a:lnTo>
                    <a:pt x="1900" y="283"/>
                  </a:lnTo>
                  <a:lnTo>
                    <a:pt x="1913" y="849"/>
                  </a:lnTo>
                  <a:lnTo>
                    <a:pt x="1934" y="759"/>
                  </a:lnTo>
                  <a:lnTo>
                    <a:pt x="1948" y="1043"/>
                  </a:lnTo>
                  <a:lnTo>
                    <a:pt x="1962" y="884"/>
                  </a:lnTo>
                  <a:lnTo>
                    <a:pt x="1976" y="525"/>
                  </a:lnTo>
                  <a:lnTo>
                    <a:pt x="1996" y="690"/>
                  </a:lnTo>
                  <a:lnTo>
                    <a:pt x="2010" y="642"/>
                  </a:lnTo>
                  <a:lnTo>
                    <a:pt x="2031" y="829"/>
                  </a:lnTo>
                  <a:lnTo>
                    <a:pt x="2051" y="918"/>
                  </a:lnTo>
                  <a:lnTo>
                    <a:pt x="2072" y="1222"/>
                  </a:lnTo>
                  <a:lnTo>
                    <a:pt x="2086" y="663"/>
                  </a:lnTo>
                  <a:lnTo>
                    <a:pt x="2107" y="283"/>
                  </a:lnTo>
                  <a:lnTo>
                    <a:pt x="2121" y="898"/>
                  </a:lnTo>
                  <a:lnTo>
                    <a:pt x="2141" y="815"/>
                  </a:lnTo>
                  <a:lnTo>
                    <a:pt x="2155" y="849"/>
                  </a:lnTo>
                  <a:lnTo>
                    <a:pt x="2176" y="628"/>
                  </a:lnTo>
                  <a:lnTo>
                    <a:pt x="2190" y="677"/>
                  </a:lnTo>
                  <a:lnTo>
                    <a:pt x="2210" y="228"/>
                  </a:lnTo>
                  <a:lnTo>
                    <a:pt x="2231" y="891"/>
                  </a:lnTo>
                  <a:lnTo>
                    <a:pt x="2245" y="739"/>
                  </a:lnTo>
                  <a:lnTo>
                    <a:pt x="2266" y="753"/>
                  </a:lnTo>
                  <a:lnTo>
                    <a:pt x="2286" y="1188"/>
                  </a:lnTo>
                  <a:lnTo>
                    <a:pt x="2300" y="1043"/>
                  </a:lnTo>
                  <a:lnTo>
                    <a:pt x="2314" y="911"/>
                  </a:lnTo>
                  <a:lnTo>
                    <a:pt x="2328" y="849"/>
                  </a:lnTo>
                  <a:lnTo>
                    <a:pt x="2342" y="601"/>
                  </a:lnTo>
                  <a:lnTo>
                    <a:pt x="2348" y="739"/>
                  </a:lnTo>
                  <a:lnTo>
                    <a:pt x="2348" y="573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9" name="Rectangle 109">
              <a:extLst>
                <a:ext uri="{FF2B5EF4-FFF2-40B4-BE49-F238E27FC236}">
                  <a16:creationId xmlns:a16="http://schemas.microsoft.com/office/drawing/2014/main" id="{4E476BE4-D568-44C4-BE23-E60D8644A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38" y="3524251"/>
              <a:ext cx="33338" cy="444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0" name="Rectangle 110">
              <a:extLst>
                <a:ext uri="{FF2B5EF4-FFF2-40B4-BE49-F238E27FC236}">
                  <a16:creationId xmlns:a16="http://schemas.microsoft.com/office/drawing/2014/main" id="{3308B2AC-D8DE-43D1-B92D-99564B242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38" y="3721101"/>
              <a:ext cx="33338" cy="444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1" name="Rectangle 111">
              <a:extLst>
                <a:ext uri="{FF2B5EF4-FFF2-40B4-BE49-F238E27FC236}">
                  <a16:creationId xmlns:a16="http://schemas.microsoft.com/office/drawing/2014/main" id="{14430163-3382-48D4-AEC6-A521AC816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251" y="3327401"/>
              <a:ext cx="33338" cy="42863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2" name="Rectangle 112">
              <a:extLst>
                <a:ext uri="{FF2B5EF4-FFF2-40B4-BE49-F238E27FC236}">
                  <a16:creationId xmlns:a16="http://schemas.microsoft.com/office/drawing/2014/main" id="{6E5C6EFE-9A66-4EB4-A67B-978D88E2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3" y="3568701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3" name="Rectangle 113">
              <a:extLst>
                <a:ext uri="{FF2B5EF4-FFF2-40B4-BE49-F238E27FC236}">
                  <a16:creationId xmlns:a16="http://schemas.microsoft.com/office/drawing/2014/main" id="{DAD32110-3D9E-4DBB-87BD-02F5A623F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349091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4" name="Rectangle 114">
              <a:extLst>
                <a:ext uri="{FF2B5EF4-FFF2-40B4-BE49-F238E27FC236}">
                  <a16:creationId xmlns:a16="http://schemas.microsoft.com/office/drawing/2014/main" id="{72F3632B-69E8-4E78-A498-C4DC72212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1" y="3513139"/>
              <a:ext cx="444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5" name="Rectangle 115">
              <a:extLst>
                <a:ext uri="{FF2B5EF4-FFF2-40B4-BE49-F238E27FC236}">
                  <a16:creationId xmlns:a16="http://schemas.microsoft.com/office/drawing/2014/main" id="{FB1BCA6A-12EA-45FE-BA56-C2275EF65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6" y="32289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6" name="Rectangle 116">
              <a:extLst>
                <a:ext uri="{FF2B5EF4-FFF2-40B4-BE49-F238E27FC236}">
                  <a16:creationId xmlns:a16="http://schemas.microsoft.com/office/drawing/2014/main" id="{3F45B2C7-3D92-43A2-9A0E-6992639E8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038" y="3502026"/>
              <a:ext cx="31750" cy="2222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7" name="Rectangle 117">
              <a:extLst>
                <a:ext uri="{FF2B5EF4-FFF2-40B4-BE49-F238E27FC236}">
                  <a16:creationId xmlns:a16="http://schemas.microsoft.com/office/drawing/2014/main" id="{9683422B-CD1A-4E3B-8A95-D58F40740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76" y="3370264"/>
              <a:ext cx="33338" cy="2222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8" name="Rectangle 118">
              <a:extLst>
                <a:ext uri="{FF2B5EF4-FFF2-40B4-BE49-F238E27FC236}">
                  <a16:creationId xmlns:a16="http://schemas.microsoft.com/office/drawing/2014/main" id="{00F95AFC-5964-4061-99C3-09139637C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352425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" name="Rectangle 119">
              <a:extLst>
                <a:ext uri="{FF2B5EF4-FFF2-40B4-BE49-F238E27FC236}">
                  <a16:creationId xmlns:a16="http://schemas.microsoft.com/office/drawing/2014/main" id="{D05D46C1-EAEC-429A-9DE3-CCC9663E5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1" y="3240089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0" name="Rectangle 120">
              <a:extLst>
                <a:ext uri="{FF2B5EF4-FFF2-40B4-BE49-F238E27FC236}">
                  <a16:creationId xmlns:a16="http://schemas.microsoft.com/office/drawing/2014/main" id="{E4643B82-0ABF-4A26-A954-7B143465A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3" y="2909889"/>
              <a:ext cx="33338" cy="2222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1" name="Rectangle 121">
              <a:extLst>
                <a:ext uri="{FF2B5EF4-FFF2-40B4-BE49-F238E27FC236}">
                  <a16:creationId xmlns:a16="http://schemas.microsoft.com/office/drawing/2014/main" id="{1EB3DEEC-F6A4-4676-8904-729DA6B3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126" y="3392489"/>
              <a:ext cx="33338" cy="444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2" name="Rectangle 122">
              <a:extLst>
                <a:ext uri="{FF2B5EF4-FFF2-40B4-BE49-F238E27FC236}">
                  <a16:creationId xmlns:a16="http://schemas.microsoft.com/office/drawing/2014/main" id="{6B20C102-36B1-471F-B926-982476E6A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8" y="3305176"/>
              <a:ext cx="444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3" name="Rectangle 123">
              <a:extLst>
                <a:ext uri="{FF2B5EF4-FFF2-40B4-BE49-F238E27FC236}">
                  <a16:creationId xmlns:a16="http://schemas.microsoft.com/office/drawing/2014/main" id="{BA725DEB-3AE3-420F-925C-506C1C021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463" y="2844801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4" name="Rectangle 124">
              <a:extLst>
                <a:ext uri="{FF2B5EF4-FFF2-40B4-BE49-F238E27FC236}">
                  <a16:creationId xmlns:a16="http://schemas.microsoft.com/office/drawing/2014/main" id="{56F3AF90-E385-4C4E-B637-94A244A4F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6" y="3579814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5" name="Rectangle 125">
              <a:extLst>
                <a:ext uri="{FF2B5EF4-FFF2-40B4-BE49-F238E27FC236}">
                  <a16:creationId xmlns:a16="http://schemas.microsoft.com/office/drawing/2014/main" id="{FBDAAD4F-69FF-4CC5-B370-6A8A1F809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3633789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6" name="Rectangle 126">
              <a:extLst>
                <a:ext uri="{FF2B5EF4-FFF2-40B4-BE49-F238E27FC236}">
                  <a16:creationId xmlns:a16="http://schemas.microsoft.com/office/drawing/2014/main" id="{A3071BD6-FF8C-4CAB-83CE-BAC6E2E16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295433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7" name="Rectangle 127">
              <a:extLst>
                <a:ext uri="{FF2B5EF4-FFF2-40B4-BE49-F238E27FC236}">
                  <a16:creationId xmlns:a16="http://schemas.microsoft.com/office/drawing/2014/main" id="{ABA38DD4-BF35-43A1-9455-0799015EA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438" y="295433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8" name="Rectangle 128">
              <a:extLst>
                <a:ext uri="{FF2B5EF4-FFF2-40B4-BE49-F238E27FC236}">
                  <a16:creationId xmlns:a16="http://schemas.microsoft.com/office/drawing/2014/main" id="{FE50F052-B243-4855-9F3F-DD3927496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551" y="338137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9" name="Rectangle 129">
              <a:extLst>
                <a:ext uri="{FF2B5EF4-FFF2-40B4-BE49-F238E27FC236}">
                  <a16:creationId xmlns:a16="http://schemas.microsoft.com/office/drawing/2014/main" id="{451720FB-2592-4198-A68F-146F570F3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663" y="3524251"/>
              <a:ext cx="33338" cy="444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0" name="Rectangle 130">
              <a:extLst>
                <a:ext uri="{FF2B5EF4-FFF2-40B4-BE49-F238E27FC236}">
                  <a16:creationId xmlns:a16="http://schemas.microsoft.com/office/drawing/2014/main" id="{C5DA986D-913E-4CFE-B5AB-740372AD9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76" y="3459164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1" name="Rectangle 131">
              <a:extLst>
                <a:ext uri="{FF2B5EF4-FFF2-40B4-BE49-F238E27FC236}">
                  <a16:creationId xmlns:a16="http://schemas.microsoft.com/office/drawing/2014/main" id="{5B7E849C-10DA-44B8-9158-FFE00BCF8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001" y="3568701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2" name="Rectangle 132">
              <a:extLst>
                <a:ext uri="{FF2B5EF4-FFF2-40B4-BE49-F238E27FC236}">
                  <a16:creationId xmlns:a16="http://schemas.microsoft.com/office/drawing/2014/main" id="{35F165A9-A858-45EF-BCF0-C59BD06CB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3656014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3" name="Rectangle 133">
              <a:extLst>
                <a:ext uri="{FF2B5EF4-FFF2-40B4-BE49-F238E27FC236}">
                  <a16:creationId xmlns:a16="http://schemas.microsoft.com/office/drawing/2014/main" id="{4889960F-D3EA-4A2D-BC37-BEB163629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338" y="3184526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4" name="Rectangle 134">
              <a:extLst>
                <a:ext uri="{FF2B5EF4-FFF2-40B4-BE49-F238E27FC236}">
                  <a16:creationId xmlns:a16="http://schemas.microsoft.com/office/drawing/2014/main" id="{9458C10C-426A-4979-8E44-8C6BC0227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3" y="301942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5" name="Rectangle 135">
              <a:extLst>
                <a:ext uri="{FF2B5EF4-FFF2-40B4-BE49-F238E27FC236}">
                  <a16:creationId xmlns:a16="http://schemas.microsoft.com/office/drawing/2014/main" id="{FFF5322E-FE80-48B3-B03E-22CD50672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8" y="2800351"/>
              <a:ext cx="22225" cy="444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6" name="Rectangle 136">
              <a:extLst>
                <a:ext uri="{FF2B5EF4-FFF2-40B4-BE49-F238E27FC236}">
                  <a16:creationId xmlns:a16="http://schemas.microsoft.com/office/drawing/2014/main" id="{ED476085-E02A-4484-973A-DD50EC83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201" y="364490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7" name="Rectangle 137">
              <a:extLst>
                <a:ext uri="{FF2B5EF4-FFF2-40B4-BE49-F238E27FC236}">
                  <a16:creationId xmlns:a16="http://schemas.microsoft.com/office/drawing/2014/main" id="{B3945F76-6957-46D5-9D49-20A92A078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3" y="2889251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8" name="Rectangle 138">
              <a:extLst>
                <a:ext uri="{FF2B5EF4-FFF2-40B4-BE49-F238E27FC236}">
                  <a16:creationId xmlns:a16="http://schemas.microsoft.com/office/drawing/2014/main" id="{FE60C0B6-76D4-4083-8944-DBA9A60EB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426" y="320675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" name="Rectangle 139">
              <a:extLst>
                <a:ext uri="{FF2B5EF4-FFF2-40B4-BE49-F238E27FC236}">
                  <a16:creationId xmlns:a16="http://schemas.microsoft.com/office/drawing/2014/main" id="{0B6DE9F0-2191-4EF7-BBD3-6465E4350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1" y="2976564"/>
              <a:ext cx="33338" cy="2222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" name="Rectangle 140">
              <a:extLst>
                <a:ext uri="{FF2B5EF4-FFF2-40B4-BE49-F238E27FC236}">
                  <a16:creationId xmlns:a16="http://schemas.microsoft.com/office/drawing/2014/main" id="{02E5D9B8-5E8F-4E08-9268-DD2B19679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6" y="2833689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1" name="Rectangle 141">
              <a:extLst>
                <a:ext uri="{FF2B5EF4-FFF2-40B4-BE49-F238E27FC236}">
                  <a16:creationId xmlns:a16="http://schemas.microsoft.com/office/drawing/2014/main" id="{C310C2C9-0547-49A2-9F94-00BCA8215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3479801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2" name="Rectangle 142">
              <a:extLst>
                <a:ext uri="{FF2B5EF4-FFF2-40B4-BE49-F238E27FC236}">
                  <a16:creationId xmlns:a16="http://schemas.microsoft.com/office/drawing/2014/main" id="{AD9B4066-61D8-45B8-A875-4B99F12A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26" y="3392489"/>
              <a:ext cx="33338" cy="444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3" name="Rectangle 143">
              <a:extLst>
                <a:ext uri="{FF2B5EF4-FFF2-40B4-BE49-F238E27FC236}">
                  <a16:creationId xmlns:a16="http://schemas.microsoft.com/office/drawing/2014/main" id="{DD7597DE-673D-4856-AD7E-32B8D793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738" y="349091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4" name="Rectangle 144">
              <a:extLst>
                <a:ext uri="{FF2B5EF4-FFF2-40B4-BE49-F238E27FC236}">
                  <a16:creationId xmlns:a16="http://schemas.microsoft.com/office/drawing/2014/main" id="{1610A3C9-4060-485D-A114-DB9AC6EB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963" y="3108326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5" name="Rectangle 145">
              <a:extLst>
                <a:ext uri="{FF2B5EF4-FFF2-40B4-BE49-F238E27FC236}">
                  <a16:creationId xmlns:a16="http://schemas.microsoft.com/office/drawing/2014/main" id="{144F65ED-98CF-402D-99DA-F0B5A355C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076" y="353536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6" name="Rectangle 146">
              <a:extLst>
                <a:ext uri="{FF2B5EF4-FFF2-40B4-BE49-F238E27FC236}">
                  <a16:creationId xmlns:a16="http://schemas.microsoft.com/office/drawing/2014/main" id="{06E6C394-1200-4118-8CFD-8A3F11E07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301" y="287813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7" name="Rectangle 147">
              <a:extLst>
                <a:ext uri="{FF2B5EF4-FFF2-40B4-BE49-F238E27FC236}">
                  <a16:creationId xmlns:a16="http://schemas.microsoft.com/office/drawing/2014/main" id="{053E0159-25CB-4382-96B7-8834E60B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6" y="3019426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8" name="Rectangle 148">
              <a:extLst>
                <a:ext uri="{FF2B5EF4-FFF2-40B4-BE49-F238E27FC236}">
                  <a16:creationId xmlns:a16="http://schemas.microsoft.com/office/drawing/2014/main" id="{9FAFDDBE-A776-49A9-81D1-F650930E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051" y="3392489"/>
              <a:ext cx="33338" cy="444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9" name="Rectangle 149">
              <a:extLst>
                <a:ext uri="{FF2B5EF4-FFF2-40B4-BE49-F238E27FC236}">
                  <a16:creationId xmlns:a16="http://schemas.microsoft.com/office/drawing/2014/main" id="{275B352E-2583-47DE-BF27-C81313847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6" y="324961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" name="Rectangle 150">
              <a:extLst>
                <a:ext uri="{FF2B5EF4-FFF2-40B4-BE49-F238E27FC236}">
                  <a16:creationId xmlns:a16="http://schemas.microsoft.com/office/drawing/2014/main" id="{78CEE67F-2341-4116-BCC7-65B53A69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01" y="3787776"/>
              <a:ext cx="33338" cy="42863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1" name="Rectangle 151">
              <a:extLst>
                <a:ext uri="{FF2B5EF4-FFF2-40B4-BE49-F238E27FC236}">
                  <a16:creationId xmlns:a16="http://schemas.microsoft.com/office/drawing/2014/main" id="{CD323B27-CCB6-40AE-B477-ACE60DD57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26" y="304165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2" name="Rectangle 152">
              <a:extLst>
                <a:ext uri="{FF2B5EF4-FFF2-40B4-BE49-F238E27FC236}">
                  <a16:creationId xmlns:a16="http://schemas.microsoft.com/office/drawing/2014/main" id="{9E1F95F7-DFB6-4FB3-BED1-337E2CCB7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838" y="290988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3" name="Rectangle 153">
              <a:extLst>
                <a:ext uri="{FF2B5EF4-FFF2-40B4-BE49-F238E27FC236}">
                  <a16:creationId xmlns:a16="http://schemas.microsoft.com/office/drawing/2014/main" id="{9DB3B754-5DCD-41E2-8738-DCA5DEB1D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1" y="3765551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4" name="Rectangle 154">
              <a:extLst>
                <a:ext uri="{FF2B5EF4-FFF2-40B4-BE49-F238E27FC236}">
                  <a16:creationId xmlns:a16="http://schemas.microsoft.com/office/drawing/2014/main" id="{D67743C5-78D8-4F70-9123-A80BDDDD6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176" y="3875089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5" name="Rectangle 155">
              <a:extLst>
                <a:ext uri="{FF2B5EF4-FFF2-40B4-BE49-F238E27FC236}">
                  <a16:creationId xmlns:a16="http://schemas.microsoft.com/office/drawing/2014/main" id="{B2641FCD-BA1B-4B5E-A2AD-13B39526A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813" y="295433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6" name="Rectangle 156">
              <a:extLst>
                <a:ext uri="{FF2B5EF4-FFF2-40B4-BE49-F238E27FC236}">
                  <a16:creationId xmlns:a16="http://schemas.microsoft.com/office/drawing/2014/main" id="{3797FC51-65FD-4A3F-8C70-58330A6B2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26" y="318452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7" name="Rectangle 157">
              <a:extLst>
                <a:ext uri="{FF2B5EF4-FFF2-40B4-BE49-F238E27FC236}">
                  <a16:creationId xmlns:a16="http://schemas.microsoft.com/office/drawing/2014/main" id="{93E87F92-7591-420F-AE1A-0284857A6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151" y="305276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8" name="Rectangle 158">
              <a:extLst>
                <a:ext uri="{FF2B5EF4-FFF2-40B4-BE49-F238E27FC236}">
                  <a16:creationId xmlns:a16="http://schemas.microsoft.com/office/drawing/2014/main" id="{FC9B5B60-061A-418D-A47D-D9AF3DE8C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3" y="3217864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9" name="Rectangle 159">
              <a:extLst>
                <a:ext uri="{FF2B5EF4-FFF2-40B4-BE49-F238E27FC236}">
                  <a16:creationId xmlns:a16="http://schemas.microsoft.com/office/drawing/2014/main" id="{CE8AB6E1-E4DC-4EE5-9637-1F54E0674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488" y="360045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" name="Rectangle 160">
              <a:extLst>
                <a:ext uri="{FF2B5EF4-FFF2-40B4-BE49-F238E27FC236}">
                  <a16:creationId xmlns:a16="http://schemas.microsoft.com/office/drawing/2014/main" id="{3E8CD971-7927-4304-A762-08E170561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1" y="3830639"/>
              <a:ext cx="31750" cy="22225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1" name="Rectangle 161">
              <a:extLst>
                <a:ext uri="{FF2B5EF4-FFF2-40B4-BE49-F238E27FC236}">
                  <a16:creationId xmlns:a16="http://schemas.microsoft.com/office/drawing/2014/main" id="{25E3CF7B-1E24-4144-BD97-C71D62459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826" y="300990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2" name="Rectangle 162">
              <a:extLst>
                <a:ext uri="{FF2B5EF4-FFF2-40B4-BE49-F238E27FC236}">
                  <a16:creationId xmlns:a16="http://schemas.microsoft.com/office/drawing/2014/main" id="{110B3B4B-26F9-4FAD-BAA2-872C0157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355758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3" name="Rectangle 163">
              <a:extLst>
                <a:ext uri="{FF2B5EF4-FFF2-40B4-BE49-F238E27FC236}">
                  <a16:creationId xmlns:a16="http://schemas.microsoft.com/office/drawing/2014/main" id="{5339942B-A166-4982-A8E4-24901A73D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3798889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4" name="Rectangle 164">
              <a:extLst>
                <a:ext uri="{FF2B5EF4-FFF2-40B4-BE49-F238E27FC236}">
                  <a16:creationId xmlns:a16="http://schemas.microsoft.com/office/drawing/2014/main" id="{B63709F6-F0A1-490F-B3D6-F2CC03D38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913" y="3108326"/>
              <a:ext cx="22225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5" name="Rectangle 165">
              <a:extLst>
                <a:ext uri="{FF2B5EF4-FFF2-40B4-BE49-F238E27FC236}">
                  <a16:creationId xmlns:a16="http://schemas.microsoft.com/office/drawing/2014/main" id="{5E56CA49-3C15-4FC5-B002-CF0B77CD2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026" y="320675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6" name="Rectangle 166">
              <a:extLst>
                <a:ext uri="{FF2B5EF4-FFF2-40B4-BE49-F238E27FC236}">
                  <a16:creationId xmlns:a16="http://schemas.microsoft.com/office/drawing/2014/main" id="{1DEA4A3E-B174-4B02-A550-F7CDF620F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251" y="3743326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7" name="Rectangle 167">
              <a:extLst>
                <a:ext uri="{FF2B5EF4-FFF2-40B4-BE49-F238E27FC236}">
                  <a16:creationId xmlns:a16="http://schemas.microsoft.com/office/drawing/2014/main" id="{7D30DE98-9692-450F-809B-0C344A1C5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476" y="3459164"/>
              <a:ext cx="31750" cy="42863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8" name="Rectangle 168">
              <a:extLst>
                <a:ext uri="{FF2B5EF4-FFF2-40B4-BE49-F238E27FC236}">
                  <a16:creationId xmlns:a16="http://schemas.microsoft.com/office/drawing/2014/main" id="{A4EC4D29-B2CB-4AEE-B2AF-0B17F2412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2878139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9" name="Rectangle 169">
              <a:extLst>
                <a:ext uri="{FF2B5EF4-FFF2-40B4-BE49-F238E27FC236}">
                  <a16:creationId xmlns:a16="http://schemas.microsoft.com/office/drawing/2014/main" id="{953BD374-5741-4636-9958-29A32210F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226" y="364490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0" name="Rectangle 170">
              <a:extLst>
                <a:ext uri="{FF2B5EF4-FFF2-40B4-BE49-F238E27FC236}">
                  <a16:creationId xmlns:a16="http://schemas.microsoft.com/office/drawing/2014/main" id="{66570E86-6F46-4329-B5AC-130DC09C3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451" y="327183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1" name="Rectangle 171">
              <a:extLst>
                <a:ext uri="{FF2B5EF4-FFF2-40B4-BE49-F238E27FC236}">
                  <a16:creationId xmlns:a16="http://schemas.microsoft.com/office/drawing/2014/main" id="{CC47E88F-145B-4C68-A11F-8B0D54960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676" y="354647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2" name="Rectangle 172">
              <a:extLst>
                <a:ext uri="{FF2B5EF4-FFF2-40B4-BE49-F238E27FC236}">
                  <a16:creationId xmlns:a16="http://schemas.microsoft.com/office/drawing/2014/main" id="{B77D7189-9D9D-4AE5-A627-BD028C4B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1" y="3240089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3" name="Rectangle 173">
              <a:extLst>
                <a:ext uri="{FF2B5EF4-FFF2-40B4-BE49-F238E27FC236}">
                  <a16:creationId xmlns:a16="http://schemas.microsoft.com/office/drawing/2014/main" id="{597B2BD0-E6B1-4FCD-9D63-1CC29057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776664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4" name="Rectangle 174">
              <a:extLst>
                <a:ext uri="{FF2B5EF4-FFF2-40B4-BE49-F238E27FC236}">
                  <a16:creationId xmlns:a16="http://schemas.microsoft.com/office/drawing/2014/main" id="{12CC1A7D-4D48-4323-A310-88985331E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651" y="285591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5" name="Rectangle 175">
              <a:extLst>
                <a:ext uri="{FF2B5EF4-FFF2-40B4-BE49-F238E27FC236}">
                  <a16:creationId xmlns:a16="http://schemas.microsoft.com/office/drawing/2014/main" id="{1746EE81-9BBD-4A4F-B9A0-3C03FFEDE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6" y="364490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6" name="Rectangle 176">
              <a:extLst>
                <a:ext uri="{FF2B5EF4-FFF2-40B4-BE49-F238E27FC236}">
                  <a16:creationId xmlns:a16="http://schemas.microsoft.com/office/drawing/2014/main" id="{91DD8632-E4A6-45A5-A8EE-FFA22B201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315118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7" name="Rectangle 177">
              <a:extLst>
                <a:ext uri="{FF2B5EF4-FFF2-40B4-BE49-F238E27FC236}">
                  <a16:creationId xmlns:a16="http://schemas.microsoft.com/office/drawing/2014/main" id="{293B2726-1BAC-4E56-9BAE-E6E63C59F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213" y="327183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8" name="Rectangle 178">
              <a:extLst>
                <a:ext uri="{FF2B5EF4-FFF2-40B4-BE49-F238E27FC236}">
                  <a16:creationId xmlns:a16="http://schemas.microsoft.com/office/drawing/2014/main" id="{C8C8827D-6192-4E2F-B87C-94BB8B99F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438" y="3776664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9" name="Rectangle 179">
              <a:extLst>
                <a:ext uri="{FF2B5EF4-FFF2-40B4-BE49-F238E27FC236}">
                  <a16:creationId xmlns:a16="http://schemas.microsoft.com/office/drawing/2014/main" id="{AD555EDA-9C0B-40E7-AD99-D8DEFF2F4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663" y="3470276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" name="Rectangle 180">
              <a:extLst>
                <a:ext uri="{FF2B5EF4-FFF2-40B4-BE49-F238E27FC236}">
                  <a16:creationId xmlns:a16="http://schemas.microsoft.com/office/drawing/2014/main" id="{51370275-17BD-42A9-8371-6F3B8901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88" y="343693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" name="Rectangle 181">
              <a:extLst>
                <a:ext uri="{FF2B5EF4-FFF2-40B4-BE49-F238E27FC236}">
                  <a16:creationId xmlns:a16="http://schemas.microsoft.com/office/drawing/2014/main" id="{300D870A-1DA9-4AB1-A0BE-8B9A765A5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13" y="365601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2" name="Rectangle 182">
              <a:extLst>
                <a:ext uri="{FF2B5EF4-FFF2-40B4-BE49-F238E27FC236}">
                  <a16:creationId xmlns:a16="http://schemas.microsoft.com/office/drawing/2014/main" id="{85C5EEB6-6ACA-4D89-900F-0149014E4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350202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3" name="Rectangle 183">
              <a:extLst>
                <a:ext uri="{FF2B5EF4-FFF2-40B4-BE49-F238E27FC236}">
                  <a16:creationId xmlns:a16="http://schemas.microsoft.com/office/drawing/2014/main" id="{5BC68C18-EF0F-4236-9FCA-157B30EE4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863" y="318452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4" name="Rectangle 184">
              <a:extLst>
                <a:ext uri="{FF2B5EF4-FFF2-40B4-BE49-F238E27FC236}">
                  <a16:creationId xmlns:a16="http://schemas.microsoft.com/office/drawing/2014/main" id="{85C24614-52FE-4887-AB67-26F474DEE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305176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5" name="Rectangle 185">
              <a:extLst>
                <a:ext uri="{FF2B5EF4-FFF2-40B4-BE49-F238E27FC236}">
                  <a16:creationId xmlns:a16="http://schemas.microsoft.com/office/drawing/2014/main" id="{3C68A23C-54AD-43AB-90C2-AFE43B123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313" y="3019426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6" name="Rectangle 186">
              <a:extLst>
                <a:ext uri="{FF2B5EF4-FFF2-40B4-BE49-F238E27FC236}">
                  <a16:creationId xmlns:a16="http://schemas.microsoft.com/office/drawing/2014/main" id="{2BB6608A-02A8-4431-BBD1-02AAE7AC3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1" y="3403601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7" name="Rectangle 187">
              <a:extLst>
                <a:ext uri="{FF2B5EF4-FFF2-40B4-BE49-F238E27FC236}">
                  <a16:creationId xmlns:a16="http://schemas.microsoft.com/office/drawing/2014/main" id="{8EEB7D39-568A-472F-A2C9-D34138EB5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063" y="350202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8" name="Rectangle 188">
              <a:extLst>
                <a:ext uri="{FF2B5EF4-FFF2-40B4-BE49-F238E27FC236}">
                  <a16:creationId xmlns:a16="http://schemas.microsoft.com/office/drawing/2014/main" id="{8F7553B0-A51A-4D7A-8FB4-0F72E7A60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353536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9" name="Rectangle 189">
              <a:extLst>
                <a:ext uri="{FF2B5EF4-FFF2-40B4-BE49-F238E27FC236}">
                  <a16:creationId xmlns:a16="http://schemas.microsoft.com/office/drawing/2014/main" id="{B18D9780-688B-445E-8FCA-FDBBCE6AA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13" y="2889251"/>
              <a:ext cx="22225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0" name="Rectangle 190">
              <a:extLst>
                <a:ext uri="{FF2B5EF4-FFF2-40B4-BE49-F238E27FC236}">
                  <a16:creationId xmlns:a16="http://schemas.microsoft.com/office/drawing/2014/main" id="{EB39EF0A-12B3-49DB-888F-2D9AF0AD4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26" y="3206751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" name="Rectangle 191">
              <a:extLst>
                <a:ext uri="{FF2B5EF4-FFF2-40B4-BE49-F238E27FC236}">
                  <a16:creationId xmlns:a16="http://schemas.microsoft.com/office/drawing/2014/main" id="{AC72C677-523C-4559-9C3C-B6CD09B7E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851" y="3041651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2" name="Rectangle 192">
              <a:extLst>
                <a:ext uri="{FF2B5EF4-FFF2-40B4-BE49-F238E27FC236}">
                  <a16:creationId xmlns:a16="http://schemas.microsoft.com/office/drawing/2014/main" id="{3884F53D-DE29-460D-BB6E-5185A1B10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488" y="286702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3" name="Rectangle 193">
              <a:extLst>
                <a:ext uri="{FF2B5EF4-FFF2-40B4-BE49-F238E27FC236}">
                  <a16:creationId xmlns:a16="http://schemas.microsoft.com/office/drawing/2014/main" id="{50C51BD6-7E78-4FA0-8A59-CCF7A8811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713" y="2998789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4" name="Rectangle 194">
              <a:extLst>
                <a:ext uri="{FF2B5EF4-FFF2-40B4-BE49-F238E27FC236}">
                  <a16:creationId xmlns:a16="http://schemas.microsoft.com/office/drawing/2014/main" id="{41B41612-E142-4EFF-B74C-6BCFCB5DB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938" y="3633789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5" name="Rectangle 195">
              <a:extLst>
                <a:ext uri="{FF2B5EF4-FFF2-40B4-BE49-F238E27FC236}">
                  <a16:creationId xmlns:a16="http://schemas.microsoft.com/office/drawing/2014/main" id="{95A4C8EA-6D3A-4AF2-9E97-8C720B2C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163" y="269081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6" name="Rectangle 196">
              <a:extLst>
                <a:ext uri="{FF2B5EF4-FFF2-40B4-BE49-F238E27FC236}">
                  <a16:creationId xmlns:a16="http://schemas.microsoft.com/office/drawing/2014/main" id="{001BB935-279D-4EE2-8EFD-A657D7DA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388" y="3305176"/>
              <a:ext cx="31750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7" name="Rectangle 197">
              <a:extLst>
                <a:ext uri="{FF2B5EF4-FFF2-40B4-BE49-F238E27FC236}">
                  <a16:creationId xmlns:a16="http://schemas.microsoft.com/office/drawing/2014/main" id="{AF592F24-785C-41C4-A0A7-0E0C71A91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6" y="353536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8" name="Rectangle 198">
              <a:extLst>
                <a:ext uri="{FF2B5EF4-FFF2-40B4-BE49-F238E27FC236}">
                  <a16:creationId xmlns:a16="http://schemas.microsoft.com/office/drawing/2014/main" id="{28FA4337-A808-43AE-BDB5-7B51400C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138" y="3490914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9" name="Rectangle 199">
              <a:extLst>
                <a:ext uri="{FF2B5EF4-FFF2-40B4-BE49-F238E27FC236}">
                  <a16:creationId xmlns:a16="http://schemas.microsoft.com/office/drawing/2014/main" id="{D5946824-4BF7-46E4-85EA-027FB93C1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363" y="330517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0" name="Rectangle 200">
              <a:extLst>
                <a:ext uri="{FF2B5EF4-FFF2-40B4-BE49-F238E27FC236}">
                  <a16:creationId xmlns:a16="http://schemas.microsoft.com/office/drawing/2014/main" id="{3DDA5873-45C3-43EE-9621-45D670629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588" y="350202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1" name="Rectangle 201">
              <a:extLst>
                <a:ext uri="{FF2B5EF4-FFF2-40B4-BE49-F238E27FC236}">
                  <a16:creationId xmlns:a16="http://schemas.microsoft.com/office/drawing/2014/main" id="{20BF22C3-5AC4-4237-9BD9-3E37A0210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13" y="2889251"/>
              <a:ext cx="33338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2" name="Rectangle 202">
              <a:extLst>
                <a:ext uri="{FF2B5EF4-FFF2-40B4-BE49-F238E27FC236}">
                  <a16:creationId xmlns:a16="http://schemas.microsoft.com/office/drawing/2014/main" id="{25691414-D170-4280-B386-B1BAC4A77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3448051"/>
              <a:ext cx="31750" cy="317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3" name="Rectangle 203">
              <a:extLst>
                <a:ext uri="{FF2B5EF4-FFF2-40B4-BE49-F238E27FC236}">
                  <a16:creationId xmlns:a16="http://schemas.microsoft.com/office/drawing/2014/main" id="{8BAAF584-D43D-4218-B869-996A1A46A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676" y="3260726"/>
              <a:ext cx="33338" cy="44450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4" name="Rectangle 204">
              <a:extLst>
                <a:ext uri="{FF2B5EF4-FFF2-40B4-BE49-F238E27FC236}">
                  <a16:creationId xmlns:a16="http://schemas.microsoft.com/office/drawing/2014/main" id="{CEB60830-50AA-4D27-A32F-C7D108CA4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1" y="2263776"/>
              <a:ext cx="33338" cy="33338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11" name="Group 406">
              <a:extLst>
                <a:ext uri="{FF2B5EF4-FFF2-40B4-BE49-F238E27FC236}">
                  <a16:creationId xmlns:a16="http://schemas.microsoft.com/office/drawing/2014/main" id="{99055DEB-C2C2-4BA5-905E-A897D9019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2038" y="2581276"/>
              <a:ext cx="3671888" cy="2116138"/>
              <a:chOff x="669" y="1626"/>
              <a:chExt cx="2313" cy="1333"/>
            </a:xfrm>
          </p:grpSpPr>
          <p:sp>
            <p:nvSpPr>
              <p:cNvPr id="85" name="Rectangle 206">
                <a:extLst>
                  <a:ext uri="{FF2B5EF4-FFF2-40B4-BE49-F238E27FC236}">
                    <a16:creationId xmlns:a16="http://schemas.microsoft.com/office/drawing/2014/main" id="{6CCA6B54-157C-4037-B1F5-743A710AC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" y="2255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" name="Rectangle 207">
                <a:extLst>
                  <a:ext uri="{FF2B5EF4-FFF2-40B4-BE49-F238E27FC236}">
                    <a16:creationId xmlns:a16="http://schemas.microsoft.com/office/drawing/2014/main" id="{29371EEF-0322-42FD-B279-9D9B7BC17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" y="2130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" name="Rectangle 208">
                <a:extLst>
                  <a:ext uri="{FF2B5EF4-FFF2-40B4-BE49-F238E27FC236}">
                    <a16:creationId xmlns:a16="http://schemas.microsoft.com/office/drawing/2014/main" id="{BEA38CBF-FB3B-442F-8DCF-4EA0538D4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2220"/>
                <a:ext cx="20" cy="2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" name="Rectangle 209">
                <a:extLst>
                  <a:ext uri="{FF2B5EF4-FFF2-40B4-BE49-F238E27FC236}">
                    <a16:creationId xmlns:a16="http://schemas.microsoft.com/office/drawing/2014/main" id="{27049A7C-6757-41C0-9444-AE7DFD58E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" y="2165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" name="Rectangle 210">
                <a:extLst>
                  <a:ext uri="{FF2B5EF4-FFF2-40B4-BE49-F238E27FC236}">
                    <a16:creationId xmlns:a16="http://schemas.microsoft.com/office/drawing/2014/main" id="{23EAF766-798E-4818-A6E4-E8A85784C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" y="2448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" name="Rectangle 211">
                <a:extLst>
                  <a:ext uri="{FF2B5EF4-FFF2-40B4-BE49-F238E27FC236}">
                    <a16:creationId xmlns:a16="http://schemas.microsoft.com/office/drawing/2014/main" id="{ABD2EAC0-263B-4A84-824B-87923E3D7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2413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" name="Rectangle 212">
                <a:extLst>
                  <a:ext uri="{FF2B5EF4-FFF2-40B4-BE49-F238E27FC236}">
                    <a16:creationId xmlns:a16="http://schemas.microsoft.com/office/drawing/2014/main" id="{D70E1A3C-62B1-41D2-853C-F6809C849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027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" name="Rectangle 213">
                <a:extLst>
                  <a:ext uri="{FF2B5EF4-FFF2-40B4-BE49-F238E27FC236}">
                    <a16:creationId xmlns:a16="http://schemas.microsoft.com/office/drawing/2014/main" id="{74393157-95BE-4442-B06A-673FB3C29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" y="1992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" name="Rectangle 214">
                <a:extLst>
                  <a:ext uri="{FF2B5EF4-FFF2-40B4-BE49-F238E27FC236}">
                    <a16:creationId xmlns:a16="http://schemas.microsoft.com/office/drawing/2014/main" id="{D80EB846-D241-46F5-8506-2911DD7E0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2358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" name="Rectangle 215">
                <a:extLst>
                  <a:ext uri="{FF2B5EF4-FFF2-40B4-BE49-F238E27FC236}">
                    <a16:creationId xmlns:a16="http://schemas.microsoft.com/office/drawing/2014/main" id="{A6C05FAB-B092-47DD-9D11-951D6A5C3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" y="2386"/>
                <a:ext cx="21" cy="27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" name="Rectangle 216">
                <a:extLst>
                  <a:ext uri="{FF2B5EF4-FFF2-40B4-BE49-F238E27FC236}">
                    <a16:creationId xmlns:a16="http://schemas.microsoft.com/office/drawing/2014/main" id="{403935AC-D29B-4608-91D7-954E6E341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" y="2379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" name="Rectangle 217">
                <a:extLst>
                  <a:ext uri="{FF2B5EF4-FFF2-40B4-BE49-F238E27FC236}">
                    <a16:creationId xmlns:a16="http://schemas.microsoft.com/office/drawing/2014/main" id="{C617956C-486A-4DF9-A1D7-F75A720F2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2496"/>
                <a:ext cx="21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" name="Rectangle 218">
                <a:extLst>
                  <a:ext uri="{FF2B5EF4-FFF2-40B4-BE49-F238E27FC236}">
                    <a16:creationId xmlns:a16="http://schemas.microsoft.com/office/drawing/2014/main" id="{B6F11EF4-1C09-4E8B-AA63-9E759D1F5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" y="2565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" name="Rectangle 219">
                <a:extLst>
                  <a:ext uri="{FF2B5EF4-FFF2-40B4-BE49-F238E27FC236}">
                    <a16:creationId xmlns:a16="http://schemas.microsoft.com/office/drawing/2014/main" id="{3204B1C5-F3F6-4D2B-8353-199CF674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" y="2289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" name="Rectangle 220">
                <a:extLst>
                  <a:ext uri="{FF2B5EF4-FFF2-40B4-BE49-F238E27FC236}">
                    <a16:creationId xmlns:a16="http://schemas.microsoft.com/office/drawing/2014/main" id="{9E1A5D6D-0BA0-4757-97D5-8BA05D889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" y="2179"/>
                <a:ext cx="20" cy="27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" name="Rectangle 221">
                <a:extLst>
                  <a:ext uri="{FF2B5EF4-FFF2-40B4-BE49-F238E27FC236}">
                    <a16:creationId xmlns:a16="http://schemas.microsoft.com/office/drawing/2014/main" id="{F6B454A7-76E5-4554-9411-0C729531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0" y="2068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" name="Rectangle 222">
                <a:extLst>
                  <a:ext uri="{FF2B5EF4-FFF2-40B4-BE49-F238E27FC236}">
                    <a16:creationId xmlns:a16="http://schemas.microsoft.com/office/drawing/2014/main" id="{3A6BDC4B-C942-435D-9268-23670CCC8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" y="2365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" name="Rectangle 223">
                <a:extLst>
                  <a:ext uri="{FF2B5EF4-FFF2-40B4-BE49-F238E27FC236}">
                    <a16:creationId xmlns:a16="http://schemas.microsoft.com/office/drawing/2014/main" id="{4BE31FCB-F9E8-4652-8D83-61403810C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" y="2503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" name="Rectangle 224">
                <a:extLst>
                  <a:ext uri="{FF2B5EF4-FFF2-40B4-BE49-F238E27FC236}">
                    <a16:creationId xmlns:a16="http://schemas.microsoft.com/office/drawing/2014/main" id="{02788D85-BB68-4DA6-BE85-627F155A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" y="2420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" name="Rectangle 225">
                <a:extLst>
                  <a:ext uri="{FF2B5EF4-FFF2-40B4-BE49-F238E27FC236}">
                    <a16:creationId xmlns:a16="http://schemas.microsoft.com/office/drawing/2014/main" id="{D8864087-DA4D-40B5-951B-465FF1379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2" y="2379"/>
                <a:ext cx="14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" name="Rectangle 226">
                <a:extLst>
                  <a:ext uri="{FF2B5EF4-FFF2-40B4-BE49-F238E27FC236}">
                    <a16:creationId xmlns:a16="http://schemas.microsoft.com/office/drawing/2014/main" id="{FD32C527-C8B9-4ECC-AD79-1DE21F0AC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" y="2897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" name="Rectangle 227">
                <a:extLst>
                  <a:ext uri="{FF2B5EF4-FFF2-40B4-BE49-F238E27FC236}">
                    <a16:creationId xmlns:a16="http://schemas.microsoft.com/office/drawing/2014/main" id="{220B89BC-B9E9-4F96-804A-E6E998C59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041"/>
                <a:ext cx="21" cy="13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" name="Rectangle 228">
                <a:extLst>
                  <a:ext uri="{FF2B5EF4-FFF2-40B4-BE49-F238E27FC236}">
                    <a16:creationId xmlns:a16="http://schemas.microsoft.com/office/drawing/2014/main" id="{9279B50C-F1B6-45CC-9676-796A0C544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" y="2137"/>
                <a:ext cx="21" cy="2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" name="Rectangle 229">
                <a:extLst>
                  <a:ext uri="{FF2B5EF4-FFF2-40B4-BE49-F238E27FC236}">
                    <a16:creationId xmlns:a16="http://schemas.microsoft.com/office/drawing/2014/main" id="{72CFD96B-51DD-48CC-9C47-B3E9C7423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" y="2303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" name="Rectangle 230">
                <a:extLst>
                  <a:ext uri="{FF2B5EF4-FFF2-40B4-BE49-F238E27FC236}">
                    <a16:creationId xmlns:a16="http://schemas.microsoft.com/office/drawing/2014/main" id="{F1F75E68-4ACC-4E77-A97F-6C9C34053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2296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" name="Rectangle 231">
                <a:extLst>
                  <a:ext uri="{FF2B5EF4-FFF2-40B4-BE49-F238E27FC236}">
                    <a16:creationId xmlns:a16="http://schemas.microsoft.com/office/drawing/2014/main" id="{8A9A5F3B-8C4D-420E-869E-8B37E2BC3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" y="2206"/>
                <a:ext cx="21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" name="Rectangle 232">
                <a:extLst>
                  <a:ext uri="{FF2B5EF4-FFF2-40B4-BE49-F238E27FC236}">
                    <a16:creationId xmlns:a16="http://schemas.microsoft.com/office/drawing/2014/main" id="{A4F4A27B-0121-4158-9182-964445B97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427"/>
                <a:ext cx="21" cy="2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" name="Rectangle 233">
                <a:extLst>
                  <a:ext uri="{FF2B5EF4-FFF2-40B4-BE49-F238E27FC236}">
                    <a16:creationId xmlns:a16="http://schemas.microsoft.com/office/drawing/2014/main" id="{6D4F6271-F4A2-47A3-B1E9-E4278CF99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2082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" name="Rectangle 234">
                <a:extLst>
                  <a:ext uri="{FF2B5EF4-FFF2-40B4-BE49-F238E27FC236}">
                    <a16:creationId xmlns:a16="http://schemas.microsoft.com/office/drawing/2014/main" id="{B650F461-81A6-41EC-A8A0-62B094EAE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" y="2117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" name="Rectangle 235">
                <a:extLst>
                  <a:ext uri="{FF2B5EF4-FFF2-40B4-BE49-F238E27FC236}">
                    <a16:creationId xmlns:a16="http://schemas.microsoft.com/office/drawing/2014/main" id="{1C461F9C-B5DD-48EA-8793-03E21152E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18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" name="Rectangle 236">
                <a:extLst>
                  <a:ext uri="{FF2B5EF4-FFF2-40B4-BE49-F238E27FC236}">
                    <a16:creationId xmlns:a16="http://schemas.microsoft.com/office/drawing/2014/main" id="{F21AD0F5-4C35-4F17-BC49-9A024396B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" y="2054"/>
                <a:ext cx="20" cy="2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" name="Rectangle 237">
                <a:extLst>
                  <a:ext uri="{FF2B5EF4-FFF2-40B4-BE49-F238E27FC236}">
                    <a16:creationId xmlns:a16="http://schemas.microsoft.com/office/drawing/2014/main" id="{99E25E9E-F9E0-4A40-995F-EA2C815B4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" y="2241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" name="Rectangle 238">
                <a:extLst>
                  <a:ext uri="{FF2B5EF4-FFF2-40B4-BE49-F238E27FC236}">
                    <a16:creationId xmlns:a16="http://schemas.microsoft.com/office/drawing/2014/main" id="{2A4204A1-6335-4B8E-A0CB-9166383F8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144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" name="Rectangle 239">
                <a:extLst>
                  <a:ext uri="{FF2B5EF4-FFF2-40B4-BE49-F238E27FC236}">
                    <a16:creationId xmlns:a16="http://schemas.microsoft.com/office/drawing/2014/main" id="{13118D68-3EF9-4109-A699-2682F75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6" y="2020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" name="Rectangle 240">
                <a:extLst>
                  <a:ext uri="{FF2B5EF4-FFF2-40B4-BE49-F238E27FC236}">
                    <a16:creationId xmlns:a16="http://schemas.microsoft.com/office/drawing/2014/main" id="{351A297E-5228-45B8-97E4-EF5A17B9C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2524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" name="Rectangle 241">
                <a:extLst>
                  <a:ext uri="{FF2B5EF4-FFF2-40B4-BE49-F238E27FC236}">
                    <a16:creationId xmlns:a16="http://schemas.microsoft.com/office/drawing/2014/main" id="{056E298B-5F4F-4897-87FD-89F9E8CA3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2234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" name="Rectangle 242">
                <a:extLst>
                  <a:ext uri="{FF2B5EF4-FFF2-40B4-BE49-F238E27FC236}">
                    <a16:creationId xmlns:a16="http://schemas.microsoft.com/office/drawing/2014/main" id="{775B4FE2-9BBF-4E56-9158-4872A768F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" y="2289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" name="Rectangle 243">
                <a:extLst>
                  <a:ext uri="{FF2B5EF4-FFF2-40B4-BE49-F238E27FC236}">
                    <a16:creationId xmlns:a16="http://schemas.microsoft.com/office/drawing/2014/main" id="{4FE67398-C698-4BAF-920F-8FE51E591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351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3" name="Rectangle 244">
                <a:extLst>
                  <a:ext uri="{FF2B5EF4-FFF2-40B4-BE49-F238E27FC236}">
                    <a16:creationId xmlns:a16="http://schemas.microsoft.com/office/drawing/2014/main" id="{A70628A8-2598-4291-BDEE-CA7BFA415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2" y="2117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4" name="Rectangle 245">
                <a:extLst>
                  <a:ext uri="{FF2B5EF4-FFF2-40B4-BE49-F238E27FC236}">
                    <a16:creationId xmlns:a16="http://schemas.microsoft.com/office/drawing/2014/main" id="{E38FF483-C19B-416E-BD21-ED06E71B9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2627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5" name="Rectangle 246">
                <a:extLst>
                  <a:ext uri="{FF2B5EF4-FFF2-40B4-BE49-F238E27FC236}">
                    <a16:creationId xmlns:a16="http://schemas.microsoft.com/office/drawing/2014/main" id="{87183CAE-7954-4DC6-A7A2-A48146137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324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6" name="Rectangle 247">
                <a:extLst>
                  <a:ext uri="{FF2B5EF4-FFF2-40B4-BE49-F238E27FC236}">
                    <a16:creationId xmlns:a16="http://schemas.microsoft.com/office/drawing/2014/main" id="{057CDE16-C1B8-469A-8B2B-B880408CC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089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7" name="Rectangle 248">
                <a:extLst>
                  <a:ext uri="{FF2B5EF4-FFF2-40B4-BE49-F238E27FC236}">
                    <a16:creationId xmlns:a16="http://schemas.microsoft.com/office/drawing/2014/main" id="{F9E4B468-31EF-4BBF-8524-FDD227F6B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455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8" name="Rectangle 249">
                <a:extLst>
                  <a:ext uri="{FF2B5EF4-FFF2-40B4-BE49-F238E27FC236}">
                    <a16:creationId xmlns:a16="http://schemas.microsoft.com/office/drawing/2014/main" id="{59B95AA7-D34E-4E57-8565-B9ECEA2C3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2365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9" name="Rectangle 250">
                <a:extLst>
                  <a:ext uri="{FF2B5EF4-FFF2-40B4-BE49-F238E27FC236}">
                    <a16:creationId xmlns:a16="http://schemas.microsoft.com/office/drawing/2014/main" id="{AF35810D-256C-4255-8998-F68EB5AD0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2710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0" name="Rectangle 251">
                <a:extLst>
                  <a:ext uri="{FF2B5EF4-FFF2-40B4-BE49-F238E27FC236}">
                    <a16:creationId xmlns:a16="http://schemas.microsoft.com/office/drawing/2014/main" id="{4F529CAA-F97A-4417-84C5-379007C5C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2089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1" name="Rectangle 252">
                <a:extLst>
                  <a:ext uri="{FF2B5EF4-FFF2-40B4-BE49-F238E27FC236}">
                    <a16:creationId xmlns:a16="http://schemas.microsoft.com/office/drawing/2014/main" id="{9C54485C-2874-42BA-A3D9-39895640F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6" y="1992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2" name="Rectangle 253">
                <a:extLst>
                  <a:ext uri="{FF2B5EF4-FFF2-40B4-BE49-F238E27FC236}">
                    <a16:creationId xmlns:a16="http://schemas.microsoft.com/office/drawing/2014/main" id="{8A0C1E42-32DD-4917-9DC5-5693ED6AC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165"/>
                <a:ext cx="21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3" name="Rectangle 254">
                <a:extLst>
                  <a:ext uri="{FF2B5EF4-FFF2-40B4-BE49-F238E27FC236}">
                    <a16:creationId xmlns:a16="http://schemas.microsoft.com/office/drawing/2014/main" id="{5F20D28F-584C-438A-81DA-F74EEB7E8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4" y="1847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" name="Rectangle 255">
                <a:extLst>
                  <a:ext uri="{FF2B5EF4-FFF2-40B4-BE49-F238E27FC236}">
                    <a16:creationId xmlns:a16="http://schemas.microsoft.com/office/drawing/2014/main" id="{9DD29B1E-87BB-445F-88B8-536F08122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2234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5" name="Rectangle 256">
                <a:extLst>
                  <a:ext uri="{FF2B5EF4-FFF2-40B4-BE49-F238E27FC236}">
                    <a16:creationId xmlns:a16="http://schemas.microsoft.com/office/drawing/2014/main" id="{21DA7DAE-1491-473A-85CA-4C95B3F7E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2303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6" name="Rectangle 257">
                <a:extLst>
                  <a:ext uri="{FF2B5EF4-FFF2-40B4-BE49-F238E27FC236}">
                    <a16:creationId xmlns:a16="http://schemas.microsoft.com/office/drawing/2014/main" id="{20A55BCD-75CC-4BCF-B8F0-76C5FDA2C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" y="1999"/>
                <a:ext cx="21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7" name="Rectangle 258">
                <a:extLst>
                  <a:ext uri="{FF2B5EF4-FFF2-40B4-BE49-F238E27FC236}">
                    <a16:creationId xmlns:a16="http://schemas.microsoft.com/office/drawing/2014/main" id="{46F77717-9111-41AF-A8D1-CE1DFEB87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6" y="1833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8" name="Rectangle 259">
                <a:extLst>
                  <a:ext uri="{FF2B5EF4-FFF2-40B4-BE49-F238E27FC236}">
                    <a16:creationId xmlns:a16="http://schemas.microsoft.com/office/drawing/2014/main" id="{A8C942A4-CD52-4279-BA90-40AB5DE7D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" y="2186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9" name="Rectangle 260">
                <a:extLst>
                  <a:ext uri="{FF2B5EF4-FFF2-40B4-BE49-F238E27FC236}">
                    <a16:creationId xmlns:a16="http://schemas.microsoft.com/office/drawing/2014/main" id="{29B18AE3-07C6-4256-BBF7-D8FA019F7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096"/>
                <a:ext cx="21" cy="27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0" name="Rectangle 261">
                <a:extLst>
                  <a:ext uri="{FF2B5EF4-FFF2-40B4-BE49-F238E27FC236}">
                    <a16:creationId xmlns:a16="http://schemas.microsoft.com/office/drawing/2014/main" id="{6164DC48-2394-4A81-8E2C-CF038DE3A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2165"/>
                <a:ext cx="21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1" name="Rectangle 262">
                <a:extLst>
                  <a:ext uri="{FF2B5EF4-FFF2-40B4-BE49-F238E27FC236}">
                    <a16:creationId xmlns:a16="http://schemas.microsoft.com/office/drawing/2014/main" id="{C4B8000B-9F6E-4539-BB4D-5FAAEAFF4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130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2" name="Rectangle 263">
                <a:extLst>
                  <a:ext uri="{FF2B5EF4-FFF2-40B4-BE49-F238E27FC236}">
                    <a16:creationId xmlns:a16="http://schemas.microsoft.com/office/drawing/2014/main" id="{ADEBB0AB-14C9-470C-A033-3C298637D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" y="2020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3" name="Rectangle 264">
                <a:extLst>
                  <a:ext uri="{FF2B5EF4-FFF2-40B4-BE49-F238E27FC236}">
                    <a16:creationId xmlns:a16="http://schemas.microsoft.com/office/drawing/2014/main" id="{0E921A40-FAEC-4B35-ACBB-705A6B19E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3" y="1709"/>
                <a:ext cx="13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4" name="Rectangle 265">
                <a:extLst>
                  <a:ext uri="{FF2B5EF4-FFF2-40B4-BE49-F238E27FC236}">
                    <a16:creationId xmlns:a16="http://schemas.microsoft.com/office/drawing/2014/main" id="{8C715CD2-FF7E-4A28-AB0A-1FADD53AE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" y="2268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5" name="Rectangle 266">
                <a:extLst>
                  <a:ext uri="{FF2B5EF4-FFF2-40B4-BE49-F238E27FC236}">
                    <a16:creationId xmlns:a16="http://schemas.microsoft.com/office/drawing/2014/main" id="{D33290BD-D727-4DC2-8FD4-8090C946D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2179"/>
                <a:ext cx="21" cy="27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6" name="Rectangle 267">
                <a:extLst>
                  <a:ext uri="{FF2B5EF4-FFF2-40B4-BE49-F238E27FC236}">
                    <a16:creationId xmlns:a16="http://schemas.microsoft.com/office/drawing/2014/main" id="{D6E13964-2050-4698-B4B4-FB8D82EA8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" y="2462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7" name="Rectangle 268">
                <a:extLst>
                  <a:ext uri="{FF2B5EF4-FFF2-40B4-BE49-F238E27FC236}">
                    <a16:creationId xmlns:a16="http://schemas.microsoft.com/office/drawing/2014/main" id="{1B7E779F-3F2B-4C38-AC5F-41FB48212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303"/>
                <a:ext cx="21" cy="28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8" name="Rectangle 269">
                <a:extLst>
                  <a:ext uri="{FF2B5EF4-FFF2-40B4-BE49-F238E27FC236}">
                    <a16:creationId xmlns:a16="http://schemas.microsoft.com/office/drawing/2014/main" id="{AAF88256-7974-478B-9BA6-B60AF083A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9" y="1951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" name="Rectangle 270">
                <a:extLst>
                  <a:ext uri="{FF2B5EF4-FFF2-40B4-BE49-F238E27FC236}">
                    <a16:creationId xmlns:a16="http://schemas.microsoft.com/office/drawing/2014/main" id="{0174E625-AB13-4B58-90B5-E4FFE4B1B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2110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0" name="Rectangle 271">
                <a:extLst>
                  <a:ext uri="{FF2B5EF4-FFF2-40B4-BE49-F238E27FC236}">
                    <a16:creationId xmlns:a16="http://schemas.microsoft.com/office/drawing/2014/main" id="{6B20FD17-00A0-4679-873D-C9F5863E0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3" y="2061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" name="Rectangle 272">
                <a:extLst>
                  <a:ext uri="{FF2B5EF4-FFF2-40B4-BE49-F238E27FC236}">
                    <a16:creationId xmlns:a16="http://schemas.microsoft.com/office/drawing/2014/main" id="{31FD9039-0591-4529-9E88-058F29096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" y="2255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2" name="Rectangle 273">
                <a:extLst>
                  <a:ext uri="{FF2B5EF4-FFF2-40B4-BE49-F238E27FC236}">
                    <a16:creationId xmlns:a16="http://schemas.microsoft.com/office/drawing/2014/main" id="{4E5510E7-A037-4869-8280-C40E19B77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2337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3" name="Rectangle 274">
                <a:extLst>
                  <a:ext uri="{FF2B5EF4-FFF2-40B4-BE49-F238E27FC236}">
                    <a16:creationId xmlns:a16="http://schemas.microsoft.com/office/drawing/2014/main" id="{BA0582AF-4A53-4E0C-924B-28C1EA081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641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4" name="Rectangle 275">
                <a:extLst>
                  <a:ext uri="{FF2B5EF4-FFF2-40B4-BE49-F238E27FC236}">
                    <a16:creationId xmlns:a16="http://schemas.microsoft.com/office/drawing/2014/main" id="{0418CA06-8783-4B63-AF71-2BFA875A2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2082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5" name="Rectangle 276">
                <a:extLst>
                  <a:ext uri="{FF2B5EF4-FFF2-40B4-BE49-F238E27FC236}">
                    <a16:creationId xmlns:a16="http://schemas.microsoft.com/office/drawing/2014/main" id="{A58A3A9C-61D8-4E06-9218-2D5FAB994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709"/>
                <a:ext cx="21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6" name="Rectangle 277">
                <a:extLst>
                  <a:ext uri="{FF2B5EF4-FFF2-40B4-BE49-F238E27FC236}">
                    <a16:creationId xmlns:a16="http://schemas.microsoft.com/office/drawing/2014/main" id="{18CA7247-3CE4-4149-96C1-45F7125CC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" y="2324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7" name="Rectangle 278">
                <a:extLst>
                  <a:ext uri="{FF2B5EF4-FFF2-40B4-BE49-F238E27FC236}">
                    <a16:creationId xmlns:a16="http://schemas.microsoft.com/office/drawing/2014/main" id="{FB8B735C-31DA-403A-BB73-006DBEF42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2241"/>
                <a:ext cx="28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8" name="Rectangle 279">
                <a:extLst>
                  <a:ext uri="{FF2B5EF4-FFF2-40B4-BE49-F238E27FC236}">
                    <a16:creationId xmlns:a16="http://schemas.microsoft.com/office/drawing/2014/main" id="{DB548551-D887-49C0-BBEB-148201801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2268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9" name="Rectangle 280">
                <a:extLst>
                  <a:ext uri="{FF2B5EF4-FFF2-40B4-BE49-F238E27FC236}">
                    <a16:creationId xmlns:a16="http://schemas.microsoft.com/office/drawing/2014/main" id="{4CC4B01B-EE97-49C0-A79E-412549F5B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054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0" name="Rectangle 281">
                <a:extLst>
                  <a:ext uri="{FF2B5EF4-FFF2-40B4-BE49-F238E27FC236}">
                    <a16:creationId xmlns:a16="http://schemas.microsoft.com/office/drawing/2014/main" id="{00838437-AE52-4A6F-9AA7-95DAEF9A6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6" y="2096"/>
                <a:ext cx="21" cy="27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1" name="Rectangle 282">
                <a:extLst>
                  <a:ext uri="{FF2B5EF4-FFF2-40B4-BE49-F238E27FC236}">
                    <a16:creationId xmlns:a16="http://schemas.microsoft.com/office/drawing/2014/main" id="{078A518D-2E16-425C-8FFC-F0BFA1438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1647"/>
                <a:ext cx="20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2" name="Rectangle 283">
                <a:extLst>
                  <a:ext uri="{FF2B5EF4-FFF2-40B4-BE49-F238E27FC236}">
                    <a16:creationId xmlns:a16="http://schemas.microsoft.com/office/drawing/2014/main" id="{F680E190-6704-4810-BF91-B48121601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2317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" name="Rectangle 284">
                <a:extLst>
                  <a:ext uri="{FF2B5EF4-FFF2-40B4-BE49-F238E27FC236}">
                    <a16:creationId xmlns:a16="http://schemas.microsoft.com/office/drawing/2014/main" id="{00A88E6C-68CC-451E-8569-6F2C1D35C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8" y="2165"/>
                <a:ext cx="21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4" name="Rectangle 285">
                <a:extLst>
                  <a:ext uri="{FF2B5EF4-FFF2-40B4-BE49-F238E27FC236}">
                    <a16:creationId xmlns:a16="http://schemas.microsoft.com/office/drawing/2014/main" id="{B0142B17-7FC2-4022-AB31-AC3DD760F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9" y="2179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5" name="Rectangle 286">
                <a:extLst>
                  <a:ext uri="{FF2B5EF4-FFF2-40B4-BE49-F238E27FC236}">
                    <a16:creationId xmlns:a16="http://schemas.microsoft.com/office/drawing/2014/main" id="{35932F6C-FB4D-4136-80C3-965B1EEA4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" y="2607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6" name="Rectangle 287">
                <a:extLst>
                  <a:ext uri="{FF2B5EF4-FFF2-40B4-BE49-F238E27FC236}">
                    <a16:creationId xmlns:a16="http://schemas.microsoft.com/office/drawing/2014/main" id="{74422F80-D4AD-4024-A6B2-DA8A7B9A5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6" y="2469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7" name="Rectangle 288">
                <a:extLst>
                  <a:ext uri="{FF2B5EF4-FFF2-40B4-BE49-F238E27FC236}">
                    <a16:creationId xmlns:a16="http://schemas.microsoft.com/office/drawing/2014/main" id="{5564420F-9BB3-41A6-BD94-9AB6108DB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2331"/>
                <a:ext cx="21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8" name="Rectangle 289">
                <a:extLst>
                  <a:ext uri="{FF2B5EF4-FFF2-40B4-BE49-F238E27FC236}">
                    <a16:creationId xmlns:a16="http://schemas.microsoft.com/office/drawing/2014/main" id="{C34EEFBE-7BF6-4968-9259-D4258B926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" y="2275"/>
                <a:ext cx="21" cy="21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9" name="Rectangle 290">
                <a:extLst>
                  <a:ext uri="{FF2B5EF4-FFF2-40B4-BE49-F238E27FC236}">
                    <a16:creationId xmlns:a16="http://schemas.microsoft.com/office/drawing/2014/main" id="{EEDF98CA-842E-47EE-B97A-6ED298D39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2027"/>
                <a:ext cx="20" cy="20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0" name="Rectangle 291">
                <a:extLst>
                  <a:ext uri="{FF2B5EF4-FFF2-40B4-BE49-F238E27FC236}">
                    <a16:creationId xmlns:a16="http://schemas.microsoft.com/office/drawing/2014/main" id="{960AEAE2-56C6-4117-9415-2E5D9065C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2165"/>
                <a:ext cx="20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1" name="Rectangle 292">
                <a:extLst>
                  <a:ext uri="{FF2B5EF4-FFF2-40B4-BE49-F238E27FC236}">
                    <a16:creationId xmlns:a16="http://schemas.microsoft.com/office/drawing/2014/main" id="{8E1540AD-9152-4060-9FE7-77D33526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1999"/>
                <a:ext cx="20" cy="14"/>
              </a:xfrm>
              <a:prstGeom prst="rect">
                <a:avLst/>
              </a:pr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2" name="Freeform 293">
                <a:extLst>
                  <a:ext uri="{FF2B5EF4-FFF2-40B4-BE49-F238E27FC236}">
                    <a16:creationId xmlns:a16="http://schemas.microsoft.com/office/drawing/2014/main" id="{22EBDCCA-1768-4724-A7B9-FAB949E05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" y="1626"/>
                <a:ext cx="2299" cy="1319"/>
              </a:xfrm>
              <a:custGeom>
                <a:avLst/>
                <a:gdLst>
                  <a:gd name="T0" fmla="*/ 2286 w 2299"/>
                  <a:gd name="T1" fmla="*/ 553 h 1319"/>
                  <a:gd name="T2" fmla="*/ 2258 w 2299"/>
                  <a:gd name="T3" fmla="*/ 497 h 1319"/>
                  <a:gd name="T4" fmla="*/ 2210 w 2299"/>
                  <a:gd name="T5" fmla="*/ 622 h 1319"/>
                  <a:gd name="T6" fmla="*/ 2168 w 2299"/>
                  <a:gd name="T7" fmla="*/ 932 h 1319"/>
                  <a:gd name="T8" fmla="*/ 2134 w 2299"/>
                  <a:gd name="T9" fmla="*/ 615 h 1319"/>
                  <a:gd name="T10" fmla="*/ 2092 w 2299"/>
                  <a:gd name="T11" fmla="*/ 1153 h 1319"/>
                  <a:gd name="T12" fmla="*/ 2051 w 2299"/>
                  <a:gd name="T13" fmla="*/ 746 h 1319"/>
                  <a:gd name="T14" fmla="*/ 2009 w 2299"/>
                  <a:gd name="T15" fmla="*/ 560 h 1319"/>
                  <a:gd name="T16" fmla="*/ 1975 w 2299"/>
                  <a:gd name="T17" fmla="*/ 1119 h 1319"/>
                  <a:gd name="T18" fmla="*/ 1927 w 2299"/>
                  <a:gd name="T19" fmla="*/ 981 h 1319"/>
                  <a:gd name="T20" fmla="*/ 1892 w 2299"/>
                  <a:gd name="T21" fmla="*/ 718 h 1319"/>
                  <a:gd name="T22" fmla="*/ 1851 w 2299"/>
                  <a:gd name="T23" fmla="*/ 684 h 1319"/>
                  <a:gd name="T24" fmla="*/ 1809 w 2299"/>
                  <a:gd name="T25" fmla="*/ 159 h 1319"/>
                  <a:gd name="T26" fmla="*/ 1768 w 2299"/>
                  <a:gd name="T27" fmla="*/ 387 h 1319"/>
                  <a:gd name="T28" fmla="*/ 1726 w 2299"/>
                  <a:gd name="T29" fmla="*/ 1133 h 1319"/>
                  <a:gd name="T30" fmla="*/ 1678 w 2299"/>
                  <a:gd name="T31" fmla="*/ 539 h 1319"/>
                  <a:gd name="T32" fmla="*/ 1643 w 2299"/>
                  <a:gd name="T33" fmla="*/ 656 h 1319"/>
                  <a:gd name="T34" fmla="*/ 1602 w 2299"/>
                  <a:gd name="T35" fmla="*/ 456 h 1319"/>
                  <a:gd name="T36" fmla="*/ 1554 w 2299"/>
                  <a:gd name="T37" fmla="*/ 532 h 1319"/>
                  <a:gd name="T38" fmla="*/ 1512 w 2299"/>
                  <a:gd name="T39" fmla="*/ 539 h 1319"/>
                  <a:gd name="T40" fmla="*/ 1471 w 2299"/>
                  <a:gd name="T41" fmla="*/ 967 h 1319"/>
                  <a:gd name="T42" fmla="*/ 1429 w 2299"/>
                  <a:gd name="T43" fmla="*/ 518 h 1319"/>
                  <a:gd name="T44" fmla="*/ 1381 w 2299"/>
                  <a:gd name="T45" fmla="*/ 477 h 1319"/>
                  <a:gd name="T46" fmla="*/ 1346 w 2299"/>
                  <a:gd name="T47" fmla="*/ 684 h 1319"/>
                  <a:gd name="T48" fmla="*/ 1298 w 2299"/>
                  <a:gd name="T49" fmla="*/ 760 h 1319"/>
                  <a:gd name="T50" fmla="*/ 1257 w 2299"/>
                  <a:gd name="T51" fmla="*/ 228 h 1319"/>
                  <a:gd name="T52" fmla="*/ 1215 w 2299"/>
                  <a:gd name="T53" fmla="*/ 214 h 1319"/>
                  <a:gd name="T54" fmla="*/ 1167 w 2299"/>
                  <a:gd name="T55" fmla="*/ 525 h 1319"/>
                  <a:gd name="T56" fmla="*/ 1125 w 2299"/>
                  <a:gd name="T57" fmla="*/ 850 h 1319"/>
                  <a:gd name="T58" fmla="*/ 1084 w 2299"/>
                  <a:gd name="T59" fmla="*/ 401 h 1319"/>
                  <a:gd name="T60" fmla="*/ 1042 w 2299"/>
                  <a:gd name="T61" fmla="*/ 456 h 1319"/>
                  <a:gd name="T62" fmla="*/ 1001 w 2299"/>
                  <a:gd name="T63" fmla="*/ 684 h 1319"/>
                  <a:gd name="T64" fmla="*/ 960 w 2299"/>
                  <a:gd name="T65" fmla="*/ 711 h 1319"/>
                  <a:gd name="T66" fmla="*/ 918 w 2299"/>
                  <a:gd name="T67" fmla="*/ 553 h 1319"/>
                  <a:gd name="T68" fmla="*/ 877 w 2299"/>
                  <a:gd name="T69" fmla="*/ 601 h 1319"/>
                  <a:gd name="T70" fmla="*/ 828 w 2299"/>
                  <a:gd name="T71" fmla="*/ 684 h 1319"/>
                  <a:gd name="T72" fmla="*/ 787 w 2299"/>
                  <a:gd name="T73" fmla="*/ 373 h 1319"/>
                  <a:gd name="T74" fmla="*/ 752 w 2299"/>
                  <a:gd name="T75" fmla="*/ 684 h 1319"/>
                  <a:gd name="T76" fmla="*/ 711 w 2299"/>
                  <a:gd name="T77" fmla="*/ 352 h 1319"/>
                  <a:gd name="T78" fmla="*/ 676 w 2299"/>
                  <a:gd name="T79" fmla="*/ 580 h 1319"/>
                  <a:gd name="T80" fmla="*/ 635 w 2299"/>
                  <a:gd name="T81" fmla="*/ 325 h 1319"/>
                  <a:gd name="T82" fmla="*/ 600 w 2299"/>
                  <a:gd name="T83" fmla="*/ 636 h 1319"/>
                  <a:gd name="T84" fmla="*/ 566 w 2299"/>
                  <a:gd name="T85" fmla="*/ 767 h 1319"/>
                  <a:gd name="T86" fmla="*/ 531 w 2299"/>
                  <a:gd name="T87" fmla="*/ 705 h 1319"/>
                  <a:gd name="T88" fmla="*/ 497 w 2299"/>
                  <a:gd name="T89" fmla="*/ 373 h 1319"/>
                  <a:gd name="T90" fmla="*/ 462 w 2299"/>
                  <a:gd name="T91" fmla="*/ 263 h 1319"/>
                  <a:gd name="T92" fmla="*/ 421 w 2299"/>
                  <a:gd name="T93" fmla="*/ 325 h 1319"/>
                  <a:gd name="T94" fmla="*/ 386 w 2299"/>
                  <a:gd name="T95" fmla="*/ 532 h 1319"/>
                  <a:gd name="T96" fmla="*/ 359 w 2299"/>
                  <a:gd name="T97" fmla="*/ 470 h 1319"/>
                  <a:gd name="T98" fmla="*/ 324 w 2299"/>
                  <a:gd name="T99" fmla="*/ 449 h 1319"/>
                  <a:gd name="T100" fmla="*/ 290 w 2299"/>
                  <a:gd name="T101" fmla="*/ 477 h 1319"/>
                  <a:gd name="T102" fmla="*/ 262 w 2299"/>
                  <a:gd name="T103" fmla="*/ 573 h 1319"/>
                  <a:gd name="T104" fmla="*/ 234 w 2299"/>
                  <a:gd name="T105" fmla="*/ 539 h 1319"/>
                  <a:gd name="T106" fmla="*/ 200 w 2299"/>
                  <a:gd name="T107" fmla="*/ 656 h 1319"/>
                  <a:gd name="T108" fmla="*/ 172 w 2299"/>
                  <a:gd name="T109" fmla="*/ 201 h 1319"/>
                  <a:gd name="T110" fmla="*/ 145 w 2299"/>
                  <a:gd name="T111" fmla="*/ 394 h 1319"/>
                  <a:gd name="T112" fmla="*/ 117 w 2299"/>
                  <a:gd name="T113" fmla="*/ 615 h 1319"/>
                  <a:gd name="T114" fmla="*/ 96 w 2299"/>
                  <a:gd name="T115" fmla="*/ 304 h 1319"/>
                  <a:gd name="T116" fmla="*/ 69 w 2299"/>
                  <a:gd name="T117" fmla="*/ 256 h 1319"/>
                  <a:gd name="T118" fmla="*/ 48 w 2299"/>
                  <a:gd name="T119" fmla="*/ 484 h 1319"/>
                  <a:gd name="T120" fmla="*/ 20 w 2299"/>
                  <a:gd name="T121" fmla="*/ 491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99" h="1319">
                    <a:moveTo>
                      <a:pt x="2299" y="380"/>
                    </a:moveTo>
                    <a:lnTo>
                      <a:pt x="2299" y="242"/>
                    </a:lnTo>
                    <a:lnTo>
                      <a:pt x="2286" y="553"/>
                    </a:lnTo>
                    <a:lnTo>
                      <a:pt x="2279" y="594"/>
                    </a:lnTo>
                    <a:lnTo>
                      <a:pt x="2265" y="732"/>
                    </a:lnTo>
                    <a:lnTo>
                      <a:pt x="2258" y="497"/>
                    </a:lnTo>
                    <a:lnTo>
                      <a:pt x="2237" y="753"/>
                    </a:lnTo>
                    <a:lnTo>
                      <a:pt x="2223" y="1319"/>
                    </a:lnTo>
                    <a:lnTo>
                      <a:pt x="2210" y="622"/>
                    </a:lnTo>
                    <a:lnTo>
                      <a:pt x="2196" y="787"/>
                    </a:lnTo>
                    <a:lnTo>
                      <a:pt x="2182" y="415"/>
                    </a:lnTo>
                    <a:lnTo>
                      <a:pt x="2168" y="932"/>
                    </a:lnTo>
                    <a:lnTo>
                      <a:pt x="2154" y="843"/>
                    </a:lnTo>
                    <a:lnTo>
                      <a:pt x="2141" y="649"/>
                    </a:lnTo>
                    <a:lnTo>
                      <a:pt x="2134" y="615"/>
                    </a:lnTo>
                    <a:lnTo>
                      <a:pt x="2120" y="504"/>
                    </a:lnTo>
                    <a:lnTo>
                      <a:pt x="2106" y="663"/>
                    </a:lnTo>
                    <a:lnTo>
                      <a:pt x="2092" y="1153"/>
                    </a:lnTo>
                    <a:lnTo>
                      <a:pt x="2078" y="1140"/>
                    </a:lnTo>
                    <a:lnTo>
                      <a:pt x="2065" y="449"/>
                    </a:lnTo>
                    <a:lnTo>
                      <a:pt x="2051" y="746"/>
                    </a:lnTo>
                    <a:lnTo>
                      <a:pt x="2037" y="670"/>
                    </a:lnTo>
                    <a:lnTo>
                      <a:pt x="2023" y="1133"/>
                    </a:lnTo>
                    <a:lnTo>
                      <a:pt x="2009" y="560"/>
                    </a:lnTo>
                    <a:lnTo>
                      <a:pt x="1996" y="1140"/>
                    </a:lnTo>
                    <a:lnTo>
                      <a:pt x="1989" y="622"/>
                    </a:lnTo>
                    <a:lnTo>
                      <a:pt x="1975" y="1119"/>
                    </a:lnTo>
                    <a:lnTo>
                      <a:pt x="1954" y="787"/>
                    </a:lnTo>
                    <a:lnTo>
                      <a:pt x="1940" y="1029"/>
                    </a:lnTo>
                    <a:lnTo>
                      <a:pt x="1927" y="981"/>
                    </a:lnTo>
                    <a:lnTo>
                      <a:pt x="1913" y="870"/>
                    </a:lnTo>
                    <a:lnTo>
                      <a:pt x="1899" y="1243"/>
                    </a:lnTo>
                    <a:lnTo>
                      <a:pt x="1892" y="718"/>
                    </a:lnTo>
                    <a:lnTo>
                      <a:pt x="1878" y="829"/>
                    </a:lnTo>
                    <a:lnTo>
                      <a:pt x="1864" y="580"/>
                    </a:lnTo>
                    <a:lnTo>
                      <a:pt x="1851" y="684"/>
                    </a:lnTo>
                    <a:lnTo>
                      <a:pt x="1837" y="228"/>
                    </a:lnTo>
                    <a:lnTo>
                      <a:pt x="1823" y="1022"/>
                    </a:lnTo>
                    <a:lnTo>
                      <a:pt x="1809" y="159"/>
                    </a:lnTo>
                    <a:lnTo>
                      <a:pt x="1802" y="787"/>
                    </a:lnTo>
                    <a:lnTo>
                      <a:pt x="1781" y="856"/>
                    </a:lnTo>
                    <a:lnTo>
                      <a:pt x="1768" y="387"/>
                    </a:lnTo>
                    <a:lnTo>
                      <a:pt x="1754" y="988"/>
                    </a:lnTo>
                    <a:lnTo>
                      <a:pt x="1740" y="746"/>
                    </a:lnTo>
                    <a:lnTo>
                      <a:pt x="1726" y="1133"/>
                    </a:lnTo>
                    <a:lnTo>
                      <a:pt x="1712" y="946"/>
                    </a:lnTo>
                    <a:lnTo>
                      <a:pt x="1699" y="297"/>
                    </a:lnTo>
                    <a:lnTo>
                      <a:pt x="1678" y="539"/>
                    </a:lnTo>
                    <a:lnTo>
                      <a:pt x="1664" y="580"/>
                    </a:lnTo>
                    <a:lnTo>
                      <a:pt x="1657" y="532"/>
                    </a:lnTo>
                    <a:lnTo>
                      <a:pt x="1643" y="656"/>
                    </a:lnTo>
                    <a:lnTo>
                      <a:pt x="1630" y="905"/>
                    </a:lnTo>
                    <a:lnTo>
                      <a:pt x="1616" y="843"/>
                    </a:lnTo>
                    <a:lnTo>
                      <a:pt x="1602" y="456"/>
                    </a:lnTo>
                    <a:lnTo>
                      <a:pt x="1588" y="415"/>
                    </a:lnTo>
                    <a:lnTo>
                      <a:pt x="1567" y="497"/>
                    </a:lnTo>
                    <a:lnTo>
                      <a:pt x="1554" y="532"/>
                    </a:lnTo>
                    <a:lnTo>
                      <a:pt x="1540" y="705"/>
                    </a:lnTo>
                    <a:lnTo>
                      <a:pt x="1533" y="491"/>
                    </a:lnTo>
                    <a:lnTo>
                      <a:pt x="1512" y="539"/>
                    </a:lnTo>
                    <a:lnTo>
                      <a:pt x="1498" y="387"/>
                    </a:lnTo>
                    <a:lnTo>
                      <a:pt x="1484" y="1036"/>
                    </a:lnTo>
                    <a:lnTo>
                      <a:pt x="1471" y="967"/>
                    </a:lnTo>
                    <a:lnTo>
                      <a:pt x="1457" y="449"/>
                    </a:lnTo>
                    <a:lnTo>
                      <a:pt x="1443" y="649"/>
                    </a:lnTo>
                    <a:lnTo>
                      <a:pt x="1429" y="518"/>
                    </a:lnTo>
                    <a:lnTo>
                      <a:pt x="1409" y="705"/>
                    </a:lnTo>
                    <a:lnTo>
                      <a:pt x="1395" y="753"/>
                    </a:lnTo>
                    <a:lnTo>
                      <a:pt x="1381" y="477"/>
                    </a:lnTo>
                    <a:lnTo>
                      <a:pt x="1367" y="394"/>
                    </a:lnTo>
                    <a:lnTo>
                      <a:pt x="1353" y="332"/>
                    </a:lnTo>
                    <a:lnTo>
                      <a:pt x="1346" y="684"/>
                    </a:lnTo>
                    <a:lnTo>
                      <a:pt x="1326" y="711"/>
                    </a:lnTo>
                    <a:lnTo>
                      <a:pt x="1312" y="511"/>
                    </a:lnTo>
                    <a:lnTo>
                      <a:pt x="1298" y="760"/>
                    </a:lnTo>
                    <a:lnTo>
                      <a:pt x="1284" y="601"/>
                    </a:lnTo>
                    <a:lnTo>
                      <a:pt x="1270" y="532"/>
                    </a:lnTo>
                    <a:lnTo>
                      <a:pt x="1257" y="228"/>
                    </a:lnTo>
                    <a:lnTo>
                      <a:pt x="1243" y="691"/>
                    </a:lnTo>
                    <a:lnTo>
                      <a:pt x="1229" y="318"/>
                    </a:lnTo>
                    <a:lnTo>
                      <a:pt x="1215" y="214"/>
                    </a:lnTo>
                    <a:lnTo>
                      <a:pt x="1201" y="276"/>
                    </a:lnTo>
                    <a:lnTo>
                      <a:pt x="1181" y="477"/>
                    </a:lnTo>
                    <a:lnTo>
                      <a:pt x="1167" y="525"/>
                    </a:lnTo>
                    <a:lnTo>
                      <a:pt x="1153" y="794"/>
                    </a:lnTo>
                    <a:lnTo>
                      <a:pt x="1139" y="573"/>
                    </a:lnTo>
                    <a:lnTo>
                      <a:pt x="1125" y="850"/>
                    </a:lnTo>
                    <a:lnTo>
                      <a:pt x="1112" y="484"/>
                    </a:lnTo>
                    <a:lnTo>
                      <a:pt x="1098" y="421"/>
                    </a:lnTo>
                    <a:lnTo>
                      <a:pt x="1084" y="401"/>
                    </a:lnTo>
                    <a:lnTo>
                      <a:pt x="1070" y="718"/>
                    </a:lnTo>
                    <a:lnTo>
                      <a:pt x="1056" y="553"/>
                    </a:lnTo>
                    <a:lnTo>
                      <a:pt x="1042" y="456"/>
                    </a:lnTo>
                    <a:lnTo>
                      <a:pt x="1029" y="594"/>
                    </a:lnTo>
                    <a:lnTo>
                      <a:pt x="1015" y="580"/>
                    </a:lnTo>
                    <a:lnTo>
                      <a:pt x="1001" y="684"/>
                    </a:lnTo>
                    <a:lnTo>
                      <a:pt x="987" y="594"/>
                    </a:lnTo>
                    <a:lnTo>
                      <a:pt x="973" y="656"/>
                    </a:lnTo>
                    <a:lnTo>
                      <a:pt x="960" y="711"/>
                    </a:lnTo>
                    <a:lnTo>
                      <a:pt x="946" y="401"/>
                    </a:lnTo>
                    <a:lnTo>
                      <a:pt x="932" y="463"/>
                    </a:lnTo>
                    <a:lnTo>
                      <a:pt x="918" y="553"/>
                    </a:lnTo>
                    <a:lnTo>
                      <a:pt x="904" y="705"/>
                    </a:lnTo>
                    <a:lnTo>
                      <a:pt x="891" y="995"/>
                    </a:lnTo>
                    <a:lnTo>
                      <a:pt x="877" y="601"/>
                    </a:lnTo>
                    <a:lnTo>
                      <a:pt x="856" y="870"/>
                    </a:lnTo>
                    <a:lnTo>
                      <a:pt x="842" y="449"/>
                    </a:lnTo>
                    <a:lnTo>
                      <a:pt x="828" y="684"/>
                    </a:lnTo>
                    <a:lnTo>
                      <a:pt x="815" y="470"/>
                    </a:lnTo>
                    <a:lnTo>
                      <a:pt x="801" y="767"/>
                    </a:lnTo>
                    <a:lnTo>
                      <a:pt x="787" y="373"/>
                    </a:lnTo>
                    <a:lnTo>
                      <a:pt x="780" y="553"/>
                    </a:lnTo>
                    <a:lnTo>
                      <a:pt x="759" y="532"/>
                    </a:lnTo>
                    <a:lnTo>
                      <a:pt x="752" y="684"/>
                    </a:lnTo>
                    <a:lnTo>
                      <a:pt x="739" y="677"/>
                    </a:lnTo>
                    <a:lnTo>
                      <a:pt x="725" y="691"/>
                    </a:lnTo>
                    <a:lnTo>
                      <a:pt x="711" y="352"/>
                    </a:lnTo>
                    <a:lnTo>
                      <a:pt x="697" y="677"/>
                    </a:lnTo>
                    <a:lnTo>
                      <a:pt x="690" y="435"/>
                    </a:lnTo>
                    <a:lnTo>
                      <a:pt x="676" y="580"/>
                    </a:lnTo>
                    <a:lnTo>
                      <a:pt x="663" y="539"/>
                    </a:lnTo>
                    <a:lnTo>
                      <a:pt x="649" y="159"/>
                    </a:lnTo>
                    <a:lnTo>
                      <a:pt x="635" y="325"/>
                    </a:lnTo>
                    <a:lnTo>
                      <a:pt x="628" y="511"/>
                    </a:lnTo>
                    <a:lnTo>
                      <a:pt x="614" y="470"/>
                    </a:lnTo>
                    <a:lnTo>
                      <a:pt x="600" y="636"/>
                    </a:lnTo>
                    <a:lnTo>
                      <a:pt x="587" y="905"/>
                    </a:lnTo>
                    <a:lnTo>
                      <a:pt x="580" y="525"/>
                    </a:lnTo>
                    <a:lnTo>
                      <a:pt x="566" y="767"/>
                    </a:lnTo>
                    <a:lnTo>
                      <a:pt x="552" y="905"/>
                    </a:lnTo>
                    <a:lnTo>
                      <a:pt x="545" y="801"/>
                    </a:lnTo>
                    <a:lnTo>
                      <a:pt x="531" y="705"/>
                    </a:lnTo>
                    <a:lnTo>
                      <a:pt x="518" y="553"/>
                    </a:lnTo>
                    <a:lnTo>
                      <a:pt x="504" y="656"/>
                    </a:lnTo>
                    <a:lnTo>
                      <a:pt x="497" y="373"/>
                    </a:lnTo>
                    <a:lnTo>
                      <a:pt x="483" y="249"/>
                    </a:lnTo>
                    <a:lnTo>
                      <a:pt x="469" y="808"/>
                    </a:lnTo>
                    <a:lnTo>
                      <a:pt x="462" y="263"/>
                    </a:lnTo>
                    <a:lnTo>
                      <a:pt x="449" y="421"/>
                    </a:lnTo>
                    <a:lnTo>
                      <a:pt x="435" y="421"/>
                    </a:lnTo>
                    <a:lnTo>
                      <a:pt x="421" y="325"/>
                    </a:lnTo>
                    <a:lnTo>
                      <a:pt x="414" y="739"/>
                    </a:lnTo>
                    <a:lnTo>
                      <a:pt x="400" y="491"/>
                    </a:lnTo>
                    <a:lnTo>
                      <a:pt x="386" y="532"/>
                    </a:lnTo>
                    <a:lnTo>
                      <a:pt x="379" y="594"/>
                    </a:lnTo>
                    <a:lnTo>
                      <a:pt x="366" y="394"/>
                    </a:lnTo>
                    <a:lnTo>
                      <a:pt x="359" y="470"/>
                    </a:lnTo>
                    <a:lnTo>
                      <a:pt x="345" y="477"/>
                    </a:lnTo>
                    <a:lnTo>
                      <a:pt x="331" y="725"/>
                    </a:lnTo>
                    <a:lnTo>
                      <a:pt x="324" y="449"/>
                    </a:lnTo>
                    <a:lnTo>
                      <a:pt x="310" y="532"/>
                    </a:lnTo>
                    <a:lnTo>
                      <a:pt x="303" y="352"/>
                    </a:lnTo>
                    <a:lnTo>
                      <a:pt x="290" y="477"/>
                    </a:lnTo>
                    <a:lnTo>
                      <a:pt x="283" y="518"/>
                    </a:lnTo>
                    <a:lnTo>
                      <a:pt x="269" y="325"/>
                    </a:lnTo>
                    <a:lnTo>
                      <a:pt x="262" y="573"/>
                    </a:lnTo>
                    <a:lnTo>
                      <a:pt x="248" y="677"/>
                    </a:lnTo>
                    <a:lnTo>
                      <a:pt x="241" y="636"/>
                    </a:lnTo>
                    <a:lnTo>
                      <a:pt x="234" y="539"/>
                    </a:lnTo>
                    <a:lnTo>
                      <a:pt x="221" y="560"/>
                    </a:lnTo>
                    <a:lnTo>
                      <a:pt x="214" y="470"/>
                    </a:lnTo>
                    <a:lnTo>
                      <a:pt x="200" y="656"/>
                    </a:lnTo>
                    <a:lnTo>
                      <a:pt x="193" y="0"/>
                    </a:lnTo>
                    <a:lnTo>
                      <a:pt x="179" y="201"/>
                    </a:lnTo>
                    <a:lnTo>
                      <a:pt x="172" y="201"/>
                    </a:lnTo>
                    <a:lnTo>
                      <a:pt x="165" y="456"/>
                    </a:lnTo>
                    <a:lnTo>
                      <a:pt x="152" y="511"/>
                    </a:lnTo>
                    <a:lnTo>
                      <a:pt x="145" y="394"/>
                    </a:lnTo>
                    <a:lnTo>
                      <a:pt x="138" y="318"/>
                    </a:lnTo>
                    <a:lnTo>
                      <a:pt x="124" y="511"/>
                    </a:lnTo>
                    <a:lnTo>
                      <a:pt x="117" y="615"/>
                    </a:lnTo>
                    <a:lnTo>
                      <a:pt x="110" y="352"/>
                    </a:lnTo>
                    <a:lnTo>
                      <a:pt x="103" y="221"/>
                    </a:lnTo>
                    <a:lnTo>
                      <a:pt x="96" y="304"/>
                    </a:lnTo>
                    <a:lnTo>
                      <a:pt x="89" y="380"/>
                    </a:lnTo>
                    <a:lnTo>
                      <a:pt x="76" y="352"/>
                    </a:lnTo>
                    <a:lnTo>
                      <a:pt x="69" y="256"/>
                    </a:lnTo>
                    <a:lnTo>
                      <a:pt x="62" y="359"/>
                    </a:lnTo>
                    <a:lnTo>
                      <a:pt x="48" y="477"/>
                    </a:lnTo>
                    <a:lnTo>
                      <a:pt x="48" y="484"/>
                    </a:lnTo>
                    <a:lnTo>
                      <a:pt x="34" y="573"/>
                    </a:lnTo>
                    <a:lnTo>
                      <a:pt x="34" y="594"/>
                    </a:lnTo>
                    <a:lnTo>
                      <a:pt x="20" y="491"/>
                    </a:lnTo>
                    <a:lnTo>
                      <a:pt x="13" y="491"/>
                    </a:lnTo>
                    <a:lnTo>
                      <a:pt x="0" y="615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3" name="Rectangle 294">
                <a:extLst>
                  <a:ext uri="{FF2B5EF4-FFF2-40B4-BE49-F238E27FC236}">
                    <a16:creationId xmlns:a16="http://schemas.microsoft.com/office/drawing/2014/main" id="{6053955D-7BE0-4E2B-96A4-BE0367141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1999"/>
                <a:ext cx="20" cy="14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4" name="Rectangle 295">
                <a:extLst>
                  <a:ext uri="{FF2B5EF4-FFF2-40B4-BE49-F238E27FC236}">
                    <a16:creationId xmlns:a16="http://schemas.microsoft.com/office/drawing/2014/main" id="{DE91BCC0-A789-4B8C-88C5-B62E0E4A4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861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5" name="Rectangle 296">
                <a:extLst>
                  <a:ext uri="{FF2B5EF4-FFF2-40B4-BE49-F238E27FC236}">
                    <a16:creationId xmlns:a16="http://schemas.microsoft.com/office/drawing/2014/main" id="{CAE06CDA-0A71-440C-89F7-E1E389CD2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217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6" name="Rectangle 297">
                <a:extLst>
                  <a:ext uri="{FF2B5EF4-FFF2-40B4-BE49-F238E27FC236}">
                    <a16:creationId xmlns:a16="http://schemas.microsoft.com/office/drawing/2014/main" id="{B4F8DFE0-7F7F-4803-8E55-2AD282439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" y="2213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7" name="Rectangle 298">
                <a:extLst>
                  <a:ext uri="{FF2B5EF4-FFF2-40B4-BE49-F238E27FC236}">
                    <a16:creationId xmlns:a16="http://schemas.microsoft.com/office/drawing/2014/main" id="{78B4773D-C346-4A4D-9463-3D4EDC8F7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2344"/>
                <a:ext cx="21" cy="2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8" name="Rectangle 299">
                <a:extLst>
                  <a:ext uri="{FF2B5EF4-FFF2-40B4-BE49-F238E27FC236}">
                    <a16:creationId xmlns:a16="http://schemas.microsoft.com/office/drawing/2014/main" id="{08EC8EF4-4F81-424E-8885-5EE8247ED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2110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9" name="Rectangle 300">
                <a:extLst>
                  <a:ext uri="{FF2B5EF4-FFF2-40B4-BE49-F238E27FC236}">
                    <a16:creationId xmlns:a16="http://schemas.microsoft.com/office/drawing/2014/main" id="{CBEDD1BD-22DC-4282-BD3A-FFE4363F9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9" y="2372"/>
                <a:ext cx="21" cy="14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0" name="Rectangle 301">
                <a:extLst>
                  <a:ext uri="{FF2B5EF4-FFF2-40B4-BE49-F238E27FC236}">
                    <a16:creationId xmlns:a16="http://schemas.microsoft.com/office/drawing/2014/main" id="{F32ED534-8C5A-4B72-A393-B1CCDC224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938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1" name="Rectangle 302">
                <a:extLst>
                  <a:ext uri="{FF2B5EF4-FFF2-40B4-BE49-F238E27FC236}">
                    <a16:creationId xmlns:a16="http://schemas.microsoft.com/office/drawing/2014/main" id="{5351D232-02DB-464D-85F1-27B27A3F1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241"/>
                <a:ext cx="14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2" name="Rectangle 303">
                <a:extLst>
                  <a:ext uri="{FF2B5EF4-FFF2-40B4-BE49-F238E27FC236}">
                    <a16:creationId xmlns:a16="http://schemas.microsoft.com/office/drawing/2014/main" id="{F545F9BF-7CD0-4CAF-A101-C4E30B272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2400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3" name="Rectangle 304">
                <a:extLst>
                  <a:ext uri="{FF2B5EF4-FFF2-40B4-BE49-F238E27FC236}">
                    <a16:creationId xmlns:a16="http://schemas.microsoft.com/office/drawing/2014/main" id="{0197D085-FBE7-4F43-ACFC-D70516054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2027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4" name="Rectangle 305">
                <a:extLst>
                  <a:ext uri="{FF2B5EF4-FFF2-40B4-BE49-F238E27FC236}">
                    <a16:creationId xmlns:a16="http://schemas.microsoft.com/office/drawing/2014/main" id="{3A0389CB-E18C-404B-961E-01D68BE1F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3" y="2545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5" name="Rectangle 306">
                <a:extLst>
                  <a:ext uri="{FF2B5EF4-FFF2-40B4-BE49-F238E27FC236}">
                    <a16:creationId xmlns:a16="http://schemas.microsoft.com/office/drawing/2014/main" id="{728FD591-BD2A-4B6D-B94A-E2976E3F5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" y="246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6" name="Rectangle 307">
                <a:extLst>
                  <a:ext uri="{FF2B5EF4-FFF2-40B4-BE49-F238E27FC236}">
                    <a16:creationId xmlns:a16="http://schemas.microsoft.com/office/drawing/2014/main" id="{1B88155B-2E5A-44DE-811B-B3AD90FA0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" y="2262"/>
                <a:ext cx="20" cy="27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7" name="Rectangle 308">
                <a:extLst>
                  <a:ext uri="{FF2B5EF4-FFF2-40B4-BE49-F238E27FC236}">
                    <a16:creationId xmlns:a16="http://schemas.microsoft.com/office/drawing/2014/main" id="{57549027-659F-4C1C-8343-553D8F2B9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227"/>
                <a:ext cx="28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8" name="Rectangle 309">
                <a:extLst>
                  <a:ext uri="{FF2B5EF4-FFF2-40B4-BE49-F238E27FC236}">
                    <a16:creationId xmlns:a16="http://schemas.microsoft.com/office/drawing/2014/main" id="{2001F1B5-EA40-4356-B506-3B713760D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123"/>
                <a:ext cx="21" cy="14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9" name="Rectangle 310">
                <a:extLst>
                  <a:ext uri="{FF2B5EF4-FFF2-40B4-BE49-F238E27FC236}">
                    <a16:creationId xmlns:a16="http://schemas.microsoft.com/office/drawing/2014/main" id="{43C6B434-3BE0-4E8A-944B-B0AA04C85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" y="2275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0" name="Rectangle 311">
                <a:extLst>
                  <a:ext uri="{FF2B5EF4-FFF2-40B4-BE49-F238E27FC236}">
                    <a16:creationId xmlns:a16="http://schemas.microsoft.com/office/drawing/2014/main" id="{1DE58C87-72B6-4BA1-8E19-F69DC7485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2773"/>
                <a:ext cx="28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1" name="Rectangle 312">
                <a:extLst>
                  <a:ext uri="{FF2B5EF4-FFF2-40B4-BE49-F238E27FC236}">
                    <a16:creationId xmlns:a16="http://schemas.microsoft.com/office/drawing/2014/main" id="{8EEA71A1-F13D-486D-A304-97ABCEFE2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" y="2759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2" name="Rectangle 313">
                <a:extLst>
                  <a:ext uri="{FF2B5EF4-FFF2-40B4-BE49-F238E27FC236}">
                    <a16:creationId xmlns:a16="http://schemas.microsoft.com/office/drawing/2014/main" id="{3DE7018A-FB30-42CD-8DC5-60D088715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2061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3" name="Rectangle 314">
                <a:extLst>
                  <a:ext uri="{FF2B5EF4-FFF2-40B4-BE49-F238E27FC236}">
                    <a16:creationId xmlns:a16="http://schemas.microsoft.com/office/drawing/2014/main" id="{00A67F9B-9C02-47A7-9F8F-428FD4CA5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2358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4" name="Rectangle 315">
                <a:extLst>
                  <a:ext uri="{FF2B5EF4-FFF2-40B4-BE49-F238E27FC236}">
                    <a16:creationId xmlns:a16="http://schemas.microsoft.com/office/drawing/2014/main" id="{06B31696-7E17-420E-A318-299854F4A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2289"/>
                <a:ext cx="21" cy="14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5" name="Rectangle 316">
                <a:extLst>
                  <a:ext uri="{FF2B5EF4-FFF2-40B4-BE49-F238E27FC236}">
                    <a16:creationId xmlns:a16="http://schemas.microsoft.com/office/drawing/2014/main" id="{B478DB32-FEA2-4F09-8D49-EDE0D09F7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745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6" name="Rectangle 317">
                <a:extLst>
                  <a:ext uri="{FF2B5EF4-FFF2-40B4-BE49-F238E27FC236}">
                    <a16:creationId xmlns:a16="http://schemas.microsoft.com/office/drawing/2014/main" id="{11F8E38D-BDD5-445B-BA95-15671F54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179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7" name="Rectangle 318">
                <a:extLst>
                  <a:ext uri="{FF2B5EF4-FFF2-40B4-BE49-F238E27FC236}">
                    <a16:creationId xmlns:a16="http://schemas.microsoft.com/office/drawing/2014/main" id="{68BC2C68-D363-439F-A3A0-96DA75D9A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2752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8" name="Rectangle 319">
                <a:extLst>
                  <a:ext uri="{FF2B5EF4-FFF2-40B4-BE49-F238E27FC236}">
                    <a16:creationId xmlns:a16="http://schemas.microsoft.com/office/drawing/2014/main" id="{E1A79D5C-C2AF-4115-B159-8721CC795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" y="2241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9" name="Rectangle 320">
                <a:extLst>
                  <a:ext uri="{FF2B5EF4-FFF2-40B4-BE49-F238E27FC236}">
                    <a16:creationId xmlns:a16="http://schemas.microsoft.com/office/drawing/2014/main" id="{C5CD030A-9936-44A4-AEEB-6EB7231EE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2731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0" name="Rectangle 321">
                <a:extLst>
                  <a:ext uri="{FF2B5EF4-FFF2-40B4-BE49-F238E27FC236}">
                    <a16:creationId xmlns:a16="http://schemas.microsoft.com/office/drawing/2014/main" id="{B6E0376D-F48F-484A-93E2-9B938522B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" y="2407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1" name="Rectangle 322">
                <a:extLst>
                  <a:ext uri="{FF2B5EF4-FFF2-40B4-BE49-F238E27FC236}">
                    <a16:creationId xmlns:a16="http://schemas.microsoft.com/office/drawing/2014/main" id="{7F44C495-505A-481D-8263-24E4D5B0A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" y="2648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2" name="Rectangle 323">
                <a:extLst>
                  <a:ext uri="{FF2B5EF4-FFF2-40B4-BE49-F238E27FC236}">
                    <a16:creationId xmlns:a16="http://schemas.microsoft.com/office/drawing/2014/main" id="{AE3AE2FE-47E1-447E-A5F0-5A3AFC88D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" y="2593"/>
                <a:ext cx="27" cy="2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3" name="Rectangle 324">
                <a:extLst>
                  <a:ext uri="{FF2B5EF4-FFF2-40B4-BE49-F238E27FC236}">
                    <a16:creationId xmlns:a16="http://schemas.microsoft.com/office/drawing/2014/main" id="{345E4597-F612-4491-849C-A3BD49DA4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2489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4" name="Rectangle 325">
                <a:extLst>
                  <a:ext uri="{FF2B5EF4-FFF2-40B4-BE49-F238E27FC236}">
                    <a16:creationId xmlns:a16="http://schemas.microsoft.com/office/drawing/2014/main" id="{BABC1F60-1474-4DC0-BD00-79BAD741A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1" y="2862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" name="Rectangle 326">
                <a:extLst>
                  <a:ext uri="{FF2B5EF4-FFF2-40B4-BE49-F238E27FC236}">
                    <a16:creationId xmlns:a16="http://schemas.microsoft.com/office/drawing/2014/main" id="{2FFD6E9B-09DD-40A8-B16A-C24B5B0E3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2337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" name="Rectangle 327">
                <a:extLst>
                  <a:ext uri="{FF2B5EF4-FFF2-40B4-BE49-F238E27FC236}">
                    <a16:creationId xmlns:a16="http://schemas.microsoft.com/office/drawing/2014/main" id="{97985BDC-AED2-4CFE-964E-9CFD188A1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" y="2448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" name="Rectangle 328">
                <a:extLst>
                  <a:ext uri="{FF2B5EF4-FFF2-40B4-BE49-F238E27FC236}">
                    <a16:creationId xmlns:a16="http://schemas.microsoft.com/office/drawing/2014/main" id="{FB921B0A-A68B-4B3C-BD65-25A7BD0F1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6" y="2199"/>
                <a:ext cx="14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" name="Rectangle 329">
                <a:extLst>
                  <a:ext uri="{FF2B5EF4-FFF2-40B4-BE49-F238E27FC236}">
                    <a16:creationId xmlns:a16="http://schemas.microsoft.com/office/drawing/2014/main" id="{C37545A3-14D1-46DC-A41C-C79A256F2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3" y="2296"/>
                <a:ext cx="13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" name="Rectangle 330">
                <a:extLst>
                  <a:ext uri="{FF2B5EF4-FFF2-40B4-BE49-F238E27FC236}">
                    <a16:creationId xmlns:a16="http://schemas.microsoft.com/office/drawing/2014/main" id="{EDDD06AC-A500-41CC-AA46-86444D67C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" y="1840"/>
                <a:ext cx="14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" name="Rectangle 331">
                <a:extLst>
                  <a:ext uri="{FF2B5EF4-FFF2-40B4-BE49-F238E27FC236}">
                    <a16:creationId xmlns:a16="http://schemas.microsoft.com/office/drawing/2014/main" id="{563EAB12-D133-4588-9301-C6708F37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2634"/>
                <a:ext cx="14" cy="2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" name="Rectangle 332">
                <a:extLst>
                  <a:ext uri="{FF2B5EF4-FFF2-40B4-BE49-F238E27FC236}">
                    <a16:creationId xmlns:a16="http://schemas.microsoft.com/office/drawing/2014/main" id="{03810D7D-2915-40A0-AB8D-98578DC12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1" y="1771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" name="Rectangle 333">
                <a:extLst>
                  <a:ext uri="{FF2B5EF4-FFF2-40B4-BE49-F238E27FC236}">
                    <a16:creationId xmlns:a16="http://schemas.microsoft.com/office/drawing/2014/main" id="{0DD73B3A-CF7F-4102-9C13-5C062B009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2407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" name="Rectangle 334">
                <a:extLst>
                  <a:ext uri="{FF2B5EF4-FFF2-40B4-BE49-F238E27FC236}">
                    <a16:creationId xmlns:a16="http://schemas.microsoft.com/office/drawing/2014/main" id="{39F43D94-413B-4B9C-84BC-EE6D3E1FA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" y="2469"/>
                <a:ext cx="20" cy="27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" name="Rectangle 335">
                <a:extLst>
                  <a:ext uri="{FF2B5EF4-FFF2-40B4-BE49-F238E27FC236}">
                    <a16:creationId xmlns:a16="http://schemas.microsoft.com/office/drawing/2014/main" id="{D0687BEE-9345-49E1-8C38-3C09F4B6C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" y="1999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" name="Rectangle 336">
                <a:extLst>
                  <a:ext uri="{FF2B5EF4-FFF2-40B4-BE49-F238E27FC236}">
                    <a16:creationId xmlns:a16="http://schemas.microsoft.com/office/drawing/2014/main" id="{AA155B03-F1AF-49DF-B98E-0A6BA69FB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6" y="2607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" name="Rectangle 337">
                <a:extLst>
                  <a:ext uri="{FF2B5EF4-FFF2-40B4-BE49-F238E27FC236}">
                    <a16:creationId xmlns:a16="http://schemas.microsoft.com/office/drawing/2014/main" id="{DB94C52E-900B-4C80-AB39-DFCB65413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358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" name="Rectangle 338">
                <a:extLst>
                  <a:ext uri="{FF2B5EF4-FFF2-40B4-BE49-F238E27FC236}">
                    <a16:creationId xmlns:a16="http://schemas.microsoft.com/office/drawing/2014/main" id="{3CF7F80F-4F07-42F7-A65D-4D8C9BC7B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2752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" name="Rectangle 339">
                <a:extLst>
                  <a:ext uri="{FF2B5EF4-FFF2-40B4-BE49-F238E27FC236}">
                    <a16:creationId xmlns:a16="http://schemas.microsoft.com/office/drawing/2014/main" id="{EE30B853-89BE-4CDA-8549-3D99B4C88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2558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" name="Rectangle 340">
                <a:extLst>
                  <a:ext uri="{FF2B5EF4-FFF2-40B4-BE49-F238E27FC236}">
                    <a16:creationId xmlns:a16="http://schemas.microsoft.com/office/drawing/2014/main" id="{8DBB18A4-5F7D-4694-8376-2775F1C59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4" y="1916"/>
                <a:ext cx="21" cy="14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" name="Rectangle 341">
                <a:extLst>
                  <a:ext uri="{FF2B5EF4-FFF2-40B4-BE49-F238E27FC236}">
                    <a16:creationId xmlns:a16="http://schemas.microsoft.com/office/drawing/2014/main" id="{A4253B09-5236-4F14-9BBF-87C425D7D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0" y="2151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" name="Rectangle 342">
                <a:extLst>
                  <a:ext uri="{FF2B5EF4-FFF2-40B4-BE49-F238E27FC236}">
                    <a16:creationId xmlns:a16="http://schemas.microsoft.com/office/drawing/2014/main" id="{21CEE11E-9FAC-4FA5-82A7-4C6608AE5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6" y="2192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" name="Rectangle 343">
                <a:extLst>
                  <a:ext uri="{FF2B5EF4-FFF2-40B4-BE49-F238E27FC236}">
                    <a16:creationId xmlns:a16="http://schemas.microsoft.com/office/drawing/2014/main" id="{8F51043D-EEC8-44C9-9A4E-34B9AF0A2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" y="2144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" name="Rectangle 344">
                <a:extLst>
                  <a:ext uri="{FF2B5EF4-FFF2-40B4-BE49-F238E27FC236}">
                    <a16:creationId xmlns:a16="http://schemas.microsoft.com/office/drawing/2014/main" id="{BC4BA4A0-032C-4A98-995B-774BC222B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2275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" name="Rectangle 345">
                <a:extLst>
                  <a:ext uri="{FF2B5EF4-FFF2-40B4-BE49-F238E27FC236}">
                    <a16:creationId xmlns:a16="http://schemas.microsoft.com/office/drawing/2014/main" id="{7DB183F4-CC20-4D3A-B328-6701A89EE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" y="2517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" name="Rectangle 346">
                <a:extLst>
                  <a:ext uri="{FF2B5EF4-FFF2-40B4-BE49-F238E27FC236}">
                    <a16:creationId xmlns:a16="http://schemas.microsoft.com/office/drawing/2014/main" id="{D969B94B-B70D-4EA1-A692-7EA26CC9A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2455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6" name="Rectangle 347">
                <a:extLst>
                  <a:ext uri="{FF2B5EF4-FFF2-40B4-BE49-F238E27FC236}">
                    <a16:creationId xmlns:a16="http://schemas.microsoft.com/office/drawing/2014/main" id="{4EBD5752-2B81-46D9-BA20-17D38E508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7" y="2075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7" name="Rectangle 348">
                <a:extLst>
                  <a:ext uri="{FF2B5EF4-FFF2-40B4-BE49-F238E27FC236}">
                    <a16:creationId xmlns:a16="http://schemas.microsoft.com/office/drawing/2014/main" id="{D0B31449-92C1-4256-B8A5-65EA993DC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" y="2034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8" name="Rectangle 349">
                <a:extLst>
                  <a:ext uri="{FF2B5EF4-FFF2-40B4-BE49-F238E27FC236}">
                    <a16:creationId xmlns:a16="http://schemas.microsoft.com/office/drawing/2014/main" id="{79A6655C-6DA4-4BA5-8787-5CCFB4D9D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9" y="2110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9" name="Rectangle 350">
                <a:extLst>
                  <a:ext uri="{FF2B5EF4-FFF2-40B4-BE49-F238E27FC236}">
                    <a16:creationId xmlns:a16="http://schemas.microsoft.com/office/drawing/2014/main" id="{D32B8F8F-2AEB-4DED-BD55-5F5E3F51C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2151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0" name="Rectangle 351">
                <a:extLst>
                  <a:ext uri="{FF2B5EF4-FFF2-40B4-BE49-F238E27FC236}">
                    <a16:creationId xmlns:a16="http://schemas.microsoft.com/office/drawing/2014/main" id="{05C29313-FD47-4E1F-A574-8F78F8519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2" y="2317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1" name="Rectangle 352">
                <a:extLst>
                  <a:ext uri="{FF2B5EF4-FFF2-40B4-BE49-F238E27FC236}">
                    <a16:creationId xmlns:a16="http://schemas.microsoft.com/office/drawing/2014/main" id="{F7E92B80-362F-462B-B8B5-D5CB27EEA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103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2" name="Rectangle 353">
                <a:extLst>
                  <a:ext uri="{FF2B5EF4-FFF2-40B4-BE49-F238E27FC236}">
                    <a16:creationId xmlns:a16="http://schemas.microsoft.com/office/drawing/2014/main" id="{4A0D7FD6-A7CE-4E50-8BAF-E45E9DCED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" y="2158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3" name="Rectangle 354">
                <a:extLst>
                  <a:ext uri="{FF2B5EF4-FFF2-40B4-BE49-F238E27FC236}">
                    <a16:creationId xmlns:a16="http://schemas.microsoft.com/office/drawing/2014/main" id="{A134E61F-BDA7-4136-9AB5-879E1AC5D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006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4" name="Rectangle 355">
                <a:extLst>
                  <a:ext uri="{FF2B5EF4-FFF2-40B4-BE49-F238E27FC236}">
                    <a16:creationId xmlns:a16="http://schemas.microsoft.com/office/drawing/2014/main" id="{8A997379-E266-4B06-ACFC-57135FC69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2648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5" name="Rectangle 356">
                <a:extLst>
                  <a:ext uri="{FF2B5EF4-FFF2-40B4-BE49-F238E27FC236}">
                    <a16:creationId xmlns:a16="http://schemas.microsoft.com/office/drawing/2014/main" id="{EDBA170E-BD43-4D77-9004-804D0E176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" y="2586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6" name="Rectangle 357">
                <a:extLst>
                  <a:ext uri="{FF2B5EF4-FFF2-40B4-BE49-F238E27FC236}">
                    <a16:creationId xmlns:a16="http://schemas.microsoft.com/office/drawing/2014/main" id="{619FE2A6-1B44-4C42-8FC0-0F18F66CB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061"/>
                <a:ext cx="28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7" name="Rectangle 358">
                <a:extLst>
                  <a:ext uri="{FF2B5EF4-FFF2-40B4-BE49-F238E27FC236}">
                    <a16:creationId xmlns:a16="http://schemas.microsoft.com/office/drawing/2014/main" id="{4B42D1C1-3977-41AD-9C64-DFC794900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2262"/>
                <a:ext cx="21" cy="27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8" name="Rectangle 359">
                <a:extLst>
                  <a:ext uri="{FF2B5EF4-FFF2-40B4-BE49-F238E27FC236}">
                    <a16:creationId xmlns:a16="http://schemas.microsoft.com/office/drawing/2014/main" id="{C91DE2E2-6C13-472A-B786-5B19032DF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" y="2137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9" name="Rectangle 360">
                <a:extLst>
                  <a:ext uri="{FF2B5EF4-FFF2-40B4-BE49-F238E27FC236}">
                    <a16:creationId xmlns:a16="http://schemas.microsoft.com/office/drawing/2014/main" id="{5D49BEFF-B77D-47A7-A993-1F8EF6A30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" y="2317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0" name="Rectangle 361">
                <a:extLst>
                  <a:ext uri="{FF2B5EF4-FFF2-40B4-BE49-F238E27FC236}">
                    <a16:creationId xmlns:a16="http://schemas.microsoft.com/office/drawing/2014/main" id="{EDF8CD7C-070F-4555-99ED-95C677657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372"/>
                <a:ext cx="21" cy="14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1" name="Rectangle 362">
                <a:extLst>
                  <a:ext uri="{FF2B5EF4-FFF2-40B4-BE49-F238E27FC236}">
                    <a16:creationId xmlns:a16="http://schemas.microsoft.com/office/drawing/2014/main" id="{18BA9A47-A0DB-408E-82BD-F69F8129D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2096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2" name="Rectangle 363">
                <a:extLst>
                  <a:ext uri="{FF2B5EF4-FFF2-40B4-BE49-F238E27FC236}">
                    <a16:creationId xmlns:a16="http://schemas.microsoft.com/office/drawing/2014/main" id="{C09D381A-A3A2-4DA6-A70F-001EA5981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2013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3" name="Rectangle 364">
                <a:extLst>
                  <a:ext uri="{FF2B5EF4-FFF2-40B4-BE49-F238E27FC236}">
                    <a16:creationId xmlns:a16="http://schemas.microsoft.com/office/drawing/2014/main" id="{B7C92B49-2C7C-4908-BA40-28E032DE4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" y="1951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4" name="Rectangle 365">
                <a:extLst>
                  <a:ext uri="{FF2B5EF4-FFF2-40B4-BE49-F238E27FC236}">
                    <a16:creationId xmlns:a16="http://schemas.microsoft.com/office/drawing/2014/main" id="{6FB41D53-D56A-4F75-9ABC-FA13A0554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2296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5" name="Rectangle 366">
                <a:extLst>
                  <a:ext uri="{FF2B5EF4-FFF2-40B4-BE49-F238E27FC236}">
                    <a16:creationId xmlns:a16="http://schemas.microsoft.com/office/drawing/2014/main" id="{9D57B984-A8B1-4AB0-B72E-2E0429746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8" y="2331"/>
                <a:ext cx="20" cy="13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6" name="Rectangle 367">
                <a:extLst>
                  <a:ext uri="{FF2B5EF4-FFF2-40B4-BE49-F238E27FC236}">
                    <a16:creationId xmlns:a16="http://schemas.microsoft.com/office/drawing/2014/main" id="{9643BD38-F412-47DC-9A8B-CD43D5F9D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" y="2130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" name="Rectangle 368">
                <a:extLst>
                  <a:ext uri="{FF2B5EF4-FFF2-40B4-BE49-F238E27FC236}">
                    <a16:creationId xmlns:a16="http://schemas.microsoft.com/office/drawing/2014/main" id="{2F4DEB0B-F01D-4AB9-B18D-F20D8D47D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" y="2372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" name="Rectangle 369">
                <a:extLst>
                  <a:ext uri="{FF2B5EF4-FFF2-40B4-BE49-F238E27FC236}">
                    <a16:creationId xmlns:a16="http://schemas.microsoft.com/office/drawing/2014/main" id="{E8D4A3EC-13C5-4E0B-A1A7-C514F7AA1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2220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" name="Rectangle 370">
                <a:extLst>
                  <a:ext uri="{FF2B5EF4-FFF2-40B4-BE49-F238E27FC236}">
                    <a16:creationId xmlns:a16="http://schemas.microsoft.com/office/drawing/2014/main" id="{09E74A28-5AE5-4DAB-82BC-5106FB8EC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2" y="2151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" name="Rectangle 371">
                <a:extLst>
                  <a:ext uri="{FF2B5EF4-FFF2-40B4-BE49-F238E27FC236}">
                    <a16:creationId xmlns:a16="http://schemas.microsoft.com/office/drawing/2014/main" id="{F26C0EBA-00DA-4666-A8AE-AD76434F9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" y="1840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" name="Rectangle 372">
                <a:extLst>
                  <a:ext uri="{FF2B5EF4-FFF2-40B4-BE49-F238E27FC236}">
                    <a16:creationId xmlns:a16="http://schemas.microsoft.com/office/drawing/2014/main" id="{9D38779D-48F2-4657-B1C2-4674F81D9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" y="2303"/>
                <a:ext cx="21" cy="2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" name="Rectangle 373">
                <a:extLst>
                  <a:ext uri="{FF2B5EF4-FFF2-40B4-BE49-F238E27FC236}">
                    <a16:creationId xmlns:a16="http://schemas.microsoft.com/office/drawing/2014/main" id="{EB68B152-90F9-4592-9208-A07F0C3D7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1930"/>
                <a:ext cx="21" cy="2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" name="Rectangle 374">
                <a:extLst>
                  <a:ext uri="{FF2B5EF4-FFF2-40B4-BE49-F238E27FC236}">
                    <a16:creationId xmlns:a16="http://schemas.microsoft.com/office/drawing/2014/main" id="{AF7CF948-0108-4FF0-8BF7-55B999C5B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833"/>
                <a:ext cx="14" cy="14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" name="Rectangle 375">
                <a:extLst>
                  <a:ext uri="{FF2B5EF4-FFF2-40B4-BE49-F238E27FC236}">
                    <a16:creationId xmlns:a16="http://schemas.microsoft.com/office/drawing/2014/main" id="{939F6C4E-5950-46C2-8896-6665DFC31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" y="1889"/>
                <a:ext cx="20" cy="27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" name="Rectangle 376">
                <a:extLst>
                  <a:ext uri="{FF2B5EF4-FFF2-40B4-BE49-F238E27FC236}">
                    <a16:creationId xmlns:a16="http://schemas.microsoft.com/office/drawing/2014/main" id="{EE0C1AF4-37CA-4699-B6D3-8A611A325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" y="2089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" name="Rectangle 377">
                <a:extLst>
                  <a:ext uri="{FF2B5EF4-FFF2-40B4-BE49-F238E27FC236}">
                    <a16:creationId xmlns:a16="http://schemas.microsoft.com/office/drawing/2014/main" id="{7490D899-3719-48D6-B724-5EB64A155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" y="2137"/>
                <a:ext cx="21" cy="2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" name="Rectangle 378">
                <a:extLst>
                  <a:ext uri="{FF2B5EF4-FFF2-40B4-BE49-F238E27FC236}">
                    <a16:creationId xmlns:a16="http://schemas.microsoft.com/office/drawing/2014/main" id="{A683295E-D2BA-4C9E-965D-1BF031A1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5" y="2413"/>
                <a:ext cx="21" cy="14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" name="Rectangle 379">
                <a:extLst>
                  <a:ext uri="{FF2B5EF4-FFF2-40B4-BE49-F238E27FC236}">
                    <a16:creationId xmlns:a16="http://schemas.microsoft.com/office/drawing/2014/main" id="{DC3AB82A-D433-4851-949C-B1280CDCF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" y="2192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" name="Rectangle 380">
                <a:extLst>
                  <a:ext uri="{FF2B5EF4-FFF2-40B4-BE49-F238E27FC236}">
                    <a16:creationId xmlns:a16="http://schemas.microsoft.com/office/drawing/2014/main" id="{EB9142D2-7EC8-45C6-8CE9-23DC558E3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" y="2462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" name="Rectangle 381">
                <a:extLst>
                  <a:ext uri="{FF2B5EF4-FFF2-40B4-BE49-F238E27FC236}">
                    <a16:creationId xmlns:a16="http://schemas.microsoft.com/office/drawing/2014/main" id="{520805BF-4CE7-4A79-B794-61C427D23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2096"/>
                <a:ext cx="20" cy="27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1" name="Rectangle 382">
                <a:extLst>
                  <a:ext uri="{FF2B5EF4-FFF2-40B4-BE49-F238E27FC236}">
                    <a16:creationId xmlns:a16="http://schemas.microsoft.com/office/drawing/2014/main" id="{B5823C54-91C6-4DE5-B6B2-16D6E0D62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3" y="2041"/>
                <a:ext cx="21" cy="13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2" name="Rectangle 383">
                <a:extLst>
                  <a:ext uri="{FF2B5EF4-FFF2-40B4-BE49-F238E27FC236}">
                    <a16:creationId xmlns:a16="http://schemas.microsoft.com/office/drawing/2014/main" id="{51542C91-2FE1-448B-B32A-82F2B075D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013"/>
                <a:ext cx="21" cy="2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3" name="Rectangle 384">
                <a:extLst>
                  <a:ext uri="{FF2B5EF4-FFF2-40B4-BE49-F238E27FC236}">
                    <a16:creationId xmlns:a16="http://schemas.microsoft.com/office/drawing/2014/main" id="{FAD59CE1-4D98-48AE-B473-7C5F7284F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" y="2337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4" name="Rectangle 385">
                <a:extLst>
                  <a:ext uri="{FF2B5EF4-FFF2-40B4-BE49-F238E27FC236}">
                    <a16:creationId xmlns:a16="http://schemas.microsoft.com/office/drawing/2014/main" id="{AD711B18-CA12-4AEC-9D97-AF57130FD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" y="2172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5" name="Rectangle 386">
                <a:extLst>
                  <a:ext uri="{FF2B5EF4-FFF2-40B4-BE49-F238E27FC236}">
                    <a16:creationId xmlns:a16="http://schemas.microsoft.com/office/drawing/2014/main" id="{30870FB3-E88E-44A3-B916-2D6E668D9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2075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6" name="Rectangle 387">
                <a:extLst>
                  <a:ext uri="{FF2B5EF4-FFF2-40B4-BE49-F238E27FC236}">
                    <a16:creationId xmlns:a16="http://schemas.microsoft.com/office/drawing/2014/main" id="{56551876-FF26-4A8A-A454-B003EFC00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" y="2206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7" name="Rectangle 388">
                <a:extLst>
                  <a:ext uri="{FF2B5EF4-FFF2-40B4-BE49-F238E27FC236}">
                    <a16:creationId xmlns:a16="http://schemas.microsoft.com/office/drawing/2014/main" id="{D0222844-D478-4BFA-811F-49F60F45C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" y="2199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8" name="Rectangle 389">
                <a:extLst>
                  <a:ext uri="{FF2B5EF4-FFF2-40B4-BE49-F238E27FC236}">
                    <a16:creationId xmlns:a16="http://schemas.microsoft.com/office/drawing/2014/main" id="{14CA428A-D7BF-4711-8020-98BA6C2E1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2303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9" name="Rectangle 390">
                <a:extLst>
                  <a:ext uri="{FF2B5EF4-FFF2-40B4-BE49-F238E27FC236}">
                    <a16:creationId xmlns:a16="http://schemas.microsoft.com/office/drawing/2014/main" id="{0D725324-2D6E-4CB6-BFDD-FBB969328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2" y="2206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0" name="Rectangle 391">
                <a:extLst>
                  <a:ext uri="{FF2B5EF4-FFF2-40B4-BE49-F238E27FC236}">
                    <a16:creationId xmlns:a16="http://schemas.microsoft.com/office/drawing/2014/main" id="{5A72AAF3-8AD8-4718-9398-1FA995BD3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2268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1" name="Rectangle 392">
                <a:extLst>
                  <a:ext uri="{FF2B5EF4-FFF2-40B4-BE49-F238E27FC236}">
                    <a16:creationId xmlns:a16="http://schemas.microsoft.com/office/drawing/2014/main" id="{AEDAD08D-DCF3-43C7-AE8A-9F64A85D2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5" y="2331"/>
                <a:ext cx="21" cy="13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2" name="Rectangle 393">
                <a:extLst>
                  <a:ext uri="{FF2B5EF4-FFF2-40B4-BE49-F238E27FC236}">
                    <a16:creationId xmlns:a16="http://schemas.microsoft.com/office/drawing/2014/main" id="{4E941A95-67D8-42AE-AC9C-ADE4A0C47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2013"/>
                <a:ext cx="21" cy="28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3" name="Rectangle 394">
                <a:extLst>
                  <a:ext uri="{FF2B5EF4-FFF2-40B4-BE49-F238E27FC236}">
                    <a16:creationId xmlns:a16="http://schemas.microsoft.com/office/drawing/2014/main" id="{7AE68D91-8419-47A2-9180-C1EFD1D35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2082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4" name="Rectangle 395">
                <a:extLst>
                  <a:ext uri="{FF2B5EF4-FFF2-40B4-BE49-F238E27FC236}">
                    <a16:creationId xmlns:a16="http://schemas.microsoft.com/office/drawing/2014/main" id="{8F645473-CBB5-474A-AA13-7A00AA452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" y="2172"/>
                <a:ext cx="21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5" name="Rectangle 396">
                <a:extLst>
                  <a:ext uri="{FF2B5EF4-FFF2-40B4-BE49-F238E27FC236}">
                    <a16:creationId xmlns:a16="http://schemas.microsoft.com/office/drawing/2014/main" id="{1BCE75DD-EB2B-407F-8C8E-C4D64AFA6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2324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6" name="Rectangle 397">
                <a:extLst>
                  <a:ext uri="{FF2B5EF4-FFF2-40B4-BE49-F238E27FC236}">
                    <a16:creationId xmlns:a16="http://schemas.microsoft.com/office/drawing/2014/main" id="{BDC6CEE7-24A5-476B-A87A-15DAF49D7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" y="2614"/>
                <a:ext cx="20" cy="20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7" name="Rectangle 398">
                <a:extLst>
                  <a:ext uri="{FF2B5EF4-FFF2-40B4-BE49-F238E27FC236}">
                    <a16:creationId xmlns:a16="http://schemas.microsoft.com/office/drawing/2014/main" id="{6A440AF9-042D-40BD-89B4-60110F658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2220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8" name="Rectangle 399">
                <a:extLst>
                  <a:ext uri="{FF2B5EF4-FFF2-40B4-BE49-F238E27FC236}">
                    <a16:creationId xmlns:a16="http://schemas.microsoft.com/office/drawing/2014/main" id="{D3DB907E-4CFD-4C9F-87EE-121A1C3B2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" y="2489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9" name="Rectangle 400">
                <a:extLst>
                  <a:ext uri="{FF2B5EF4-FFF2-40B4-BE49-F238E27FC236}">
                    <a16:creationId xmlns:a16="http://schemas.microsoft.com/office/drawing/2014/main" id="{7628986B-C4C3-4C2F-B78F-A1D7ED6D4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" y="2061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0" name="Rectangle 401">
                <a:extLst>
                  <a:ext uri="{FF2B5EF4-FFF2-40B4-BE49-F238E27FC236}">
                    <a16:creationId xmlns:a16="http://schemas.microsoft.com/office/drawing/2014/main" id="{85CE3B3F-12A9-4B36-B9B8-05F493AC1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" y="2303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1" name="Rectangle 402">
                <a:extLst>
                  <a:ext uri="{FF2B5EF4-FFF2-40B4-BE49-F238E27FC236}">
                    <a16:creationId xmlns:a16="http://schemas.microsoft.com/office/drawing/2014/main" id="{E34C68E4-B7ED-4977-A764-FBAB5FEE2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089"/>
                <a:ext cx="20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2" name="Rectangle 403">
                <a:extLst>
                  <a:ext uri="{FF2B5EF4-FFF2-40B4-BE49-F238E27FC236}">
                    <a16:creationId xmlns:a16="http://schemas.microsoft.com/office/drawing/2014/main" id="{50904C3D-D358-4AA1-989A-4A3684D08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" y="2386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3" name="Rectangle 404">
                <a:extLst>
                  <a:ext uri="{FF2B5EF4-FFF2-40B4-BE49-F238E27FC236}">
                    <a16:creationId xmlns:a16="http://schemas.microsoft.com/office/drawing/2014/main" id="{69405EEB-2DFC-4CAA-9E82-7F5EB0B7E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9" y="1985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4" name="Rectangle 405">
                <a:extLst>
                  <a:ext uri="{FF2B5EF4-FFF2-40B4-BE49-F238E27FC236}">
                    <a16:creationId xmlns:a16="http://schemas.microsoft.com/office/drawing/2014/main" id="{D4DCD53A-3AF5-4243-86BF-D112BFDB5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" y="2165"/>
                <a:ext cx="21" cy="21"/>
              </a:xfrm>
              <a:prstGeom prst="rect">
                <a:avLst/>
              </a:pr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2" name="Rectangle 407">
              <a:extLst>
                <a:ext uri="{FF2B5EF4-FFF2-40B4-BE49-F238E27FC236}">
                  <a16:creationId xmlns:a16="http://schemas.microsoft.com/office/drawing/2014/main" id="{2AD653FB-A52F-48C8-B579-D3C23F86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838" y="34036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408">
              <a:extLst>
                <a:ext uri="{FF2B5EF4-FFF2-40B4-BE49-F238E27FC236}">
                  <a16:creationId xmlns:a16="http://schemas.microsoft.com/office/drawing/2014/main" id="{B0E7E2FE-46C6-4A6F-AB7D-DCD55C0E6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201" y="365601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Rectangle 409">
              <a:extLst>
                <a:ext uri="{FF2B5EF4-FFF2-40B4-BE49-F238E27FC236}">
                  <a16:creationId xmlns:a16="http://schemas.microsoft.com/office/drawing/2014/main" id="{F27EA7EA-7F0B-42AC-A25E-E3D87B287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633788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410">
              <a:extLst>
                <a:ext uri="{FF2B5EF4-FFF2-40B4-BE49-F238E27FC236}">
                  <a16:creationId xmlns:a16="http://schemas.microsoft.com/office/drawing/2014/main" id="{3FB975D5-F521-422B-8ABF-A17CD460A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1863" y="3656013"/>
              <a:ext cx="33338" cy="444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411">
              <a:extLst>
                <a:ext uri="{FF2B5EF4-FFF2-40B4-BE49-F238E27FC236}">
                  <a16:creationId xmlns:a16="http://schemas.microsoft.com/office/drawing/2014/main" id="{9241C6A4-7456-4BC1-A8AE-EDB49E525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3130551"/>
              <a:ext cx="333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412">
              <a:extLst>
                <a:ext uri="{FF2B5EF4-FFF2-40B4-BE49-F238E27FC236}">
                  <a16:creationId xmlns:a16="http://schemas.microsoft.com/office/drawing/2014/main" id="{5125FCC9-AAE6-4A2B-AF5F-A53A66903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413" y="363378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13">
              <a:extLst>
                <a:ext uri="{FF2B5EF4-FFF2-40B4-BE49-F238E27FC236}">
                  <a16:creationId xmlns:a16="http://schemas.microsoft.com/office/drawing/2014/main" id="{6DC34973-63B9-43DD-B40A-DE99BCC4C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88" y="3260726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Rectangle 414">
              <a:extLst>
                <a:ext uri="{FF2B5EF4-FFF2-40B4-BE49-F238E27FC236}">
                  <a16:creationId xmlns:a16="http://schemas.microsoft.com/office/drawing/2014/main" id="{27F91938-F4EB-4E8D-A325-650EEEAA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1" y="3479801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415">
              <a:extLst>
                <a:ext uri="{FF2B5EF4-FFF2-40B4-BE49-F238E27FC236}">
                  <a16:creationId xmlns:a16="http://schemas.microsoft.com/office/drawing/2014/main" id="{201D6EB1-69CB-4EB9-BD57-65BD3B3C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438" y="3425826"/>
              <a:ext cx="22225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16">
              <a:extLst>
                <a:ext uri="{FF2B5EF4-FFF2-40B4-BE49-F238E27FC236}">
                  <a16:creationId xmlns:a16="http://schemas.microsoft.com/office/drawing/2014/main" id="{98FABEB2-02CF-4A2F-850B-C4E42E68A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213" y="2822576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417">
              <a:extLst>
                <a:ext uri="{FF2B5EF4-FFF2-40B4-BE49-F238E27FC236}">
                  <a16:creationId xmlns:a16="http://schemas.microsoft.com/office/drawing/2014/main" id="{DF87B0C2-2A22-4A45-9F77-3AFC6E1A8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30861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418">
              <a:extLst>
                <a:ext uri="{FF2B5EF4-FFF2-40B4-BE49-F238E27FC236}">
                  <a16:creationId xmlns:a16="http://schemas.microsoft.com/office/drawing/2014/main" id="{8A830B0F-B488-402D-9899-0F7BDE67B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763" y="3370263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19">
              <a:extLst>
                <a:ext uri="{FF2B5EF4-FFF2-40B4-BE49-F238E27FC236}">
                  <a16:creationId xmlns:a16="http://schemas.microsoft.com/office/drawing/2014/main" id="{5A8D9D4A-8A65-4AA7-84AC-DEDA0C667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538" y="3305176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420">
              <a:extLst>
                <a:ext uri="{FF2B5EF4-FFF2-40B4-BE49-F238E27FC236}">
                  <a16:creationId xmlns:a16="http://schemas.microsoft.com/office/drawing/2014/main" id="{F9818A76-2A29-418F-A2AC-4789481F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1" y="356870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21">
              <a:extLst>
                <a:ext uri="{FF2B5EF4-FFF2-40B4-BE49-F238E27FC236}">
                  <a16:creationId xmlns:a16="http://schemas.microsoft.com/office/drawing/2014/main" id="{D9D5F424-E1CC-4356-8093-B49BB27A6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788" y="4006851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422">
              <a:extLst>
                <a:ext uri="{FF2B5EF4-FFF2-40B4-BE49-F238E27FC236}">
                  <a16:creationId xmlns:a16="http://schemas.microsoft.com/office/drawing/2014/main" id="{F136EE85-3EFE-4F90-8C31-AEF88DEBF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563" y="3392488"/>
              <a:ext cx="33338" cy="444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23">
              <a:extLst>
                <a:ext uri="{FF2B5EF4-FFF2-40B4-BE49-F238E27FC236}">
                  <a16:creationId xmlns:a16="http://schemas.microsoft.com/office/drawing/2014/main" id="{6EDEA2E9-6DAD-4878-939E-09F75682F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451" y="3787776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424">
              <a:extLst>
                <a:ext uri="{FF2B5EF4-FFF2-40B4-BE49-F238E27FC236}">
                  <a16:creationId xmlns:a16="http://schemas.microsoft.com/office/drawing/2014/main" id="{8E5A7627-6765-4EC1-8D8F-E618C1B83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226" y="399573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425">
              <a:extLst>
                <a:ext uri="{FF2B5EF4-FFF2-40B4-BE49-F238E27FC236}">
                  <a16:creationId xmlns:a16="http://schemas.microsoft.com/office/drawing/2014/main" id="{0B2ACD97-F69E-4E60-9DBC-D7C0EDA4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1" y="384175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426">
              <a:extLst>
                <a:ext uri="{FF2B5EF4-FFF2-40B4-BE49-F238E27FC236}">
                  <a16:creationId xmlns:a16="http://schemas.microsoft.com/office/drawing/2014/main" id="{DAC88AA3-62F9-4867-8087-85C7F055E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678238"/>
              <a:ext cx="42863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Rectangle 427">
              <a:extLst>
                <a:ext uri="{FF2B5EF4-FFF2-40B4-BE49-F238E27FC236}">
                  <a16:creationId xmlns:a16="http://schemas.microsoft.com/office/drawing/2014/main" id="{230673CB-9FE0-447E-BBC6-43ED9FAA7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251" y="3436938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428">
              <a:extLst>
                <a:ext uri="{FF2B5EF4-FFF2-40B4-BE49-F238E27FC236}">
                  <a16:creationId xmlns:a16="http://schemas.microsoft.com/office/drawing/2014/main" id="{F85848D5-FBC7-43B4-95B4-3B0EA9E3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026" y="3611563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429">
              <a:extLst>
                <a:ext uri="{FF2B5EF4-FFF2-40B4-BE49-F238E27FC236}">
                  <a16:creationId xmlns:a16="http://schemas.microsoft.com/office/drawing/2014/main" id="{9DE2E5EB-191B-45F9-934F-BE5DB84DA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1" y="315118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30">
              <a:extLst>
                <a:ext uri="{FF2B5EF4-FFF2-40B4-BE49-F238E27FC236}">
                  <a16:creationId xmlns:a16="http://schemas.microsoft.com/office/drawing/2014/main" id="{6FE9E491-0311-4863-94EF-D8F60266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295433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Rectangle 431">
              <a:extLst>
                <a:ext uri="{FF2B5EF4-FFF2-40B4-BE49-F238E27FC236}">
                  <a16:creationId xmlns:a16="http://schemas.microsoft.com/office/drawing/2014/main" id="{07D0E444-4736-49BE-8D4A-EF1EE72A6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3852863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432">
              <a:extLst>
                <a:ext uri="{FF2B5EF4-FFF2-40B4-BE49-F238E27FC236}">
                  <a16:creationId xmlns:a16="http://schemas.microsoft.com/office/drawing/2014/main" id="{DDE7F6CA-BE3C-4538-BAF9-4C713CA35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826" y="298767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433">
              <a:extLst>
                <a:ext uri="{FF2B5EF4-FFF2-40B4-BE49-F238E27FC236}">
                  <a16:creationId xmlns:a16="http://schemas.microsoft.com/office/drawing/2014/main" id="{A774757A-714A-42C9-8EAE-A3A85CF0D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1" y="3240088"/>
              <a:ext cx="31750" cy="206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Rectangle 434">
              <a:extLst>
                <a:ext uri="{FF2B5EF4-FFF2-40B4-BE49-F238E27FC236}">
                  <a16:creationId xmlns:a16="http://schemas.microsoft.com/office/drawing/2014/main" id="{4B2377FC-F664-4AAE-901A-3C3DD4B2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488" y="3240088"/>
              <a:ext cx="33338" cy="206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35">
              <a:extLst>
                <a:ext uri="{FF2B5EF4-FFF2-40B4-BE49-F238E27FC236}">
                  <a16:creationId xmlns:a16="http://schemas.microsoft.com/office/drawing/2014/main" id="{607886A3-8B2A-40D2-8672-C400EF5C6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3" y="30861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36">
              <a:extLst>
                <a:ext uri="{FF2B5EF4-FFF2-40B4-BE49-F238E27FC236}">
                  <a16:creationId xmlns:a16="http://schemas.microsoft.com/office/drawing/2014/main" id="{9DD5ABB5-37FB-4943-BDA4-6620BE2B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038" y="3732213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37">
              <a:extLst>
                <a:ext uri="{FF2B5EF4-FFF2-40B4-BE49-F238E27FC236}">
                  <a16:creationId xmlns:a16="http://schemas.microsoft.com/office/drawing/2014/main" id="{C3A2F8BC-F920-4F1B-BDD7-91728FBBB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26" y="3349626"/>
              <a:ext cx="22225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38">
              <a:extLst>
                <a:ext uri="{FF2B5EF4-FFF2-40B4-BE49-F238E27FC236}">
                  <a16:creationId xmlns:a16="http://schemas.microsoft.com/office/drawing/2014/main" id="{EDE20D3F-32E4-495A-B815-85F60E6D8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1" y="34036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9">
              <a:extLst>
                <a:ext uri="{FF2B5EF4-FFF2-40B4-BE49-F238E27FC236}">
                  <a16:creationId xmlns:a16="http://schemas.microsoft.com/office/drawing/2014/main" id="{2BC96C84-76A8-4DDA-8926-532BF4F9D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63" y="3502026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440">
              <a:extLst>
                <a:ext uri="{FF2B5EF4-FFF2-40B4-BE49-F238E27FC236}">
                  <a16:creationId xmlns:a16="http://schemas.microsoft.com/office/drawing/2014/main" id="{333C61B7-6C7D-4627-95EB-34EFB71B9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1" y="3184526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41">
              <a:extLst>
                <a:ext uri="{FF2B5EF4-FFF2-40B4-BE49-F238E27FC236}">
                  <a16:creationId xmlns:a16="http://schemas.microsoft.com/office/drawing/2014/main" id="{F3C6F1F2-CBF9-4704-8D2A-B2054949B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26" y="3305176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442">
              <a:extLst>
                <a:ext uri="{FF2B5EF4-FFF2-40B4-BE49-F238E27FC236}">
                  <a16:creationId xmlns:a16="http://schemas.microsoft.com/office/drawing/2014/main" id="{36444AAA-C2F6-4074-B9DC-6FCC4C3C6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613" y="331628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43">
              <a:extLst>
                <a:ext uri="{FF2B5EF4-FFF2-40B4-BE49-F238E27FC236}">
                  <a16:creationId xmlns:a16="http://schemas.microsoft.com/office/drawing/2014/main" id="{D119308F-4D8B-4C42-A930-798F82FCB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70998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444">
              <a:extLst>
                <a:ext uri="{FF2B5EF4-FFF2-40B4-BE49-F238E27FC236}">
                  <a16:creationId xmlns:a16="http://schemas.microsoft.com/office/drawing/2014/main" id="{FEFFACDC-861A-40A7-9968-6EB02D673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163" y="327183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45">
              <a:extLst>
                <a:ext uri="{FF2B5EF4-FFF2-40B4-BE49-F238E27FC236}">
                  <a16:creationId xmlns:a16="http://schemas.microsoft.com/office/drawing/2014/main" id="{71A45787-4BCC-426A-87E7-264E86F2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051" y="34036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446">
              <a:extLst>
                <a:ext uri="{FF2B5EF4-FFF2-40B4-BE49-F238E27FC236}">
                  <a16:creationId xmlns:a16="http://schemas.microsoft.com/office/drawing/2014/main" id="{24F61025-9A28-4D02-8391-DE33BAFB7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413" y="313055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447">
              <a:extLst>
                <a:ext uri="{FF2B5EF4-FFF2-40B4-BE49-F238E27FC236}">
                  <a16:creationId xmlns:a16="http://schemas.microsoft.com/office/drawing/2014/main" id="{34C23717-D605-4EAC-A76F-B6F881D62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301" y="3316288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448">
              <a:extLst>
                <a:ext uri="{FF2B5EF4-FFF2-40B4-BE49-F238E27FC236}">
                  <a16:creationId xmlns:a16="http://schemas.microsoft.com/office/drawing/2014/main" id="{86AE93D4-32F7-4D34-BB68-78FE35EC5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076" y="3381376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449">
              <a:extLst>
                <a:ext uri="{FF2B5EF4-FFF2-40B4-BE49-F238E27FC236}">
                  <a16:creationId xmlns:a16="http://schemas.microsoft.com/office/drawing/2014/main" id="{41AD5E73-D87D-4F3E-B0D3-88F68BB7F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963" y="30861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450">
              <a:extLst>
                <a:ext uri="{FF2B5EF4-FFF2-40B4-BE49-F238E27FC236}">
                  <a16:creationId xmlns:a16="http://schemas.microsoft.com/office/drawing/2014/main" id="{4693B2D9-9B29-4F95-91AF-9962E5EF8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738" y="34798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451">
              <a:extLst>
                <a:ext uri="{FF2B5EF4-FFF2-40B4-BE49-F238E27FC236}">
                  <a16:creationId xmlns:a16="http://schemas.microsoft.com/office/drawing/2014/main" id="{02126EA9-5327-4C9C-B420-5C3EB7A30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26" y="36449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452">
              <a:extLst>
                <a:ext uri="{FF2B5EF4-FFF2-40B4-BE49-F238E27FC236}">
                  <a16:creationId xmlns:a16="http://schemas.microsoft.com/office/drawing/2014/main" id="{5D414BD1-C8FB-47A0-8CEB-58A851547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3579813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453">
              <a:extLst>
                <a:ext uri="{FF2B5EF4-FFF2-40B4-BE49-F238E27FC236}">
                  <a16:creationId xmlns:a16="http://schemas.microsoft.com/office/drawing/2014/main" id="{E4C00A46-87BB-4375-AFAC-F574849F4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6" y="3425826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454">
              <a:extLst>
                <a:ext uri="{FF2B5EF4-FFF2-40B4-BE49-F238E27FC236}">
                  <a16:creationId xmlns:a16="http://schemas.microsoft.com/office/drawing/2014/main" id="{D8E798F5-C0E7-4587-886F-CF077754F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763" y="344805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455">
              <a:extLst>
                <a:ext uri="{FF2B5EF4-FFF2-40B4-BE49-F238E27FC236}">
                  <a16:creationId xmlns:a16="http://schemas.microsoft.com/office/drawing/2014/main" id="{BDEE15E0-33BC-45B6-A27E-B8A55AA6F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538" y="331628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456">
              <a:extLst>
                <a:ext uri="{FF2B5EF4-FFF2-40B4-BE49-F238E27FC236}">
                  <a16:creationId xmlns:a16="http://schemas.microsoft.com/office/drawing/2014/main" id="{9310BCF7-DDE7-4398-9874-1E3DF6F5B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426" y="360045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457">
              <a:extLst>
                <a:ext uri="{FF2B5EF4-FFF2-40B4-BE49-F238E27FC236}">
                  <a16:creationId xmlns:a16="http://schemas.microsoft.com/office/drawing/2014/main" id="{A429484C-EC35-4A80-AEE3-9BCF18366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201" y="2570163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Rectangle 458">
              <a:extLst>
                <a:ext uri="{FF2B5EF4-FFF2-40B4-BE49-F238E27FC236}">
                  <a16:creationId xmlns:a16="http://schemas.microsoft.com/office/drawing/2014/main" id="{F83DA3F4-233C-42DB-90B8-F2B5FAB0E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8" y="2878138"/>
              <a:ext cx="333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Rectangle 459">
              <a:extLst>
                <a:ext uri="{FF2B5EF4-FFF2-40B4-BE49-F238E27FC236}">
                  <a16:creationId xmlns:a16="http://schemas.microsoft.com/office/drawing/2014/main" id="{6D6154C0-3371-40F0-A4D6-59AAF5D02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6" y="2878138"/>
              <a:ext cx="333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Rectangle 460">
              <a:extLst>
                <a:ext uri="{FF2B5EF4-FFF2-40B4-BE49-F238E27FC236}">
                  <a16:creationId xmlns:a16="http://schemas.microsoft.com/office/drawing/2014/main" id="{E0855EF1-9D75-46E2-A589-9D0EE64B4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338" y="3294063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Rectangle 461">
              <a:extLst>
                <a:ext uri="{FF2B5EF4-FFF2-40B4-BE49-F238E27FC236}">
                  <a16:creationId xmlns:a16="http://schemas.microsoft.com/office/drawing/2014/main" id="{8879488D-3037-4624-A01A-B8E12BE37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226" y="3381376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Rectangle 462">
              <a:extLst>
                <a:ext uri="{FF2B5EF4-FFF2-40B4-BE49-F238E27FC236}">
                  <a16:creationId xmlns:a16="http://schemas.microsoft.com/office/drawing/2014/main" id="{6BBF4D23-461A-4707-9E80-DC1CA522B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3195638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Rectangle 463">
              <a:extLst>
                <a:ext uri="{FF2B5EF4-FFF2-40B4-BE49-F238E27FC236}">
                  <a16:creationId xmlns:a16="http://schemas.microsoft.com/office/drawing/2014/main" id="{9B002182-8AAA-4514-83B6-D32CF963F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888" y="3063876"/>
              <a:ext cx="33338" cy="444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Rectangle 464">
              <a:extLst>
                <a:ext uri="{FF2B5EF4-FFF2-40B4-BE49-F238E27FC236}">
                  <a16:creationId xmlns:a16="http://schemas.microsoft.com/office/drawing/2014/main" id="{40374352-15F7-40BC-AD37-8D33438D4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76" y="3370263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Rectangle 465">
              <a:extLst>
                <a:ext uri="{FF2B5EF4-FFF2-40B4-BE49-F238E27FC236}">
                  <a16:creationId xmlns:a16="http://schemas.microsoft.com/office/drawing/2014/main" id="{F30CAD4E-CDE7-4EB7-BA69-C04A8141D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663" y="3546476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Rectangle 466">
              <a:extLst>
                <a:ext uri="{FF2B5EF4-FFF2-40B4-BE49-F238E27FC236}">
                  <a16:creationId xmlns:a16="http://schemas.microsoft.com/office/drawing/2014/main" id="{08CFF81B-3938-47BB-8805-EBEA0C8E2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551" y="3130551"/>
              <a:ext cx="333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Rectangle 467">
              <a:extLst>
                <a:ext uri="{FF2B5EF4-FFF2-40B4-BE49-F238E27FC236}">
                  <a16:creationId xmlns:a16="http://schemas.microsoft.com/office/drawing/2014/main" id="{4B04322B-9A9F-4DA0-BC2B-CD10AF77F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6" y="29210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Rectangle 468">
              <a:extLst>
                <a:ext uri="{FF2B5EF4-FFF2-40B4-BE49-F238E27FC236}">
                  <a16:creationId xmlns:a16="http://schemas.microsoft.com/office/drawing/2014/main" id="{1502AD7D-E4D7-4C62-AF10-2B32B2E8C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3052763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Rectangle 469">
              <a:extLst>
                <a:ext uri="{FF2B5EF4-FFF2-40B4-BE49-F238E27FC236}">
                  <a16:creationId xmlns:a16="http://schemas.microsoft.com/office/drawing/2014/main" id="{190ACD0B-8D6B-4763-AC8C-A8AE10273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3173413"/>
              <a:ext cx="31750" cy="2222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Rectangle 470">
              <a:extLst>
                <a:ext uri="{FF2B5EF4-FFF2-40B4-BE49-F238E27FC236}">
                  <a16:creationId xmlns:a16="http://schemas.microsoft.com/office/drawing/2014/main" id="{344542F8-D27F-4ADC-BAAE-64E90C8DE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463" y="3130551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Rectangle 471">
              <a:extLst>
                <a:ext uri="{FF2B5EF4-FFF2-40B4-BE49-F238E27FC236}">
                  <a16:creationId xmlns:a16="http://schemas.microsoft.com/office/drawing/2014/main" id="{9BF1D39B-3216-4820-B996-A255C6077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1" y="2976563"/>
              <a:ext cx="33338" cy="22225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Rectangle 472">
              <a:extLst>
                <a:ext uri="{FF2B5EF4-FFF2-40B4-BE49-F238E27FC236}">
                  <a16:creationId xmlns:a16="http://schemas.microsoft.com/office/drawing/2014/main" id="{EC891652-BCA4-4674-85EE-41A129643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238" y="3130551"/>
              <a:ext cx="33338" cy="42863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Rectangle 473">
              <a:extLst>
                <a:ext uri="{FF2B5EF4-FFF2-40B4-BE49-F238E27FC236}">
                  <a16:creationId xmlns:a16="http://schemas.microsoft.com/office/drawing/2014/main" id="{1133EE59-AEDD-4884-AC32-BAD44466E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126" y="3316288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Rectangle 474">
              <a:extLst>
                <a:ext uri="{FF2B5EF4-FFF2-40B4-BE49-F238E27FC236}">
                  <a16:creationId xmlns:a16="http://schemas.microsoft.com/office/drawing/2014/main" id="{DF6C3EE2-36DC-4C31-BB2C-C21410432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3" y="3327401"/>
              <a:ext cx="33338" cy="42863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Rectangle 475">
              <a:extLst>
                <a:ext uri="{FF2B5EF4-FFF2-40B4-BE49-F238E27FC236}">
                  <a16:creationId xmlns:a16="http://schemas.microsoft.com/office/drawing/2014/main" id="{97C7778E-43CC-4734-9E83-BA744D577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1" y="3479801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Rectangle 476">
              <a:extLst>
                <a:ext uri="{FF2B5EF4-FFF2-40B4-BE49-F238E27FC236}">
                  <a16:creationId xmlns:a16="http://schemas.microsoft.com/office/drawing/2014/main" id="{FC91A8DA-D897-4382-ABD0-6DAA3A935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3502026"/>
              <a:ext cx="33338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Rectangle 477">
              <a:extLst>
                <a:ext uri="{FF2B5EF4-FFF2-40B4-BE49-F238E27FC236}">
                  <a16:creationId xmlns:a16="http://schemas.microsoft.com/office/drawing/2014/main" id="{A4F19CF2-456E-4012-848E-0E943B97E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76" y="3349626"/>
              <a:ext cx="33338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Rectangle 478">
              <a:extLst>
                <a:ext uri="{FF2B5EF4-FFF2-40B4-BE49-F238E27FC236}">
                  <a16:creationId xmlns:a16="http://schemas.microsoft.com/office/drawing/2014/main" id="{B0EFB960-DC9F-4042-8CF8-6BFA64F2D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038" y="3349626"/>
              <a:ext cx="31750" cy="31750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Rectangle 479">
              <a:extLst>
                <a:ext uri="{FF2B5EF4-FFF2-40B4-BE49-F238E27FC236}">
                  <a16:creationId xmlns:a16="http://schemas.microsoft.com/office/drawing/2014/main" id="{E79CB25C-61F5-492A-A5FC-D87E13145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6" y="3546476"/>
              <a:ext cx="31750" cy="33338"/>
            </a:xfrm>
            <a:prstGeom prst="rect">
              <a:avLst/>
            </a:pr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7170" name="Picture 2" descr="Giallo ocra pigmento colorante 25 g: Amazon.it: Strumenti musicali e DJ">
            <a:extLst>
              <a:ext uri="{FF2B5EF4-FFF2-40B4-BE49-F238E27FC236}">
                <a16:creationId xmlns:a16="http://schemas.microsoft.com/office/drawing/2014/main" id="{990A8BA8-34B2-4BFC-A316-CE51BF483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24" y="905778"/>
            <a:ext cx="1433413" cy="9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8" y="613014"/>
            <a:ext cx="5694563" cy="4026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21" y="613014"/>
            <a:ext cx="6244737" cy="4415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4" y="3230357"/>
            <a:ext cx="5033701" cy="3559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3631474" y="144476"/>
            <a:ext cx="4235442" cy="385812"/>
          </a:xfrm>
          <a:prstGeom prst="rect">
            <a:avLst/>
          </a:prstGeom>
          <a:solidFill>
            <a:srgbClr val="B3B21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Yellow </a:t>
            </a:r>
            <a:r>
              <a:rPr lang="it-IT" sz="2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Ochre</a:t>
            </a:r>
            <a:r>
              <a:rPr lang="it-IT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Drafting</a:t>
            </a:r>
            <a:endParaRPr lang="it-IT" sz="2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 flipV="1">
            <a:off x="2514600" y="4914900"/>
            <a:ext cx="3403600" cy="1257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34999" y="5783321"/>
            <a:ext cx="204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Upside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down!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Higher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coercivity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(73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mT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471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" y="526294"/>
            <a:ext cx="4183555" cy="2957919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4867212" y="104111"/>
            <a:ext cx="2446618" cy="3655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Draftings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(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glues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</a:t>
            </a:r>
            <a:endParaRPr lang="it-IT" sz="1800" baseline="-25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65738" y="458864"/>
            <a:ext cx="157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Talcum</a:t>
            </a:r>
            <a:r>
              <a:rPr lang="it-IT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glue</a:t>
            </a:r>
            <a:endParaRPr lang="it-IT" sz="2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" y="3629324"/>
            <a:ext cx="4293485" cy="303564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245384" y="3551643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Rabbit</a:t>
            </a:r>
            <a:r>
              <a:rPr lang="it-IT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glue</a:t>
            </a:r>
            <a:endParaRPr lang="it-IT" sz="2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8" y="804030"/>
            <a:ext cx="3745877" cy="264846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5" y="804031"/>
            <a:ext cx="3718897" cy="262939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69" y="3484213"/>
            <a:ext cx="4329954" cy="306142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151870" y="526294"/>
            <a:ext cx="7744072" cy="608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64757" y="526294"/>
            <a:ext cx="3859571" cy="2907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64757" y="3551643"/>
            <a:ext cx="3859571" cy="3055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313830" y="506087"/>
            <a:ext cx="1571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Vinavil </a:t>
            </a:r>
            <a:r>
              <a:rPr lang="it-IT" sz="20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glue</a:t>
            </a:r>
            <a:endParaRPr lang="it-IT" sz="2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8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2968279" y="99295"/>
            <a:ext cx="6658066" cy="449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0" i="0" u="none" strike="noStrike" baseline="0" dirty="0" err="1">
                <a:effectLst/>
                <a:latin typeface="Palatino Linotype" panose="02040502050505030304" pitchFamily="18" charset="0"/>
              </a:rPr>
              <a:t>Thermae</a:t>
            </a:r>
            <a:r>
              <a:rPr lang="it-IT" sz="24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2400" b="0" i="0" u="none" strike="noStrike" baseline="0" dirty="0" err="1">
                <a:effectLst/>
                <a:latin typeface="Palatino Linotype" panose="02040502050505030304" pitchFamily="18" charset="0"/>
              </a:rPr>
              <a:t>Traianae</a:t>
            </a:r>
            <a:r>
              <a:rPr lang="it-IT" sz="24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2400" dirty="0">
                <a:latin typeface="Palatino Linotype" panose="02040502050505030304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– </a:t>
            </a:r>
            <a:r>
              <a:rPr lang="it-IT" sz="2400" dirty="0" err="1">
                <a:latin typeface="Palatino Linotype" panose="02040502050505030304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susceptibility</a:t>
            </a:r>
            <a:r>
              <a:rPr lang="it-IT" sz="2400" dirty="0">
                <a:latin typeface="Palatino Linotype" panose="02040502050505030304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400" i="1" dirty="0">
                <a:latin typeface="Palatino Linotype" panose="02040502050505030304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vs</a:t>
            </a:r>
            <a:r>
              <a:rPr lang="it-IT" sz="2400" dirty="0">
                <a:latin typeface="Palatino Linotype" panose="02040502050505030304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temperature</a:t>
            </a:r>
            <a:endParaRPr lang="it-IT" sz="2400" baseline="-25000" dirty="0">
              <a:latin typeface="Palatino Linotype" panose="02040502050505030304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2880256" y="5700327"/>
            <a:ext cx="6431488" cy="35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Prevailing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titanomagnetite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behaviour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the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influence</a:t>
            </a:r>
            <a:r>
              <a:rPr lang="it-IT" sz="18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of </a:t>
            </a:r>
            <a:r>
              <a:rPr lang="it-IT" sz="18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lithics</a:t>
            </a:r>
            <a:endParaRPr lang="it-IT" sz="1800" baseline="-250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grpSp>
        <p:nvGrpSpPr>
          <p:cNvPr id="990" name="Gruppo 989">
            <a:extLst>
              <a:ext uri="{FF2B5EF4-FFF2-40B4-BE49-F238E27FC236}">
                <a16:creationId xmlns:a16="http://schemas.microsoft.com/office/drawing/2014/main" id="{A61F5B1F-D5B5-4EFF-AC35-13A61AA19509}"/>
              </a:ext>
            </a:extLst>
          </p:cNvPr>
          <p:cNvGrpSpPr/>
          <p:nvPr/>
        </p:nvGrpSpPr>
        <p:grpSpPr>
          <a:xfrm>
            <a:off x="489110" y="1143030"/>
            <a:ext cx="5057566" cy="3743324"/>
            <a:chOff x="606095" y="1767162"/>
            <a:chExt cx="4324350" cy="3267075"/>
          </a:xfrm>
        </p:grpSpPr>
        <p:sp>
          <p:nvSpPr>
            <p:cNvPr id="5" name="CasellaDiTesto 4"/>
            <p:cNvSpPr txBox="1"/>
            <p:nvPr/>
          </p:nvSpPr>
          <p:spPr>
            <a:xfrm>
              <a:off x="4209223" y="1891329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Palatino" panose="02020500000000000000" pitchFamily="18" charset="0"/>
                  <a:ea typeface="Palatino" panose="02020500000000000000" pitchFamily="18" charset="0"/>
                  <a:cs typeface="Palatino" panose="02020500000000000000" pitchFamily="18" charset="0"/>
                </a:rPr>
                <a:t>P07</a:t>
              </a:r>
            </a:p>
          </p:txBody>
        </p:sp>
        <p:sp>
          <p:nvSpPr>
            <p:cNvPr id="313" name="Line 5">
              <a:extLst>
                <a:ext uri="{FF2B5EF4-FFF2-40B4-BE49-F238E27FC236}">
                  <a16:creationId xmlns:a16="http://schemas.microsoft.com/office/drawing/2014/main" id="{62800168-6AEF-41D1-9C0F-F286DF99B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520" y="4719912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4" name="Rectangle 6">
              <a:extLst>
                <a:ext uri="{FF2B5EF4-FFF2-40B4-BE49-F238E27FC236}">
                  <a16:creationId xmlns:a16="http://schemas.microsoft.com/office/drawing/2014/main" id="{A9E0DF2C-028C-4F8D-91EE-DF6E1FDE6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20" y="4834212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" name="Line 7">
              <a:extLst>
                <a:ext uri="{FF2B5EF4-FFF2-40B4-BE49-F238E27FC236}">
                  <a16:creationId xmlns:a16="http://schemas.microsoft.com/office/drawing/2014/main" id="{DB5023A5-696E-4C8A-8D76-0BDCE96E7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52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6" name="Rectangle 8">
              <a:extLst>
                <a:ext uri="{FF2B5EF4-FFF2-40B4-BE49-F238E27FC236}">
                  <a16:creationId xmlns:a16="http://schemas.microsoft.com/office/drawing/2014/main" id="{F664E9CA-EC55-44FE-9417-1102A8F23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845" y="483421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Line 9">
              <a:extLst>
                <a:ext uri="{FF2B5EF4-FFF2-40B4-BE49-F238E27FC236}">
                  <a16:creationId xmlns:a16="http://schemas.microsoft.com/office/drawing/2014/main" id="{EBFCF64F-A544-4712-B940-CE835F255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77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" name="Rectangle 10">
              <a:extLst>
                <a:ext uri="{FF2B5EF4-FFF2-40B4-BE49-F238E27FC236}">
                  <a16:creationId xmlns:a16="http://schemas.microsoft.com/office/drawing/2014/main" id="{897E58AA-E647-4EAA-B472-23F5E05D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095" y="483421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Line 11">
              <a:extLst>
                <a:ext uri="{FF2B5EF4-FFF2-40B4-BE49-F238E27FC236}">
                  <a16:creationId xmlns:a16="http://schemas.microsoft.com/office/drawing/2014/main" id="{E47B7295-B0E2-4788-A6E0-A40C63425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02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0" name="Rectangle 12">
              <a:extLst>
                <a:ext uri="{FF2B5EF4-FFF2-40B4-BE49-F238E27FC236}">
                  <a16:creationId xmlns:a16="http://schemas.microsoft.com/office/drawing/2014/main" id="{CF9604B1-8F72-4956-81AE-5BD300935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345" y="483421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Line 13">
              <a:extLst>
                <a:ext uri="{FF2B5EF4-FFF2-40B4-BE49-F238E27FC236}">
                  <a16:creationId xmlns:a16="http://schemas.microsoft.com/office/drawing/2014/main" id="{60C1E827-473D-460F-B80F-1F82867C2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27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2" name="Rectangle 14">
              <a:extLst>
                <a:ext uri="{FF2B5EF4-FFF2-40B4-BE49-F238E27FC236}">
                  <a16:creationId xmlns:a16="http://schemas.microsoft.com/office/drawing/2014/main" id="{4D8E88AB-D0F8-41B1-8FF9-5BE001417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595" y="483421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Line 15">
              <a:extLst>
                <a:ext uri="{FF2B5EF4-FFF2-40B4-BE49-F238E27FC236}">
                  <a16:creationId xmlns:a16="http://schemas.microsoft.com/office/drawing/2014/main" id="{845ED822-527E-4608-9129-1F160CCD7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52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4" name="Rectangle 16">
              <a:extLst>
                <a:ext uri="{FF2B5EF4-FFF2-40B4-BE49-F238E27FC236}">
                  <a16:creationId xmlns:a16="http://schemas.microsoft.com/office/drawing/2014/main" id="{9D506F32-0FDB-44A8-A88D-A71E3C30A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45" y="483421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Line 17">
              <a:extLst>
                <a:ext uri="{FF2B5EF4-FFF2-40B4-BE49-F238E27FC236}">
                  <a16:creationId xmlns:a16="http://schemas.microsoft.com/office/drawing/2014/main" id="{89C7552D-E022-4F6F-A232-8E71300CB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77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6" name="Rectangle 18">
              <a:extLst>
                <a:ext uri="{FF2B5EF4-FFF2-40B4-BE49-F238E27FC236}">
                  <a16:creationId xmlns:a16="http://schemas.microsoft.com/office/drawing/2014/main" id="{3CFBB9F0-25DF-477A-BEBE-AAD791B1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095" y="483421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Line 19">
              <a:extLst>
                <a:ext uri="{FF2B5EF4-FFF2-40B4-BE49-F238E27FC236}">
                  <a16:creationId xmlns:a16="http://schemas.microsoft.com/office/drawing/2014/main" id="{34FE6EDE-F2A5-468F-A516-B4283A16B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02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8" name="Rectangle 20">
              <a:extLst>
                <a:ext uri="{FF2B5EF4-FFF2-40B4-BE49-F238E27FC236}">
                  <a16:creationId xmlns:a16="http://schemas.microsoft.com/office/drawing/2014/main" id="{E08FCC48-19FD-4377-8C4F-65741E491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345" y="483421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" name="Line 21">
              <a:extLst>
                <a:ext uri="{FF2B5EF4-FFF2-40B4-BE49-F238E27FC236}">
                  <a16:creationId xmlns:a16="http://schemas.microsoft.com/office/drawing/2014/main" id="{AD391B29-2449-4241-B5F9-252FC60DD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27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0" name="Rectangle 22">
              <a:extLst>
                <a:ext uri="{FF2B5EF4-FFF2-40B4-BE49-F238E27FC236}">
                  <a16:creationId xmlns:a16="http://schemas.microsoft.com/office/drawing/2014/main" id="{349CCE39-CA1C-4BCE-A866-D621539C7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595" y="4834212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Line 23">
              <a:extLst>
                <a:ext uri="{FF2B5EF4-FFF2-40B4-BE49-F238E27FC236}">
                  <a16:creationId xmlns:a16="http://schemas.microsoft.com/office/drawing/2014/main" id="{9A70A879-128B-4892-8FE8-378CE52D1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520" y="4719912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2" name="Line 24">
              <a:extLst>
                <a:ext uri="{FF2B5EF4-FFF2-40B4-BE49-F238E27FC236}">
                  <a16:creationId xmlns:a16="http://schemas.microsoft.com/office/drawing/2014/main" id="{54447E43-BF8E-402F-82A0-BB00BDB79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3" name="Line 25">
              <a:extLst>
                <a:ext uri="{FF2B5EF4-FFF2-40B4-BE49-F238E27FC236}">
                  <a16:creationId xmlns:a16="http://schemas.microsoft.com/office/drawing/2014/main" id="{D0A50FAC-2D40-44E8-B14E-DF66522FE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4" name="Line 26">
              <a:extLst>
                <a:ext uri="{FF2B5EF4-FFF2-40B4-BE49-F238E27FC236}">
                  <a16:creationId xmlns:a16="http://schemas.microsoft.com/office/drawing/2014/main" id="{437A56C4-4CDA-4AC2-BE02-AAF6F6FE2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4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5" name="Line 27">
              <a:extLst>
                <a:ext uri="{FF2B5EF4-FFF2-40B4-BE49-F238E27FC236}">
                  <a16:creationId xmlns:a16="http://schemas.microsoft.com/office/drawing/2014/main" id="{44BD867F-D58C-4B87-8424-5E46D7153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9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6" name="Line 28">
              <a:extLst>
                <a:ext uri="{FF2B5EF4-FFF2-40B4-BE49-F238E27FC236}">
                  <a16:creationId xmlns:a16="http://schemas.microsoft.com/office/drawing/2014/main" id="{70651527-0C48-4635-91BA-F08A905B0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7" name="Line 29">
              <a:extLst>
                <a:ext uri="{FF2B5EF4-FFF2-40B4-BE49-F238E27FC236}">
                  <a16:creationId xmlns:a16="http://schemas.microsoft.com/office/drawing/2014/main" id="{31281732-10F6-4FF8-9816-3C75ABBF7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0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" name="Line 30">
              <a:extLst>
                <a:ext uri="{FF2B5EF4-FFF2-40B4-BE49-F238E27FC236}">
                  <a16:creationId xmlns:a16="http://schemas.microsoft.com/office/drawing/2014/main" id="{B20D38EA-669F-426D-A391-A75C21F53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5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9" name="Line 31">
              <a:extLst>
                <a:ext uri="{FF2B5EF4-FFF2-40B4-BE49-F238E27FC236}">
                  <a16:creationId xmlns:a16="http://schemas.microsoft.com/office/drawing/2014/main" id="{605FB94B-85E0-4BC7-A802-722AB2B16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0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0" name="Line 32">
              <a:extLst>
                <a:ext uri="{FF2B5EF4-FFF2-40B4-BE49-F238E27FC236}">
                  <a16:creationId xmlns:a16="http://schemas.microsoft.com/office/drawing/2014/main" id="{4AB60773-8B29-49CE-919B-BE5174196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1" name="Line 33">
              <a:extLst>
                <a:ext uri="{FF2B5EF4-FFF2-40B4-BE49-F238E27FC236}">
                  <a16:creationId xmlns:a16="http://schemas.microsoft.com/office/drawing/2014/main" id="{F2452948-3E89-480D-A6E9-4C383B6E6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2" name="Line 34">
              <a:extLst>
                <a:ext uri="{FF2B5EF4-FFF2-40B4-BE49-F238E27FC236}">
                  <a16:creationId xmlns:a16="http://schemas.microsoft.com/office/drawing/2014/main" id="{58F2173B-97F7-448C-BE55-658F304FC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6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3" name="Line 35">
              <a:extLst>
                <a:ext uri="{FF2B5EF4-FFF2-40B4-BE49-F238E27FC236}">
                  <a16:creationId xmlns:a16="http://schemas.microsoft.com/office/drawing/2014/main" id="{9EDEBD0C-2B37-44A1-862C-48F4DD905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1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4" name="Line 36">
              <a:extLst>
                <a:ext uri="{FF2B5EF4-FFF2-40B4-BE49-F238E27FC236}">
                  <a16:creationId xmlns:a16="http://schemas.microsoft.com/office/drawing/2014/main" id="{F5431468-C0B0-4BFD-A38C-044FCFDB4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5" name="Line 37">
              <a:extLst>
                <a:ext uri="{FF2B5EF4-FFF2-40B4-BE49-F238E27FC236}">
                  <a16:creationId xmlns:a16="http://schemas.microsoft.com/office/drawing/2014/main" id="{612440DC-C063-4EA9-BB68-7BDA9B92E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2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6" name="Line 38">
              <a:extLst>
                <a:ext uri="{FF2B5EF4-FFF2-40B4-BE49-F238E27FC236}">
                  <a16:creationId xmlns:a16="http://schemas.microsoft.com/office/drawing/2014/main" id="{A1DD274F-8EA2-4644-A9FC-4CFE1C40D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7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7" name="Line 39">
              <a:extLst>
                <a:ext uri="{FF2B5EF4-FFF2-40B4-BE49-F238E27FC236}">
                  <a16:creationId xmlns:a16="http://schemas.microsoft.com/office/drawing/2014/main" id="{8F038241-57F8-4A54-A4AA-33AD54AC7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8" name="Line 40">
              <a:extLst>
                <a:ext uri="{FF2B5EF4-FFF2-40B4-BE49-F238E27FC236}">
                  <a16:creationId xmlns:a16="http://schemas.microsoft.com/office/drawing/2014/main" id="{8A04C24C-8E33-41CE-B46F-DE94F46F4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7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9" name="Line 41">
              <a:extLst>
                <a:ext uri="{FF2B5EF4-FFF2-40B4-BE49-F238E27FC236}">
                  <a16:creationId xmlns:a16="http://schemas.microsoft.com/office/drawing/2014/main" id="{8F7BF269-2EAB-4D5F-97ED-48215C343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0" name="Line 42">
              <a:extLst>
                <a:ext uri="{FF2B5EF4-FFF2-40B4-BE49-F238E27FC236}">
                  <a16:creationId xmlns:a16="http://schemas.microsoft.com/office/drawing/2014/main" id="{2792CACD-50C7-4A1E-901A-94F481F85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1" name="Line 43">
              <a:extLst>
                <a:ext uri="{FF2B5EF4-FFF2-40B4-BE49-F238E27FC236}">
                  <a16:creationId xmlns:a16="http://schemas.microsoft.com/office/drawing/2014/main" id="{86AA2BF3-8B0D-40ED-B7B2-10CEFF53D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2" name="Line 44">
              <a:extLst>
                <a:ext uri="{FF2B5EF4-FFF2-40B4-BE49-F238E27FC236}">
                  <a16:creationId xmlns:a16="http://schemas.microsoft.com/office/drawing/2014/main" id="{A28E59C8-3C85-42E3-84BE-F08CD44DD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3" name="Line 45">
              <a:extLst>
                <a:ext uri="{FF2B5EF4-FFF2-40B4-BE49-F238E27FC236}">
                  <a16:creationId xmlns:a16="http://schemas.microsoft.com/office/drawing/2014/main" id="{DD9E234C-49CE-4009-AF7D-3FA839116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4" name="Line 46">
              <a:extLst>
                <a:ext uri="{FF2B5EF4-FFF2-40B4-BE49-F238E27FC236}">
                  <a16:creationId xmlns:a16="http://schemas.microsoft.com/office/drawing/2014/main" id="{D2DE45DD-5D38-4BF9-BF10-8FA303FA2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5" name="Line 47">
              <a:extLst>
                <a:ext uri="{FF2B5EF4-FFF2-40B4-BE49-F238E27FC236}">
                  <a16:creationId xmlns:a16="http://schemas.microsoft.com/office/drawing/2014/main" id="{5231A688-4F23-4E51-A12A-19EBEF993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6" name="Line 48">
              <a:extLst>
                <a:ext uri="{FF2B5EF4-FFF2-40B4-BE49-F238E27FC236}">
                  <a16:creationId xmlns:a16="http://schemas.microsoft.com/office/drawing/2014/main" id="{2CC1F027-C2EA-4622-B24B-1CC9544C4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7" name="Line 49">
              <a:extLst>
                <a:ext uri="{FF2B5EF4-FFF2-40B4-BE49-F238E27FC236}">
                  <a16:creationId xmlns:a16="http://schemas.microsoft.com/office/drawing/2014/main" id="{DB91C4DE-A39E-423A-ACA5-1C0FA4BC4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8" name="Line 50">
              <a:extLst>
                <a:ext uri="{FF2B5EF4-FFF2-40B4-BE49-F238E27FC236}">
                  <a16:creationId xmlns:a16="http://schemas.microsoft.com/office/drawing/2014/main" id="{DFB5B13A-C124-4F52-9D8E-EAC00EDCF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0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9" name="Line 51">
              <a:extLst>
                <a:ext uri="{FF2B5EF4-FFF2-40B4-BE49-F238E27FC236}">
                  <a16:creationId xmlns:a16="http://schemas.microsoft.com/office/drawing/2014/main" id="{E77D5DFA-A10F-4E9F-A589-F84167FE6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5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0" name="Line 52">
              <a:extLst>
                <a:ext uri="{FF2B5EF4-FFF2-40B4-BE49-F238E27FC236}">
                  <a16:creationId xmlns:a16="http://schemas.microsoft.com/office/drawing/2014/main" id="{A4D3FAD5-755B-4556-B1BB-B65C42F1A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1" name="Line 53">
              <a:extLst>
                <a:ext uri="{FF2B5EF4-FFF2-40B4-BE49-F238E27FC236}">
                  <a16:creationId xmlns:a16="http://schemas.microsoft.com/office/drawing/2014/main" id="{DE6ECF4A-426E-4731-B891-9204658EF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2" name="Line 54">
              <a:extLst>
                <a:ext uri="{FF2B5EF4-FFF2-40B4-BE49-F238E27FC236}">
                  <a16:creationId xmlns:a16="http://schemas.microsoft.com/office/drawing/2014/main" id="{C0E21DFE-AE2A-4C11-8397-D05F5E3C2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1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3" name="Line 55">
              <a:extLst>
                <a:ext uri="{FF2B5EF4-FFF2-40B4-BE49-F238E27FC236}">
                  <a16:creationId xmlns:a16="http://schemas.microsoft.com/office/drawing/2014/main" id="{0251FAEE-BC29-4395-959F-2285BF91B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4" name="Line 56">
              <a:extLst>
                <a:ext uri="{FF2B5EF4-FFF2-40B4-BE49-F238E27FC236}">
                  <a16:creationId xmlns:a16="http://schemas.microsoft.com/office/drawing/2014/main" id="{C66878E0-FC7F-4D7E-8B9D-AF3EBC6B7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5" name="Line 57">
              <a:extLst>
                <a:ext uri="{FF2B5EF4-FFF2-40B4-BE49-F238E27FC236}">
                  <a16:creationId xmlns:a16="http://schemas.microsoft.com/office/drawing/2014/main" id="{28586602-892D-4A50-AFD2-092C6892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6" name="Line 58">
              <a:extLst>
                <a:ext uri="{FF2B5EF4-FFF2-40B4-BE49-F238E27FC236}">
                  <a16:creationId xmlns:a16="http://schemas.microsoft.com/office/drawing/2014/main" id="{4AECD926-37D8-409E-8078-B12DEFEC7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7" name="Line 59">
              <a:extLst>
                <a:ext uri="{FF2B5EF4-FFF2-40B4-BE49-F238E27FC236}">
                  <a16:creationId xmlns:a16="http://schemas.microsoft.com/office/drawing/2014/main" id="{6E238B69-238E-42AF-B318-D18FBC6D7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7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8" name="Line 60">
              <a:extLst>
                <a:ext uri="{FF2B5EF4-FFF2-40B4-BE49-F238E27FC236}">
                  <a16:creationId xmlns:a16="http://schemas.microsoft.com/office/drawing/2014/main" id="{BEE1FED5-E66B-4D14-A8B9-B6B5E39B1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27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9" name="Line 61">
              <a:extLst>
                <a:ext uri="{FF2B5EF4-FFF2-40B4-BE49-F238E27FC236}">
                  <a16:creationId xmlns:a16="http://schemas.microsoft.com/office/drawing/2014/main" id="{EE18D183-36CA-424E-BE92-038F475DA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0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0" name="Line 62">
              <a:extLst>
                <a:ext uri="{FF2B5EF4-FFF2-40B4-BE49-F238E27FC236}">
                  <a16:creationId xmlns:a16="http://schemas.microsoft.com/office/drawing/2014/main" id="{3DEE8042-592D-4993-9977-E724445F8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327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1" name="Line 63">
              <a:extLst>
                <a:ext uri="{FF2B5EF4-FFF2-40B4-BE49-F238E27FC236}">
                  <a16:creationId xmlns:a16="http://schemas.microsoft.com/office/drawing/2014/main" id="{3FD4B68C-586B-466B-9AE2-D021D3CBB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520" y="4719912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2" name="Rectangle 64">
              <a:extLst>
                <a:ext uri="{FF2B5EF4-FFF2-40B4-BE49-F238E27FC236}">
                  <a16:creationId xmlns:a16="http://schemas.microsoft.com/office/drawing/2014/main" id="{4765DCB4-D0FE-423E-BADE-735D71371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054" y="4461583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Rectangle 65">
              <a:extLst>
                <a:ext uri="{FF2B5EF4-FFF2-40B4-BE49-F238E27FC236}">
                  <a16:creationId xmlns:a16="http://schemas.microsoft.com/office/drawing/2014/main" id="{130872C0-3B58-4066-82D7-275B1DBA8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354" y="4461583"/>
              <a:ext cx="3143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E37F0AD1-8B28-45BC-934B-35693635A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520" y="1862412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941DCCFD-E619-4734-9B5D-FCC705B7A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8520" y="1862412"/>
              <a:ext cx="0" cy="285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6" name="Rectangle 68">
              <a:extLst>
                <a:ext uri="{FF2B5EF4-FFF2-40B4-BE49-F238E27FC236}">
                  <a16:creationId xmlns:a16="http://schemas.microsoft.com/office/drawing/2014/main" id="{37F51277-2F60-40D8-8AA2-6E4FBC08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95" y="4624662"/>
              <a:ext cx="2000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-5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7" name="Line 69">
              <a:extLst>
                <a:ext uri="{FF2B5EF4-FFF2-40B4-BE49-F238E27FC236}">
                  <a16:creationId xmlns:a16="http://schemas.microsoft.com/office/drawing/2014/main" id="{6E9A0F00-6570-46A2-82B5-F19389F83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4719912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14461675-463B-466E-A808-51E95FE50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20" y="4310337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69A74C27-948E-4164-93EB-C2639065A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4405587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0" name="Rectangle 72">
              <a:extLst>
                <a:ext uri="{FF2B5EF4-FFF2-40B4-BE49-F238E27FC236}">
                  <a16:creationId xmlns:a16="http://schemas.microsoft.com/office/drawing/2014/main" id="{F6A9F3BD-ABD5-4521-9CAF-59B4E922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20" y="3986487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Line 73">
              <a:extLst>
                <a:ext uri="{FF2B5EF4-FFF2-40B4-BE49-F238E27FC236}">
                  <a16:creationId xmlns:a16="http://schemas.microsoft.com/office/drawing/2014/main" id="{2BCCEA92-E089-4D46-A91C-EDE9C1BAA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4081737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2" name="Rectangle 74">
              <a:extLst>
                <a:ext uri="{FF2B5EF4-FFF2-40B4-BE49-F238E27FC236}">
                  <a16:creationId xmlns:a16="http://schemas.microsoft.com/office/drawing/2014/main" id="{6CDD0A17-3CB5-47BE-A12C-AEB81458E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95" y="3672162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Line 75">
              <a:extLst>
                <a:ext uri="{FF2B5EF4-FFF2-40B4-BE49-F238E27FC236}">
                  <a16:creationId xmlns:a16="http://schemas.microsoft.com/office/drawing/2014/main" id="{8BD81798-584A-421D-87C0-A0E068BEF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3767412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4" name="Rectangle 76">
              <a:extLst>
                <a:ext uri="{FF2B5EF4-FFF2-40B4-BE49-F238E27FC236}">
                  <a16:creationId xmlns:a16="http://schemas.microsoft.com/office/drawing/2014/main" id="{CDB4762C-2136-4D20-9A6A-BD176A0E4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95" y="3357837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Line 77">
              <a:extLst>
                <a:ext uri="{FF2B5EF4-FFF2-40B4-BE49-F238E27FC236}">
                  <a16:creationId xmlns:a16="http://schemas.microsoft.com/office/drawing/2014/main" id="{E5C6EE2E-5149-4AF9-AEB8-630DC0DBF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3453087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" name="Rectangle 78">
              <a:extLst>
                <a:ext uri="{FF2B5EF4-FFF2-40B4-BE49-F238E27FC236}">
                  <a16:creationId xmlns:a16="http://schemas.microsoft.com/office/drawing/2014/main" id="{35A592F0-895D-4758-A0C5-4DEACBFFD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95" y="3033987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Line 79">
              <a:extLst>
                <a:ext uri="{FF2B5EF4-FFF2-40B4-BE49-F238E27FC236}">
                  <a16:creationId xmlns:a16="http://schemas.microsoft.com/office/drawing/2014/main" id="{E62023E0-F17D-48DC-A3ED-74990B58C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3129237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" name="Rectangle 80">
              <a:extLst>
                <a:ext uri="{FF2B5EF4-FFF2-40B4-BE49-F238E27FC236}">
                  <a16:creationId xmlns:a16="http://schemas.microsoft.com/office/drawing/2014/main" id="{1E06594A-6B1F-41F9-B56E-74E69832B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95" y="2719662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3317BB25-B4C0-4F9A-B40F-F83A6C1B6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2814912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F1386B14-FC98-459B-88AC-A3666A020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95" y="2405337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Line 83">
              <a:extLst>
                <a:ext uri="{FF2B5EF4-FFF2-40B4-BE49-F238E27FC236}">
                  <a16:creationId xmlns:a16="http://schemas.microsoft.com/office/drawing/2014/main" id="{FC61E321-F958-4BF6-B3E2-24EAD35E0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2500587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2" name="Rectangle 84">
              <a:extLst>
                <a:ext uri="{FF2B5EF4-FFF2-40B4-BE49-F238E27FC236}">
                  <a16:creationId xmlns:a16="http://schemas.microsoft.com/office/drawing/2014/main" id="{0035D28D-ED9F-4F5A-9F10-EBBC0011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95" y="2081487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35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3" name="Line 85">
              <a:extLst>
                <a:ext uri="{FF2B5EF4-FFF2-40B4-BE49-F238E27FC236}">
                  <a16:creationId xmlns:a16="http://schemas.microsoft.com/office/drawing/2014/main" id="{85D7AFF9-2141-436C-94FB-13FF80E5B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2176737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4" name="Rectangle 86">
              <a:extLst>
                <a:ext uri="{FF2B5EF4-FFF2-40B4-BE49-F238E27FC236}">
                  <a16:creationId xmlns:a16="http://schemas.microsoft.com/office/drawing/2014/main" id="{5012632B-A846-4907-AE80-09B0BD293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95" y="1767162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Line 87">
              <a:extLst>
                <a:ext uri="{FF2B5EF4-FFF2-40B4-BE49-F238E27FC236}">
                  <a16:creationId xmlns:a16="http://schemas.microsoft.com/office/drawing/2014/main" id="{AD86D196-D662-449E-B2B3-813CCB1C6E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370" y="1862412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6" name="Line 88">
              <a:extLst>
                <a:ext uri="{FF2B5EF4-FFF2-40B4-BE49-F238E27FC236}">
                  <a16:creationId xmlns:a16="http://schemas.microsoft.com/office/drawing/2014/main" id="{A4D5D123-56BE-4144-AC5A-2C5B3E8DC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6532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7" name="Line 89">
              <a:extLst>
                <a:ext uri="{FF2B5EF4-FFF2-40B4-BE49-F238E27FC236}">
                  <a16:creationId xmlns:a16="http://schemas.microsoft.com/office/drawing/2014/main" id="{002697D2-64A4-4FCA-8574-12DC77A3C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5960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8" name="Line 90">
              <a:extLst>
                <a:ext uri="{FF2B5EF4-FFF2-40B4-BE49-F238E27FC236}">
                  <a16:creationId xmlns:a16="http://schemas.microsoft.com/office/drawing/2014/main" id="{C1E309FD-A070-4411-B85D-2E2BE3BD4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5294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" name="Line 91">
              <a:extLst>
                <a:ext uri="{FF2B5EF4-FFF2-40B4-BE49-F238E27FC236}">
                  <a16:creationId xmlns:a16="http://schemas.microsoft.com/office/drawing/2014/main" id="{4D971573-CBB0-4C1B-98E1-8138FD060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4627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0" name="Line 92">
              <a:extLst>
                <a:ext uri="{FF2B5EF4-FFF2-40B4-BE49-F238E27FC236}">
                  <a16:creationId xmlns:a16="http://schemas.microsoft.com/office/drawing/2014/main" id="{43E620C6-434A-4347-82F2-448932384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4055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1" name="Line 93">
              <a:extLst>
                <a:ext uri="{FF2B5EF4-FFF2-40B4-BE49-F238E27FC236}">
                  <a16:creationId xmlns:a16="http://schemas.microsoft.com/office/drawing/2014/main" id="{ED009DFD-D0EF-4DCB-A878-C4D4C318B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3389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2" name="Line 94">
              <a:extLst>
                <a:ext uri="{FF2B5EF4-FFF2-40B4-BE49-F238E27FC236}">
                  <a16:creationId xmlns:a16="http://schemas.microsoft.com/office/drawing/2014/main" id="{1E0D70D2-D515-4E0D-B3EA-A9C0773AA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2722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3" name="Line 95">
              <a:extLst>
                <a:ext uri="{FF2B5EF4-FFF2-40B4-BE49-F238E27FC236}">
                  <a16:creationId xmlns:a16="http://schemas.microsoft.com/office/drawing/2014/main" id="{197F3569-309E-4A29-8D0E-1AB7ED31E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2150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4" name="Line 96">
              <a:extLst>
                <a:ext uri="{FF2B5EF4-FFF2-40B4-BE49-F238E27FC236}">
                  <a16:creationId xmlns:a16="http://schemas.microsoft.com/office/drawing/2014/main" id="{7F65407B-5760-4769-8C16-A824B63F1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1484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5" name="Line 97">
              <a:extLst>
                <a:ext uri="{FF2B5EF4-FFF2-40B4-BE49-F238E27FC236}">
                  <a16:creationId xmlns:a16="http://schemas.microsoft.com/office/drawing/2014/main" id="{F87EA218-6C6D-4287-9153-39A674A51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0817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6" name="Line 98">
              <a:extLst>
                <a:ext uri="{FF2B5EF4-FFF2-40B4-BE49-F238E27FC236}">
                  <a16:creationId xmlns:a16="http://schemas.microsoft.com/office/drawing/2014/main" id="{C1582E60-1C23-48C2-9BF2-534E72AE3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40245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7" name="Line 99">
              <a:extLst>
                <a:ext uri="{FF2B5EF4-FFF2-40B4-BE49-F238E27FC236}">
                  <a16:creationId xmlns:a16="http://schemas.microsoft.com/office/drawing/2014/main" id="{06A0FBA6-51C0-4427-A693-6380AAC7F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9579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8" name="Line 100">
              <a:extLst>
                <a:ext uri="{FF2B5EF4-FFF2-40B4-BE49-F238E27FC236}">
                  <a16:creationId xmlns:a16="http://schemas.microsoft.com/office/drawing/2014/main" id="{AD935AEA-F64C-4627-BC1F-80A21874F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8912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9" name="Line 101">
              <a:extLst>
                <a:ext uri="{FF2B5EF4-FFF2-40B4-BE49-F238E27FC236}">
                  <a16:creationId xmlns:a16="http://schemas.microsoft.com/office/drawing/2014/main" id="{C9A6CAAF-B0C2-4232-9231-7128F6059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8340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0" name="Line 102">
              <a:extLst>
                <a:ext uri="{FF2B5EF4-FFF2-40B4-BE49-F238E27FC236}">
                  <a16:creationId xmlns:a16="http://schemas.microsoft.com/office/drawing/2014/main" id="{8505F8EC-8424-4BF0-B7C7-31348ACB3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7674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1" name="Line 103">
              <a:extLst>
                <a:ext uri="{FF2B5EF4-FFF2-40B4-BE49-F238E27FC236}">
                  <a16:creationId xmlns:a16="http://schemas.microsoft.com/office/drawing/2014/main" id="{9566718B-A035-4C12-830F-D29FE68AB5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7007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2" name="Line 104">
              <a:extLst>
                <a:ext uri="{FF2B5EF4-FFF2-40B4-BE49-F238E27FC236}">
                  <a16:creationId xmlns:a16="http://schemas.microsoft.com/office/drawing/2014/main" id="{31510033-50BD-442B-AF25-D968ABA1B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6435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3" name="Line 105">
              <a:extLst>
                <a:ext uri="{FF2B5EF4-FFF2-40B4-BE49-F238E27FC236}">
                  <a16:creationId xmlns:a16="http://schemas.microsoft.com/office/drawing/2014/main" id="{15C302F2-EC05-4DBF-AF68-72F71A5810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5769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4" name="Line 106">
              <a:extLst>
                <a:ext uri="{FF2B5EF4-FFF2-40B4-BE49-F238E27FC236}">
                  <a16:creationId xmlns:a16="http://schemas.microsoft.com/office/drawing/2014/main" id="{A51B9F6B-773C-4407-A9F5-B6C080AAC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5102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5" name="Line 107">
              <a:extLst>
                <a:ext uri="{FF2B5EF4-FFF2-40B4-BE49-F238E27FC236}">
                  <a16:creationId xmlns:a16="http://schemas.microsoft.com/office/drawing/2014/main" id="{93239319-6B7B-45E6-B42B-5F7520A44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4530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6" name="Line 108">
              <a:extLst>
                <a:ext uri="{FF2B5EF4-FFF2-40B4-BE49-F238E27FC236}">
                  <a16:creationId xmlns:a16="http://schemas.microsoft.com/office/drawing/2014/main" id="{7F32B2CE-3AFD-4D8C-83BE-543575AA2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3864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7" name="Line 109">
              <a:extLst>
                <a:ext uri="{FF2B5EF4-FFF2-40B4-BE49-F238E27FC236}">
                  <a16:creationId xmlns:a16="http://schemas.microsoft.com/office/drawing/2014/main" id="{DE088728-5C28-48A5-8916-F4CD49490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3197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8" name="Line 110">
              <a:extLst>
                <a:ext uri="{FF2B5EF4-FFF2-40B4-BE49-F238E27FC236}">
                  <a16:creationId xmlns:a16="http://schemas.microsoft.com/office/drawing/2014/main" id="{7FEB1423-5F80-468E-94EB-B7E7D1BB3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2625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" name="Line 111">
              <a:extLst>
                <a:ext uri="{FF2B5EF4-FFF2-40B4-BE49-F238E27FC236}">
                  <a16:creationId xmlns:a16="http://schemas.microsoft.com/office/drawing/2014/main" id="{42A4E7F6-8B87-42E0-A005-FB1552F44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1959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0" name="Line 112">
              <a:extLst>
                <a:ext uri="{FF2B5EF4-FFF2-40B4-BE49-F238E27FC236}">
                  <a16:creationId xmlns:a16="http://schemas.microsoft.com/office/drawing/2014/main" id="{760E0CB8-E9B1-4D09-A141-6718F11D2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1292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1" name="Line 113">
              <a:extLst>
                <a:ext uri="{FF2B5EF4-FFF2-40B4-BE49-F238E27FC236}">
                  <a16:creationId xmlns:a16="http://schemas.microsoft.com/office/drawing/2014/main" id="{8D6F9F5D-FFD7-4441-B8D8-A8FB56DC6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0720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2" name="Line 114">
              <a:extLst>
                <a:ext uri="{FF2B5EF4-FFF2-40B4-BE49-F238E27FC236}">
                  <a16:creationId xmlns:a16="http://schemas.microsoft.com/office/drawing/2014/main" id="{2645D99B-54C1-46DA-8D96-E59DC0BA2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30054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3" name="Line 115">
              <a:extLst>
                <a:ext uri="{FF2B5EF4-FFF2-40B4-BE49-F238E27FC236}">
                  <a16:creationId xmlns:a16="http://schemas.microsoft.com/office/drawing/2014/main" id="{5FE2AADE-A332-4306-A08D-189D4D1B9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9387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4" name="Line 116">
              <a:extLst>
                <a:ext uri="{FF2B5EF4-FFF2-40B4-BE49-F238E27FC236}">
                  <a16:creationId xmlns:a16="http://schemas.microsoft.com/office/drawing/2014/main" id="{A7719708-5C10-4492-8A92-D435425A5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8815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5" name="Line 117">
              <a:extLst>
                <a:ext uri="{FF2B5EF4-FFF2-40B4-BE49-F238E27FC236}">
                  <a16:creationId xmlns:a16="http://schemas.microsoft.com/office/drawing/2014/main" id="{CBD0F46C-01CD-49DD-83FB-ABEBB4399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8149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6" name="Line 118">
              <a:extLst>
                <a:ext uri="{FF2B5EF4-FFF2-40B4-BE49-F238E27FC236}">
                  <a16:creationId xmlns:a16="http://schemas.microsoft.com/office/drawing/2014/main" id="{6ECAC1BF-309F-47D2-97EE-236D11BA8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7482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7" name="Line 119">
              <a:extLst>
                <a:ext uri="{FF2B5EF4-FFF2-40B4-BE49-F238E27FC236}">
                  <a16:creationId xmlns:a16="http://schemas.microsoft.com/office/drawing/2014/main" id="{50A6B618-A134-48CF-98CD-89798B701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6910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8" name="Line 120">
              <a:extLst>
                <a:ext uri="{FF2B5EF4-FFF2-40B4-BE49-F238E27FC236}">
                  <a16:creationId xmlns:a16="http://schemas.microsoft.com/office/drawing/2014/main" id="{16E8808E-D47C-422F-B8AB-F358183C3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6244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9" name="Line 121">
              <a:extLst>
                <a:ext uri="{FF2B5EF4-FFF2-40B4-BE49-F238E27FC236}">
                  <a16:creationId xmlns:a16="http://schemas.microsoft.com/office/drawing/2014/main" id="{1E259784-244C-4479-B28F-67D1CDD28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5577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" name="Line 122">
              <a:extLst>
                <a:ext uri="{FF2B5EF4-FFF2-40B4-BE49-F238E27FC236}">
                  <a16:creationId xmlns:a16="http://schemas.microsoft.com/office/drawing/2014/main" id="{5E19C2C4-1AC1-4164-A89C-F3EA8CBBC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5005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1" name="Line 123">
              <a:extLst>
                <a:ext uri="{FF2B5EF4-FFF2-40B4-BE49-F238E27FC236}">
                  <a16:creationId xmlns:a16="http://schemas.microsoft.com/office/drawing/2014/main" id="{25182E7E-8479-4923-AC01-918C34EF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4339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2" name="Line 124">
              <a:extLst>
                <a:ext uri="{FF2B5EF4-FFF2-40B4-BE49-F238E27FC236}">
                  <a16:creationId xmlns:a16="http://schemas.microsoft.com/office/drawing/2014/main" id="{34283D29-9D4A-4E93-9E6A-36F1BDC08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3672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3" name="Line 125">
              <a:extLst>
                <a:ext uri="{FF2B5EF4-FFF2-40B4-BE49-F238E27FC236}">
                  <a16:creationId xmlns:a16="http://schemas.microsoft.com/office/drawing/2014/main" id="{732E41E6-BF42-406A-99AA-92E0B3A92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3100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4" name="Line 126">
              <a:extLst>
                <a:ext uri="{FF2B5EF4-FFF2-40B4-BE49-F238E27FC236}">
                  <a16:creationId xmlns:a16="http://schemas.microsoft.com/office/drawing/2014/main" id="{FA0F2FC1-2EC9-4369-A409-0BA2316333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2434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5" name="Line 127">
              <a:extLst>
                <a:ext uri="{FF2B5EF4-FFF2-40B4-BE49-F238E27FC236}">
                  <a16:creationId xmlns:a16="http://schemas.microsoft.com/office/drawing/2014/main" id="{DE7D2D9D-3D36-4C44-BCF2-F46D53768E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1767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6" name="Line 128">
              <a:extLst>
                <a:ext uri="{FF2B5EF4-FFF2-40B4-BE49-F238E27FC236}">
                  <a16:creationId xmlns:a16="http://schemas.microsoft.com/office/drawing/2014/main" id="{58FA701B-44DB-443C-9CAD-19B3C5570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1195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7" name="Line 129">
              <a:extLst>
                <a:ext uri="{FF2B5EF4-FFF2-40B4-BE49-F238E27FC236}">
                  <a16:creationId xmlns:a16="http://schemas.microsoft.com/office/drawing/2014/main" id="{17E6C371-9604-4B6B-B772-BE8196213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2052912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8" name="Line 130">
              <a:extLst>
                <a:ext uri="{FF2B5EF4-FFF2-40B4-BE49-F238E27FC236}">
                  <a16:creationId xmlns:a16="http://schemas.microsoft.com/office/drawing/2014/main" id="{50611465-B8DF-4CB7-B570-05D51E17F6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198623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9" name="Line 131">
              <a:extLst>
                <a:ext uri="{FF2B5EF4-FFF2-40B4-BE49-F238E27FC236}">
                  <a16:creationId xmlns:a16="http://schemas.microsoft.com/office/drawing/2014/main" id="{CB476C74-31CF-4825-93C2-E8AB6A9AA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420" y="1929087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" name="Rectangle 132">
              <a:extLst>
                <a:ext uri="{FF2B5EF4-FFF2-40B4-BE49-F238E27FC236}">
                  <a16:creationId xmlns:a16="http://schemas.microsoft.com/office/drawing/2014/main" id="{65C6F45E-DF24-4F91-8E19-DC11BD4DD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584" y="1877859"/>
              <a:ext cx="2095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" name="Rectangle 133">
              <a:extLst>
                <a:ext uri="{FF2B5EF4-FFF2-40B4-BE49-F238E27FC236}">
                  <a16:creationId xmlns:a16="http://schemas.microsoft.com/office/drawing/2014/main" id="{A4F07090-74CC-4943-A483-FA18E0BF5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584" y="2020734"/>
              <a:ext cx="3810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" name="Line 134">
              <a:extLst>
                <a:ext uri="{FF2B5EF4-FFF2-40B4-BE49-F238E27FC236}">
                  <a16:creationId xmlns:a16="http://schemas.microsoft.com/office/drawing/2014/main" id="{2152A7C6-52E3-4B32-A565-244115EFC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8520" y="1862412"/>
              <a:ext cx="0" cy="285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3" name="Line 135">
              <a:extLst>
                <a:ext uri="{FF2B5EF4-FFF2-40B4-BE49-F238E27FC236}">
                  <a16:creationId xmlns:a16="http://schemas.microsoft.com/office/drawing/2014/main" id="{4AFA36F9-75F7-4376-83F7-CA4633CB9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520" y="4405587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4" name="Freeform 136">
              <a:extLst>
                <a:ext uri="{FF2B5EF4-FFF2-40B4-BE49-F238E27FC236}">
                  <a16:creationId xmlns:a16="http://schemas.microsoft.com/office/drawing/2014/main" id="{9D45334F-2750-463E-8940-3535039BD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345" y="2310087"/>
              <a:ext cx="3238500" cy="2152650"/>
            </a:xfrm>
            <a:custGeom>
              <a:avLst/>
              <a:gdLst>
                <a:gd name="T0" fmla="*/ 6 w 2040"/>
                <a:gd name="T1" fmla="*/ 258 h 1356"/>
                <a:gd name="T2" fmla="*/ 42 w 2040"/>
                <a:gd name="T3" fmla="*/ 228 h 1356"/>
                <a:gd name="T4" fmla="*/ 72 w 2040"/>
                <a:gd name="T5" fmla="*/ 192 h 1356"/>
                <a:gd name="T6" fmla="*/ 96 w 2040"/>
                <a:gd name="T7" fmla="*/ 192 h 1356"/>
                <a:gd name="T8" fmla="*/ 120 w 2040"/>
                <a:gd name="T9" fmla="*/ 162 h 1356"/>
                <a:gd name="T10" fmla="*/ 144 w 2040"/>
                <a:gd name="T11" fmla="*/ 156 h 1356"/>
                <a:gd name="T12" fmla="*/ 168 w 2040"/>
                <a:gd name="T13" fmla="*/ 132 h 1356"/>
                <a:gd name="T14" fmla="*/ 192 w 2040"/>
                <a:gd name="T15" fmla="*/ 114 h 1356"/>
                <a:gd name="T16" fmla="*/ 216 w 2040"/>
                <a:gd name="T17" fmla="*/ 114 h 1356"/>
                <a:gd name="T18" fmla="*/ 240 w 2040"/>
                <a:gd name="T19" fmla="*/ 102 h 1356"/>
                <a:gd name="T20" fmla="*/ 270 w 2040"/>
                <a:gd name="T21" fmla="*/ 84 h 1356"/>
                <a:gd name="T22" fmla="*/ 294 w 2040"/>
                <a:gd name="T23" fmla="*/ 60 h 1356"/>
                <a:gd name="T24" fmla="*/ 324 w 2040"/>
                <a:gd name="T25" fmla="*/ 54 h 1356"/>
                <a:gd name="T26" fmla="*/ 354 w 2040"/>
                <a:gd name="T27" fmla="*/ 42 h 1356"/>
                <a:gd name="T28" fmla="*/ 384 w 2040"/>
                <a:gd name="T29" fmla="*/ 0 h 1356"/>
                <a:gd name="T30" fmla="*/ 414 w 2040"/>
                <a:gd name="T31" fmla="*/ 48 h 1356"/>
                <a:gd name="T32" fmla="*/ 444 w 2040"/>
                <a:gd name="T33" fmla="*/ 66 h 1356"/>
                <a:gd name="T34" fmla="*/ 474 w 2040"/>
                <a:gd name="T35" fmla="*/ 66 h 1356"/>
                <a:gd name="T36" fmla="*/ 504 w 2040"/>
                <a:gd name="T37" fmla="*/ 60 h 1356"/>
                <a:gd name="T38" fmla="*/ 540 w 2040"/>
                <a:gd name="T39" fmla="*/ 90 h 1356"/>
                <a:gd name="T40" fmla="*/ 570 w 2040"/>
                <a:gd name="T41" fmla="*/ 102 h 1356"/>
                <a:gd name="T42" fmla="*/ 600 w 2040"/>
                <a:gd name="T43" fmla="*/ 162 h 1356"/>
                <a:gd name="T44" fmla="*/ 636 w 2040"/>
                <a:gd name="T45" fmla="*/ 180 h 1356"/>
                <a:gd name="T46" fmla="*/ 666 w 2040"/>
                <a:gd name="T47" fmla="*/ 216 h 1356"/>
                <a:gd name="T48" fmla="*/ 702 w 2040"/>
                <a:gd name="T49" fmla="*/ 312 h 1356"/>
                <a:gd name="T50" fmla="*/ 738 w 2040"/>
                <a:gd name="T51" fmla="*/ 366 h 1356"/>
                <a:gd name="T52" fmla="*/ 768 w 2040"/>
                <a:gd name="T53" fmla="*/ 426 h 1356"/>
                <a:gd name="T54" fmla="*/ 798 w 2040"/>
                <a:gd name="T55" fmla="*/ 492 h 1356"/>
                <a:gd name="T56" fmla="*/ 834 w 2040"/>
                <a:gd name="T57" fmla="*/ 570 h 1356"/>
                <a:gd name="T58" fmla="*/ 870 w 2040"/>
                <a:gd name="T59" fmla="*/ 588 h 1356"/>
                <a:gd name="T60" fmla="*/ 900 w 2040"/>
                <a:gd name="T61" fmla="*/ 612 h 1356"/>
                <a:gd name="T62" fmla="*/ 936 w 2040"/>
                <a:gd name="T63" fmla="*/ 702 h 1356"/>
                <a:gd name="T64" fmla="*/ 972 w 2040"/>
                <a:gd name="T65" fmla="*/ 714 h 1356"/>
                <a:gd name="T66" fmla="*/ 1008 w 2040"/>
                <a:gd name="T67" fmla="*/ 744 h 1356"/>
                <a:gd name="T68" fmla="*/ 1038 w 2040"/>
                <a:gd name="T69" fmla="*/ 738 h 1356"/>
                <a:gd name="T70" fmla="*/ 1080 w 2040"/>
                <a:gd name="T71" fmla="*/ 756 h 1356"/>
                <a:gd name="T72" fmla="*/ 1110 w 2040"/>
                <a:gd name="T73" fmla="*/ 798 h 1356"/>
                <a:gd name="T74" fmla="*/ 1140 w 2040"/>
                <a:gd name="T75" fmla="*/ 846 h 1356"/>
                <a:gd name="T76" fmla="*/ 1182 w 2040"/>
                <a:gd name="T77" fmla="*/ 852 h 1356"/>
                <a:gd name="T78" fmla="*/ 1224 w 2040"/>
                <a:gd name="T79" fmla="*/ 840 h 1356"/>
                <a:gd name="T80" fmla="*/ 1266 w 2040"/>
                <a:gd name="T81" fmla="*/ 876 h 1356"/>
                <a:gd name="T82" fmla="*/ 1302 w 2040"/>
                <a:gd name="T83" fmla="*/ 882 h 1356"/>
                <a:gd name="T84" fmla="*/ 1338 w 2040"/>
                <a:gd name="T85" fmla="*/ 852 h 1356"/>
                <a:gd name="T86" fmla="*/ 1380 w 2040"/>
                <a:gd name="T87" fmla="*/ 870 h 1356"/>
                <a:gd name="T88" fmla="*/ 1422 w 2040"/>
                <a:gd name="T89" fmla="*/ 906 h 1356"/>
                <a:gd name="T90" fmla="*/ 1458 w 2040"/>
                <a:gd name="T91" fmla="*/ 996 h 1356"/>
                <a:gd name="T92" fmla="*/ 1500 w 2040"/>
                <a:gd name="T93" fmla="*/ 1026 h 1356"/>
                <a:gd name="T94" fmla="*/ 1542 w 2040"/>
                <a:gd name="T95" fmla="*/ 1074 h 1356"/>
                <a:gd name="T96" fmla="*/ 1578 w 2040"/>
                <a:gd name="T97" fmla="*/ 1068 h 1356"/>
                <a:gd name="T98" fmla="*/ 1614 w 2040"/>
                <a:gd name="T99" fmla="*/ 1098 h 1356"/>
                <a:gd name="T100" fmla="*/ 1662 w 2040"/>
                <a:gd name="T101" fmla="*/ 1188 h 1356"/>
                <a:gd name="T102" fmla="*/ 1698 w 2040"/>
                <a:gd name="T103" fmla="*/ 1182 h 1356"/>
                <a:gd name="T104" fmla="*/ 1740 w 2040"/>
                <a:gd name="T105" fmla="*/ 1248 h 1356"/>
                <a:gd name="T106" fmla="*/ 1788 w 2040"/>
                <a:gd name="T107" fmla="*/ 1290 h 1356"/>
                <a:gd name="T108" fmla="*/ 1830 w 2040"/>
                <a:gd name="T109" fmla="*/ 1338 h 1356"/>
                <a:gd name="T110" fmla="*/ 1872 w 2040"/>
                <a:gd name="T111" fmla="*/ 1326 h 1356"/>
                <a:gd name="T112" fmla="*/ 1914 w 2040"/>
                <a:gd name="T113" fmla="*/ 1338 h 1356"/>
                <a:gd name="T114" fmla="*/ 1962 w 2040"/>
                <a:gd name="T115" fmla="*/ 1296 h 1356"/>
                <a:gd name="T116" fmla="*/ 2004 w 2040"/>
                <a:gd name="T117" fmla="*/ 1302 h 1356"/>
                <a:gd name="T118" fmla="*/ 2034 w 2040"/>
                <a:gd name="T119" fmla="*/ 1338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56">
                  <a:moveTo>
                    <a:pt x="0" y="270"/>
                  </a:moveTo>
                  <a:lnTo>
                    <a:pt x="0" y="264"/>
                  </a:lnTo>
                  <a:lnTo>
                    <a:pt x="6" y="258"/>
                  </a:lnTo>
                  <a:lnTo>
                    <a:pt x="18" y="228"/>
                  </a:lnTo>
                  <a:lnTo>
                    <a:pt x="30" y="276"/>
                  </a:lnTo>
                  <a:lnTo>
                    <a:pt x="42" y="228"/>
                  </a:lnTo>
                  <a:lnTo>
                    <a:pt x="54" y="222"/>
                  </a:lnTo>
                  <a:lnTo>
                    <a:pt x="66" y="204"/>
                  </a:lnTo>
                  <a:lnTo>
                    <a:pt x="72" y="192"/>
                  </a:lnTo>
                  <a:lnTo>
                    <a:pt x="78" y="216"/>
                  </a:lnTo>
                  <a:lnTo>
                    <a:pt x="90" y="174"/>
                  </a:lnTo>
                  <a:lnTo>
                    <a:pt x="96" y="192"/>
                  </a:lnTo>
                  <a:lnTo>
                    <a:pt x="102" y="174"/>
                  </a:lnTo>
                  <a:lnTo>
                    <a:pt x="114" y="156"/>
                  </a:lnTo>
                  <a:lnTo>
                    <a:pt x="120" y="162"/>
                  </a:lnTo>
                  <a:lnTo>
                    <a:pt x="126" y="150"/>
                  </a:lnTo>
                  <a:lnTo>
                    <a:pt x="132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0"/>
                  </a:lnTo>
                  <a:lnTo>
                    <a:pt x="168" y="132"/>
                  </a:lnTo>
                  <a:lnTo>
                    <a:pt x="174" y="168"/>
                  </a:lnTo>
                  <a:lnTo>
                    <a:pt x="186" y="114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210" y="114"/>
                  </a:lnTo>
                  <a:lnTo>
                    <a:pt x="216" y="114"/>
                  </a:lnTo>
                  <a:lnTo>
                    <a:pt x="222" y="78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52" y="114"/>
                  </a:lnTo>
                  <a:lnTo>
                    <a:pt x="258" y="102"/>
                  </a:lnTo>
                  <a:lnTo>
                    <a:pt x="270" y="84"/>
                  </a:lnTo>
                  <a:lnTo>
                    <a:pt x="276" y="90"/>
                  </a:lnTo>
                  <a:lnTo>
                    <a:pt x="288" y="36"/>
                  </a:lnTo>
                  <a:lnTo>
                    <a:pt x="294" y="60"/>
                  </a:lnTo>
                  <a:lnTo>
                    <a:pt x="306" y="24"/>
                  </a:lnTo>
                  <a:lnTo>
                    <a:pt x="312" y="60"/>
                  </a:lnTo>
                  <a:lnTo>
                    <a:pt x="324" y="54"/>
                  </a:lnTo>
                  <a:lnTo>
                    <a:pt x="336" y="84"/>
                  </a:lnTo>
                  <a:lnTo>
                    <a:pt x="342" y="48"/>
                  </a:lnTo>
                  <a:lnTo>
                    <a:pt x="354" y="42"/>
                  </a:lnTo>
                  <a:lnTo>
                    <a:pt x="360" y="36"/>
                  </a:lnTo>
                  <a:lnTo>
                    <a:pt x="372" y="30"/>
                  </a:lnTo>
                  <a:lnTo>
                    <a:pt x="384" y="0"/>
                  </a:lnTo>
                  <a:lnTo>
                    <a:pt x="390" y="48"/>
                  </a:lnTo>
                  <a:lnTo>
                    <a:pt x="402" y="30"/>
                  </a:lnTo>
                  <a:lnTo>
                    <a:pt x="414" y="48"/>
                  </a:lnTo>
                  <a:lnTo>
                    <a:pt x="426" y="54"/>
                  </a:lnTo>
                  <a:lnTo>
                    <a:pt x="432" y="72"/>
                  </a:lnTo>
                  <a:lnTo>
                    <a:pt x="444" y="66"/>
                  </a:lnTo>
                  <a:lnTo>
                    <a:pt x="456" y="24"/>
                  </a:lnTo>
                  <a:lnTo>
                    <a:pt x="462" y="30"/>
                  </a:lnTo>
                  <a:lnTo>
                    <a:pt x="474" y="66"/>
                  </a:lnTo>
                  <a:lnTo>
                    <a:pt x="486" y="36"/>
                  </a:lnTo>
                  <a:lnTo>
                    <a:pt x="492" y="42"/>
                  </a:lnTo>
                  <a:lnTo>
                    <a:pt x="504" y="60"/>
                  </a:lnTo>
                  <a:lnTo>
                    <a:pt x="516" y="42"/>
                  </a:lnTo>
                  <a:lnTo>
                    <a:pt x="528" y="78"/>
                  </a:lnTo>
                  <a:lnTo>
                    <a:pt x="540" y="90"/>
                  </a:lnTo>
                  <a:lnTo>
                    <a:pt x="546" y="78"/>
                  </a:lnTo>
                  <a:lnTo>
                    <a:pt x="558" y="102"/>
                  </a:lnTo>
                  <a:lnTo>
                    <a:pt x="570" y="10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00" y="162"/>
                  </a:lnTo>
                  <a:lnTo>
                    <a:pt x="612" y="126"/>
                  </a:lnTo>
                  <a:lnTo>
                    <a:pt x="624" y="162"/>
                  </a:lnTo>
                  <a:lnTo>
                    <a:pt x="636" y="180"/>
                  </a:lnTo>
                  <a:lnTo>
                    <a:pt x="648" y="192"/>
                  </a:lnTo>
                  <a:lnTo>
                    <a:pt x="660" y="270"/>
                  </a:lnTo>
                  <a:lnTo>
                    <a:pt x="666" y="216"/>
                  </a:lnTo>
                  <a:lnTo>
                    <a:pt x="678" y="258"/>
                  </a:lnTo>
                  <a:lnTo>
                    <a:pt x="690" y="264"/>
                  </a:lnTo>
                  <a:lnTo>
                    <a:pt x="702" y="312"/>
                  </a:lnTo>
                  <a:lnTo>
                    <a:pt x="714" y="360"/>
                  </a:lnTo>
                  <a:lnTo>
                    <a:pt x="726" y="372"/>
                  </a:lnTo>
                  <a:lnTo>
                    <a:pt x="738" y="366"/>
                  </a:lnTo>
                  <a:lnTo>
                    <a:pt x="744" y="384"/>
                  </a:lnTo>
                  <a:lnTo>
                    <a:pt x="756" y="384"/>
                  </a:lnTo>
                  <a:lnTo>
                    <a:pt x="768" y="426"/>
                  </a:lnTo>
                  <a:lnTo>
                    <a:pt x="780" y="462"/>
                  </a:lnTo>
                  <a:lnTo>
                    <a:pt x="792" y="498"/>
                  </a:lnTo>
                  <a:lnTo>
                    <a:pt x="798" y="492"/>
                  </a:lnTo>
                  <a:lnTo>
                    <a:pt x="810" y="534"/>
                  </a:lnTo>
                  <a:lnTo>
                    <a:pt x="822" y="534"/>
                  </a:lnTo>
                  <a:lnTo>
                    <a:pt x="834" y="570"/>
                  </a:lnTo>
                  <a:lnTo>
                    <a:pt x="846" y="594"/>
                  </a:lnTo>
                  <a:lnTo>
                    <a:pt x="858" y="576"/>
                  </a:lnTo>
                  <a:lnTo>
                    <a:pt x="870" y="588"/>
                  </a:lnTo>
                  <a:lnTo>
                    <a:pt x="882" y="582"/>
                  </a:lnTo>
                  <a:lnTo>
                    <a:pt x="894" y="642"/>
                  </a:lnTo>
                  <a:lnTo>
                    <a:pt x="900" y="612"/>
                  </a:lnTo>
                  <a:lnTo>
                    <a:pt x="912" y="648"/>
                  </a:lnTo>
                  <a:lnTo>
                    <a:pt x="924" y="672"/>
                  </a:lnTo>
                  <a:lnTo>
                    <a:pt x="936" y="702"/>
                  </a:lnTo>
                  <a:lnTo>
                    <a:pt x="948" y="660"/>
                  </a:lnTo>
                  <a:lnTo>
                    <a:pt x="960" y="738"/>
                  </a:lnTo>
                  <a:lnTo>
                    <a:pt x="972" y="714"/>
                  </a:lnTo>
                  <a:lnTo>
                    <a:pt x="984" y="702"/>
                  </a:lnTo>
                  <a:lnTo>
                    <a:pt x="996" y="762"/>
                  </a:lnTo>
                  <a:lnTo>
                    <a:pt x="1008" y="744"/>
                  </a:lnTo>
                  <a:lnTo>
                    <a:pt x="1014" y="744"/>
                  </a:lnTo>
                  <a:lnTo>
                    <a:pt x="1026" y="768"/>
                  </a:lnTo>
                  <a:lnTo>
                    <a:pt x="1038" y="738"/>
                  </a:lnTo>
                  <a:lnTo>
                    <a:pt x="1050" y="762"/>
                  </a:lnTo>
                  <a:lnTo>
                    <a:pt x="1068" y="762"/>
                  </a:lnTo>
                  <a:lnTo>
                    <a:pt x="1080" y="756"/>
                  </a:lnTo>
                  <a:lnTo>
                    <a:pt x="1086" y="750"/>
                  </a:lnTo>
                  <a:lnTo>
                    <a:pt x="1098" y="780"/>
                  </a:lnTo>
                  <a:lnTo>
                    <a:pt x="1110" y="798"/>
                  </a:lnTo>
                  <a:lnTo>
                    <a:pt x="1122" y="780"/>
                  </a:lnTo>
                  <a:lnTo>
                    <a:pt x="1134" y="804"/>
                  </a:lnTo>
                  <a:lnTo>
                    <a:pt x="1140" y="846"/>
                  </a:lnTo>
                  <a:lnTo>
                    <a:pt x="1158" y="810"/>
                  </a:lnTo>
                  <a:lnTo>
                    <a:pt x="1170" y="822"/>
                  </a:lnTo>
                  <a:lnTo>
                    <a:pt x="1182" y="852"/>
                  </a:lnTo>
                  <a:lnTo>
                    <a:pt x="1194" y="834"/>
                  </a:lnTo>
                  <a:lnTo>
                    <a:pt x="1206" y="864"/>
                  </a:lnTo>
                  <a:lnTo>
                    <a:pt x="1224" y="840"/>
                  </a:lnTo>
                  <a:lnTo>
                    <a:pt x="1242" y="810"/>
                  </a:lnTo>
                  <a:lnTo>
                    <a:pt x="1254" y="804"/>
                  </a:lnTo>
                  <a:lnTo>
                    <a:pt x="1266" y="876"/>
                  </a:lnTo>
                  <a:lnTo>
                    <a:pt x="1278" y="858"/>
                  </a:lnTo>
                  <a:lnTo>
                    <a:pt x="1290" y="858"/>
                  </a:lnTo>
                  <a:lnTo>
                    <a:pt x="1302" y="882"/>
                  </a:lnTo>
                  <a:lnTo>
                    <a:pt x="1314" y="846"/>
                  </a:lnTo>
                  <a:lnTo>
                    <a:pt x="1326" y="858"/>
                  </a:lnTo>
                  <a:lnTo>
                    <a:pt x="1338" y="852"/>
                  </a:lnTo>
                  <a:lnTo>
                    <a:pt x="1350" y="894"/>
                  </a:lnTo>
                  <a:lnTo>
                    <a:pt x="1368" y="888"/>
                  </a:lnTo>
                  <a:lnTo>
                    <a:pt x="1380" y="870"/>
                  </a:lnTo>
                  <a:lnTo>
                    <a:pt x="1392" y="918"/>
                  </a:lnTo>
                  <a:lnTo>
                    <a:pt x="1404" y="966"/>
                  </a:lnTo>
                  <a:lnTo>
                    <a:pt x="1422" y="906"/>
                  </a:lnTo>
                  <a:lnTo>
                    <a:pt x="1434" y="930"/>
                  </a:lnTo>
                  <a:lnTo>
                    <a:pt x="1446" y="930"/>
                  </a:lnTo>
                  <a:lnTo>
                    <a:pt x="1458" y="996"/>
                  </a:lnTo>
                  <a:lnTo>
                    <a:pt x="1476" y="978"/>
                  </a:lnTo>
                  <a:lnTo>
                    <a:pt x="1488" y="1002"/>
                  </a:lnTo>
                  <a:lnTo>
                    <a:pt x="1500" y="1026"/>
                  </a:lnTo>
                  <a:lnTo>
                    <a:pt x="1512" y="1014"/>
                  </a:lnTo>
                  <a:lnTo>
                    <a:pt x="1524" y="1014"/>
                  </a:lnTo>
                  <a:lnTo>
                    <a:pt x="1542" y="1074"/>
                  </a:lnTo>
                  <a:lnTo>
                    <a:pt x="1554" y="1062"/>
                  </a:lnTo>
                  <a:lnTo>
                    <a:pt x="1566" y="1026"/>
                  </a:lnTo>
                  <a:lnTo>
                    <a:pt x="1578" y="1068"/>
                  </a:lnTo>
                  <a:lnTo>
                    <a:pt x="1590" y="1080"/>
                  </a:lnTo>
                  <a:lnTo>
                    <a:pt x="1602" y="1110"/>
                  </a:lnTo>
                  <a:lnTo>
                    <a:pt x="1614" y="1098"/>
                  </a:lnTo>
                  <a:lnTo>
                    <a:pt x="1632" y="1116"/>
                  </a:lnTo>
                  <a:lnTo>
                    <a:pt x="1644" y="1074"/>
                  </a:lnTo>
                  <a:lnTo>
                    <a:pt x="1662" y="1188"/>
                  </a:lnTo>
                  <a:lnTo>
                    <a:pt x="1674" y="1194"/>
                  </a:lnTo>
                  <a:lnTo>
                    <a:pt x="1686" y="1146"/>
                  </a:lnTo>
                  <a:lnTo>
                    <a:pt x="1698" y="1182"/>
                  </a:lnTo>
                  <a:lnTo>
                    <a:pt x="1716" y="1212"/>
                  </a:lnTo>
                  <a:lnTo>
                    <a:pt x="1728" y="1248"/>
                  </a:lnTo>
                  <a:lnTo>
                    <a:pt x="1740" y="1248"/>
                  </a:lnTo>
                  <a:lnTo>
                    <a:pt x="1752" y="1254"/>
                  </a:lnTo>
                  <a:lnTo>
                    <a:pt x="1770" y="1266"/>
                  </a:lnTo>
                  <a:lnTo>
                    <a:pt x="1788" y="1290"/>
                  </a:lnTo>
                  <a:lnTo>
                    <a:pt x="1800" y="1272"/>
                  </a:lnTo>
                  <a:lnTo>
                    <a:pt x="1818" y="1278"/>
                  </a:lnTo>
                  <a:lnTo>
                    <a:pt x="1830" y="1338"/>
                  </a:lnTo>
                  <a:lnTo>
                    <a:pt x="1842" y="1332"/>
                  </a:lnTo>
                  <a:lnTo>
                    <a:pt x="1854" y="1254"/>
                  </a:lnTo>
                  <a:lnTo>
                    <a:pt x="1872" y="1326"/>
                  </a:lnTo>
                  <a:lnTo>
                    <a:pt x="1884" y="1308"/>
                  </a:lnTo>
                  <a:lnTo>
                    <a:pt x="1896" y="1308"/>
                  </a:lnTo>
                  <a:lnTo>
                    <a:pt x="1914" y="1338"/>
                  </a:lnTo>
                  <a:lnTo>
                    <a:pt x="1932" y="1344"/>
                  </a:lnTo>
                  <a:lnTo>
                    <a:pt x="1944" y="1326"/>
                  </a:lnTo>
                  <a:lnTo>
                    <a:pt x="1962" y="1296"/>
                  </a:lnTo>
                  <a:lnTo>
                    <a:pt x="1980" y="1332"/>
                  </a:lnTo>
                  <a:lnTo>
                    <a:pt x="1992" y="1308"/>
                  </a:lnTo>
                  <a:lnTo>
                    <a:pt x="2004" y="1302"/>
                  </a:lnTo>
                  <a:lnTo>
                    <a:pt x="2016" y="1332"/>
                  </a:lnTo>
                  <a:lnTo>
                    <a:pt x="2028" y="1260"/>
                  </a:lnTo>
                  <a:lnTo>
                    <a:pt x="2034" y="1338"/>
                  </a:lnTo>
                  <a:lnTo>
                    <a:pt x="2040" y="135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5" name="Rectangle 137">
              <a:extLst>
                <a:ext uri="{FF2B5EF4-FFF2-40B4-BE49-F238E27FC236}">
                  <a16:creationId xmlns:a16="http://schemas.microsoft.com/office/drawing/2014/main" id="{AC554901-1EE0-4703-A53E-615C15605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295" y="27196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6" name="Rectangle 138">
              <a:extLst>
                <a:ext uri="{FF2B5EF4-FFF2-40B4-BE49-F238E27FC236}">
                  <a16:creationId xmlns:a16="http://schemas.microsoft.com/office/drawing/2014/main" id="{EE281030-13D0-4BCB-BB25-9C1B1D707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20" y="27196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7" name="Rectangle 139">
              <a:extLst>
                <a:ext uri="{FF2B5EF4-FFF2-40B4-BE49-F238E27FC236}">
                  <a16:creationId xmlns:a16="http://schemas.microsoft.com/office/drawing/2014/main" id="{59F0C172-2645-4EE8-9B24-B1486DC11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345" y="27006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8" name="Rectangle 140">
              <a:extLst>
                <a:ext uri="{FF2B5EF4-FFF2-40B4-BE49-F238E27FC236}">
                  <a16:creationId xmlns:a16="http://schemas.microsoft.com/office/drawing/2014/main" id="{70E00E3B-CD0D-4E22-9368-D7318C952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395" y="26529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9" name="Rectangle 141">
              <a:extLst>
                <a:ext uri="{FF2B5EF4-FFF2-40B4-BE49-F238E27FC236}">
                  <a16:creationId xmlns:a16="http://schemas.microsoft.com/office/drawing/2014/main" id="{DF9BF989-0C78-48B2-96DF-4AA89DABB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45" y="27291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0" name="Rectangle 142">
              <a:extLst>
                <a:ext uri="{FF2B5EF4-FFF2-40B4-BE49-F238E27FC236}">
                  <a16:creationId xmlns:a16="http://schemas.microsoft.com/office/drawing/2014/main" id="{F53A2F07-4B6D-4B20-81C8-BCEC485AF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495" y="26529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1" name="Rectangle 143">
              <a:extLst>
                <a:ext uri="{FF2B5EF4-FFF2-40B4-BE49-F238E27FC236}">
                  <a16:creationId xmlns:a16="http://schemas.microsoft.com/office/drawing/2014/main" id="{E8E0062A-33A1-4E6B-BB25-F7429792F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20" y="2652987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2" name="Rectangle 144">
              <a:extLst>
                <a:ext uri="{FF2B5EF4-FFF2-40B4-BE49-F238E27FC236}">
                  <a16:creationId xmlns:a16="http://schemas.microsoft.com/office/drawing/2014/main" id="{7B056E64-B860-4EE8-AFBB-A36F9052C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070" y="26148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3" name="Rectangle 145">
              <a:extLst>
                <a:ext uri="{FF2B5EF4-FFF2-40B4-BE49-F238E27FC236}">
                  <a16:creationId xmlns:a16="http://schemas.microsoft.com/office/drawing/2014/main" id="{2DD628C4-357B-444F-8499-F03EFFD4D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120" y="2595837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4" name="Rectangle 146">
              <a:extLst>
                <a:ext uri="{FF2B5EF4-FFF2-40B4-BE49-F238E27FC236}">
                  <a16:creationId xmlns:a16="http://schemas.microsoft.com/office/drawing/2014/main" id="{6A97BD89-0D6F-4EFF-BAA0-E020F1501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645" y="26434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5" name="Rectangle 147">
              <a:extLst>
                <a:ext uri="{FF2B5EF4-FFF2-40B4-BE49-F238E27FC236}">
                  <a16:creationId xmlns:a16="http://schemas.microsoft.com/office/drawing/2014/main" id="{47C84621-2688-489F-9406-6D12D8B1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170" y="25767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6" name="Rectangle 148">
              <a:extLst>
                <a:ext uri="{FF2B5EF4-FFF2-40B4-BE49-F238E27FC236}">
                  <a16:creationId xmlns:a16="http://schemas.microsoft.com/office/drawing/2014/main" id="{2ED9D385-8156-494B-87B8-919900B7C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695" y="25958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7" name="Rectangle 149">
              <a:extLst>
                <a:ext uri="{FF2B5EF4-FFF2-40B4-BE49-F238E27FC236}">
                  <a16:creationId xmlns:a16="http://schemas.microsoft.com/office/drawing/2014/main" id="{E100A1DA-96B2-40F4-A383-CA9433B20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745" y="25672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8" name="Rectangle 150">
              <a:extLst>
                <a:ext uri="{FF2B5EF4-FFF2-40B4-BE49-F238E27FC236}">
                  <a16:creationId xmlns:a16="http://schemas.microsoft.com/office/drawing/2014/main" id="{58FAA8AD-1656-45FF-BE71-C81665CB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270" y="25482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9" name="Rectangle 151">
              <a:extLst>
                <a:ext uri="{FF2B5EF4-FFF2-40B4-BE49-F238E27FC236}">
                  <a16:creationId xmlns:a16="http://schemas.microsoft.com/office/drawing/2014/main" id="{000079BF-394B-4005-8170-FB413481B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795" y="25577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" name="Rectangle 152">
              <a:extLst>
                <a:ext uri="{FF2B5EF4-FFF2-40B4-BE49-F238E27FC236}">
                  <a16:creationId xmlns:a16="http://schemas.microsoft.com/office/drawing/2014/main" id="{72A8A5CB-AB8A-43F9-A77F-97AAB7725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845" y="25386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1" name="Rectangle 153">
              <a:extLst>
                <a:ext uri="{FF2B5EF4-FFF2-40B4-BE49-F238E27FC236}">
                  <a16:creationId xmlns:a16="http://schemas.microsoft.com/office/drawing/2014/main" id="{943FFA44-7F38-4C4F-8838-11242296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370" y="25482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2" name="Rectangle 154">
              <a:extLst>
                <a:ext uri="{FF2B5EF4-FFF2-40B4-BE49-F238E27FC236}">
                  <a16:creationId xmlns:a16="http://schemas.microsoft.com/office/drawing/2014/main" id="{1A8403F0-5DC0-43EC-937E-5BBA4019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895" y="25482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3" name="Rectangle 155">
              <a:extLst>
                <a:ext uri="{FF2B5EF4-FFF2-40B4-BE49-F238E27FC236}">
                  <a16:creationId xmlns:a16="http://schemas.microsoft.com/office/drawing/2014/main" id="{E5A8A8C2-BDFE-438D-8DBC-0571FA4E4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945" y="25386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4" name="Rectangle 156">
              <a:extLst>
                <a:ext uri="{FF2B5EF4-FFF2-40B4-BE49-F238E27FC236}">
                  <a16:creationId xmlns:a16="http://schemas.microsoft.com/office/drawing/2014/main" id="{64FFF292-1B7E-417C-A9CD-A2C064AB0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470" y="25386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5" name="Rectangle 157">
              <a:extLst>
                <a:ext uri="{FF2B5EF4-FFF2-40B4-BE49-F238E27FC236}">
                  <a16:creationId xmlns:a16="http://schemas.microsoft.com/office/drawing/2014/main" id="{AE55A06A-119E-48F6-BC80-781F80EB3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995" y="25005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6" name="Rectangle 158">
              <a:extLst>
                <a:ext uri="{FF2B5EF4-FFF2-40B4-BE49-F238E27FC236}">
                  <a16:creationId xmlns:a16="http://schemas.microsoft.com/office/drawing/2014/main" id="{7B49B35C-AA79-4A7A-9D4E-524FD1F9C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045" y="25577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7" name="Rectangle 159">
              <a:extLst>
                <a:ext uri="{FF2B5EF4-FFF2-40B4-BE49-F238E27FC236}">
                  <a16:creationId xmlns:a16="http://schemas.microsoft.com/office/drawing/2014/main" id="{DA215232-8979-407B-87DD-A5F428822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570" y="24815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8" name="Rectangle 160">
              <a:extLst>
                <a:ext uri="{FF2B5EF4-FFF2-40B4-BE49-F238E27FC236}">
                  <a16:creationId xmlns:a16="http://schemas.microsoft.com/office/drawing/2014/main" id="{539A37D3-A8DA-4104-B7DD-3F0750776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620" y="2481537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9" name="Rectangle 161">
              <a:extLst>
                <a:ext uri="{FF2B5EF4-FFF2-40B4-BE49-F238E27FC236}">
                  <a16:creationId xmlns:a16="http://schemas.microsoft.com/office/drawing/2014/main" id="{AFE5319C-6C67-4697-B800-BF97E9171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145" y="24910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0" name="Rectangle 162">
              <a:extLst>
                <a:ext uri="{FF2B5EF4-FFF2-40B4-BE49-F238E27FC236}">
                  <a16:creationId xmlns:a16="http://schemas.microsoft.com/office/drawing/2014/main" id="{ABB6C83D-0181-4057-95E9-ADAE28889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670" y="24815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1" name="Rectangle 163">
              <a:extLst>
                <a:ext uri="{FF2B5EF4-FFF2-40B4-BE49-F238E27FC236}">
                  <a16:creationId xmlns:a16="http://schemas.microsoft.com/office/drawing/2014/main" id="{029C2C7B-B6B0-4FB2-A94C-8C1C5DCDF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720" y="24720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2" name="Rectangle 164">
              <a:extLst>
                <a:ext uri="{FF2B5EF4-FFF2-40B4-BE49-F238E27FC236}">
                  <a16:creationId xmlns:a16="http://schemas.microsoft.com/office/drawing/2014/main" id="{1B51172E-2334-4B5F-AD58-696DE3529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245" y="24243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3" name="Rectangle 165">
              <a:extLst>
                <a:ext uri="{FF2B5EF4-FFF2-40B4-BE49-F238E27FC236}">
                  <a16:creationId xmlns:a16="http://schemas.microsoft.com/office/drawing/2014/main" id="{4FFAF6DD-BA54-46E5-9FD7-56954DD95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770" y="24624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4" name="Rectangle 166">
              <a:extLst>
                <a:ext uri="{FF2B5EF4-FFF2-40B4-BE49-F238E27FC236}">
                  <a16:creationId xmlns:a16="http://schemas.microsoft.com/office/drawing/2014/main" id="{DD4C11D0-765E-43F6-8614-0EECA5DC1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820" y="24624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5" name="Rectangle 167">
              <a:extLst>
                <a:ext uri="{FF2B5EF4-FFF2-40B4-BE49-F238E27FC236}">
                  <a16:creationId xmlns:a16="http://schemas.microsoft.com/office/drawing/2014/main" id="{3DA62D32-3405-4916-8425-8C84D9AC3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345" y="24815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6" name="Rectangle 168">
              <a:extLst>
                <a:ext uri="{FF2B5EF4-FFF2-40B4-BE49-F238E27FC236}">
                  <a16:creationId xmlns:a16="http://schemas.microsoft.com/office/drawing/2014/main" id="{A8CCA979-DB3C-486E-9269-5DE14C84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395" y="24529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7" name="Rectangle 169">
              <a:extLst>
                <a:ext uri="{FF2B5EF4-FFF2-40B4-BE49-F238E27FC236}">
                  <a16:creationId xmlns:a16="http://schemas.microsoft.com/office/drawing/2014/main" id="{58A6FC10-86F8-4388-BC87-EFC878B6D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920" y="24339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8" name="Rectangle 170">
              <a:extLst>
                <a:ext uri="{FF2B5EF4-FFF2-40B4-BE49-F238E27FC236}">
                  <a16:creationId xmlns:a16="http://schemas.microsoft.com/office/drawing/2014/main" id="{C4F989FB-6E6C-4991-974F-AAF60381F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70" y="24339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9" name="Rectangle 171">
              <a:extLst>
                <a:ext uri="{FF2B5EF4-FFF2-40B4-BE49-F238E27FC236}">
                  <a16:creationId xmlns:a16="http://schemas.microsoft.com/office/drawing/2014/main" id="{F908B202-4A98-4D97-ABEB-7BE3E55C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495" y="23577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0" name="Rectangle 172">
              <a:extLst>
                <a:ext uri="{FF2B5EF4-FFF2-40B4-BE49-F238E27FC236}">
                  <a16:creationId xmlns:a16="http://schemas.microsoft.com/office/drawing/2014/main" id="{C4BAB8C4-8754-48C5-9E04-76E5C9DF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545" y="23958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1" name="Rectangle 173">
              <a:extLst>
                <a:ext uri="{FF2B5EF4-FFF2-40B4-BE49-F238E27FC236}">
                  <a16:creationId xmlns:a16="http://schemas.microsoft.com/office/drawing/2014/main" id="{27E875D9-3ADA-4EA5-B125-D4F56D0CA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070" y="23291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2" name="Rectangle 174">
              <a:extLst>
                <a:ext uri="{FF2B5EF4-FFF2-40B4-BE49-F238E27FC236}">
                  <a16:creationId xmlns:a16="http://schemas.microsoft.com/office/drawing/2014/main" id="{A6D40C29-5BF1-4561-9EB6-06F82524B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120" y="23862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3" name="Rectangle 175">
              <a:extLst>
                <a:ext uri="{FF2B5EF4-FFF2-40B4-BE49-F238E27FC236}">
                  <a16:creationId xmlns:a16="http://schemas.microsoft.com/office/drawing/2014/main" id="{579B4E93-6533-43C4-967B-46D1CEFA8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645" y="23767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4" name="Rectangle 176">
              <a:extLst>
                <a:ext uri="{FF2B5EF4-FFF2-40B4-BE49-F238E27FC236}">
                  <a16:creationId xmlns:a16="http://schemas.microsoft.com/office/drawing/2014/main" id="{3CB2CFD5-191C-423C-97CB-10EDA6482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695" y="24339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5" name="Rectangle 177">
              <a:extLst>
                <a:ext uri="{FF2B5EF4-FFF2-40B4-BE49-F238E27FC236}">
                  <a16:creationId xmlns:a16="http://schemas.microsoft.com/office/drawing/2014/main" id="{BAA7607D-D5C8-43DE-85D4-C40B79FAB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745" y="23767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6" name="Rectangle 178">
              <a:extLst>
                <a:ext uri="{FF2B5EF4-FFF2-40B4-BE49-F238E27FC236}">
                  <a16:creationId xmlns:a16="http://schemas.microsoft.com/office/drawing/2014/main" id="{20A074E4-B79D-407F-88AE-E94AB3E74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270" y="23577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7" name="Rectangle 179">
              <a:extLst>
                <a:ext uri="{FF2B5EF4-FFF2-40B4-BE49-F238E27FC236}">
                  <a16:creationId xmlns:a16="http://schemas.microsoft.com/office/drawing/2014/main" id="{4934CCA8-A31E-488E-8705-64251FAB0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320" y="23577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8" name="Rectangle 180">
              <a:extLst>
                <a:ext uri="{FF2B5EF4-FFF2-40B4-BE49-F238E27FC236}">
                  <a16:creationId xmlns:a16="http://schemas.microsoft.com/office/drawing/2014/main" id="{ED5534D4-0B82-4AED-A3BA-E73C7930D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370" y="2348187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9" name="Rectangle 181">
              <a:extLst>
                <a:ext uri="{FF2B5EF4-FFF2-40B4-BE49-F238E27FC236}">
                  <a16:creationId xmlns:a16="http://schemas.microsoft.com/office/drawing/2014/main" id="{540ED722-5CDE-4CBA-971D-D5200001A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895" y="23005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0" name="Rectangle 182">
              <a:extLst>
                <a:ext uri="{FF2B5EF4-FFF2-40B4-BE49-F238E27FC236}">
                  <a16:creationId xmlns:a16="http://schemas.microsoft.com/office/drawing/2014/main" id="{0358D986-AFBA-40E0-80D0-478111434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945" y="23672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1" name="Rectangle 183">
              <a:extLst>
                <a:ext uri="{FF2B5EF4-FFF2-40B4-BE49-F238E27FC236}">
                  <a16:creationId xmlns:a16="http://schemas.microsoft.com/office/drawing/2014/main" id="{5C946981-F503-4E05-9F4A-AF02E9468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995" y="23386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2" name="Rectangle 184">
              <a:extLst>
                <a:ext uri="{FF2B5EF4-FFF2-40B4-BE49-F238E27FC236}">
                  <a16:creationId xmlns:a16="http://schemas.microsoft.com/office/drawing/2014/main" id="{64B8C1BC-FECA-4E8F-A77E-BCB6E3D81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520" y="23767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3" name="Rectangle 185">
              <a:extLst>
                <a:ext uri="{FF2B5EF4-FFF2-40B4-BE49-F238E27FC236}">
                  <a16:creationId xmlns:a16="http://schemas.microsoft.com/office/drawing/2014/main" id="{8F72620A-B4FD-4168-8BC8-F18F6CB37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570" y="23767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4" name="Rectangle 186">
              <a:extLst>
                <a:ext uri="{FF2B5EF4-FFF2-40B4-BE49-F238E27FC236}">
                  <a16:creationId xmlns:a16="http://schemas.microsoft.com/office/drawing/2014/main" id="{2A129254-CF92-4C11-934A-1285F135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620" y="24053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5" name="Rectangle 187">
              <a:extLst>
                <a:ext uri="{FF2B5EF4-FFF2-40B4-BE49-F238E27FC236}">
                  <a16:creationId xmlns:a16="http://schemas.microsoft.com/office/drawing/2014/main" id="{ED090F26-0CF2-4351-A478-CEDD0680B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670" y="24053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6" name="Rectangle 188">
              <a:extLst>
                <a:ext uri="{FF2B5EF4-FFF2-40B4-BE49-F238E27FC236}">
                  <a16:creationId xmlns:a16="http://schemas.microsoft.com/office/drawing/2014/main" id="{412685A3-C4C8-47C2-917E-303569B95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195" y="23386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7" name="Rectangle 189">
              <a:extLst>
                <a:ext uri="{FF2B5EF4-FFF2-40B4-BE49-F238E27FC236}">
                  <a16:creationId xmlns:a16="http://schemas.microsoft.com/office/drawing/2014/main" id="{2C186B1E-0DE9-48C0-A119-D99C3E549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245" y="23386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8" name="Rectangle 190">
              <a:extLst>
                <a:ext uri="{FF2B5EF4-FFF2-40B4-BE49-F238E27FC236}">
                  <a16:creationId xmlns:a16="http://schemas.microsoft.com/office/drawing/2014/main" id="{FCD827FF-6D42-4037-8391-B3197DE91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295" y="24053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9" name="Rectangle 191">
              <a:extLst>
                <a:ext uri="{FF2B5EF4-FFF2-40B4-BE49-F238E27FC236}">
                  <a16:creationId xmlns:a16="http://schemas.microsoft.com/office/drawing/2014/main" id="{8B13C7D3-F883-4B0D-8E91-D9116B03E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820" y="23481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0" name="Rectangle 192">
              <a:extLst>
                <a:ext uri="{FF2B5EF4-FFF2-40B4-BE49-F238E27FC236}">
                  <a16:creationId xmlns:a16="http://schemas.microsoft.com/office/drawing/2014/main" id="{5C840C6C-3D17-429B-BD70-EF54A3DA1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870" y="23672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1" name="Rectangle 193">
              <a:extLst>
                <a:ext uri="{FF2B5EF4-FFF2-40B4-BE49-F238E27FC236}">
                  <a16:creationId xmlns:a16="http://schemas.microsoft.com/office/drawing/2014/main" id="{52229366-041A-4BC6-89A1-FC616175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920" y="23958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2" name="Rectangle 194">
              <a:extLst>
                <a:ext uri="{FF2B5EF4-FFF2-40B4-BE49-F238E27FC236}">
                  <a16:creationId xmlns:a16="http://schemas.microsoft.com/office/drawing/2014/main" id="{775AF247-6B0D-4240-8A6E-2919BD07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970" y="2357712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3" name="Rectangle 195">
              <a:extLst>
                <a:ext uri="{FF2B5EF4-FFF2-40B4-BE49-F238E27FC236}">
                  <a16:creationId xmlns:a16="http://schemas.microsoft.com/office/drawing/2014/main" id="{4B45F787-59C1-4D9D-A5C5-5F85A4A7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495" y="24243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4" name="Rectangle 196">
              <a:extLst>
                <a:ext uri="{FF2B5EF4-FFF2-40B4-BE49-F238E27FC236}">
                  <a16:creationId xmlns:a16="http://schemas.microsoft.com/office/drawing/2014/main" id="{C0A55CF4-DA10-47A4-8599-864E48765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545" y="24434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5" name="Rectangle 197">
              <a:extLst>
                <a:ext uri="{FF2B5EF4-FFF2-40B4-BE49-F238E27FC236}">
                  <a16:creationId xmlns:a16="http://schemas.microsoft.com/office/drawing/2014/main" id="{DD275122-F69C-45F9-A345-AB82ECFA1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595" y="24243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6" name="Rectangle 198">
              <a:extLst>
                <a:ext uri="{FF2B5EF4-FFF2-40B4-BE49-F238E27FC236}">
                  <a16:creationId xmlns:a16="http://schemas.microsoft.com/office/drawing/2014/main" id="{F8BC770B-03F3-4AB0-B97D-A2C09596E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645" y="24624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7" name="Rectangle 199">
              <a:extLst>
                <a:ext uri="{FF2B5EF4-FFF2-40B4-BE49-F238E27FC236}">
                  <a16:creationId xmlns:a16="http://schemas.microsoft.com/office/drawing/2014/main" id="{9356049B-F039-415E-8AD6-BAE8EE4E2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695" y="24624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8" name="Rectangle 200">
              <a:extLst>
                <a:ext uri="{FF2B5EF4-FFF2-40B4-BE49-F238E27FC236}">
                  <a16:creationId xmlns:a16="http://schemas.microsoft.com/office/drawing/2014/main" id="{0D31524C-E365-40BD-A347-EC7685EB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220" y="24910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9" name="Rectangle 201">
              <a:extLst>
                <a:ext uri="{FF2B5EF4-FFF2-40B4-BE49-F238E27FC236}">
                  <a16:creationId xmlns:a16="http://schemas.microsoft.com/office/drawing/2014/main" id="{FFAC07B2-CACF-4D7A-BE69-1C1634476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270" y="24720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0" name="Rectangle 202">
              <a:extLst>
                <a:ext uri="{FF2B5EF4-FFF2-40B4-BE49-F238E27FC236}">
                  <a16:creationId xmlns:a16="http://schemas.microsoft.com/office/drawing/2014/main" id="{DF1A17F5-8D0E-4AD1-BC2D-88D23338F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320" y="25577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1" name="Rectangle 203">
              <a:extLst>
                <a:ext uri="{FF2B5EF4-FFF2-40B4-BE49-F238E27FC236}">
                  <a16:creationId xmlns:a16="http://schemas.microsoft.com/office/drawing/2014/main" id="{83F38798-A5D3-425B-9C21-2FDB82AB6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370" y="25005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" name="Rectangle 204">
              <a:extLst>
                <a:ext uri="{FF2B5EF4-FFF2-40B4-BE49-F238E27FC236}">
                  <a16:creationId xmlns:a16="http://schemas.microsoft.com/office/drawing/2014/main" id="{DBA610BC-82CF-41C4-A418-C9CF1B22E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420" y="25577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3" name="Rectangle 206">
              <a:extLst>
                <a:ext uri="{FF2B5EF4-FFF2-40B4-BE49-F238E27FC236}">
                  <a16:creationId xmlns:a16="http://schemas.microsoft.com/office/drawing/2014/main" id="{D791713E-6370-498C-852A-37830A6F0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945" y="25863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4" name="Rectangle 207">
              <a:extLst>
                <a:ext uri="{FF2B5EF4-FFF2-40B4-BE49-F238E27FC236}">
                  <a16:creationId xmlns:a16="http://schemas.microsoft.com/office/drawing/2014/main" id="{08EBFD07-CB15-4E00-9858-8FD160D61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995" y="26053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5" name="Rectangle 208">
              <a:extLst>
                <a:ext uri="{FF2B5EF4-FFF2-40B4-BE49-F238E27FC236}">
                  <a16:creationId xmlns:a16="http://schemas.microsoft.com/office/drawing/2014/main" id="{D75D2301-CF5E-4303-9DD3-CA923690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045" y="27291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6" name="Rectangle 209">
              <a:extLst>
                <a:ext uri="{FF2B5EF4-FFF2-40B4-BE49-F238E27FC236}">
                  <a16:creationId xmlns:a16="http://schemas.microsoft.com/office/drawing/2014/main" id="{72B6CB22-AA40-4C8A-A3A6-73355F27D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095" y="26339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7" name="Rectangle 210">
              <a:extLst>
                <a:ext uri="{FF2B5EF4-FFF2-40B4-BE49-F238E27FC236}">
                  <a16:creationId xmlns:a16="http://schemas.microsoft.com/office/drawing/2014/main" id="{C57AC8F4-2228-455D-9A17-508E70B61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145" y="27101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8" name="Rectangle 211">
              <a:extLst>
                <a:ext uri="{FF2B5EF4-FFF2-40B4-BE49-F238E27FC236}">
                  <a16:creationId xmlns:a16="http://schemas.microsoft.com/office/drawing/2014/main" id="{FB8A2A3A-C4E2-4C5E-B406-B9917867F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670" y="27101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9" name="Rectangle 212">
              <a:extLst>
                <a:ext uri="{FF2B5EF4-FFF2-40B4-BE49-F238E27FC236}">
                  <a16:creationId xmlns:a16="http://schemas.microsoft.com/office/drawing/2014/main" id="{D89E07DE-2CC8-4E1F-986B-8B825D076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720" y="27863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0" name="Rectangle 213">
              <a:extLst>
                <a:ext uri="{FF2B5EF4-FFF2-40B4-BE49-F238E27FC236}">
                  <a16:creationId xmlns:a16="http://schemas.microsoft.com/office/drawing/2014/main" id="{5F46ABBB-D54B-44D1-9331-A82B7C332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770" y="28720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1" name="Rectangle 214">
              <a:extLst>
                <a:ext uri="{FF2B5EF4-FFF2-40B4-BE49-F238E27FC236}">
                  <a16:creationId xmlns:a16="http://schemas.microsoft.com/office/drawing/2014/main" id="{D2AC9309-078E-4B44-88D4-CEA75634A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820" y="28911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" name="Rectangle 215">
              <a:extLst>
                <a:ext uri="{FF2B5EF4-FFF2-40B4-BE49-F238E27FC236}">
                  <a16:creationId xmlns:a16="http://schemas.microsoft.com/office/drawing/2014/main" id="{BAF35431-3DB3-4CF1-91CD-1C146494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870" y="28720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" name="Rectangle 216">
              <a:extLst>
                <a:ext uri="{FF2B5EF4-FFF2-40B4-BE49-F238E27FC236}">
                  <a16:creationId xmlns:a16="http://schemas.microsoft.com/office/drawing/2014/main" id="{E5C72DC8-B767-494F-9ED2-8922B3BF8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920" y="29101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" name="Rectangle 217">
              <a:extLst>
                <a:ext uri="{FF2B5EF4-FFF2-40B4-BE49-F238E27FC236}">
                  <a16:creationId xmlns:a16="http://schemas.microsoft.com/office/drawing/2014/main" id="{4AC6C381-712D-4C4F-8899-3D5B46C4D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970" y="29101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" name="Rectangle 218">
              <a:extLst>
                <a:ext uri="{FF2B5EF4-FFF2-40B4-BE49-F238E27FC236}">
                  <a16:creationId xmlns:a16="http://schemas.microsoft.com/office/drawing/2014/main" id="{9A512803-0388-4A44-B52D-5D7E97961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020" y="29768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" name="Rectangle 219">
              <a:extLst>
                <a:ext uri="{FF2B5EF4-FFF2-40B4-BE49-F238E27FC236}">
                  <a16:creationId xmlns:a16="http://schemas.microsoft.com/office/drawing/2014/main" id="{CF072B04-FA6F-4460-AA32-BF42F2687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545" y="30244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" name="Rectangle 220">
              <a:extLst>
                <a:ext uri="{FF2B5EF4-FFF2-40B4-BE49-F238E27FC236}">
                  <a16:creationId xmlns:a16="http://schemas.microsoft.com/office/drawing/2014/main" id="{59D54942-2EAE-4B88-A4BC-927B64C4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595" y="30911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" name="Rectangle 221">
              <a:extLst>
                <a:ext uri="{FF2B5EF4-FFF2-40B4-BE49-F238E27FC236}">
                  <a16:creationId xmlns:a16="http://schemas.microsoft.com/office/drawing/2014/main" id="{BAF4B893-F575-4828-9EF7-EEBB81B66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645" y="30720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" name="Rectangle 222">
              <a:extLst>
                <a:ext uri="{FF2B5EF4-FFF2-40B4-BE49-F238E27FC236}">
                  <a16:creationId xmlns:a16="http://schemas.microsoft.com/office/drawing/2014/main" id="{3BE50FC0-0875-4429-A477-26465A7CF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695" y="31387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" name="Rectangle 223">
              <a:extLst>
                <a:ext uri="{FF2B5EF4-FFF2-40B4-BE49-F238E27FC236}">
                  <a16:creationId xmlns:a16="http://schemas.microsoft.com/office/drawing/2014/main" id="{9C6AEF9A-7F74-4B4D-84BA-E4BFDC8B5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745" y="31482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" name="Rectangle 224">
              <a:extLst>
                <a:ext uri="{FF2B5EF4-FFF2-40B4-BE49-F238E27FC236}">
                  <a16:creationId xmlns:a16="http://schemas.microsoft.com/office/drawing/2014/main" id="{2B273C8E-562F-4879-9641-A2952348A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795" y="32054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" name="Rectangle 225">
              <a:extLst>
                <a:ext uri="{FF2B5EF4-FFF2-40B4-BE49-F238E27FC236}">
                  <a16:creationId xmlns:a16="http://schemas.microsoft.com/office/drawing/2014/main" id="{F22292BD-33D7-4216-BD27-AF1BD53DF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5845" y="32435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" name="Rectangle 226">
              <a:extLst>
                <a:ext uri="{FF2B5EF4-FFF2-40B4-BE49-F238E27FC236}">
                  <a16:creationId xmlns:a16="http://schemas.microsoft.com/office/drawing/2014/main" id="{BC00BDD6-B9E9-4151-9C4B-813DDF0A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895" y="32149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" name="Rectangle 227">
              <a:extLst>
                <a:ext uri="{FF2B5EF4-FFF2-40B4-BE49-F238E27FC236}">
                  <a16:creationId xmlns:a16="http://schemas.microsoft.com/office/drawing/2014/main" id="{32845A2E-8F22-4006-904A-53CAEC9B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420" y="3234012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" name="Rectangle 228">
              <a:extLst>
                <a:ext uri="{FF2B5EF4-FFF2-40B4-BE49-F238E27FC236}">
                  <a16:creationId xmlns:a16="http://schemas.microsoft.com/office/drawing/2014/main" id="{974F8ACA-9E3E-4927-BBF3-F323C1EF1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470" y="32149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" name="Rectangle 229">
              <a:extLst>
                <a:ext uri="{FF2B5EF4-FFF2-40B4-BE49-F238E27FC236}">
                  <a16:creationId xmlns:a16="http://schemas.microsoft.com/office/drawing/2014/main" id="{918B6BB7-2063-4462-9752-FF1754958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520" y="33102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" name="Rectangle 230">
              <a:extLst>
                <a:ext uri="{FF2B5EF4-FFF2-40B4-BE49-F238E27FC236}">
                  <a16:creationId xmlns:a16="http://schemas.microsoft.com/office/drawing/2014/main" id="{1B089208-AAE3-433E-A6C9-29A438D0C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570" y="32721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" name="Rectangle 231">
              <a:extLst>
                <a:ext uri="{FF2B5EF4-FFF2-40B4-BE49-F238E27FC236}">
                  <a16:creationId xmlns:a16="http://schemas.microsoft.com/office/drawing/2014/main" id="{45C9890D-D56F-4C79-B752-A0E98630F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620" y="33197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" name="Rectangle 232">
              <a:extLst>
                <a:ext uri="{FF2B5EF4-FFF2-40B4-BE49-F238E27FC236}">
                  <a16:creationId xmlns:a16="http://schemas.microsoft.com/office/drawing/2014/main" id="{09D76695-33D5-4A9B-9D6E-BB1AD46A1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145" y="33673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" name="Rectangle 233">
              <a:extLst>
                <a:ext uri="{FF2B5EF4-FFF2-40B4-BE49-F238E27FC236}">
                  <a16:creationId xmlns:a16="http://schemas.microsoft.com/office/drawing/2014/main" id="{F6629F12-12BF-4034-877F-A2A0A7D06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195" y="34054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" name="Rectangle 234">
              <a:extLst>
                <a:ext uri="{FF2B5EF4-FFF2-40B4-BE49-F238E27FC236}">
                  <a16:creationId xmlns:a16="http://schemas.microsoft.com/office/drawing/2014/main" id="{A887E01A-28DF-4CED-9E72-282F321B8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245" y="33483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" name="Rectangle 235">
              <a:extLst>
                <a:ext uri="{FF2B5EF4-FFF2-40B4-BE49-F238E27FC236}">
                  <a16:creationId xmlns:a16="http://schemas.microsoft.com/office/drawing/2014/main" id="{98C4B59A-4296-4546-B2DE-A1C8A3197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295" y="34626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" name="Rectangle 236">
              <a:extLst>
                <a:ext uri="{FF2B5EF4-FFF2-40B4-BE49-F238E27FC236}">
                  <a16:creationId xmlns:a16="http://schemas.microsoft.com/office/drawing/2014/main" id="{AA49AA1C-CEE8-4747-906F-05D3215C6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345" y="34340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4" name="Rectangle 237">
              <a:extLst>
                <a:ext uri="{FF2B5EF4-FFF2-40B4-BE49-F238E27FC236}">
                  <a16:creationId xmlns:a16="http://schemas.microsoft.com/office/drawing/2014/main" id="{8B300F65-D898-4BC3-BF76-5876EA0F3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395" y="34149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5" name="Rectangle 238">
              <a:extLst>
                <a:ext uri="{FF2B5EF4-FFF2-40B4-BE49-F238E27FC236}">
                  <a16:creationId xmlns:a16="http://schemas.microsoft.com/office/drawing/2014/main" id="{01D61581-2F60-464E-86E3-5CA207D64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445" y="35102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6" name="Rectangle 239">
              <a:extLst>
                <a:ext uri="{FF2B5EF4-FFF2-40B4-BE49-F238E27FC236}">
                  <a16:creationId xmlns:a16="http://schemas.microsoft.com/office/drawing/2014/main" id="{14CD11CB-E360-4AAB-B25C-E1FA8792C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495" y="34721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7" name="Rectangle 240">
              <a:extLst>
                <a:ext uri="{FF2B5EF4-FFF2-40B4-BE49-F238E27FC236}">
                  <a16:creationId xmlns:a16="http://schemas.microsoft.com/office/drawing/2014/main" id="{4766703E-6A3C-4053-B019-E0D68A51A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545" y="34721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8" name="Rectangle 241">
              <a:extLst>
                <a:ext uri="{FF2B5EF4-FFF2-40B4-BE49-F238E27FC236}">
                  <a16:creationId xmlns:a16="http://schemas.microsoft.com/office/drawing/2014/main" id="{C54640DA-0455-42BB-8C03-C27338C8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595" y="35102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" name="Rectangle 242">
              <a:extLst>
                <a:ext uri="{FF2B5EF4-FFF2-40B4-BE49-F238E27FC236}">
                  <a16:creationId xmlns:a16="http://schemas.microsoft.com/office/drawing/2014/main" id="{CDBB644A-00C4-4C6F-8E1B-54B76C5A3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645" y="34721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0" name="Rectangle 243">
              <a:extLst>
                <a:ext uri="{FF2B5EF4-FFF2-40B4-BE49-F238E27FC236}">
                  <a16:creationId xmlns:a16="http://schemas.microsoft.com/office/drawing/2014/main" id="{4F1698E5-0656-485A-B262-8CA0FB683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695" y="35102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1" name="Rectangle 244">
              <a:extLst>
                <a:ext uri="{FF2B5EF4-FFF2-40B4-BE49-F238E27FC236}">
                  <a16:creationId xmlns:a16="http://schemas.microsoft.com/office/drawing/2014/main" id="{A25F2D57-9EEE-4D47-B70D-6BD9392CD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745" y="35102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2" name="Rectangle 245">
              <a:extLst>
                <a:ext uri="{FF2B5EF4-FFF2-40B4-BE49-F238E27FC236}">
                  <a16:creationId xmlns:a16="http://schemas.microsoft.com/office/drawing/2014/main" id="{4A08A13B-B7E7-45A7-8973-5629E50C2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795" y="35007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3" name="Rectangle 246">
              <a:extLst>
                <a:ext uri="{FF2B5EF4-FFF2-40B4-BE49-F238E27FC236}">
                  <a16:creationId xmlns:a16="http://schemas.microsoft.com/office/drawing/2014/main" id="{ED232B14-9738-4482-B9AE-E1B486EC0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845" y="34816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4" name="Rectangle 247">
              <a:extLst>
                <a:ext uri="{FF2B5EF4-FFF2-40B4-BE49-F238E27FC236}">
                  <a16:creationId xmlns:a16="http://schemas.microsoft.com/office/drawing/2014/main" id="{6C90CBC4-F165-4142-913D-7CB9CF43F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895" y="35388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5" name="Rectangle 248">
              <a:extLst>
                <a:ext uri="{FF2B5EF4-FFF2-40B4-BE49-F238E27FC236}">
                  <a16:creationId xmlns:a16="http://schemas.microsoft.com/office/drawing/2014/main" id="{4FF2F71A-1E39-4581-AE06-EB12A6C10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420" y="35673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6" name="Rectangle 249">
              <a:extLst>
                <a:ext uri="{FF2B5EF4-FFF2-40B4-BE49-F238E27FC236}">
                  <a16:creationId xmlns:a16="http://schemas.microsoft.com/office/drawing/2014/main" id="{59BAF3BA-9CC9-479D-92EA-5A3E30967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470" y="35388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7" name="Rectangle 250">
              <a:extLst>
                <a:ext uri="{FF2B5EF4-FFF2-40B4-BE49-F238E27FC236}">
                  <a16:creationId xmlns:a16="http://schemas.microsoft.com/office/drawing/2014/main" id="{BDF1BCA5-24BB-4F57-B2E9-54202E99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520" y="35673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8" name="Rectangle 251">
              <a:extLst>
                <a:ext uri="{FF2B5EF4-FFF2-40B4-BE49-F238E27FC236}">
                  <a16:creationId xmlns:a16="http://schemas.microsoft.com/office/drawing/2014/main" id="{E035361D-7580-467A-AA47-34348CA02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570" y="36435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" name="Rectangle 252">
              <a:extLst>
                <a:ext uri="{FF2B5EF4-FFF2-40B4-BE49-F238E27FC236}">
                  <a16:creationId xmlns:a16="http://schemas.microsoft.com/office/drawing/2014/main" id="{4A800F40-177B-44E4-908F-C0099981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620" y="35864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" name="Rectangle 253">
              <a:extLst>
                <a:ext uri="{FF2B5EF4-FFF2-40B4-BE49-F238E27FC236}">
                  <a16:creationId xmlns:a16="http://schemas.microsoft.com/office/drawing/2014/main" id="{8E90E742-EC4D-4C9C-A8CE-735B75D87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670" y="36054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1" name="Rectangle 254">
              <a:extLst>
                <a:ext uri="{FF2B5EF4-FFF2-40B4-BE49-F238E27FC236}">
                  <a16:creationId xmlns:a16="http://schemas.microsoft.com/office/drawing/2014/main" id="{F57297C4-3BDD-4AC5-B800-25B5F22F4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720" y="36435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2" name="Rectangle 255">
              <a:extLst>
                <a:ext uri="{FF2B5EF4-FFF2-40B4-BE49-F238E27FC236}">
                  <a16:creationId xmlns:a16="http://schemas.microsoft.com/office/drawing/2014/main" id="{9E7FAC12-591B-4FAA-BF16-5B67A9915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295" y="36150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3" name="Rectangle 256">
              <a:extLst>
                <a:ext uri="{FF2B5EF4-FFF2-40B4-BE49-F238E27FC236}">
                  <a16:creationId xmlns:a16="http://schemas.microsoft.com/office/drawing/2014/main" id="{19063E99-5AAF-4144-9191-E5EB8EDBB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345" y="36626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4" name="Rectangle 257">
              <a:extLst>
                <a:ext uri="{FF2B5EF4-FFF2-40B4-BE49-F238E27FC236}">
                  <a16:creationId xmlns:a16="http://schemas.microsoft.com/office/drawing/2014/main" id="{4FDE7C50-435F-48E9-B339-EE49FF809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920" y="36340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5" name="Rectangle 258">
              <a:extLst>
                <a:ext uri="{FF2B5EF4-FFF2-40B4-BE49-F238E27FC236}">
                  <a16:creationId xmlns:a16="http://schemas.microsoft.com/office/drawing/2014/main" id="{F688FAC4-70A6-4604-BB2C-DAAADEAD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970" y="35769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6" name="Rectangle 259">
              <a:extLst>
                <a:ext uri="{FF2B5EF4-FFF2-40B4-BE49-F238E27FC236}">
                  <a16:creationId xmlns:a16="http://schemas.microsoft.com/office/drawing/2014/main" id="{26A1C6FA-FAC1-4E91-A82D-8B926079C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020" y="35673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7" name="Rectangle 260">
              <a:extLst>
                <a:ext uri="{FF2B5EF4-FFF2-40B4-BE49-F238E27FC236}">
                  <a16:creationId xmlns:a16="http://schemas.microsoft.com/office/drawing/2014/main" id="{0737A161-6F9A-44FE-811C-17A0D4AD5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070" y="36816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8" name="Rectangle 261">
              <a:extLst>
                <a:ext uri="{FF2B5EF4-FFF2-40B4-BE49-F238E27FC236}">
                  <a16:creationId xmlns:a16="http://schemas.microsoft.com/office/drawing/2014/main" id="{DBC41691-372C-4BB3-9B2A-6453FDBAB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120" y="36531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9" name="Rectangle 262">
              <a:extLst>
                <a:ext uri="{FF2B5EF4-FFF2-40B4-BE49-F238E27FC236}">
                  <a16:creationId xmlns:a16="http://schemas.microsoft.com/office/drawing/2014/main" id="{4773B33C-3FEE-483A-9D39-343998DA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170" y="36531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0" name="Rectangle 263">
              <a:extLst>
                <a:ext uri="{FF2B5EF4-FFF2-40B4-BE49-F238E27FC236}">
                  <a16:creationId xmlns:a16="http://schemas.microsoft.com/office/drawing/2014/main" id="{AC8D6E88-AFC9-4D0F-8FEB-68E7F66DB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220" y="3700737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1" name="Rectangle 264">
              <a:extLst>
                <a:ext uri="{FF2B5EF4-FFF2-40B4-BE49-F238E27FC236}">
                  <a16:creationId xmlns:a16="http://schemas.microsoft.com/office/drawing/2014/main" id="{1435F470-78D1-4602-ACB1-B65F511F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795" y="36435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2" name="Rectangle 265">
              <a:extLst>
                <a:ext uri="{FF2B5EF4-FFF2-40B4-BE49-F238E27FC236}">
                  <a16:creationId xmlns:a16="http://schemas.microsoft.com/office/drawing/2014/main" id="{54E62723-BBB8-447F-85D8-BA29E4820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45" y="36531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3" name="Rectangle 266">
              <a:extLst>
                <a:ext uri="{FF2B5EF4-FFF2-40B4-BE49-F238E27FC236}">
                  <a16:creationId xmlns:a16="http://schemas.microsoft.com/office/drawing/2014/main" id="{5AFE2377-75CD-4473-91D4-2C197E44B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895" y="36531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" name="Rectangle 267">
              <a:extLst>
                <a:ext uri="{FF2B5EF4-FFF2-40B4-BE49-F238E27FC236}">
                  <a16:creationId xmlns:a16="http://schemas.microsoft.com/office/drawing/2014/main" id="{E6B310FB-5961-49C6-8877-20C7FDC5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945" y="37102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5" name="Rectangle 268">
              <a:extLst>
                <a:ext uri="{FF2B5EF4-FFF2-40B4-BE49-F238E27FC236}">
                  <a16:creationId xmlns:a16="http://schemas.microsoft.com/office/drawing/2014/main" id="{597F1EB5-C177-49D3-A786-4EBC3FBF1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995" y="37007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6" name="Rectangle 269">
              <a:extLst>
                <a:ext uri="{FF2B5EF4-FFF2-40B4-BE49-F238E27FC236}">
                  <a16:creationId xmlns:a16="http://schemas.microsoft.com/office/drawing/2014/main" id="{2876A4C8-18A7-42BB-A419-00691245B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045" y="36721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7" name="Rectangle 270">
              <a:extLst>
                <a:ext uri="{FF2B5EF4-FFF2-40B4-BE49-F238E27FC236}">
                  <a16:creationId xmlns:a16="http://schemas.microsoft.com/office/drawing/2014/main" id="{92B61D78-90D3-43B3-8238-F92628E5C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620" y="37483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8" name="Rectangle 271">
              <a:extLst>
                <a:ext uri="{FF2B5EF4-FFF2-40B4-BE49-F238E27FC236}">
                  <a16:creationId xmlns:a16="http://schemas.microsoft.com/office/drawing/2014/main" id="{70EAC990-EE85-4BA4-9A3B-FBFF2470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670" y="38245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9" name="Rectangle 272">
              <a:extLst>
                <a:ext uri="{FF2B5EF4-FFF2-40B4-BE49-F238E27FC236}">
                  <a16:creationId xmlns:a16="http://schemas.microsoft.com/office/drawing/2014/main" id="{30037762-179C-489A-9C77-0FB212017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720" y="37388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" name="Rectangle 273">
              <a:extLst>
                <a:ext uri="{FF2B5EF4-FFF2-40B4-BE49-F238E27FC236}">
                  <a16:creationId xmlns:a16="http://schemas.microsoft.com/office/drawing/2014/main" id="{79A84EAF-54F6-4EB8-AFCA-87D307E2C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770" y="37674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1" name="Rectangle 274">
              <a:extLst>
                <a:ext uri="{FF2B5EF4-FFF2-40B4-BE49-F238E27FC236}">
                  <a16:creationId xmlns:a16="http://schemas.microsoft.com/office/drawing/2014/main" id="{97E9EB64-FE2C-4629-94A0-992730B0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820" y="37674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2" name="Rectangle 275">
              <a:extLst>
                <a:ext uri="{FF2B5EF4-FFF2-40B4-BE49-F238E27FC236}">
                  <a16:creationId xmlns:a16="http://schemas.microsoft.com/office/drawing/2014/main" id="{9FEA2E59-9E76-4F9D-9EFB-E001F9158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395" y="38721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3" name="Rectangle 276">
              <a:extLst>
                <a:ext uri="{FF2B5EF4-FFF2-40B4-BE49-F238E27FC236}">
                  <a16:creationId xmlns:a16="http://schemas.microsoft.com/office/drawing/2014/main" id="{4FDEF76D-9E96-4816-88EF-82F6EF668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445" y="38531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" name="Rectangle 277">
              <a:extLst>
                <a:ext uri="{FF2B5EF4-FFF2-40B4-BE49-F238E27FC236}">
                  <a16:creationId xmlns:a16="http://schemas.microsoft.com/office/drawing/2014/main" id="{EC49A38A-0C7F-4D4C-AD8B-9DA1D975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495" y="38817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5" name="Rectangle 278">
              <a:extLst>
                <a:ext uri="{FF2B5EF4-FFF2-40B4-BE49-F238E27FC236}">
                  <a16:creationId xmlns:a16="http://schemas.microsoft.com/office/drawing/2014/main" id="{CBB2FE50-AA44-410A-B4C5-162FE6DBA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070" y="3929337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6" name="Rectangle 279">
              <a:extLst>
                <a:ext uri="{FF2B5EF4-FFF2-40B4-BE49-F238E27FC236}">
                  <a16:creationId xmlns:a16="http://schemas.microsoft.com/office/drawing/2014/main" id="{64B32A6E-837B-4BF3-AC7B-D11CBD808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120" y="39007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7" name="Rectangle 280">
              <a:extLst>
                <a:ext uri="{FF2B5EF4-FFF2-40B4-BE49-F238E27FC236}">
                  <a16:creationId xmlns:a16="http://schemas.microsoft.com/office/drawing/2014/main" id="{0E06EACC-68DA-4CAB-BC08-5FCD972D1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170" y="39102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8" name="Rectangle 281">
              <a:extLst>
                <a:ext uri="{FF2B5EF4-FFF2-40B4-BE49-F238E27FC236}">
                  <a16:creationId xmlns:a16="http://schemas.microsoft.com/office/drawing/2014/main" id="{E93CF294-D360-46DB-8392-A50D81FC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220" y="40055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9" name="Rectangle 282">
              <a:extLst>
                <a:ext uri="{FF2B5EF4-FFF2-40B4-BE49-F238E27FC236}">
                  <a16:creationId xmlns:a16="http://schemas.microsoft.com/office/drawing/2014/main" id="{45C73C83-E25F-485A-8E18-D4F97A7EC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270" y="39769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0" name="Rectangle 283">
              <a:extLst>
                <a:ext uri="{FF2B5EF4-FFF2-40B4-BE49-F238E27FC236}">
                  <a16:creationId xmlns:a16="http://schemas.microsoft.com/office/drawing/2014/main" id="{77EE0A63-82D0-409D-B1E5-3F194D87E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320" y="39293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1" name="Rectangle 284">
              <a:extLst>
                <a:ext uri="{FF2B5EF4-FFF2-40B4-BE49-F238E27FC236}">
                  <a16:creationId xmlns:a16="http://schemas.microsoft.com/office/drawing/2014/main" id="{BCD9CD41-7C95-4D1F-BC31-6F476C660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370" y="39960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2" name="Rectangle 285">
              <a:extLst>
                <a:ext uri="{FF2B5EF4-FFF2-40B4-BE49-F238E27FC236}">
                  <a16:creationId xmlns:a16="http://schemas.microsoft.com/office/drawing/2014/main" id="{F934FF53-4481-4200-A990-8E96CDF5A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420" y="40150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3" name="Rectangle 286">
              <a:extLst>
                <a:ext uri="{FF2B5EF4-FFF2-40B4-BE49-F238E27FC236}">
                  <a16:creationId xmlns:a16="http://schemas.microsoft.com/office/drawing/2014/main" id="{5EB9E3D9-74BF-4596-A7C5-BB78E8C7B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995" y="40531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" name="Rectangle 287">
              <a:extLst>
                <a:ext uri="{FF2B5EF4-FFF2-40B4-BE49-F238E27FC236}">
                  <a16:creationId xmlns:a16="http://schemas.microsoft.com/office/drawing/2014/main" id="{21CDBB35-F3D9-4566-8A4B-655C31855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045" y="40436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" name="Rectangle 288">
              <a:extLst>
                <a:ext uri="{FF2B5EF4-FFF2-40B4-BE49-F238E27FC236}">
                  <a16:creationId xmlns:a16="http://schemas.microsoft.com/office/drawing/2014/main" id="{C3F5D35A-8F53-4990-A336-061C44CC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095" y="40722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6" name="Rectangle 289">
              <a:extLst>
                <a:ext uri="{FF2B5EF4-FFF2-40B4-BE49-F238E27FC236}">
                  <a16:creationId xmlns:a16="http://schemas.microsoft.com/office/drawing/2014/main" id="{038F7E5C-EFFE-4810-B575-9FAE46C9B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670" y="40055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7" name="Rectangle 290">
              <a:extLst>
                <a:ext uri="{FF2B5EF4-FFF2-40B4-BE49-F238E27FC236}">
                  <a16:creationId xmlns:a16="http://schemas.microsoft.com/office/drawing/2014/main" id="{FAE4D470-8F8C-4066-A38A-1E7DE0ACC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20" y="41865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8" name="Rectangle 291">
              <a:extLst>
                <a:ext uri="{FF2B5EF4-FFF2-40B4-BE49-F238E27FC236}">
                  <a16:creationId xmlns:a16="http://schemas.microsoft.com/office/drawing/2014/main" id="{A0C870D1-7686-43A9-987D-7629DB352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770" y="41960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9" name="Rectangle 292">
              <a:extLst>
                <a:ext uri="{FF2B5EF4-FFF2-40B4-BE49-F238E27FC236}">
                  <a16:creationId xmlns:a16="http://schemas.microsoft.com/office/drawing/2014/main" id="{50D09806-90AD-47B3-97A9-C5360E025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345" y="41198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0" name="Rectangle 293">
              <a:extLst>
                <a:ext uri="{FF2B5EF4-FFF2-40B4-BE49-F238E27FC236}">
                  <a16:creationId xmlns:a16="http://schemas.microsoft.com/office/drawing/2014/main" id="{E16DC9A2-7FE1-44BC-899C-59DDDFE6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95" y="41674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1" name="Rectangle 294">
              <a:extLst>
                <a:ext uri="{FF2B5EF4-FFF2-40B4-BE49-F238E27FC236}">
                  <a16:creationId xmlns:a16="http://schemas.microsoft.com/office/drawing/2014/main" id="{81434BE1-4C59-45FE-8493-E07227E98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445" y="42246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2" name="Rectangle 295">
              <a:extLst>
                <a:ext uri="{FF2B5EF4-FFF2-40B4-BE49-F238E27FC236}">
                  <a16:creationId xmlns:a16="http://schemas.microsoft.com/office/drawing/2014/main" id="{B2E36DA1-58FF-4B7E-BB1C-E479EC52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95" y="42722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3" name="Rectangle 296">
              <a:extLst>
                <a:ext uri="{FF2B5EF4-FFF2-40B4-BE49-F238E27FC236}">
                  <a16:creationId xmlns:a16="http://schemas.microsoft.com/office/drawing/2014/main" id="{9D3F8C1E-0785-41CC-AA26-314ABD88B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545" y="42722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" name="Rectangle 297">
              <a:extLst>
                <a:ext uri="{FF2B5EF4-FFF2-40B4-BE49-F238E27FC236}">
                  <a16:creationId xmlns:a16="http://schemas.microsoft.com/office/drawing/2014/main" id="{71AF576E-3840-4E0E-A6B2-9AD4E635C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120" y="42912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" name="Rectangle 298">
              <a:extLst>
                <a:ext uri="{FF2B5EF4-FFF2-40B4-BE49-F238E27FC236}">
                  <a16:creationId xmlns:a16="http://schemas.microsoft.com/office/drawing/2014/main" id="{748D8879-88EE-450E-9850-78586B338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695" y="43008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" name="Rectangle 299">
              <a:extLst>
                <a:ext uri="{FF2B5EF4-FFF2-40B4-BE49-F238E27FC236}">
                  <a16:creationId xmlns:a16="http://schemas.microsoft.com/office/drawing/2014/main" id="{4C50D771-A9CC-4999-AB98-E34294A61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745" y="43389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" name="Rectangle 300">
              <a:extLst>
                <a:ext uri="{FF2B5EF4-FFF2-40B4-BE49-F238E27FC236}">
                  <a16:creationId xmlns:a16="http://schemas.microsoft.com/office/drawing/2014/main" id="{94283C63-1458-47BF-970D-F228F0140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320" y="43103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" name="Rectangle 301">
              <a:extLst>
                <a:ext uri="{FF2B5EF4-FFF2-40B4-BE49-F238E27FC236}">
                  <a16:creationId xmlns:a16="http://schemas.microsoft.com/office/drawing/2014/main" id="{2332F524-45E3-4257-B6F9-81C679D56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370" y="43198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" name="Rectangle 302">
              <a:extLst>
                <a:ext uri="{FF2B5EF4-FFF2-40B4-BE49-F238E27FC236}">
                  <a16:creationId xmlns:a16="http://schemas.microsoft.com/office/drawing/2014/main" id="{A1DA5E55-929E-4845-B983-E06059D30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45" y="44246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" name="Rectangle 303">
              <a:extLst>
                <a:ext uri="{FF2B5EF4-FFF2-40B4-BE49-F238E27FC236}">
                  <a16:creationId xmlns:a16="http://schemas.microsoft.com/office/drawing/2014/main" id="{42673923-FE72-4988-A9F5-00FC564ED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995" y="44151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" name="Rectangle 304">
              <a:extLst>
                <a:ext uri="{FF2B5EF4-FFF2-40B4-BE49-F238E27FC236}">
                  <a16:creationId xmlns:a16="http://schemas.microsoft.com/office/drawing/2014/main" id="{05629C0C-1BBE-407B-B91D-1680FFDAD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045" y="42912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2" name="Rectangle 305">
              <a:extLst>
                <a:ext uri="{FF2B5EF4-FFF2-40B4-BE49-F238E27FC236}">
                  <a16:creationId xmlns:a16="http://schemas.microsoft.com/office/drawing/2014/main" id="{6D3D4BA1-5E32-4160-84DE-696C2B638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095" y="44055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" name="Rectangle 306">
              <a:extLst>
                <a:ext uri="{FF2B5EF4-FFF2-40B4-BE49-F238E27FC236}">
                  <a16:creationId xmlns:a16="http://schemas.microsoft.com/office/drawing/2014/main" id="{3083E01A-FED2-4AC3-A748-BF9588C96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670" y="43674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4" name="Rectangle 307">
              <a:extLst>
                <a:ext uri="{FF2B5EF4-FFF2-40B4-BE49-F238E27FC236}">
                  <a16:creationId xmlns:a16="http://schemas.microsoft.com/office/drawing/2014/main" id="{C052D74A-C73E-4108-8ACE-46EAD915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720" y="43770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" name="Rectangle 308">
              <a:extLst>
                <a:ext uri="{FF2B5EF4-FFF2-40B4-BE49-F238E27FC236}">
                  <a16:creationId xmlns:a16="http://schemas.microsoft.com/office/drawing/2014/main" id="{2B277AB1-10DE-4E43-AE6C-5888AA1C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770" y="44246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6" name="Rectangle 309">
              <a:extLst>
                <a:ext uri="{FF2B5EF4-FFF2-40B4-BE49-F238E27FC236}">
                  <a16:creationId xmlns:a16="http://schemas.microsoft.com/office/drawing/2014/main" id="{6445E7D4-7631-4FCA-A26A-6EDAAC8C2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345" y="44246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7" name="Rectangle 310">
              <a:extLst>
                <a:ext uri="{FF2B5EF4-FFF2-40B4-BE49-F238E27FC236}">
                  <a16:creationId xmlns:a16="http://schemas.microsoft.com/office/drawing/2014/main" id="{B9447CD6-AFF7-482F-B04F-8BC2D0840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920" y="43960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8" name="Rectangle 311">
              <a:extLst>
                <a:ext uri="{FF2B5EF4-FFF2-40B4-BE49-F238E27FC236}">
                  <a16:creationId xmlns:a16="http://schemas.microsoft.com/office/drawing/2014/main" id="{6A91CA96-16A6-4185-A830-0C8DFE022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495" y="434843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9" name="Rectangle 312">
              <a:extLst>
                <a:ext uri="{FF2B5EF4-FFF2-40B4-BE49-F238E27FC236}">
                  <a16:creationId xmlns:a16="http://schemas.microsoft.com/office/drawing/2014/main" id="{9DF44FF9-C7FF-45E5-AD55-DFFF537CF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545" y="44055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0" name="Rectangle 313">
              <a:extLst>
                <a:ext uri="{FF2B5EF4-FFF2-40B4-BE49-F238E27FC236}">
                  <a16:creationId xmlns:a16="http://schemas.microsoft.com/office/drawing/2014/main" id="{68C3CBBD-D87F-4BF6-9236-B1CACFCD2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120" y="43770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1" name="Rectangle 314">
              <a:extLst>
                <a:ext uri="{FF2B5EF4-FFF2-40B4-BE49-F238E27FC236}">
                  <a16:creationId xmlns:a16="http://schemas.microsoft.com/office/drawing/2014/main" id="{9919D65B-75AE-43B4-B959-B292A9A36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170" y="435796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2" name="Rectangle 315">
              <a:extLst>
                <a:ext uri="{FF2B5EF4-FFF2-40B4-BE49-F238E27FC236}">
                  <a16:creationId xmlns:a16="http://schemas.microsoft.com/office/drawing/2014/main" id="{04A761DC-267D-4C52-82C0-EAD9C93D7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220" y="4405587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3" name="Rectangle 316">
              <a:extLst>
                <a:ext uri="{FF2B5EF4-FFF2-40B4-BE49-F238E27FC236}">
                  <a16:creationId xmlns:a16="http://schemas.microsoft.com/office/drawing/2014/main" id="{7781ACB7-6F30-4D31-ADFC-23683EDC7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270" y="43008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4" name="Rectangle 317">
              <a:extLst>
                <a:ext uri="{FF2B5EF4-FFF2-40B4-BE49-F238E27FC236}">
                  <a16:creationId xmlns:a16="http://schemas.microsoft.com/office/drawing/2014/main" id="{733F6E20-D71E-4152-909A-291CF7E5D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795" y="44151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5" name="Rectangle 318">
              <a:extLst>
                <a:ext uri="{FF2B5EF4-FFF2-40B4-BE49-F238E27FC236}">
                  <a16:creationId xmlns:a16="http://schemas.microsoft.com/office/drawing/2014/main" id="{695FC269-E0FE-4B9F-89F1-E4B475730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795" y="4453212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" name="Freeform 319">
              <a:extLst>
                <a:ext uri="{FF2B5EF4-FFF2-40B4-BE49-F238E27FC236}">
                  <a16:creationId xmlns:a16="http://schemas.microsoft.com/office/drawing/2014/main" id="{87F4531C-E36B-43CC-A0B0-0D2371C50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020" y="2176737"/>
              <a:ext cx="3171825" cy="2305050"/>
            </a:xfrm>
            <a:custGeom>
              <a:avLst/>
              <a:gdLst>
                <a:gd name="T0" fmla="*/ 1986 w 1998"/>
                <a:gd name="T1" fmla="*/ 1374 h 1452"/>
                <a:gd name="T2" fmla="*/ 1956 w 1998"/>
                <a:gd name="T3" fmla="*/ 1356 h 1452"/>
                <a:gd name="T4" fmla="*/ 1920 w 1998"/>
                <a:gd name="T5" fmla="*/ 1362 h 1452"/>
                <a:gd name="T6" fmla="*/ 1890 w 1998"/>
                <a:gd name="T7" fmla="*/ 1410 h 1452"/>
                <a:gd name="T8" fmla="*/ 1854 w 1998"/>
                <a:gd name="T9" fmla="*/ 1362 h 1452"/>
                <a:gd name="T10" fmla="*/ 1818 w 1998"/>
                <a:gd name="T11" fmla="*/ 1398 h 1452"/>
                <a:gd name="T12" fmla="*/ 1782 w 1998"/>
                <a:gd name="T13" fmla="*/ 1368 h 1452"/>
                <a:gd name="T14" fmla="*/ 1746 w 1998"/>
                <a:gd name="T15" fmla="*/ 1362 h 1452"/>
                <a:gd name="T16" fmla="*/ 1716 w 1998"/>
                <a:gd name="T17" fmla="*/ 1416 h 1452"/>
                <a:gd name="T18" fmla="*/ 1680 w 1998"/>
                <a:gd name="T19" fmla="*/ 1296 h 1452"/>
                <a:gd name="T20" fmla="*/ 1638 w 1998"/>
                <a:gd name="T21" fmla="*/ 1284 h 1452"/>
                <a:gd name="T22" fmla="*/ 1596 w 1998"/>
                <a:gd name="T23" fmla="*/ 1206 h 1452"/>
                <a:gd name="T24" fmla="*/ 1560 w 1998"/>
                <a:gd name="T25" fmla="*/ 1104 h 1452"/>
                <a:gd name="T26" fmla="*/ 1524 w 1998"/>
                <a:gd name="T27" fmla="*/ 1080 h 1452"/>
                <a:gd name="T28" fmla="*/ 1482 w 1998"/>
                <a:gd name="T29" fmla="*/ 1068 h 1452"/>
                <a:gd name="T30" fmla="*/ 1452 w 1998"/>
                <a:gd name="T31" fmla="*/ 1020 h 1452"/>
                <a:gd name="T32" fmla="*/ 1416 w 1998"/>
                <a:gd name="T33" fmla="*/ 942 h 1452"/>
                <a:gd name="T34" fmla="*/ 1374 w 1998"/>
                <a:gd name="T35" fmla="*/ 900 h 1452"/>
                <a:gd name="T36" fmla="*/ 1332 w 1998"/>
                <a:gd name="T37" fmla="*/ 930 h 1452"/>
                <a:gd name="T38" fmla="*/ 1296 w 1998"/>
                <a:gd name="T39" fmla="*/ 894 h 1452"/>
                <a:gd name="T40" fmla="*/ 1260 w 1998"/>
                <a:gd name="T41" fmla="*/ 822 h 1452"/>
                <a:gd name="T42" fmla="*/ 1224 w 1998"/>
                <a:gd name="T43" fmla="*/ 858 h 1452"/>
                <a:gd name="T44" fmla="*/ 1188 w 1998"/>
                <a:gd name="T45" fmla="*/ 834 h 1452"/>
                <a:gd name="T46" fmla="*/ 1152 w 1998"/>
                <a:gd name="T47" fmla="*/ 846 h 1452"/>
                <a:gd name="T48" fmla="*/ 1110 w 1998"/>
                <a:gd name="T49" fmla="*/ 804 h 1452"/>
                <a:gd name="T50" fmla="*/ 1074 w 1998"/>
                <a:gd name="T51" fmla="*/ 774 h 1452"/>
                <a:gd name="T52" fmla="*/ 1038 w 1998"/>
                <a:gd name="T53" fmla="*/ 774 h 1452"/>
                <a:gd name="T54" fmla="*/ 996 w 1998"/>
                <a:gd name="T55" fmla="*/ 726 h 1452"/>
                <a:gd name="T56" fmla="*/ 966 w 1998"/>
                <a:gd name="T57" fmla="*/ 708 h 1452"/>
                <a:gd name="T58" fmla="*/ 924 w 1998"/>
                <a:gd name="T59" fmla="*/ 678 h 1452"/>
                <a:gd name="T60" fmla="*/ 888 w 1998"/>
                <a:gd name="T61" fmla="*/ 678 h 1452"/>
                <a:gd name="T62" fmla="*/ 852 w 1998"/>
                <a:gd name="T63" fmla="*/ 618 h 1452"/>
                <a:gd name="T64" fmla="*/ 810 w 1998"/>
                <a:gd name="T65" fmla="*/ 600 h 1452"/>
                <a:gd name="T66" fmla="*/ 780 w 1998"/>
                <a:gd name="T67" fmla="*/ 558 h 1452"/>
                <a:gd name="T68" fmla="*/ 744 w 1998"/>
                <a:gd name="T69" fmla="*/ 498 h 1452"/>
                <a:gd name="T70" fmla="*/ 708 w 1998"/>
                <a:gd name="T71" fmla="*/ 426 h 1452"/>
                <a:gd name="T72" fmla="*/ 672 w 1998"/>
                <a:gd name="T73" fmla="*/ 378 h 1452"/>
                <a:gd name="T74" fmla="*/ 636 w 1998"/>
                <a:gd name="T75" fmla="*/ 246 h 1452"/>
                <a:gd name="T76" fmla="*/ 606 w 1998"/>
                <a:gd name="T77" fmla="*/ 246 h 1452"/>
                <a:gd name="T78" fmla="*/ 576 w 1998"/>
                <a:gd name="T79" fmla="*/ 180 h 1452"/>
                <a:gd name="T80" fmla="*/ 540 w 1998"/>
                <a:gd name="T81" fmla="*/ 132 h 1452"/>
                <a:gd name="T82" fmla="*/ 510 w 1998"/>
                <a:gd name="T83" fmla="*/ 114 h 1452"/>
                <a:gd name="T84" fmla="*/ 480 w 1998"/>
                <a:gd name="T85" fmla="*/ 78 h 1452"/>
                <a:gd name="T86" fmla="*/ 444 w 1998"/>
                <a:gd name="T87" fmla="*/ 48 h 1452"/>
                <a:gd name="T88" fmla="*/ 414 w 1998"/>
                <a:gd name="T89" fmla="*/ 6 h 1452"/>
                <a:gd name="T90" fmla="*/ 384 w 1998"/>
                <a:gd name="T91" fmla="*/ 24 h 1452"/>
                <a:gd name="T92" fmla="*/ 360 w 1998"/>
                <a:gd name="T93" fmla="*/ 18 h 1452"/>
                <a:gd name="T94" fmla="*/ 330 w 1998"/>
                <a:gd name="T95" fmla="*/ 48 h 1452"/>
                <a:gd name="T96" fmla="*/ 300 w 1998"/>
                <a:gd name="T97" fmla="*/ 36 h 1452"/>
                <a:gd name="T98" fmla="*/ 276 w 1998"/>
                <a:gd name="T99" fmla="*/ 36 h 1452"/>
                <a:gd name="T100" fmla="*/ 246 w 1998"/>
                <a:gd name="T101" fmla="*/ 30 h 1452"/>
                <a:gd name="T102" fmla="*/ 222 w 1998"/>
                <a:gd name="T103" fmla="*/ 78 h 1452"/>
                <a:gd name="T104" fmla="*/ 192 w 1998"/>
                <a:gd name="T105" fmla="*/ 78 h 1452"/>
                <a:gd name="T106" fmla="*/ 168 w 1998"/>
                <a:gd name="T107" fmla="*/ 72 h 1452"/>
                <a:gd name="T108" fmla="*/ 144 w 1998"/>
                <a:gd name="T109" fmla="*/ 96 h 1452"/>
                <a:gd name="T110" fmla="*/ 120 w 1998"/>
                <a:gd name="T111" fmla="*/ 84 h 1452"/>
                <a:gd name="T112" fmla="*/ 96 w 1998"/>
                <a:gd name="T113" fmla="*/ 120 h 1452"/>
                <a:gd name="T114" fmla="*/ 78 w 1998"/>
                <a:gd name="T115" fmla="*/ 138 h 1452"/>
                <a:gd name="T116" fmla="*/ 60 w 1998"/>
                <a:gd name="T117" fmla="*/ 144 h 1452"/>
                <a:gd name="T118" fmla="*/ 42 w 1998"/>
                <a:gd name="T119" fmla="*/ 162 h 1452"/>
                <a:gd name="T120" fmla="*/ 24 w 1998"/>
                <a:gd name="T121" fmla="*/ 174 h 1452"/>
                <a:gd name="T122" fmla="*/ 6 w 1998"/>
                <a:gd name="T123" fmla="*/ 18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8" h="1452">
                  <a:moveTo>
                    <a:pt x="1998" y="1440"/>
                  </a:moveTo>
                  <a:lnTo>
                    <a:pt x="1992" y="1410"/>
                  </a:lnTo>
                  <a:lnTo>
                    <a:pt x="1986" y="1374"/>
                  </a:lnTo>
                  <a:lnTo>
                    <a:pt x="1980" y="1452"/>
                  </a:lnTo>
                  <a:lnTo>
                    <a:pt x="1968" y="1416"/>
                  </a:lnTo>
                  <a:lnTo>
                    <a:pt x="1956" y="1356"/>
                  </a:lnTo>
                  <a:lnTo>
                    <a:pt x="1944" y="1422"/>
                  </a:lnTo>
                  <a:lnTo>
                    <a:pt x="1932" y="1368"/>
                  </a:lnTo>
                  <a:lnTo>
                    <a:pt x="1920" y="1362"/>
                  </a:lnTo>
                  <a:lnTo>
                    <a:pt x="1914" y="1380"/>
                  </a:lnTo>
                  <a:lnTo>
                    <a:pt x="1896" y="1404"/>
                  </a:lnTo>
                  <a:lnTo>
                    <a:pt x="1890" y="1410"/>
                  </a:lnTo>
                  <a:lnTo>
                    <a:pt x="1878" y="1416"/>
                  </a:lnTo>
                  <a:lnTo>
                    <a:pt x="1866" y="1398"/>
                  </a:lnTo>
                  <a:lnTo>
                    <a:pt x="1854" y="1362"/>
                  </a:lnTo>
                  <a:lnTo>
                    <a:pt x="1842" y="1452"/>
                  </a:lnTo>
                  <a:lnTo>
                    <a:pt x="1830" y="1374"/>
                  </a:lnTo>
                  <a:lnTo>
                    <a:pt x="1818" y="1398"/>
                  </a:lnTo>
                  <a:lnTo>
                    <a:pt x="1806" y="1398"/>
                  </a:lnTo>
                  <a:lnTo>
                    <a:pt x="1794" y="1422"/>
                  </a:lnTo>
                  <a:lnTo>
                    <a:pt x="1782" y="1368"/>
                  </a:lnTo>
                  <a:lnTo>
                    <a:pt x="1770" y="1410"/>
                  </a:lnTo>
                  <a:lnTo>
                    <a:pt x="1758" y="1374"/>
                  </a:lnTo>
                  <a:lnTo>
                    <a:pt x="1746" y="1362"/>
                  </a:lnTo>
                  <a:lnTo>
                    <a:pt x="1740" y="1392"/>
                  </a:lnTo>
                  <a:lnTo>
                    <a:pt x="1728" y="1386"/>
                  </a:lnTo>
                  <a:lnTo>
                    <a:pt x="1716" y="1416"/>
                  </a:lnTo>
                  <a:lnTo>
                    <a:pt x="1704" y="1344"/>
                  </a:lnTo>
                  <a:lnTo>
                    <a:pt x="1692" y="1332"/>
                  </a:lnTo>
                  <a:lnTo>
                    <a:pt x="1680" y="1296"/>
                  </a:lnTo>
                  <a:lnTo>
                    <a:pt x="1668" y="1284"/>
                  </a:lnTo>
                  <a:lnTo>
                    <a:pt x="1650" y="1278"/>
                  </a:lnTo>
                  <a:lnTo>
                    <a:pt x="1638" y="1284"/>
                  </a:lnTo>
                  <a:lnTo>
                    <a:pt x="1620" y="1248"/>
                  </a:lnTo>
                  <a:lnTo>
                    <a:pt x="1608" y="1224"/>
                  </a:lnTo>
                  <a:lnTo>
                    <a:pt x="1596" y="1206"/>
                  </a:lnTo>
                  <a:lnTo>
                    <a:pt x="1584" y="1176"/>
                  </a:lnTo>
                  <a:lnTo>
                    <a:pt x="1572" y="1116"/>
                  </a:lnTo>
                  <a:lnTo>
                    <a:pt x="1560" y="1104"/>
                  </a:lnTo>
                  <a:lnTo>
                    <a:pt x="1548" y="1110"/>
                  </a:lnTo>
                  <a:lnTo>
                    <a:pt x="1536" y="1122"/>
                  </a:lnTo>
                  <a:lnTo>
                    <a:pt x="1524" y="1080"/>
                  </a:lnTo>
                  <a:lnTo>
                    <a:pt x="1506" y="1092"/>
                  </a:lnTo>
                  <a:lnTo>
                    <a:pt x="1500" y="1068"/>
                  </a:lnTo>
                  <a:lnTo>
                    <a:pt x="1482" y="1068"/>
                  </a:lnTo>
                  <a:lnTo>
                    <a:pt x="1476" y="1020"/>
                  </a:lnTo>
                  <a:lnTo>
                    <a:pt x="1464" y="1014"/>
                  </a:lnTo>
                  <a:lnTo>
                    <a:pt x="1452" y="1020"/>
                  </a:lnTo>
                  <a:lnTo>
                    <a:pt x="1440" y="1026"/>
                  </a:lnTo>
                  <a:lnTo>
                    <a:pt x="1428" y="978"/>
                  </a:lnTo>
                  <a:lnTo>
                    <a:pt x="1416" y="942"/>
                  </a:lnTo>
                  <a:lnTo>
                    <a:pt x="1398" y="930"/>
                  </a:lnTo>
                  <a:lnTo>
                    <a:pt x="1386" y="936"/>
                  </a:lnTo>
                  <a:lnTo>
                    <a:pt x="1374" y="900"/>
                  </a:lnTo>
                  <a:lnTo>
                    <a:pt x="1362" y="924"/>
                  </a:lnTo>
                  <a:lnTo>
                    <a:pt x="1350" y="930"/>
                  </a:lnTo>
                  <a:lnTo>
                    <a:pt x="1332" y="930"/>
                  </a:lnTo>
                  <a:lnTo>
                    <a:pt x="1320" y="912"/>
                  </a:lnTo>
                  <a:lnTo>
                    <a:pt x="1308" y="906"/>
                  </a:lnTo>
                  <a:lnTo>
                    <a:pt x="1296" y="894"/>
                  </a:lnTo>
                  <a:lnTo>
                    <a:pt x="1284" y="894"/>
                  </a:lnTo>
                  <a:lnTo>
                    <a:pt x="1272" y="906"/>
                  </a:lnTo>
                  <a:lnTo>
                    <a:pt x="1260" y="822"/>
                  </a:lnTo>
                  <a:lnTo>
                    <a:pt x="1248" y="852"/>
                  </a:lnTo>
                  <a:lnTo>
                    <a:pt x="1236" y="858"/>
                  </a:lnTo>
                  <a:lnTo>
                    <a:pt x="1224" y="858"/>
                  </a:lnTo>
                  <a:lnTo>
                    <a:pt x="1212" y="852"/>
                  </a:lnTo>
                  <a:lnTo>
                    <a:pt x="1200" y="840"/>
                  </a:lnTo>
                  <a:lnTo>
                    <a:pt x="1188" y="834"/>
                  </a:lnTo>
                  <a:lnTo>
                    <a:pt x="1176" y="816"/>
                  </a:lnTo>
                  <a:lnTo>
                    <a:pt x="1164" y="840"/>
                  </a:lnTo>
                  <a:lnTo>
                    <a:pt x="1152" y="846"/>
                  </a:lnTo>
                  <a:lnTo>
                    <a:pt x="1140" y="834"/>
                  </a:lnTo>
                  <a:lnTo>
                    <a:pt x="1128" y="822"/>
                  </a:lnTo>
                  <a:lnTo>
                    <a:pt x="1110" y="804"/>
                  </a:lnTo>
                  <a:lnTo>
                    <a:pt x="1098" y="768"/>
                  </a:lnTo>
                  <a:lnTo>
                    <a:pt x="1086" y="774"/>
                  </a:lnTo>
                  <a:lnTo>
                    <a:pt x="1074" y="774"/>
                  </a:lnTo>
                  <a:lnTo>
                    <a:pt x="1062" y="720"/>
                  </a:lnTo>
                  <a:lnTo>
                    <a:pt x="1050" y="768"/>
                  </a:lnTo>
                  <a:lnTo>
                    <a:pt x="1038" y="774"/>
                  </a:lnTo>
                  <a:lnTo>
                    <a:pt x="1020" y="750"/>
                  </a:lnTo>
                  <a:lnTo>
                    <a:pt x="1008" y="750"/>
                  </a:lnTo>
                  <a:lnTo>
                    <a:pt x="996" y="726"/>
                  </a:lnTo>
                  <a:lnTo>
                    <a:pt x="984" y="732"/>
                  </a:lnTo>
                  <a:lnTo>
                    <a:pt x="978" y="744"/>
                  </a:lnTo>
                  <a:lnTo>
                    <a:pt x="966" y="708"/>
                  </a:lnTo>
                  <a:lnTo>
                    <a:pt x="954" y="726"/>
                  </a:lnTo>
                  <a:lnTo>
                    <a:pt x="942" y="708"/>
                  </a:lnTo>
                  <a:lnTo>
                    <a:pt x="924" y="678"/>
                  </a:lnTo>
                  <a:lnTo>
                    <a:pt x="912" y="690"/>
                  </a:lnTo>
                  <a:lnTo>
                    <a:pt x="900" y="696"/>
                  </a:lnTo>
                  <a:lnTo>
                    <a:pt x="888" y="678"/>
                  </a:lnTo>
                  <a:lnTo>
                    <a:pt x="876" y="630"/>
                  </a:lnTo>
                  <a:lnTo>
                    <a:pt x="864" y="648"/>
                  </a:lnTo>
                  <a:lnTo>
                    <a:pt x="852" y="618"/>
                  </a:lnTo>
                  <a:lnTo>
                    <a:pt x="834" y="630"/>
                  </a:lnTo>
                  <a:lnTo>
                    <a:pt x="822" y="618"/>
                  </a:lnTo>
                  <a:lnTo>
                    <a:pt x="810" y="600"/>
                  </a:lnTo>
                  <a:lnTo>
                    <a:pt x="804" y="582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68" y="534"/>
                  </a:lnTo>
                  <a:lnTo>
                    <a:pt x="756" y="492"/>
                  </a:lnTo>
                  <a:lnTo>
                    <a:pt x="744" y="498"/>
                  </a:lnTo>
                  <a:lnTo>
                    <a:pt x="732" y="462"/>
                  </a:lnTo>
                  <a:lnTo>
                    <a:pt x="720" y="426"/>
                  </a:lnTo>
                  <a:lnTo>
                    <a:pt x="708" y="426"/>
                  </a:lnTo>
                  <a:lnTo>
                    <a:pt x="696" y="402"/>
                  </a:lnTo>
                  <a:lnTo>
                    <a:pt x="684" y="390"/>
                  </a:lnTo>
                  <a:lnTo>
                    <a:pt x="672" y="378"/>
                  </a:lnTo>
                  <a:lnTo>
                    <a:pt x="660" y="342"/>
                  </a:lnTo>
                  <a:lnTo>
                    <a:pt x="648" y="288"/>
                  </a:lnTo>
                  <a:lnTo>
                    <a:pt x="636" y="246"/>
                  </a:lnTo>
                  <a:lnTo>
                    <a:pt x="630" y="270"/>
                  </a:lnTo>
                  <a:lnTo>
                    <a:pt x="618" y="240"/>
                  </a:lnTo>
                  <a:lnTo>
                    <a:pt x="606" y="246"/>
                  </a:lnTo>
                  <a:lnTo>
                    <a:pt x="594" y="180"/>
                  </a:lnTo>
                  <a:lnTo>
                    <a:pt x="582" y="210"/>
                  </a:lnTo>
                  <a:lnTo>
                    <a:pt x="576" y="180"/>
                  </a:lnTo>
                  <a:lnTo>
                    <a:pt x="564" y="144"/>
                  </a:lnTo>
                  <a:lnTo>
                    <a:pt x="552" y="108"/>
                  </a:lnTo>
                  <a:lnTo>
                    <a:pt x="540" y="132"/>
                  </a:lnTo>
                  <a:lnTo>
                    <a:pt x="528" y="120"/>
                  </a:lnTo>
                  <a:lnTo>
                    <a:pt x="522" y="102"/>
                  </a:lnTo>
                  <a:lnTo>
                    <a:pt x="510" y="114"/>
                  </a:lnTo>
                  <a:lnTo>
                    <a:pt x="498" y="96"/>
                  </a:lnTo>
                  <a:lnTo>
                    <a:pt x="492" y="84"/>
                  </a:lnTo>
                  <a:lnTo>
                    <a:pt x="480" y="78"/>
                  </a:lnTo>
                  <a:lnTo>
                    <a:pt x="468" y="54"/>
                  </a:lnTo>
                  <a:lnTo>
                    <a:pt x="456" y="54"/>
                  </a:lnTo>
                  <a:lnTo>
                    <a:pt x="444" y="48"/>
                  </a:lnTo>
                  <a:lnTo>
                    <a:pt x="432" y="48"/>
                  </a:lnTo>
                  <a:lnTo>
                    <a:pt x="426" y="42"/>
                  </a:lnTo>
                  <a:lnTo>
                    <a:pt x="414" y="6"/>
                  </a:lnTo>
                  <a:lnTo>
                    <a:pt x="408" y="30"/>
                  </a:lnTo>
                  <a:lnTo>
                    <a:pt x="396" y="24"/>
                  </a:lnTo>
                  <a:lnTo>
                    <a:pt x="384" y="24"/>
                  </a:lnTo>
                  <a:lnTo>
                    <a:pt x="378" y="6"/>
                  </a:lnTo>
                  <a:lnTo>
                    <a:pt x="366" y="0"/>
                  </a:lnTo>
                  <a:lnTo>
                    <a:pt x="360" y="18"/>
                  </a:lnTo>
                  <a:lnTo>
                    <a:pt x="348" y="12"/>
                  </a:lnTo>
                  <a:lnTo>
                    <a:pt x="336" y="24"/>
                  </a:lnTo>
                  <a:lnTo>
                    <a:pt x="330" y="48"/>
                  </a:lnTo>
                  <a:lnTo>
                    <a:pt x="318" y="36"/>
                  </a:lnTo>
                  <a:lnTo>
                    <a:pt x="312" y="42"/>
                  </a:lnTo>
                  <a:lnTo>
                    <a:pt x="300" y="36"/>
                  </a:lnTo>
                  <a:lnTo>
                    <a:pt x="294" y="48"/>
                  </a:lnTo>
                  <a:lnTo>
                    <a:pt x="282" y="6"/>
                  </a:lnTo>
                  <a:lnTo>
                    <a:pt x="276" y="36"/>
                  </a:lnTo>
                  <a:lnTo>
                    <a:pt x="264" y="60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0" y="36"/>
                  </a:lnTo>
                  <a:lnTo>
                    <a:pt x="228" y="60"/>
                  </a:lnTo>
                  <a:lnTo>
                    <a:pt x="222" y="78"/>
                  </a:lnTo>
                  <a:lnTo>
                    <a:pt x="210" y="60"/>
                  </a:lnTo>
                  <a:lnTo>
                    <a:pt x="204" y="78"/>
                  </a:lnTo>
                  <a:lnTo>
                    <a:pt x="192" y="78"/>
                  </a:lnTo>
                  <a:lnTo>
                    <a:pt x="186" y="84"/>
                  </a:lnTo>
                  <a:lnTo>
                    <a:pt x="180" y="78"/>
                  </a:lnTo>
                  <a:lnTo>
                    <a:pt x="168" y="72"/>
                  </a:lnTo>
                  <a:lnTo>
                    <a:pt x="162" y="96"/>
                  </a:lnTo>
                  <a:lnTo>
                    <a:pt x="156" y="96"/>
                  </a:lnTo>
                  <a:lnTo>
                    <a:pt x="144" y="96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20" y="84"/>
                  </a:lnTo>
                  <a:lnTo>
                    <a:pt x="114" y="102"/>
                  </a:lnTo>
                  <a:lnTo>
                    <a:pt x="108" y="114"/>
                  </a:lnTo>
                  <a:lnTo>
                    <a:pt x="96" y="120"/>
                  </a:lnTo>
                  <a:lnTo>
                    <a:pt x="90" y="144"/>
                  </a:lnTo>
                  <a:lnTo>
                    <a:pt x="84" y="108"/>
                  </a:lnTo>
                  <a:lnTo>
                    <a:pt x="78" y="138"/>
                  </a:lnTo>
                  <a:lnTo>
                    <a:pt x="72" y="156"/>
                  </a:lnTo>
                  <a:lnTo>
                    <a:pt x="66" y="156"/>
                  </a:lnTo>
                  <a:lnTo>
                    <a:pt x="60" y="14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56"/>
                  </a:lnTo>
                  <a:lnTo>
                    <a:pt x="24" y="174"/>
                  </a:lnTo>
                  <a:lnTo>
                    <a:pt x="24" y="180"/>
                  </a:lnTo>
                  <a:lnTo>
                    <a:pt x="12" y="180"/>
                  </a:lnTo>
                  <a:lnTo>
                    <a:pt x="6" y="186"/>
                  </a:lnTo>
                  <a:lnTo>
                    <a:pt x="0" y="186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" name="Rectangle 320">
              <a:extLst>
                <a:ext uri="{FF2B5EF4-FFF2-40B4-BE49-F238E27FC236}">
                  <a16:creationId xmlns:a16="http://schemas.microsoft.com/office/drawing/2014/main" id="{3EA7C05D-48F2-4A28-8F0F-143DE6F3A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795" y="44532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" name="Rectangle 321">
              <a:extLst>
                <a:ext uri="{FF2B5EF4-FFF2-40B4-BE49-F238E27FC236}">
                  <a16:creationId xmlns:a16="http://schemas.microsoft.com/office/drawing/2014/main" id="{5152E5A2-4976-4073-94FA-66BEDA9E4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795" y="43960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" name="Rectangle 322">
              <a:extLst>
                <a:ext uri="{FF2B5EF4-FFF2-40B4-BE49-F238E27FC236}">
                  <a16:creationId xmlns:a16="http://schemas.microsoft.com/office/drawing/2014/main" id="{69AF1979-C70C-45D7-A6E1-4F9577DEF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270" y="43484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" name="Rectangle 323">
              <a:extLst>
                <a:ext uri="{FF2B5EF4-FFF2-40B4-BE49-F238E27FC236}">
                  <a16:creationId xmlns:a16="http://schemas.microsoft.com/office/drawing/2014/main" id="{57CEEDB0-9E2A-4211-BC62-E345D539A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220" y="44722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" name="Rectangle 324">
              <a:extLst>
                <a:ext uri="{FF2B5EF4-FFF2-40B4-BE49-F238E27FC236}">
                  <a16:creationId xmlns:a16="http://schemas.microsoft.com/office/drawing/2014/main" id="{64904B5E-468F-411E-AAAC-985CAA284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170" y="4415112"/>
              <a:ext cx="3810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" name="Rectangle 325">
              <a:extLst>
                <a:ext uri="{FF2B5EF4-FFF2-40B4-BE49-F238E27FC236}">
                  <a16:creationId xmlns:a16="http://schemas.microsoft.com/office/drawing/2014/main" id="{718C5042-FB59-4D68-9C64-0F4E99C7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645" y="43198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" name="Rectangle 326">
              <a:extLst>
                <a:ext uri="{FF2B5EF4-FFF2-40B4-BE49-F238E27FC236}">
                  <a16:creationId xmlns:a16="http://schemas.microsoft.com/office/drawing/2014/main" id="{01299D10-83D5-4286-AE1D-F51ECE654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070" y="4424637"/>
              <a:ext cx="3810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" name="Rectangle 327">
              <a:extLst>
                <a:ext uri="{FF2B5EF4-FFF2-40B4-BE49-F238E27FC236}">
                  <a16:creationId xmlns:a16="http://schemas.microsoft.com/office/drawing/2014/main" id="{7518847F-388F-4532-A390-AB8CEF70D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545" y="43389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" name="Rectangle 328">
              <a:extLst>
                <a:ext uri="{FF2B5EF4-FFF2-40B4-BE49-F238E27FC236}">
                  <a16:creationId xmlns:a16="http://schemas.microsoft.com/office/drawing/2014/main" id="{023E98D4-095E-4D0F-B3BC-07B91D70E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970" y="43293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" name="Rectangle 329">
              <a:extLst>
                <a:ext uri="{FF2B5EF4-FFF2-40B4-BE49-F238E27FC236}">
                  <a16:creationId xmlns:a16="http://schemas.microsoft.com/office/drawing/2014/main" id="{67725FC4-5D09-484F-95AE-BA5043FC7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445" y="43579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" name="Rectangle 330">
              <a:extLst>
                <a:ext uri="{FF2B5EF4-FFF2-40B4-BE49-F238E27FC236}">
                  <a16:creationId xmlns:a16="http://schemas.microsoft.com/office/drawing/2014/main" id="{3CB9F505-E3C7-48B9-BF79-1E417543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395" y="43865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" name="Rectangle 331">
              <a:extLst>
                <a:ext uri="{FF2B5EF4-FFF2-40B4-BE49-F238E27FC236}">
                  <a16:creationId xmlns:a16="http://schemas.microsoft.com/office/drawing/2014/main" id="{09C4B669-1BBB-436B-A6CA-A3B4DE902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345" y="4405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" name="Rectangle 332">
              <a:extLst>
                <a:ext uri="{FF2B5EF4-FFF2-40B4-BE49-F238E27FC236}">
                  <a16:creationId xmlns:a16="http://schemas.microsoft.com/office/drawing/2014/main" id="{07C0BB87-AAC0-456C-9F8C-1B3374657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295" y="44151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" name="Rectangle 333">
              <a:extLst>
                <a:ext uri="{FF2B5EF4-FFF2-40B4-BE49-F238E27FC236}">
                  <a16:creationId xmlns:a16="http://schemas.microsoft.com/office/drawing/2014/main" id="{4209B716-6E01-4FFE-A033-6AFBDFB2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770" y="43865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" name="Rectangle 334">
              <a:extLst>
                <a:ext uri="{FF2B5EF4-FFF2-40B4-BE49-F238E27FC236}">
                  <a16:creationId xmlns:a16="http://schemas.microsoft.com/office/drawing/2014/main" id="{F6A41FEC-E9C1-481D-A5CC-BDA31E30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720" y="4319862"/>
              <a:ext cx="28575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" name="Rectangle 335">
              <a:extLst>
                <a:ext uri="{FF2B5EF4-FFF2-40B4-BE49-F238E27FC236}">
                  <a16:creationId xmlns:a16="http://schemas.microsoft.com/office/drawing/2014/main" id="{77C35D11-B0D8-44FC-B046-E295FE198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670" y="44722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" name="Rectangle 336">
              <a:extLst>
                <a:ext uri="{FF2B5EF4-FFF2-40B4-BE49-F238E27FC236}">
                  <a16:creationId xmlns:a16="http://schemas.microsoft.com/office/drawing/2014/main" id="{F77F1CFA-19A7-4B8F-8E7A-EA68A0D0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095" y="43389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" name="Rectangle 337">
              <a:extLst>
                <a:ext uri="{FF2B5EF4-FFF2-40B4-BE49-F238E27FC236}">
                  <a16:creationId xmlns:a16="http://schemas.microsoft.com/office/drawing/2014/main" id="{1FED0F7D-3A14-4ED4-ABE0-8292543B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6045" y="43770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" name="Rectangle 338">
              <a:extLst>
                <a:ext uri="{FF2B5EF4-FFF2-40B4-BE49-F238E27FC236}">
                  <a16:creationId xmlns:a16="http://schemas.microsoft.com/office/drawing/2014/main" id="{2671D471-B163-430F-8FF1-9FF946ED6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520" y="43865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6" name="Rectangle 339">
              <a:extLst>
                <a:ext uri="{FF2B5EF4-FFF2-40B4-BE49-F238E27FC236}">
                  <a16:creationId xmlns:a16="http://schemas.microsoft.com/office/drawing/2014/main" id="{2D722D68-ECC3-4583-80C2-A93CD2435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470" y="44151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7" name="Rectangle 340">
              <a:extLst>
                <a:ext uri="{FF2B5EF4-FFF2-40B4-BE49-F238E27FC236}">
                  <a16:creationId xmlns:a16="http://schemas.microsoft.com/office/drawing/2014/main" id="{A7259F24-9B84-4035-B0EC-0C332B9B4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420" y="43389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8" name="Rectangle 341">
              <a:extLst>
                <a:ext uri="{FF2B5EF4-FFF2-40B4-BE49-F238E27FC236}">
                  <a16:creationId xmlns:a16="http://schemas.microsoft.com/office/drawing/2014/main" id="{E7E8816C-708A-4539-BBD3-63E52D174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370" y="4405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9" name="Rectangle 342">
              <a:extLst>
                <a:ext uri="{FF2B5EF4-FFF2-40B4-BE49-F238E27FC236}">
                  <a16:creationId xmlns:a16="http://schemas.microsoft.com/office/drawing/2014/main" id="{FE48818B-7F3A-47B6-A1A6-2D1D972E3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320" y="43389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0" name="Rectangle 343">
              <a:extLst>
                <a:ext uri="{FF2B5EF4-FFF2-40B4-BE49-F238E27FC236}">
                  <a16:creationId xmlns:a16="http://schemas.microsoft.com/office/drawing/2014/main" id="{C2B74662-1CE8-404B-B3F5-714147E2A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270" y="43293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1" name="Rectangle 344">
              <a:extLst>
                <a:ext uri="{FF2B5EF4-FFF2-40B4-BE49-F238E27FC236}">
                  <a16:creationId xmlns:a16="http://schemas.microsoft.com/office/drawing/2014/main" id="{94B860E9-3BD6-42C4-B08D-E7BB1BC9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220" y="43674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2" name="Rectangle 345">
              <a:extLst>
                <a:ext uri="{FF2B5EF4-FFF2-40B4-BE49-F238E27FC236}">
                  <a16:creationId xmlns:a16="http://schemas.microsoft.com/office/drawing/2014/main" id="{FFE32037-235F-4786-A8DE-7B3B77AA5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170" y="43674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3" name="Rectangle 346">
              <a:extLst>
                <a:ext uri="{FF2B5EF4-FFF2-40B4-BE49-F238E27FC236}">
                  <a16:creationId xmlns:a16="http://schemas.microsoft.com/office/drawing/2014/main" id="{C4E0039E-750B-492D-98A8-DBE47E4A4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120" y="4405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4" name="Rectangle 347">
              <a:extLst>
                <a:ext uri="{FF2B5EF4-FFF2-40B4-BE49-F238E27FC236}">
                  <a16:creationId xmlns:a16="http://schemas.microsoft.com/office/drawing/2014/main" id="{2369B3A4-8F97-4D56-B8C4-30A81F2E7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070" y="43008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5" name="Rectangle 348">
              <a:extLst>
                <a:ext uri="{FF2B5EF4-FFF2-40B4-BE49-F238E27FC236}">
                  <a16:creationId xmlns:a16="http://schemas.microsoft.com/office/drawing/2014/main" id="{6B85FF29-C60F-4D20-BFAA-AD279CB8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020" y="42722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6" name="Rectangle 349">
              <a:extLst>
                <a:ext uri="{FF2B5EF4-FFF2-40B4-BE49-F238E27FC236}">
                  <a16:creationId xmlns:a16="http://schemas.microsoft.com/office/drawing/2014/main" id="{74249309-8860-44A2-9CB1-EBD248117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970" y="42150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7" name="Rectangle 350">
              <a:extLst>
                <a:ext uri="{FF2B5EF4-FFF2-40B4-BE49-F238E27FC236}">
                  <a16:creationId xmlns:a16="http://schemas.microsoft.com/office/drawing/2014/main" id="{2A32E994-D4AD-4F14-AF53-AC8D3DCDD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20" y="41960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8" name="Rectangle 351">
              <a:extLst>
                <a:ext uri="{FF2B5EF4-FFF2-40B4-BE49-F238E27FC236}">
                  <a16:creationId xmlns:a16="http://schemas.microsoft.com/office/drawing/2014/main" id="{EA06B422-F5A6-412B-8A20-D1CEE9F21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870" y="41865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9" name="Rectangle 352">
              <a:extLst>
                <a:ext uri="{FF2B5EF4-FFF2-40B4-BE49-F238E27FC236}">
                  <a16:creationId xmlns:a16="http://schemas.microsoft.com/office/drawing/2014/main" id="{85FF9205-387A-45A1-8B2B-CEA848569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295" y="41960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0" name="Rectangle 353">
              <a:extLst>
                <a:ext uri="{FF2B5EF4-FFF2-40B4-BE49-F238E27FC236}">
                  <a16:creationId xmlns:a16="http://schemas.microsoft.com/office/drawing/2014/main" id="{BF7FE847-C923-4730-BE8C-FB843D255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245" y="41484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" name="Rectangle 354">
              <a:extLst>
                <a:ext uri="{FF2B5EF4-FFF2-40B4-BE49-F238E27FC236}">
                  <a16:creationId xmlns:a16="http://schemas.microsoft.com/office/drawing/2014/main" id="{317420D0-0702-4733-A7C3-AFD7BCA7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2670" y="41007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" name="Rectangle 355">
              <a:extLst>
                <a:ext uri="{FF2B5EF4-FFF2-40B4-BE49-F238E27FC236}">
                  <a16:creationId xmlns:a16="http://schemas.microsoft.com/office/drawing/2014/main" id="{EC54DF0F-202B-47BC-8AF3-AEEFACA09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620" y="40722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" name="Rectangle 356">
              <a:extLst>
                <a:ext uri="{FF2B5EF4-FFF2-40B4-BE49-F238E27FC236}">
                  <a16:creationId xmlns:a16="http://schemas.microsoft.com/office/drawing/2014/main" id="{9EF0791B-D76A-486D-9C4C-A4787A951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570" y="4024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" name="Rectangle 357">
              <a:extLst>
                <a:ext uri="{FF2B5EF4-FFF2-40B4-BE49-F238E27FC236}">
                  <a16:creationId xmlns:a16="http://schemas.microsoft.com/office/drawing/2014/main" id="{D9F59AF4-2BC1-4313-9B32-1A9FB2462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520" y="39388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" name="Rectangle 358">
              <a:extLst>
                <a:ext uri="{FF2B5EF4-FFF2-40B4-BE49-F238E27FC236}">
                  <a16:creationId xmlns:a16="http://schemas.microsoft.com/office/drawing/2014/main" id="{6C99348C-1865-4025-996F-099A4C45C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995" y="39102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" name="Rectangle 359">
              <a:extLst>
                <a:ext uri="{FF2B5EF4-FFF2-40B4-BE49-F238E27FC236}">
                  <a16:creationId xmlns:a16="http://schemas.microsoft.com/office/drawing/2014/main" id="{F65C851D-FA0E-45E9-B1B8-2D399AC34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420" y="39198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" name="Rectangle 360">
              <a:extLst>
                <a:ext uri="{FF2B5EF4-FFF2-40B4-BE49-F238E27FC236}">
                  <a16:creationId xmlns:a16="http://schemas.microsoft.com/office/drawing/2014/main" id="{7789E227-B99C-4E96-89B6-A3FEDC8CD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370" y="39388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" name="Rectangle 361">
              <a:extLst>
                <a:ext uri="{FF2B5EF4-FFF2-40B4-BE49-F238E27FC236}">
                  <a16:creationId xmlns:a16="http://schemas.microsoft.com/office/drawing/2014/main" id="{8F0EE53A-9930-453E-ABC0-190539FF5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320" y="38817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" name="Rectangle 362">
              <a:extLst>
                <a:ext uri="{FF2B5EF4-FFF2-40B4-BE49-F238E27FC236}">
                  <a16:creationId xmlns:a16="http://schemas.microsoft.com/office/drawing/2014/main" id="{54725AC1-FB9D-40FC-A4E1-083D54F89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270" y="39007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" name="Rectangle 363">
              <a:extLst>
                <a:ext uri="{FF2B5EF4-FFF2-40B4-BE49-F238E27FC236}">
                  <a16:creationId xmlns:a16="http://schemas.microsoft.com/office/drawing/2014/main" id="{D0E7BC50-2895-4891-90EE-7A9F8E082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220" y="38626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" name="Rectangle 364">
              <a:extLst>
                <a:ext uri="{FF2B5EF4-FFF2-40B4-BE49-F238E27FC236}">
                  <a16:creationId xmlns:a16="http://schemas.microsoft.com/office/drawing/2014/main" id="{0CCF0D7A-03E8-410F-B6F6-0DCF1BD48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170" y="38531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" name="Rectangle 365">
              <a:extLst>
                <a:ext uri="{FF2B5EF4-FFF2-40B4-BE49-F238E27FC236}">
                  <a16:creationId xmlns:a16="http://schemas.microsoft.com/office/drawing/2014/main" id="{664A0140-B6BB-4519-981A-E20761B4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3120" y="37864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" name="Rectangle 366">
              <a:extLst>
                <a:ext uri="{FF2B5EF4-FFF2-40B4-BE49-F238E27FC236}">
                  <a16:creationId xmlns:a16="http://schemas.microsoft.com/office/drawing/2014/main" id="{42839D8A-0E0B-46F8-8180-408EC3376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070" y="37769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" name="Rectangle 367">
              <a:extLst>
                <a:ext uri="{FF2B5EF4-FFF2-40B4-BE49-F238E27FC236}">
                  <a16:creationId xmlns:a16="http://schemas.microsoft.com/office/drawing/2014/main" id="{42539370-2397-43C3-88BA-5E8907FD9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020" y="37769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" name="Rectangle 368">
              <a:extLst>
                <a:ext uri="{FF2B5EF4-FFF2-40B4-BE49-F238E27FC236}">
                  <a16:creationId xmlns:a16="http://schemas.microsoft.com/office/drawing/2014/main" id="{A24A5DCF-CABA-4397-AD34-E064F0ECD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970" y="37959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" name="Rectangle 369">
              <a:extLst>
                <a:ext uri="{FF2B5EF4-FFF2-40B4-BE49-F238E27FC236}">
                  <a16:creationId xmlns:a16="http://schemas.microsoft.com/office/drawing/2014/main" id="{8F1A0CC0-6A25-4971-A804-56639A1A8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920" y="37102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" name="Rectangle 370">
              <a:extLst>
                <a:ext uri="{FF2B5EF4-FFF2-40B4-BE49-F238E27FC236}">
                  <a16:creationId xmlns:a16="http://schemas.microsoft.com/office/drawing/2014/main" id="{F3047706-0985-402F-8762-91B16A27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870" y="36531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" name="Rectangle 371">
              <a:extLst>
                <a:ext uri="{FF2B5EF4-FFF2-40B4-BE49-F238E27FC236}">
                  <a16:creationId xmlns:a16="http://schemas.microsoft.com/office/drawing/2014/main" id="{0CA69C2B-48F6-4DEC-BD41-A80A43790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820" y="36340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" name="Rectangle 372">
              <a:extLst>
                <a:ext uri="{FF2B5EF4-FFF2-40B4-BE49-F238E27FC236}">
                  <a16:creationId xmlns:a16="http://schemas.microsoft.com/office/drawing/2014/main" id="{473ECF52-ED16-47DB-AF14-D3FEA8960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770" y="3643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" name="Rectangle 373">
              <a:extLst>
                <a:ext uri="{FF2B5EF4-FFF2-40B4-BE49-F238E27FC236}">
                  <a16:creationId xmlns:a16="http://schemas.microsoft.com/office/drawing/2014/main" id="{E106D489-AF9E-4621-B65B-21DEC1F9B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720" y="35959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" name="Rectangle 374">
              <a:extLst>
                <a:ext uri="{FF2B5EF4-FFF2-40B4-BE49-F238E27FC236}">
                  <a16:creationId xmlns:a16="http://schemas.microsoft.com/office/drawing/2014/main" id="{1F6E92BE-4665-4BB9-BBE5-ED98A9F3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670" y="3624537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" name="Rectangle 375">
              <a:extLst>
                <a:ext uri="{FF2B5EF4-FFF2-40B4-BE49-F238E27FC236}">
                  <a16:creationId xmlns:a16="http://schemas.microsoft.com/office/drawing/2014/main" id="{0F1214B7-6BD2-454C-BD16-82EAB1764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095" y="3643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" name="Rectangle 376">
              <a:extLst>
                <a:ext uri="{FF2B5EF4-FFF2-40B4-BE49-F238E27FC236}">
                  <a16:creationId xmlns:a16="http://schemas.microsoft.com/office/drawing/2014/main" id="{62DE72ED-DE69-4CBE-8424-2295186BE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045" y="3643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" name="Rectangle 377">
              <a:extLst>
                <a:ext uri="{FF2B5EF4-FFF2-40B4-BE49-F238E27FC236}">
                  <a16:creationId xmlns:a16="http://schemas.microsoft.com/office/drawing/2014/main" id="{8FB4B215-BD17-4C67-BCE3-86075B6BF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995" y="36054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" name="Rectangle 378">
              <a:extLst>
                <a:ext uri="{FF2B5EF4-FFF2-40B4-BE49-F238E27FC236}">
                  <a16:creationId xmlns:a16="http://schemas.microsoft.com/office/drawing/2014/main" id="{2ECBFBF1-B3F0-44B2-8095-B08066010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945" y="35959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" name="Rectangle 379">
              <a:extLst>
                <a:ext uri="{FF2B5EF4-FFF2-40B4-BE49-F238E27FC236}">
                  <a16:creationId xmlns:a16="http://schemas.microsoft.com/office/drawing/2014/main" id="{7A74161E-B03B-4690-ABF7-681E900F7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895" y="35864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7" name="Rectangle 380">
              <a:extLst>
                <a:ext uri="{FF2B5EF4-FFF2-40B4-BE49-F238E27FC236}">
                  <a16:creationId xmlns:a16="http://schemas.microsoft.com/office/drawing/2014/main" id="{041E2F50-19A9-4F57-94FF-CE07B58D3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45" y="35769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8" name="Rectangle 381">
              <a:extLst>
                <a:ext uri="{FF2B5EF4-FFF2-40B4-BE49-F238E27FC236}">
                  <a16:creationId xmlns:a16="http://schemas.microsoft.com/office/drawing/2014/main" id="{20938D61-EFCF-44AC-9026-BE07CAD0E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795" y="36054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9" name="Rectangle 382">
              <a:extLst>
                <a:ext uri="{FF2B5EF4-FFF2-40B4-BE49-F238E27FC236}">
                  <a16:creationId xmlns:a16="http://schemas.microsoft.com/office/drawing/2014/main" id="{BFC29162-D0E8-4839-8C95-B69E4244F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220" y="3472137"/>
              <a:ext cx="3810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0" name="Rectangle 383">
              <a:extLst>
                <a:ext uri="{FF2B5EF4-FFF2-40B4-BE49-F238E27FC236}">
                  <a16:creationId xmlns:a16="http://schemas.microsoft.com/office/drawing/2014/main" id="{3DAD3DD4-0D33-43CB-90A8-1A8191E93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170" y="35102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1" name="Rectangle 384">
              <a:extLst>
                <a:ext uri="{FF2B5EF4-FFF2-40B4-BE49-F238E27FC236}">
                  <a16:creationId xmlns:a16="http://schemas.microsoft.com/office/drawing/2014/main" id="{2B4E4637-E4B0-4102-B4DA-FAFA50C6C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120" y="3519762"/>
              <a:ext cx="3810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2" name="Rectangle 385">
              <a:extLst>
                <a:ext uri="{FF2B5EF4-FFF2-40B4-BE49-F238E27FC236}">
                  <a16:creationId xmlns:a16="http://schemas.microsoft.com/office/drawing/2014/main" id="{E9F7DACC-D10C-4F2C-AAE3-2E826F6A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595" y="35197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3" name="Rectangle 386">
              <a:extLst>
                <a:ext uri="{FF2B5EF4-FFF2-40B4-BE49-F238E27FC236}">
                  <a16:creationId xmlns:a16="http://schemas.microsoft.com/office/drawing/2014/main" id="{4A1892E2-BED9-4D02-ABA4-0D8990318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545" y="35197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4" name="Rectangle 387">
              <a:extLst>
                <a:ext uri="{FF2B5EF4-FFF2-40B4-BE49-F238E27FC236}">
                  <a16:creationId xmlns:a16="http://schemas.microsoft.com/office/drawing/2014/main" id="{36326F9E-579A-42EC-BB19-94027E570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495" y="35007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5" name="Rectangle 388">
              <a:extLst>
                <a:ext uri="{FF2B5EF4-FFF2-40B4-BE49-F238E27FC236}">
                  <a16:creationId xmlns:a16="http://schemas.microsoft.com/office/drawing/2014/main" id="{69065810-2C50-4844-86B9-293328B71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445" y="34911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6" name="Rectangle 389">
              <a:extLst>
                <a:ext uri="{FF2B5EF4-FFF2-40B4-BE49-F238E27FC236}">
                  <a16:creationId xmlns:a16="http://schemas.microsoft.com/office/drawing/2014/main" id="{2B15F70D-E28C-4723-A3FD-64B615725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395" y="34626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7" name="Rectangle 390">
              <a:extLst>
                <a:ext uri="{FF2B5EF4-FFF2-40B4-BE49-F238E27FC236}">
                  <a16:creationId xmlns:a16="http://schemas.microsoft.com/office/drawing/2014/main" id="{F0628A29-6CA4-49C2-B842-7CC464473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820" y="35007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8" name="Rectangle 391">
              <a:extLst>
                <a:ext uri="{FF2B5EF4-FFF2-40B4-BE49-F238E27FC236}">
                  <a16:creationId xmlns:a16="http://schemas.microsoft.com/office/drawing/2014/main" id="{5F320A54-B3B4-4349-A8A8-30A2577AA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770" y="35007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9" name="Rectangle 392">
              <a:extLst>
                <a:ext uri="{FF2B5EF4-FFF2-40B4-BE49-F238E27FC236}">
                  <a16:creationId xmlns:a16="http://schemas.microsoft.com/office/drawing/2014/main" id="{E050FC93-A460-4801-92DE-837CC2A79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720" y="34911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0" name="Rectangle 393">
              <a:extLst>
                <a:ext uri="{FF2B5EF4-FFF2-40B4-BE49-F238E27FC236}">
                  <a16:creationId xmlns:a16="http://schemas.microsoft.com/office/drawing/2014/main" id="{C0E9B659-9D7B-4AF4-BED6-796D1CB9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670" y="34721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1" name="Rectangle 394">
              <a:extLst>
                <a:ext uri="{FF2B5EF4-FFF2-40B4-BE49-F238E27FC236}">
                  <a16:creationId xmlns:a16="http://schemas.microsoft.com/office/drawing/2014/main" id="{C35B453C-11B7-45D7-A1B3-3ACE96C33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620" y="34340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2" name="Rectangle 395">
              <a:extLst>
                <a:ext uri="{FF2B5EF4-FFF2-40B4-BE49-F238E27FC236}">
                  <a16:creationId xmlns:a16="http://schemas.microsoft.com/office/drawing/2014/main" id="{67C0E76A-7430-4E5F-BB99-981F8029A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570" y="33768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3" name="Rectangle 396">
              <a:extLst>
                <a:ext uri="{FF2B5EF4-FFF2-40B4-BE49-F238E27FC236}">
                  <a16:creationId xmlns:a16="http://schemas.microsoft.com/office/drawing/2014/main" id="{DB6956C1-BEA2-4D86-9060-6B456ED39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3995" y="33959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4" name="Rectangle 397">
              <a:extLst>
                <a:ext uri="{FF2B5EF4-FFF2-40B4-BE49-F238E27FC236}">
                  <a16:creationId xmlns:a16="http://schemas.microsoft.com/office/drawing/2014/main" id="{655E898E-D01D-47EB-A3FE-D37ACA46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470" y="33959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5" name="Rectangle 398">
              <a:extLst>
                <a:ext uri="{FF2B5EF4-FFF2-40B4-BE49-F238E27FC236}">
                  <a16:creationId xmlns:a16="http://schemas.microsoft.com/office/drawing/2014/main" id="{A7878588-AFBA-4EB3-8E6B-134EFFDC9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420" y="33006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6" name="Rectangle 399">
              <a:extLst>
                <a:ext uri="{FF2B5EF4-FFF2-40B4-BE49-F238E27FC236}">
                  <a16:creationId xmlns:a16="http://schemas.microsoft.com/office/drawing/2014/main" id="{9052B0FB-3B6A-41AB-8304-31BD4569C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370" y="3386412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7" name="Rectangle 400">
              <a:extLst>
                <a:ext uri="{FF2B5EF4-FFF2-40B4-BE49-F238E27FC236}">
                  <a16:creationId xmlns:a16="http://schemas.microsoft.com/office/drawing/2014/main" id="{F160CF45-7D6C-4C50-9099-329562512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795" y="33959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8" name="Rectangle 401">
              <a:extLst>
                <a:ext uri="{FF2B5EF4-FFF2-40B4-BE49-F238E27FC236}">
                  <a16:creationId xmlns:a16="http://schemas.microsoft.com/office/drawing/2014/main" id="{D0E12F53-B451-4EEC-B2FA-B1F19CB88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745" y="33483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9" name="Rectangle 402">
              <a:extLst>
                <a:ext uri="{FF2B5EF4-FFF2-40B4-BE49-F238E27FC236}">
                  <a16:creationId xmlns:a16="http://schemas.microsoft.com/office/drawing/2014/main" id="{18A19655-28D4-4519-9915-D24EFB6E6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695" y="33578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0" name="Rectangle 403">
              <a:extLst>
                <a:ext uri="{FF2B5EF4-FFF2-40B4-BE49-F238E27FC236}">
                  <a16:creationId xmlns:a16="http://schemas.microsoft.com/office/drawing/2014/main" id="{CB8BD32C-CBCB-4687-9A81-502140ADE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645" y="33102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1" name="Rectangle 404">
              <a:extLst>
                <a:ext uri="{FF2B5EF4-FFF2-40B4-BE49-F238E27FC236}">
                  <a16:creationId xmlns:a16="http://schemas.microsoft.com/office/drawing/2014/main" id="{57FE902B-522F-4B3F-AC3F-A0C32957F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595" y="33292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2" name="Rectangle 405">
              <a:extLst>
                <a:ext uri="{FF2B5EF4-FFF2-40B4-BE49-F238E27FC236}">
                  <a16:creationId xmlns:a16="http://schemas.microsoft.com/office/drawing/2014/main" id="{675984D4-BECD-4520-8489-AF908514A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545" y="33483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Rectangle 407">
              <a:extLst>
                <a:ext uri="{FF2B5EF4-FFF2-40B4-BE49-F238E27FC236}">
                  <a16:creationId xmlns:a16="http://schemas.microsoft.com/office/drawing/2014/main" id="{9E204399-AF9C-4C2C-86D8-187072A80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495" y="32911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408">
              <a:extLst>
                <a:ext uri="{FF2B5EF4-FFF2-40B4-BE49-F238E27FC236}">
                  <a16:creationId xmlns:a16="http://schemas.microsoft.com/office/drawing/2014/main" id="{EBD98305-F87D-49A2-AF66-C7D4AC31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445" y="33102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Rectangle 409">
              <a:extLst>
                <a:ext uri="{FF2B5EF4-FFF2-40B4-BE49-F238E27FC236}">
                  <a16:creationId xmlns:a16="http://schemas.microsoft.com/office/drawing/2014/main" id="{8F74ED7A-F312-4A4A-827B-0863B605A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395" y="32911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410">
              <a:extLst>
                <a:ext uri="{FF2B5EF4-FFF2-40B4-BE49-F238E27FC236}">
                  <a16:creationId xmlns:a16="http://schemas.microsoft.com/office/drawing/2014/main" id="{EAC6F30B-2C56-401C-83E3-C7E6F0236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345" y="32340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411">
              <a:extLst>
                <a:ext uri="{FF2B5EF4-FFF2-40B4-BE49-F238E27FC236}">
                  <a16:creationId xmlns:a16="http://schemas.microsoft.com/office/drawing/2014/main" id="{E60C0C7E-70C0-4167-988D-979A6BD56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295" y="3262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412">
              <a:extLst>
                <a:ext uri="{FF2B5EF4-FFF2-40B4-BE49-F238E27FC236}">
                  <a16:creationId xmlns:a16="http://schemas.microsoft.com/office/drawing/2014/main" id="{3970F857-CA47-47BF-86D2-79E726FDB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245" y="32625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13">
              <a:extLst>
                <a:ext uri="{FF2B5EF4-FFF2-40B4-BE49-F238E27FC236}">
                  <a16:creationId xmlns:a16="http://schemas.microsoft.com/office/drawing/2014/main" id="{05E70586-A3F2-4CFE-848A-A545133F1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195" y="32340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Rectangle 414">
              <a:extLst>
                <a:ext uri="{FF2B5EF4-FFF2-40B4-BE49-F238E27FC236}">
                  <a16:creationId xmlns:a16="http://schemas.microsoft.com/office/drawing/2014/main" id="{6B6FDE1A-33A7-4189-A667-E55577754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145" y="31673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415">
              <a:extLst>
                <a:ext uri="{FF2B5EF4-FFF2-40B4-BE49-F238E27FC236}">
                  <a16:creationId xmlns:a16="http://schemas.microsoft.com/office/drawing/2014/main" id="{F602A4D1-3157-46F0-8E9A-B90F2C2F2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570" y="31863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16">
              <a:extLst>
                <a:ext uri="{FF2B5EF4-FFF2-40B4-BE49-F238E27FC236}">
                  <a16:creationId xmlns:a16="http://schemas.microsoft.com/office/drawing/2014/main" id="{EE5BE7A3-0A05-4BB7-B5A7-9F388F263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520" y="31482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417">
              <a:extLst>
                <a:ext uri="{FF2B5EF4-FFF2-40B4-BE49-F238E27FC236}">
                  <a16:creationId xmlns:a16="http://schemas.microsoft.com/office/drawing/2014/main" id="{99094B20-19BB-438C-A414-F188D0884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470" y="31673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418">
              <a:extLst>
                <a:ext uri="{FF2B5EF4-FFF2-40B4-BE49-F238E27FC236}">
                  <a16:creationId xmlns:a16="http://schemas.microsoft.com/office/drawing/2014/main" id="{95582631-D3AD-41F4-A6D1-86007DAC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420" y="31482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19">
              <a:extLst>
                <a:ext uri="{FF2B5EF4-FFF2-40B4-BE49-F238E27FC236}">
                  <a16:creationId xmlns:a16="http://schemas.microsoft.com/office/drawing/2014/main" id="{2C50C3F0-91CB-4442-A763-AB5A20692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370" y="31101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420">
              <a:extLst>
                <a:ext uri="{FF2B5EF4-FFF2-40B4-BE49-F238E27FC236}">
                  <a16:creationId xmlns:a16="http://schemas.microsoft.com/office/drawing/2014/main" id="{6EE6010E-8A8A-47B6-97D0-CD4B06B1F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320" y="30911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21">
              <a:extLst>
                <a:ext uri="{FF2B5EF4-FFF2-40B4-BE49-F238E27FC236}">
                  <a16:creationId xmlns:a16="http://schemas.microsoft.com/office/drawing/2014/main" id="{9DF2CF74-907A-428E-8E0E-5467197E6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270" y="30435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422">
              <a:extLst>
                <a:ext uri="{FF2B5EF4-FFF2-40B4-BE49-F238E27FC236}">
                  <a16:creationId xmlns:a16="http://schemas.microsoft.com/office/drawing/2014/main" id="{2E9C6F53-1C33-4F7D-B3B5-0982270F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220" y="30435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23">
              <a:extLst>
                <a:ext uri="{FF2B5EF4-FFF2-40B4-BE49-F238E27FC236}">
                  <a16:creationId xmlns:a16="http://schemas.microsoft.com/office/drawing/2014/main" id="{F14D937D-B586-41AC-A88D-CFC254F14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170" y="30054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424">
              <a:extLst>
                <a:ext uri="{FF2B5EF4-FFF2-40B4-BE49-F238E27FC236}">
                  <a16:creationId xmlns:a16="http://schemas.microsoft.com/office/drawing/2014/main" id="{1FF4A137-4332-4024-A228-0C50A526F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120" y="29482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425">
              <a:extLst>
                <a:ext uri="{FF2B5EF4-FFF2-40B4-BE49-F238E27FC236}">
                  <a16:creationId xmlns:a16="http://schemas.microsoft.com/office/drawing/2014/main" id="{261E54BD-776F-4DCD-AD5B-048DAEE9A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070" y="29482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426">
              <a:extLst>
                <a:ext uri="{FF2B5EF4-FFF2-40B4-BE49-F238E27FC236}">
                  <a16:creationId xmlns:a16="http://schemas.microsoft.com/office/drawing/2014/main" id="{E5657417-7E4B-4727-988A-211507162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020" y="2891112"/>
              <a:ext cx="3810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Rectangle 427">
              <a:extLst>
                <a:ext uri="{FF2B5EF4-FFF2-40B4-BE49-F238E27FC236}">
                  <a16:creationId xmlns:a16="http://schemas.microsoft.com/office/drawing/2014/main" id="{B1066AD6-72FD-4CE5-ADA2-F09D32FAC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495" y="28434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428">
              <a:extLst>
                <a:ext uri="{FF2B5EF4-FFF2-40B4-BE49-F238E27FC236}">
                  <a16:creationId xmlns:a16="http://schemas.microsoft.com/office/drawing/2014/main" id="{1955D3F8-2FCE-400B-8EF5-58E817290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445" y="28339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429">
              <a:extLst>
                <a:ext uri="{FF2B5EF4-FFF2-40B4-BE49-F238E27FC236}">
                  <a16:creationId xmlns:a16="http://schemas.microsoft.com/office/drawing/2014/main" id="{65B3340C-B637-496D-B585-592202348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395" y="28053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30">
              <a:extLst>
                <a:ext uri="{FF2B5EF4-FFF2-40B4-BE49-F238E27FC236}">
                  <a16:creationId xmlns:a16="http://schemas.microsoft.com/office/drawing/2014/main" id="{3B344227-D833-4C6C-B6AD-A0B61FABD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345" y="27768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Rectangle 431">
              <a:extLst>
                <a:ext uri="{FF2B5EF4-FFF2-40B4-BE49-F238E27FC236}">
                  <a16:creationId xmlns:a16="http://schemas.microsoft.com/office/drawing/2014/main" id="{D6B00F6D-02BA-46CF-B001-F38B1BF25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295" y="27577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432">
              <a:extLst>
                <a:ext uri="{FF2B5EF4-FFF2-40B4-BE49-F238E27FC236}">
                  <a16:creationId xmlns:a16="http://schemas.microsoft.com/office/drawing/2014/main" id="{6054FF1E-61D1-41D2-9848-972517467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245" y="27101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433">
              <a:extLst>
                <a:ext uri="{FF2B5EF4-FFF2-40B4-BE49-F238E27FC236}">
                  <a16:creationId xmlns:a16="http://schemas.microsoft.com/office/drawing/2014/main" id="{159FEE2E-6B6C-43D0-8BB1-4B0A4297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195" y="26148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Rectangle 434">
              <a:extLst>
                <a:ext uri="{FF2B5EF4-FFF2-40B4-BE49-F238E27FC236}">
                  <a16:creationId xmlns:a16="http://schemas.microsoft.com/office/drawing/2014/main" id="{31924E8D-2018-4B73-A0E3-56F42CE61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145" y="25577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35">
              <a:extLst>
                <a:ext uri="{FF2B5EF4-FFF2-40B4-BE49-F238E27FC236}">
                  <a16:creationId xmlns:a16="http://schemas.microsoft.com/office/drawing/2014/main" id="{65C3BFD7-2C75-43E9-9652-018668853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095" y="25863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36">
              <a:extLst>
                <a:ext uri="{FF2B5EF4-FFF2-40B4-BE49-F238E27FC236}">
                  <a16:creationId xmlns:a16="http://schemas.microsoft.com/office/drawing/2014/main" id="{FEEBEA1F-0964-43B0-AF63-39D38F12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045" y="25386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37">
              <a:extLst>
                <a:ext uri="{FF2B5EF4-FFF2-40B4-BE49-F238E27FC236}">
                  <a16:creationId xmlns:a16="http://schemas.microsoft.com/office/drawing/2014/main" id="{EEF2BFE3-97D4-4E3A-9685-CF064BFDA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520" y="25482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38">
              <a:extLst>
                <a:ext uri="{FF2B5EF4-FFF2-40B4-BE49-F238E27FC236}">
                  <a16:creationId xmlns:a16="http://schemas.microsoft.com/office/drawing/2014/main" id="{FE78066E-A72F-485B-89C0-6C6EEF04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470" y="24529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9">
              <a:extLst>
                <a:ext uri="{FF2B5EF4-FFF2-40B4-BE49-F238E27FC236}">
                  <a16:creationId xmlns:a16="http://schemas.microsoft.com/office/drawing/2014/main" id="{8957E089-295B-45F0-9ACD-D0F7ECE55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420" y="24910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440">
              <a:extLst>
                <a:ext uri="{FF2B5EF4-FFF2-40B4-BE49-F238E27FC236}">
                  <a16:creationId xmlns:a16="http://schemas.microsoft.com/office/drawing/2014/main" id="{39DEC19D-57FD-43E4-B35D-D26820BC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370" y="24434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41">
              <a:extLst>
                <a:ext uri="{FF2B5EF4-FFF2-40B4-BE49-F238E27FC236}">
                  <a16:creationId xmlns:a16="http://schemas.microsoft.com/office/drawing/2014/main" id="{FDE3A256-2EB2-416F-B11B-1C49ED3C8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320" y="23862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442">
              <a:extLst>
                <a:ext uri="{FF2B5EF4-FFF2-40B4-BE49-F238E27FC236}">
                  <a16:creationId xmlns:a16="http://schemas.microsoft.com/office/drawing/2014/main" id="{052A7102-E78B-4D96-927F-29149678F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270" y="23386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43">
              <a:extLst>
                <a:ext uri="{FF2B5EF4-FFF2-40B4-BE49-F238E27FC236}">
                  <a16:creationId xmlns:a16="http://schemas.microsoft.com/office/drawing/2014/main" id="{57B3DE75-CA99-48A7-9EE9-CA18AA5AA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745" y="23672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444">
              <a:extLst>
                <a:ext uri="{FF2B5EF4-FFF2-40B4-BE49-F238E27FC236}">
                  <a16:creationId xmlns:a16="http://schemas.microsoft.com/office/drawing/2014/main" id="{867DE877-BF6A-4C78-B61B-A8AAA9A40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695" y="23577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45">
              <a:extLst>
                <a:ext uri="{FF2B5EF4-FFF2-40B4-BE49-F238E27FC236}">
                  <a16:creationId xmlns:a16="http://schemas.microsoft.com/office/drawing/2014/main" id="{43D0F4D1-FF35-459E-938B-7C3437698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645" y="23196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446">
              <a:extLst>
                <a:ext uri="{FF2B5EF4-FFF2-40B4-BE49-F238E27FC236}">
                  <a16:creationId xmlns:a16="http://schemas.microsoft.com/office/drawing/2014/main" id="{80077525-2572-4615-9DC4-9E2577B21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595" y="23481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447">
              <a:extLst>
                <a:ext uri="{FF2B5EF4-FFF2-40B4-BE49-F238E27FC236}">
                  <a16:creationId xmlns:a16="http://schemas.microsoft.com/office/drawing/2014/main" id="{B23FDEF6-8AA1-4B89-BDBB-28888C4A0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070" y="23196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448">
              <a:extLst>
                <a:ext uri="{FF2B5EF4-FFF2-40B4-BE49-F238E27FC236}">
                  <a16:creationId xmlns:a16="http://schemas.microsoft.com/office/drawing/2014/main" id="{1DDCCEE3-C1F6-400D-84E2-BC6876BC6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020" y="23005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449">
              <a:extLst>
                <a:ext uri="{FF2B5EF4-FFF2-40B4-BE49-F238E27FC236}">
                  <a16:creationId xmlns:a16="http://schemas.microsoft.com/office/drawing/2014/main" id="{7A042A3A-E6CE-4881-BC80-E6C73BB55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970" y="22815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450">
              <a:extLst>
                <a:ext uri="{FF2B5EF4-FFF2-40B4-BE49-F238E27FC236}">
                  <a16:creationId xmlns:a16="http://schemas.microsoft.com/office/drawing/2014/main" id="{2D73538E-210F-4D0F-940D-EE481B6BF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445" y="22434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451">
              <a:extLst>
                <a:ext uri="{FF2B5EF4-FFF2-40B4-BE49-F238E27FC236}">
                  <a16:creationId xmlns:a16="http://schemas.microsoft.com/office/drawing/2014/main" id="{67A4F18D-FC30-4F01-9640-2E32F8E90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395" y="22529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452">
              <a:extLst>
                <a:ext uri="{FF2B5EF4-FFF2-40B4-BE49-F238E27FC236}">
                  <a16:creationId xmlns:a16="http://schemas.microsoft.com/office/drawing/2014/main" id="{13C22BF7-E02C-4750-A8EB-9F56C593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345" y="22338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453">
              <a:extLst>
                <a:ext uri="{FF2B5EF4-FFF2-40B4-BE49-F238E27FC236}">
                  <a16:creationId xmlns:a16="http://schemas.microsoft.com/office/drawing/2014/main" id="{12E8CF10-238C-458D-A185-980A535EB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295" y="22434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454">
              <a:extLst>
                <a:ext uri="{FF2B5EF4-FFF2-40B4-BE49-F238E27FC236}">
                  <a16:creationId xmlns:a16="http://schemas.microsoft.com/office/drawing/2014/main" id="{CFCA9EE8-DA4F-46AE-849F-E3EB0EE0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245" y="22338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455">
              <a:extLst>
                <a:ext uri="{FF2B5EF4-FFF2-40B4-BE49-F238E27FC236}">
                  <a16:creationId xmlns:a16="http://schemas.microsoft.com/office/drawing/2014/main" id="{DBBE9F79-4E99-4573-AC69-D71E3CDCE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720" y="21767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456">
              <a:extLst>
                <a:ext uri="{FF2B5EF4-FFF2-40B4-BE49-F238E27FC236}">
                  <a16:creationId xmlns:a16="http://schemas.microsoft.com/office/drawing/2014/main" id="{DED25B2F-B70B-469E-83D9-2B0AEF3E2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670" y="22053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457">
              <a:extLst>
                <a:ext uri="{FF2B5EF4-FFF2-40B4-BE49-F238E27FC236}">
                  <a16:creationId xmlns:a16="http://schemas.microsoft.com/office/drawing/2014/main" id="{7E35E70B-D522-4C2B-98B8-5D22875B4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145" y="22053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Rectangle 458">
              <a:extLst>
                <a:ext uri="{FF2B5EF4-FFF2-40B4-BE49-F238E27FC236}">
                  <a16:creationId xmlns:a16="http://schemas.microsoft.com/office/drawing/2014/main" id="{1BEF5CB6-ED97-4F6F-8E06-C1BF17013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095" y="22053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Rectangle 459">
              <a:extLst>
                <a:ext uri="{FF2B5EF4-FFF2-40B4-BE49-F238E27FC236}">
                  <a16:creationId xmlns:a16="http://schemas.microsoft.com/office/drawing/2014/main" id="{DCCF45F0-4F44-4470-A5CB-A8CE95E37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45" y="21767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" name="Rectangle 460">
              <a:extLst>
                <a:ext uri="{FF2B5EF4-FFF2-40B4-BE49-F238E27FC236}">
                  <a16:creationId xmlns:a16="http://schemas.microsoft.com/office/drawing/2014/main" id="{E0175228-E75B-4E82-AAE9-FB53B3FD4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520" y="21576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Rectangle 461">
              <a:extLst>
                <a:ext uri="{FF2B5EF4-FFF2-40B4-BE49-F238E27FC236}">
                  <a16:creationId xmlns:a16="http://schemas.microsoft.com/office/drawing/2014/main" id="{C40F8228-254E-4E66-9DA1-8609A477D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470" y="21862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Rectangle 462">
              <a:extLst>
                <a:ext uri="{FF2B5EF4-FFF2-40B4-BE49-F238E27FC236}">
                  <a16:creationId xmlns:a16="http://schemas.microsoft.com/office/drawing/2014/main" id="{47B0E68B-E537-4A8D-84E7-E0A22E1AC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945" y="21767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" name="Rectangle 463">
              <a:extLst>
                <a:ext uri="{FF2B5EF4-FFF2-40B4-BE49-F238E27FC236}">
                  <a16:creationId xmlns:a16="http://schemas.microsoft.com/office/drawing/2014/main" id="{62E75480-57F1-4DEB-B393-C6B4ACDB4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895" y="22053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Rectangle 464">
              <a:extLst>
                <a:ext uri="{FF2B5EF4-FFF2-40B4-BE49-F238E27FC236}">
                  <a16:creationId xmlns:a16="http://schemas.microsoft.com/office/drawing/2014/main" id="{03A61EDC-E6EB-42A7-9B49-2A763513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370" y="2243412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Rectangle 465">
              <a:extLst>
                <a:ext uri="{FF2B5EF4-FFF2-40B4-BE49-F238E27FC236}">
                  <a16:creationId xmlns:a16="http://schemas.microsoft.com/office/drawing/2014/main" id="{AFEF2249-A632-4B15-A8B0-2FAAD5B3A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320" y="22243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" name="Rectangle 466">
              <a:extLst>
                <a:ext uri="{FF2B5EF4-FFF2-40B4-BE49-F238E27FC236}">
                  <a16:creationId xmlns:a16="http://schemas.microsoft.com/office/drawing/2014/main" id="{564B0E6A-E566-4D5D-BA8B-9AE88F802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270" y="22338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Rectangle 467">
              <a:extLst>
                <a:ext uri="{FF2B5EF4-FFF2-40B4-BE49-F238E27FC236}">
                  <a16:creationId xmlns:a16="http://schemas.microsoft.com/office/drawing/2014/main" id="{4E3308B4-8847-4A2C-A079-568090A7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745" y="22243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" name="Rectangle 468">
              <a:extLst>
                <a:ext uri="{FF2B5EF4-FFF2-40B4-BE49-F238E27FC236}">
                  <a16:creationId xmlns:a16="http://schemas.microsoft.com/office/drawing/2014/main" id="{A9706AC4-F029-4DC8-9F60-C6279117A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695" y="22338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" name="Rectangle 469">
              <a:extLst>
                <a:ext uri="{FF2B5EF4-FFF2-40B4-BE49-F238E27FC236}">
                  <a16:creationId xmlns:a16="http://schemas.microsoft.com/office/drawing/2014/main" id="{850086A2-2C4B-4CFE-8502-457C102F6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170" y="21672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" name="Rectangle 470">
              <a:extLst>
                <a:ext uri="{FF2B5EF4-FFF2-40B4-BE49-F238E27FC236}">
                  <a16:creationId xmlns:a16="http://schemas.microsoft.com/office/drawing/2014/main" id="{D58EFDDB-4CD4-4098-9D0C-B824696F9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120" y="22148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" name="Rectangle 471">
              <a:extLst>
                <a:ext uri="{FF2B5EF4-FFF2-40B4-BE49-F238E27FC236}">
                  <a16:creationId xmlns:a16="http://schemas.microsoft.com/office/drawing/2014/main" id="{101B552F-5C46-465F-A6A8-E34E5C15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070" y="22529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" name="Rectangle 472">
              <a:extLst>
                <a:ext uri="{FF2B5EF4-FFF2-40B4-BE49-F238E27FC236}">
                  <a16:creationId xmlns:a16="http://schemas.microsoft.com/office/drawing/2014/main" id="{9629326C-BBDF-40DF-9428-01FF3E148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545" y="22148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" name="Rectangle 473">
              <a:extLst>
                <a:ext uri="{FF2B5EF4-FFF2-40B4-BE49-F238E27FC236}">
                  <a16:creationId xmlns:a16="http://schemas.microsoft.com/office/drawing/2014/main" id="{BD47ED56-071F-42C6-976D-6A621FC6A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495" y="22053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" name="Rectangle 474">
              <a:extLst>
                <a:ext uri="{FF2B5EF4-FFF2-40B4-BE49-F238E27FC236}">
                  <a16:creationId xmlns:a16="http://schemas.microsoft.com/office/drawing/2014/main" id="{A2AE42B1-4416-4B63-8EEE-8D22A3899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70" y="22243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" name="Rectangle 475">
              <a:extLst>
                <a:ext uri="{FF2B5EF4-FFF2-40B4-BE49-F238E27FC236}">
                  <a16:creationId xmlns:a16="http://schemas.microsoft.com/office/drawing/2014/main" id="{266417C4-B8C3-42C5-BB51-B9FBA53BD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45" y="22529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" name="Rectangle 476">
              <a:extLst>
                <a:ext uri="{FF2B5EF4-FFF2-40B4-BE49-F238E27FC236}">
                  <a16:creationId xmlns:a16="http://schemas.microsoft.com/office/drawing/2014/main" id="{EC44003B-AF87-4F37-B33E-62558B431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395" y="22910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" name="Rectangle 477">
              <a:extLst>
                <a:ext uri="{FF2B5EF4-FFF2-40B4-BE49-F238E27FC236}">
                  <a16:creationId xmlns:a16="http://schemas.microsoft.com/office/drawing/2014/main" id="{0CAE4CA4-4473-49C6-AEBA-FCC78CCB2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870" y="22624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" name="Rectangle 478">
              <a:extLst>
                <a:ext uri="{FF2B5EF4-FFF2-40B4-BE49-F238E27FC236}">
                  <a16:creationId xmlns:a16="http://schemas.microsoft.com/office/drawing/2014/main" id="{19627A07-2F8B-4290-9DED-2338BCD5E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820" y="22910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" name="Rectangle 479">
              <a:extLst>
                <a:ext uri="{FF2B5EF4-FFF2-40B4-BE49-F238E27FC236}">
                  <a16:creationId xmlns:a16="http://schemas.microsoft.com/office/drawing/2014/main" id="{44D0CE79-EA20-41E7-943F-983EE93C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295" y="22910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" name="Rectangle 480">
              <a:extLst>
                <a:ext uri="{FF2B5EF4-FFF2-40B4-BE49-F238E27FC236}">
                  <a16:creationId xmlns:a16="http://schemas.microsoft.com/office/drawing/2014/main" id="{8E7D9E98-599C-45AD-B0E9-42B1D0C8D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770" y="22910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" name="Rectangle 481">
              <a:extLst>
                <a:ext uri="{FF2B5EF4-FFF2-40B4-BE49-F238E27FC236}">
                  <a16:creationId xmlns:a16="http://schemas.microsoft.com/office/drawing/2014/main" id="{24BDDC1A-5477-407F-A8A4-38096AA29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720" y="22815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Rectangle 482">
              <a:extLst>
                <a:ext uri="{FF2B5EF4-FFF2-40B4-BE49-F238E27FC236}">
                  <a16:creationId xmlns:a16="http://schemas.microsoft.com/office/drawing/2014/main" id="{06CF79E8-5341-4DDC-B862-15377BF0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195" y="22815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Rectangle 483">
              <a:extLst>
                <a:ext uri="{FF2B5EF4-FFF2-40B4-BE49-F238E27FC236}">
                  <a16:creationId xmlns:a16="http://schemas.microsoft.com/office/drawing/2014/main" id="{7D7215A3-BB54-4C8E-A29D-03BA06168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670" y="23100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Rectangle 484">
              <a:extLst>
                <a:ext uri="{FF2B5EF4-FFF2-40B4-BE49-F238E27FC236}">
                  <a16:creationId xmlns:a16="http://schemas.microsoft.com/office/drawing/2014/main" id="{DEAF11B2-B34D-49E2-9C12-AB1D63729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620" y="23100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Rectangle 485">
              <a:extLst>
                <a:ext uri="{FF2B5EF4-FFF2-40B4-BE49-F238E27FC236}">
                  <a16:creationId xmlns:a16="http://schemas.microsoft.com/office/drawing/2014/main" id="{B2D4E138-38A2-4C70-9610-E1C3C1D85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095" y="23196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Rectangle 486">
              <a:extLst>
                <a:ext uri="{FF2B5EF4-FFF2-40B4-BE49-F238E27FC236}">
                  <a16:creationId xmlns:a16="http://schemas.microsoft.com/office/drawing/2014/main" id="{D3A768C9-AE12-4463-B58E-22A4655FC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570" y="22815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" name="Rectangle 487">
              <a:extLst>
                <a:ext uri="{FF2B5EF4-FFF2-40B4-BE49-F238E27FC236}">
                  <a16:creationId xmlns:a16="http://schemas.microsoft.com/office/drawing/2014/main" id="{70FA225F-87C8-453C-924A-62E1FA108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520" y="23005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" name="Rectangle 488">
              <a:extLst>
                <a:ext uri="{FF2B5EF4-FFF2-40B4-BE49-F238E27FC236}">
                  <a16:creationId xmlns:a16="http://schemas.microsoft.com/office/drawing/2014/main" id="{702854F7-A78D-4EE3-AEDE-7749B0E2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995" y="22910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Rectangle 489">
              <a:extLst>
                <a:ext uri="{FF2B5EF4-FFF2-40B4-BE49-F238E27FC236}">
                  <a16:creationId xmlns:a16="http://schemas.microsoft.com/office/drawing/2014/main" id="{8D42D30C-FEF9-4026-B7BD-4D430FB7C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945" y="23196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Rectangle 490">
              <a:extLst>
                <a:ext uri="{FF2B5EF4-FFF2-40B4-BE49-F238E27FC236}">
                  <a16:creationId xmlns:a16="http://schemas.microsoft.com/office/drawing/2014/main" id="{CF2487CA-F430-4EEE-9E5E-E1D0CEDAE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420" y="23481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Rectangle 491">
              <a:extLst>
                <a:ext uri="{FF2B5EF4-FFF2-40B4-BE49-F238E27FC236}">
                  <a16:creationId xmlns:a16="http://schemas.microsoft.com/office/drawing/2014/main" id="{FFBE9DA6-16F1-40F9-BB8F-791622A02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895" y="23481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" name="Rectangle 492">
              <a:extLst>
                <a:ext uri="{FF2B5EF4-FFF2-40B4-BE49-F238E27FC236}">
                  <a16:creationId xmlns:a16="http://schemas.microsoft.com/office/drawing/2014/main" id="{09968C78-A0FF-4315-9F84-C6CE3E3C7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370" y="23958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" name="Rectangle 493">
              <a:extLst>
                <a:ext uri="{FF2B5EF4-FFF2-40B4-BE49-F238E27FC236}">
                  <a16:creationId xmlns:a16="http://schemas.microsoft.com/office/drawing/2014/main" id="{D6177904-7B6C-4A25-9DE2-28CFAD5A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845" y="23386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9" name="Rectangle 494">
              <a:extLst>
                <a:ext uri="{FF2B5EF4-FFF2-40B4-BE49-F238E27FC236}">
                  <a16:creationId xmlns:a16="http://schemas.microsoft.com/office/drawing/2014/main" id="{098019AC-F898-4317-8D3F-D30423C0F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320" y="23767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Rectangle 495">
              <a:extLst>
                <a:ext uri="{FF2B5EF4-FFF2-40B4-BE49-F238E27FC236}">
                  <a16:creationId xmlns:a16="http://schemas.microsoft.com/office/drawing/2014/main" id="{10D6FCC4-D7DA-4FBB-BAB1-C526BF3AC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795" y="24148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" name="Rectangle 496">
              <a:extLst>
                <a:ext uri="{FF2B5EF4-FFF2-40B4-BE49-F238E27FC236}">
                  <a16:creationId xmlns:a16="http://schemas.microsoft.com/office/drawing/2014/main" id="{7C069BDB-E42E-4BDD-B099-D9C474C56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270" y="2405337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" name="Rectangle 497">
              <a:extLst>
                <a:ext uri="{FF2B5EF4-FFF2-40B4-BE49-F238E27FC236}">
                  <a16:creationId xmlns:a16="http://schemas.microsoft.com/office/drawing/2014/main" id="{CE316AD3-7E6A-4E87-B130-0E65A952B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220" y="23958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" name="Rectangle 498">
              <a:extLst>
                <a:ext uri="{FF2B5EF4-FFF2-40B4-BE49-F238E27FC236}">
                  <a16:creationId xmlns:a16="http://schemas.microsoft.com/office/drawing/2014/main" id="{08F1D6D0-A326-4927-A64C-F3B21637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220" y="243391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4" name="Rectangle 499">
              <a:extLst>
                <a:ext uri="{FF2B5EF4-FFF2-40B4-BE49-F238E27FC236}">
                  <a16:creationId xmlns:a16="http://schemas.microsoft.com/office/drawing/2014/main" id="{DA6923B1-B907-40CE-B049-EBF529AD4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170" y="2414862"/>
              <a:ext cx="38100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5" name="Rectangle 500">
              <a:extLst>
                <a:ext uri="{FF2B5EF4-FFF2-40B4-BE49-F238E27FC236}">
                  <a16:creationId xmlns:a16="http://schemas.microsoft.com/office/drawing/2014/main" id="{949B56B6-7A01-423C-A2F6-2B27F722C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170" y="2414862"/>
              <a:ext cx="28575" cy="381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" name="Rectangle 501">
              <a:extLst>
                <a:ext uri="{FF2B5EF4-FFF2-40B4-BE49-F238E27FC236}">
                  <a16:creationId xmlns:a16="http://schemas.microsoft.com/office/drawing/2014/main" id="{2B3B007C-AC98-4D5D-804C-6552DCBA3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645" y="24434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" name="Rectangle 502">
              <a:extLst>
                <a:ext uri="{FF2B5EF4-FFF2-40B4-BE49-F238E27FC236}">
                  <a16:creationId xmlns:a16="http://schemas.microsoft.com/office/drawing/2014/main" id="{0724F739-E05E-44BF-B00D-FFA29F4F7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120" y="24053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" name="Rectangle 503">
              <a:extLst>
                <a:ext uri="{FF2B5EF4-FFF2-40B4-BE49-F238E27FC236}">
                  <a16:creationId xmlns:a16="http://schemas.microsoft.com/office/drawing/2014/main" id="{58421D87-B6BA-4D89-8EE2-1C51FD9D9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595" y="244343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" name="Rectangle 504">
              <a:extLst>
                <a:ext uri="{FF2B5EF4-FFF2-40B4-BE49-F238E27FC236}">
                  <a16:creationId xmlns:a16="http://schemas.microsoft.com/office/drawing/2014/main" id="{C7BA7747-1CC4-45E5-905D-4704C33F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070" y="24529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" name="Rectangle 505">
              <a:extLst>
                <a:ext uri="{FF2B5EF4-FFF2-40B4-BE49-F238E27FC236}">
                  <a16:creationId xmlns:a16="http://schemas.microsoft.com/office/drawing/2014/main" id="{835847B4-6D3D-4618-9D1B-E37BFCD78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545" y="2452962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" name="Rectangle 506">
              <a:extLst>
                <a:ext uri="{FF2B5EF4-FFF2-40B4-BE49-F238E27FC236}">
                  <a16:creationId xmlns:a16="http://schemas.microsoft.com/office/drawing/2014/main" id="{5E9420A3-8926-4243-819B-4C3DCAD19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20" y="24624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" name="Rectangle 507">
              <a:extLst>
                <a:ext uri="{FF2B5EF4-FFF2-40B4-BE49-F238E27FC236}">
                  <a16:creationId xmlns:a16="http://schemas.microsoft.com/office/drawing/2014/main" id="{49A3C140-BD3A-4192-AA91-95E717CF7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70" y="2462487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991" name="Gruppo 990">
            <a:extLst>
              <a:ext uri="{FF2B5EF4-FFF2-40B4-BE49-F238E27FC236}">
                <a16:creationId xmlns:a16="http://schemas.microsoft.com/office/drawing/2014/main" id="{22CDF66C-79DE-4F5E-9A26-1733DB782873}"/>
              </a:ext>
            </a:extLst>
          </p:cNvPr>
          <p:cNvGrpSpPr/>
          <p:nvPr/>
        </p:nvGrpSpPr>
        <p:grpSpPr>
          <a:xfrm>
            <a:off x="5991860" y="1162849"/>
            <a:ext cx="5165080" cy="3826398"/>
            <a:chOff x="5929313" y="1941513"/>
            <a:chExt cx="4410075" cy="3267075"/>
          </a:xfrm>
        </p:grpSpPr>
        <p:sp>
          <p:nvSpPr>
            <p:cNvPr id="9" name="CasellaDiTesto 8"/>
            <p:cNvSpPr txBox="1"/>
            <p:nvPr/>
          </p:nvSpPr>
          <p:spPr>
            <a:xfrm>
              <a:off x="9602035" y="2109126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Palatino" panose="02020500000000000000" pitchFamily="18" charset="0"/>
                  <a:ea typeface="Palatino" panose="02020500000000000000" pitchFamily="18" charset="0"/>
                  <a:cs typeface="Palatino" panose="02020500000000000000" pitchFamily="18" charset="0"/>
                </a:rPr>
                <a:t>P08</a:t>
              </a:r>
            </a:p>
          </p:txBody>
        </p:sp>
        <p:sp>
          <p:nvSpPr>
            <p:cNvPr id="789" name="Line 511">
              <a:extLst>
                <a:ext uri="{FF2B5EF4-FFF2-40B4-BE49-F238E27FC236}">
                  <a16:creationId xmlns:a16="http://schemas.microsoft.com/office/drawing/2014/main" id="{CBAD5411-F0D6-474A-B2D5-39A238BEF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7463" y="4894263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0" name="Rectangle 512">
              <a:extLst>
                <a:ext uri="{FF2B5EF4-FFF2-40B4-BE49-F238E27FC236}">
                  <a16:creationId xmlns:a16="http://schemas.microsoft.com/office/drawing/2014/main" id="{CCE2CF28-1CE1-46B4-8EAF-60979F33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5008563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1" name="Line 513">
              <a:extLst>
                <a:ext uri="{FF2B5EF4-FFF2-40B4-BE49-F238E27FC236}">
                  <a16:creationId xmlns:a16="http://schemas.microsoft.com/office/drawing/2014/main" id="{88CD415E-413A-4F67-B96B-9DB63B8BE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746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2" name="Rectangle 514">
              <a:extLst>
                <a:ext uri="{FF2B5EF4-FFF2-40B4-BE49-F238E27FC236}">
                  <a16:creationId xmlns:a16="http://schemas.microsoft.com/office/drawing/2014/main" id="{07873A7E-8751-4BEA-AAE1-236D5FFD4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788" y="500856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3" name="Line 515">
              <a:extLst>
                <a:ext uri="{FF2B5EF4-FFF2-40B4-BE49-F238E27FC236}">
                  <a16:creationId xmlns:a16="http://schemas.microsoft.com/office/drawing/2014/main" id="{BD121AF6-E963-44B5-B7AC-02987D7F7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371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4" name="Rectangle 516">
              <a:extLst>
                <a:ext uri="{FF2B5EF4-FFF2-40B4-BE49-F238E27FC236}">
                  <a16:creationId xmlns:a16="http://schemas.microsoft.com/office/drawing/2014/main" id="{C0A3B319-AB7D-48EC-BE30-955708E0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038" y="500856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5" name="Line 517">
              <a:extLst>
                <a:ext uri="{FF2B5EF4-FFF2-40B4-BE49-F238E27FC236}">
                  <a16:creationId xmlns:a16="http://schemas.microsoft.com/office/drawing/2014/main" id="{2A072CB8-5E9F-4433-B5FB-031FDD151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996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6" name="Rectangle 518">
              <a:extLst>
                <a:ext uri="{FF2B5EF4-FFF2-40B4-BE49-F238E27FC236}">
                  <a16:creationId xmlns:a16="http://schemas.microsoft.com/office/drawing/2014/main" id="{A96D2C9F-2891-45F5-9E9B-5DB4D1407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288" y="500856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7" name="Line 519">
              <a:extLst>
                <a:ext uri="{FF2B5EF4-FFF2-40B4-BE49-F238E27FC236}">
                  <a16:creationId xmlns:a16="http://schemas.microsoft.com/office/drawing/2014/main" id="{D1C482A4-FFFA-48D7-BA09-67C4752C0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621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8" name="Rectangle 520">
              <a:extLst>
                <a:ext uri="{FF2B5EF4-FFF2-40B4-BE49-F238E27FC236}">
                  <a16:creationId xmlns:a16="http://schemas.microsoft.com/office/drawing/2014/main" id="{47C79598-8468-4C1C-ABAA-D867BFA4E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538" y="500856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9" name="Line 521">
              <a:extLst>
                <a:ext uri="{FF2B5EF4-FFF2-40B4-BE49-F238E27FC236}">
                  <a16:creationId xmlns:a16="http://schemas.microsoft.com/office/drawing/2014/main" id="{3BD6AF2C-E47B-466E-97AB-7B72EF008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46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0" name="Rectangle 522">
              <a:extLst>
                <a:ext uri="{FF2B5EF4-FFF2-40B4-BE49-F238E27FC236}">
                  <a16:creationId xmlns:a16="http://schemas.microsoft.com/office/drawing/2014/main" id="{5A6870BD-C1D0-4D85-AE5B-99EEE43A1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788" y="500856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1" name="Line 523">
              <a:extLst>
                <a:ext uri="{FF2B5EF4-FFF2-40B4-BE49-F238E27FC236}">
                  <a16:creationId xmlns:a16="http://schemas.microsoft.com/office/drawing/2014/main" id="{C36C4635-0D0F-4B29-BEC2-B180B286F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871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2" name="Rectangle 524">
              <a:extLst>
                <a:ext uri="{FF2B5EF4-FFF2-40B4-BE49-F238E27FC236}">
                  <a16:creationId xmlns:a16="http://schemas.microsoft.com/office/drawing/2014/main" id="{49AD72B4-21A5-4363-BB5C-724D2EC0C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3038" y="500856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3" name="Line 525">
              <a:extLst>
                <a:ext uri="{FF2B5EF4-FFF2-40B4-BE49-F238E27FC236}">
                  <a16:creationId xmlns:a16="http://schemas.microsoft.com/office/drawing/2014/main" id="{67CDC8EC-5BD2-4A13-B746-FE6AB62A7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496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4" name="Rectangle 526">
              <a:extLst>
                <a:ext uri="{FF2B5EF4-FFF2-40B4-BE49-F238E27FC236}">
                  <a16:creationId xmlns:a16="http://schemas.microsoft.com/office/drawing/2014/main" id="{756C53B4-80CD-4AC3-AA0F-884F7EA0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288" y="500856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5" name="Line 527">
              <a:extLst>
                <a:ext uri="{FF2B5EF4-FFF2-40B4-BE49-F238E27FC236}">
                  <a16:creationId xmlns:a16="http://schemas.microsoft.com/office/drawing/2014/main" id="{346948F8-603B-49D9-BAA9-6061D63D5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121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6" name="Rectangle 528">
              <a:extLst>
                <a:ext uri="{FF2B5EF4-FFF2-40B4-BE49-F238E27FC236}">
                  <a16:creationId xmlns:a16="http://schemas.microsoft.com/office/drawing/2014/main" id="{8152D309-2F99-437A-B1DB-821F0C218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538" y="500856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7" name="Line 529">
              <a:extLst>
                <a:ext uri="{FF2B5EF4-FFF2-40B4-BE49-F238E27FC236}">
                  <a16:creationId xmlns:a16="http://schemas.microsoft.com/office/drawing/2014/main" id="{EDE5BF84-132C-459B-AC7B-C40192834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7463" y="4894263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8" name="Line 530">
              <a:extLst>
                <a:ext uri="{FF2B5EF4-FFF2-40B4-BE49-F238E27FC236}">
                  <a16:creationId xmlns:a16="http://schemas.microsoft.com/office/drawing/2014/main" id="{19F6803B-1286-48D5-889F-7D8D57A25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2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" name="Line 531">
              <a:extLst>
                <a:ext uri="{FF2B5EF4-FFF2-40B4-BE49-F238E27FC236}">
                  <a16:creationId xmlns:a16="http://schemas.microsoft.com/office/drawing/2014/main" id="{195855A5-3A3F-440A-826D-BC283F4D2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0" name="Line 532">
              <a:extLst>
                <a:ext uri="{FF2B5EF4-FFF2-40B4-BE49-F238E27FC236}">
                  <a16:creationId xmlns:a16="http://schemas.microsoft.com/office/drawing/2014/main" id="{1C1BEA79-571B-41D7-B5AC-0DC9FB017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3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1" name="Line 533">
              <a:extLst>
                <a:ext uri="{FF2B5EF4-FFF2-40B4-BE49-F238E27FC236}">
                  <a16:creationId xmlns:a16="http://schemas.microsoft.com/office/drawing/2014/main" id="{45792065-29BB-4347-87C0-D7309AC96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8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2" name="Line 534">
              <a:extLst>
                <a:ext uri="{FF2B5EF4-FFF2-40B4-BE49-F238E27FC236}">
                  <a16:creationId xmlns:a16="http://schemas.microsoft.com/office/drawing/2014/main" id="{EAB1C660-AEE0-4754-B334-AB4ADAF46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3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3" name="Line 535">
              <a:extLst>
                <a:ext uri="{FF2B5EF4-FFF2-40B4-BE49-F238E27FC236}">
                  <a16:creationId xmlns:a16="http://schemas.microsoft.com/office/drawing/2014/main" id="{E9AE9B93-59B6-4992-A980-67A03EDD4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8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4" name="Line 536">
              <a:extLst>
                <a:ext uri="{FF2B5EF4-FFF2-40B4-BE49-F238E27FC236}">
                  <a16:creationId xmlns:a16="http://schemas.microsoft.com/office/drawing/2014/main" id="{23B2C30D-0F53-4419-9A94-D150B162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4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5" name="Line 537">
              <a:extLst>
                <a:ext uri="{FF2B5EF4-FFF2-40B4-BE49-F238E27FC236}">
                  <a16:creationId xmlns:a16="http://schemas.microsoft.com/office/drawing/2014/main" id="{BA691C0B-C226-4CE6-B1E2-AA9777020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9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6" name="Line 538">
              <a:extLst>
                <a:ext uri="{FF2B5EF4-FFF2-40B4-BE49-F238E27FC236}">
                  <a16:creationId xmlns:a16="http://schemas.microsoft.com/office/drawing/2014/main" id="{645074A4-52AA-415B-ADC4-984AE0AC9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4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7" name="Line 539">
              <a:extLst>
                <a:ext uri="{FF2B5EF4-FFF2-40B4-BE49-F238E27FC236}">
                  <a16:creationId xmlns:a16="http://schemas.microsoft.com/office/drawing/2014/main" id="{1EE32E5F-2657-4C0E-957D-0517A3F42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9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8" name="Line 540">
              <a:extLst>
                <a:ext uri="{FF2B5EF4-FFF2-40B4-BE49-F238E27FC236}">
                  <a16:creationId xmlns:a16="http://schemas.microsoft.com/office/drawing/2014/main" id="{9978EC5B-5380-485C-92AB-FBA0DB015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" name="Line 541">
              <a:extLst>
                <a:ext uri="{FF2B5EF4-FFF2-40B4-BE49-F238E27FC236}">
                  <a16:creationId xmlns:a16="http://schemas.microsoft.com/office/drawing/2014/main" id="{2B166507-7664-4275-9B68-68482CF57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0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" name="Line 542">
              <a:extLst>
                <a:ext uri="{FF2B5EF4-FFF2-40B4-BE49-F238E27FC236}">
                  <a16:creationId xmlns:a16="http://schemas.microsoft.com/office/drawing/2014/main" id="{DCABC057-0AD4-4E50-88EB-ECFD58914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5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" name="Line 543">
              <a:extLst>
                <a:ext uri="{FF2B5EF4-FFF2-40B4-BE49-F238E27FC236}">
                  <a16:creationId xmlns:a16="http://schemas.microsoft.com/office/drawing/2014/main" id="{8C33FB99-9CB8-4E0C-963C-3DB37404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0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" name="Line 544">
              <a:extLst>
                <a:ext uri="{FF2B5EF4-FFF2-40B4-BE49-F238E27FC236}">
                  <a16:creationId xmlns:a16="http://schemas.microsoft.com/office/drawing/2014/main" id="{E032E1D7-2C7E-4860-95D7-73060D84F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6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" name="Line 545">
              <a:extLst>
                <a:ext uri="{FF2B5EF4-FFF2-40B4-BE49-F238E27FC236}">
                  <a16:creationId xmlns:a16="http://schemas.microsoft.com/office/drawing/2014/main" id="{053B4984-7980-45E7-BD67-A390951AB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1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" name="Line 546">
              <a:extLst>
                <a:ext uri="{FF2B5EF4-FFF2-40B4-BE49-F238E27FC236}">
                  <a16:creationId xmlns:a16="http://schemas.microsoft.com/office/drawing/2014/main" id="{396D9A67-15C0-414F-A86E-B7E01F895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6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" name="Line 547">
              <a:extLst>
                <a:ext uri="{FF2B5EF4-FFF2-40B4-BE49-F238E27FC236}">
                  <a16:creationId xmlns:a16="http://schemas.microsoft.com/office/drawing/2014/main" id="{2A2E2803-5B96-48AE-9B31-847BB2DEE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1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6" name="Line 548">
              <a:extLst>
                <a:ext uri="{FF2B5EF4-FFF2-40B4-BE49-F238E27FC236}">
                  <a16:creationId xmlns:a16="http://schemas.microsoft.com/office/drawing/2014/main" id="{7077EE3A-1B45-4179-896B-F2A4D2475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7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7" name="Line 549">
              <a:extLst>
                <a:ext uri="{FF2B5EF4-FFF2-40B4-BE49-F238E27FC236}">
                  <a16:creationId xmlns:a16="http://schemas.microsoft.com/office/drawing/2014/main" id="{5A3EAAFF-62F5-4AB8-9E38-FC0D9AAAB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" name="Line 550">
              <a:extLst>
                <a:ext uri="{FF2B5EF4-FFF2-40B4-BE49-F238E27FC236}">
                  <a16:creationId xmlns:a16="http://schemas.microsoft.com/office/drawing/2014/main" id="{1E2D0A5A-BFF6-4E9A-904F-2085E9E9E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" name="Line 551">
              <a:extLst>
                <a:ext uri="{FF2B5EF4-FFF2-40B4-BE49-F238E27FC236}">
                  <a16:creationId xmlns:a16="http://schemas.microsoft.com/office/drawing/2014/main" id="{8ECF95D2-D267-40DC-BD05-5AB803E6F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2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" name="Line 552">
              <a:extLst>
                <a:ext uri="{FF2B5EF4-FFF2-40B4-BE49-F238E27FC236}">
                  <a16:creationId xmlns:a16="http://schemas.microsoft.com/office/drawing/2014/main" id="{55FE4E9E-8846-4EF2-9EE9-ED05CA687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8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" name="Line 553">
              <a:extLst>
                <a:ext uri="{FF2B5EF4-FFF2-40B4-BE49-F238E27FC236}">
                  <a16:creationId xmlns:a16="http://schemas.microsoft.com/office/drawing/2014/main" id="{0AED8E64-F31D-46F1-B9EC-5D2A7646A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3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" name="Line 554">
              <a:extLst>
                <a:ext uri="{FF2B5EF4-FFF2-40B4-BE49-F238E27FC236}">
                  <a16:creationId xmlns:a16="http://schemas.microsoft.com/office/drawing/2014/main" id="{6B71D41B-1FC7-4922-A076-457AAE828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8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3" name="Line 555">
              <a:extLst>
                <a:ext uri="{FF2B5EF4-FFF2-40B4-BE49-F238E27FC236}">
                  <a16:creationId xmlns:a16="http://schemas.microsoft.com/office/drawing/2014/main" id="{9DDCC189-6494-4CBF-BC7A-1DD1E84A5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3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4" name="Line 556">
              <a:extLst>
                <a:ext uri="{FF2B5EF4-FFF2-40B4-BE49-F238E27FC236}">
                  <a16:creationId xmlns:a16="http://schemas.microsoft.com/office/drawing/2014/main" id="{060001F8-741D-445A-B988-CCC114FE9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9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5" name="Line 557">
              <a:extLst>
                <a:ext uri="{FF2B5EF4-FFF2-40B4-BE49-F238E27FC236}">
                  <a16:creationId xmlns:a16="http://schemas.microsoft.com/office/drawing/2014/main" id="{50849237-CC66-42B4-B318-83CA07EDA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4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6" name="Line 558">
              <a:extLst>
                <a:ext uri="{FF2B5EF4-FFF2-40B4-BE49-F238E27FC236}">
                  <a16:creationId xmlns:a16="http://schemas.microsoft.com/office/drawing/2014/main" id="{615D437A-83BB-4C37-801E-4A9FA40C9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9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7" name="Line 559">
              <a:extLst>
                <a:ext uri="{FF2B5EF4-FFF2-40B4-BE49-F238E27FC236}">
                  <a16:creationId xmlns:a16="http://schemas.microsoft.com/office/drawing/2014/main" id="{2F3E539A-38AD-4F73-B695-069E2BDF2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4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8" name="Line 560">
              <a:extLst>
                <a:ext uri="{FF2B5EF4-FFF2-40B4-BE49-F238E27FC236}">
                  <a16:creationId xmlns:a16="http://schemas.microsoft.com/office/drawing/2014/main" id="{6D79219F-9140-41EC-BB31-B04ADC7CC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0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9" name="Line 561">
              <a:extLst>
                <a:ext uri="{FF2B5EF4-FFF2-40B4-BE49-F238E27FC236}">
                  <a16:creationId xmlns:a16="http://schemas.microsoft.com/office/drawing/2014/main" id="{A61F4C2B-4FAC-48E1-B540-4DB777497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5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0" name="Line 562">
              <a:extLst>
                <a:ext uri="{FF2B5EF4-FFF2-40B4-BE49-F238E27FC236}">
                  <a16:creationId xmlns:a16="http://schemas.microsoft.com/office/drawing/2014/main" id="{8BC1D876-883A-4225-A7E7-7AC72AC14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0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1" name="Line 563">
              <a:extLst>
                <a:ext uri="{FF2B5EF4-FFF2-40B4-BE49-F238E27FC236}">
                  <a16:creationId xmlns:a16="http://schemas.microsoft.com/office/drawing/2014/main" id="{051D7CA3-C2DA-499A-92D8-442FACC21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5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2" name="Line 564">
              <a:extLst>
                <a:ext uri="{FF2B5EF4-FFF2-40B4-BE49-F238E27FC236}">
                  <a16:creationId xmlns:a16="http://schemas.microsoft.com/office/drawing/2014/main" id="{C9340489-B6A2-462D-AAE5-45CB6D5CF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1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3" name="Line 565">
              <a:extLst>
                <a:ext uri="{FF2B5EF4-FFF2-40B4-BE49-F238E27FC236}">
                  <a16:creationId xmlns:a16="http://schemas.microsoft.com/office/drawing/2014/main" id="{77CB4089-B9D0-4892-BF6D-CC8F93938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6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4" name="Line 566">
              <a:extLst>
                <a:ext uri="{FF2B5EF4-FFF2-40B4-BE49-F238E27FC236}">
                  <a16:creationId xmlns:a16="http://schemas.microsoft.com/office/drawing/2014/main" id="{4D7F37B0-F45B-42FF-BBDD-04E75FD19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17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5" name="Line 567">
              <a:extLst>
                <a:ext uri="{FF2B5EF4-FFF2-40B4-BE49-F238E27FC236}">
                  <a16:creationId xmlns:a16="http://schemas.microsoft.com/office/drawing/2014/main" id="{1D0F10CD-C27A-4B77-BA5B-C17D22F03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69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6" name="Line 568">
              <a:extLst>
                <a:ext uri="{FF2B5EF4-FFF2-40B4-BE49-F238E27FC236}">
                  <a16:creationId xmlns:a16="http://schemas.microsoft.com/office/drawing/2014/main" id="{90352BAB-C3DE-43D6-A553-257DEC0B5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221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7" name="Line 569">
              <a:extLst>
                <a:ext uri="{FF2B5EF4-FFF2-40B4-BE49-F238E27FC236}">
                  <a16:creationId xmlns:a16="http://schemas.microsoft.com/office/drawing/2014/main" id="{F3C832F9-8701-479C-A1B0-3A6CC08EB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7463" y="4894263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8" name="Rectangle 570">
              <a:extLst>
                <a:ext uri="{FF2B5EF4-FFF2-40B4-BE49-F238E27FC236}">
                  <a16:creationId xmlns:a16="http://schemas.microsoft.com/office/drawing/2014/main" id="{C67E5CA0-6A07-4BA1-8C63-6A74632D5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0263" y="4646612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9" name="Rectangle 571">
              <a:extLst>
                <a:ext uri="{FF2B5EF4-FFF2-40B4-BE49-F238E27FC236}">
                  <a16:creationId xmlns:a16="http://schemas.microsoft.com/office/drawing/2014/main" id="{91B8783E-C039-4A57-9EE3-87357105B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4563" y="4646612"/>
              <a:ext cx="3143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0" name="Line 572">
              <a:extLst>
                <a:ext uri="{FF2B5EF4-FFF2-40B4-BE49-F238E27FC236}">
                  <a16:creationId xmlns:a16="http://schemas.microsoft.com/office/drawing/2014/main" id="{9C0CC1C1-85E4-4F78-8752-4BF2C734A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7463" y="2036763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1" name="Line 573">
              <a:extLst>
                <a:ext uri="{FF2B5EF4-FFF2-40B4-BE49-F238E27FC236}">
                  <a16:creationId xmlns:a16="http://schemas.microsoft.com/office/drawing/2014/main" id="{9765F9D9-6CFA-4185-887E-9D51BBD0E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7463" y="2036763"/>
              <a:ext cx="0" cy="285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2" name="Rectangle 574">
              <a:extLst>
                <a:ext uri="{FF2B5EF4-FFF2-40B4-BE49-F238E27FC236}">
                  <a16:creationId xmlns:a16="http://schemas.microsoft.com/office/drawing/2014/main" id="{E14B6628-FCC9-4A8A-BA07-F375BA338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413" y="4799013"/>
              <a:ext cx="2857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3" name="Line 575">
              <a:extLst>
                <a:ext uri="{FF2B5EF4-FFF2-40B4-BE49-F238E27FC236}">
                  <a16:creationId xmlns:a16="http://schemas.microsoft.com/office/drawing/2014/main" id="{6A1DD6D6-1FB5-4A61-BFCC-2C09726B3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0313" y="4894263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4" name="Rectangle 576">
              <a:extLst>
                <a:ext uri="{FF2B5EF4-FFF2-40B4-BE49-F238E27FC236}">
                  <a16:creationId xmlns:a16="http://schemas.microsoft.com/office/drawing/2014/main" id="{0C70FD95-F295-4A0C-A078-C97FC5D5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4446588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5" name="Line 577">
              <a:extLst>
                <a:ext uri="{FF2B5EF4-FFF2-40B4-BE49-F238E27FC236}">
                  <a16:creationId xmlns:a16="http://schemas.microsoft.com/office/drawing/2014/main" id="{A8AF1B38-A773-495F-B4A0-773F4275D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0313" y="4532313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6" name="Rectangle 578">
              <a:extLst>
                <a:ext uri="{FF2B5EF4-FFF2-40B4-BE49-F238E27FC236}">
                  <a16:creationId xmlns:a16="http://schemas.microsoft.com/office/drawing/2014/main" id="{834CD10F-147F-480B-9554-D78A176B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084638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7" name="Line 579">
              <a:extLst>
                <a:ext uri="{FF2B5EF4-FFF2-40B4-BE49-F238E27FC236}">
                  <a16:creationId xmlns:a16="http://schemas.microsoft.com/office/drawing/2014/main" id="{67F60ECB-BD41-4911-A077-391AE8F77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0313" y="4179888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8" name="Rectangle 580">
              <a:extLst>
                <a:ext uri="{FF2B5EF4-FFF2-40B4-BE49-F238E27FC236}">
                  <a16:creationId xmlns:a16="http://schemas.microsoft.com/office/drawing/2014/main" id="{CF959AC4-2EEA-4597-850B-E7FD24348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3722688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9" name="Line 581">
              <a:extLst>
                <a:ext uri="{FF2B5EF4-FFF2-40B4-BE49-F238E27FC236}">
                  <a16:creationId xmlns:a16="http://schemas.microsoft.com/office/drawing/2014/main" id="{1D17237F-83D1-4810-9E6F-0E19F13BA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0313" y="3827463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0" name="Rectangle 582">
              <a:extLst>
                <a:ext uri="{FF2B5EF4-FFF2-40B4-BE49-F238E27FC236}">
                  <a16:creationId xmlns:a16="http://schemas.microsoft.com/office/drawing/2014/main" id="{74D72F22-DC41-46EB-A459-F1333509D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3370263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1" name="Line 583">
              <a:extLst>
                <a:ext uri="{FF2B5EF4-FFF2-40B4-BE49-F238E27FC236}">
                  <a16:creationId xmlns:a16="http://schemas.microsoft.com/office/drawing/2014/main" id="{88D612BF-6C31-4490-A0F8-FB198412E8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0313" y="3465513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2" name="Rectangle 584">
              <a:extLst>
                <a:ext uri="{FF2B5EF4-FFF2-40B4-BE49-F238E27FC236}">
                  <a16:creationId xmlns:a16="http://schemas.microsoft.com/office/drawing/2014/main" id="{25C1B55E-6EAB-4B2D-ABE7-5ABF24B49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3017838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3" name="Line 585">
              <a:extLst>
                <a:ext uri="{FF2B5EF4-FFF2-40B4-BE49-F238E27FC236}">
                  <a16:creationId xmlns:a16="http://schemas.microsoft.com/office/drawing/2014/main" id="{AE7B1122-44B8-4C98-A69C-9139F840A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0313" y="3103563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4" name="Rectangle 586">
              <a:extLst>
                <a:ext uri="{FF2B5EF4-FFF2-40B4-BE49-F238E27FC236}">
                  <a16:creationId xmlns:a16="http://schemas.microsoft.com/office/drawing/2014/main" id="{DF59C0F5-3397-4664-ACFA-7814DC7E2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13" y="2655888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5" name="Line 587">
              <a:extLst>
                <a:ext uri="{FF2B5EF4-FFF2-40B4-BE49-F238E27FC236}">
                  <a16:creationId xmlns:a16="http://schemas.microsoft.com/office/drawing/2014/main" id="{E7E42926-6B16-4F9F-BBE6-A752B0DE2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0313" y="2751138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6" name="Rectangle 588">
              <a:extLst>
                <a:ext uri="{FF2B5EF4-FFF2-40B4-BE49-F238E27FC236}">
                  <a16:creationId xmlns:a16="http://schemas.microsoft.com/office/drawing/2014/main" id="{B9CDB1AE-DD8B-4F7A-8A67-731C20A86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13" y="2293938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7" name="Line 589">
              <a:extLst>
                <a:ext uri="{FF2B5EF4-FFF2-40B4-BE49-F238E27FC236}">
                  <a16:creationId xmlns:a16="http://schemas.microsoft.com/office/drawing/2014/main" id="{BC8A6FDD-5A69-4564-BAE7-C9A7F6B01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0313" y="2398713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8" name="Rectangle 590">
              <a:extLst>
                <a:ext uri="{FF2B5EF4-FFF2-40B4-BE49-F238E27FC236}">
                  <a16:creationId xmlns:a16="http://schemas.microsoft.com/office/drawing/2014/main" id="{122F2AD3-8126-41F1-8D7E-CF1FB4A9F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313" y="1941513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9" name="Line 591">
              <a:extLst>
                <a:ext uri="{FF2B5EF4-FFF2-40B4-BE49-F238E27FC236}">
                  <a16:creationId xmlns:a16="http://schemas.microsoft.com/office/drawing/2014/main" id="{B9732A1B-1253-470B-9774-0554FA626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5137" y="2479622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0" name="Line 592">
              <a:extLst>
                <a:ext uri="{FF2B5EF4-FFF2-40B4-BE49-F238E27FC236}">
                  <a16:creationId xmlns:a16="http://schemas.microsoft.com/office/drawing/2014/main" id="{4B0198E1-B97C-4618-BE18-603A496F2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471328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1" name="Line 593">
              <a:extLst>
                <a:ext uri="{FF2B5EF4-FFF2-40B4-BE49-F238E27FC236}">
                  <a16:creationId xmlns:a16="http://schemas.microsoft.com/office/drawing/2014/main" id="{6AF5C57A-EAA3-4789-AA0E-93E9D08A4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453231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2" name="Line 594">
              <a:extLst>
                <a:ext uri="{FF2B5EF4-FFF2-40B4-BE49-F238E27FC236}">
                  <a16:creationId xmlns:a16="http://schemas.microsoft.com/office/drawing/2014/main" id="{696B388F-33F8-4717-89A1-0316403E9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436086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3" name="Line 595">
              <a:extLst>
                <a:ext uri="{FF2B5EF4-FFF2-40B4-BE49-F238E27FC236}">
                  <a16:creationId xmlns:a16="http://schemas.microsoft.com/office/drawing/2014/main" id="{232B2529-D3A2-40C6-A6E1-131BA8B66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417988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4" name="Line 596">
              <a:extLst>
                <a:ext uri="{FF2B5EF4-FFF2-40B4-BE49-F238E27FC236}">
                  <a16:creationId xmlns:a16="http://schemas.microsoft.com/office/drawing/2014/main" id="{A6CA84E4-DFC2-4EA1-890B-6C36ACD44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399891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5" name="Line 597">
              <a:extLst>
                <a:ext uri="{FF2B5EF4-FFF2-40B4-BE49-F238E27FC236}">
                  <a16:creationId xmlns:a16="http://schemas.microsoft.com/office/drawing/2014/main" id="{56C31B55-A2F7-4980-961F-65D84CA95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382746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6" name="Line 598">
              <a:extLst>
                <a:ext uri="{FF2B5EF4-FFF2-40B4-BE49-F238E27FC236}">
                  <a16:creationId xmlns:a16="http://schemas.microsoft.com/office/drawing/2014/main" id="{1DAB54B9-1455-4701-8A87-21C9A4635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364648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7" name="Line 599">
              <a:extLst>
                <a:ext uri="{FF2B5EF4-FFF2-40B4-BE49-F238E27FC236}">
                  <a16:creationId xmlns:a16="http://schemas.microsoft.com/office/drawing/2014/main" id="{93CAA528-3CF2-4E01-A7EC-1654B1A73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346551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8" name="Line 600">
              <a:extLst>
                <a:ext uri="{FF2B5EF4-FFF2-40B4-BE49-F238E27FC236}">
                  <a16:creationId xmlns:a16="http://schemas.microsoft.com/office/drawing/2014/main" id="{5103B231-658A-4D6D-AB6E-B7C3212E8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328453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9" name="Line 601">
              <a:extLst>
                <a:ext uri="{FF2B5EF4-FFF2-40B4-BE49-F238E27FC236}">
                  <a16:creationId xmlns:a16="http://schemas.microsoft.com/office/drawing/2014/main" id="{BFF7354F-20FE-4896-B262-0EF5AFF62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310356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0" name="Line 602">
              <a:extLst>
                <a:ext uri="{FF2B5EF4-FFF2-40B4-BE49-F238E27FC236}">
                  <a16:creationId xmlns:a16="http://schemas.microsoft.com/office/drawing/2014/main" id="{693384B1-E0A5-45C1-B971-05DBF5782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293211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" name="Line 603">
              <a:extLst>
                <a:ext uri="{FF2B5EF4-FFF2-40B4-BE49-F238E27FC236}">
                  <a16:creationId xmlns:a16="http://schemas.microsoft.com/office/drawing/2014/main" id="{2E321024-3DCF-4032-AC38-2CB0FE836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275113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2" name="Line 604">
              <a:extLst>
                <a:ext uri="{FF2B5EF4-FFF2-40B4-BE49-F238E27FC236}">
                  <a16:creationId xmlns:a16="http://schemas.microsoft.com/office/drawing/2014/main" id="{2094BF2D-6CC1-4E9B-8384-5543515D7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257016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3" name="Line 605">
              <a:extLst>
                <a:ext uri="{FF2B5EF4-FFF2-40B4-BE49-F238E27FC236}">
                  <a16:creationId xmlns:a16="http://schemas.microsoft.com/office/drawing/2014/main" id="{AF6B7E5C-2E9A-4441-8F88-45B9C58A7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2398713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4" name="Line 606">
              <a:extLst>
                <a:ext uri="{FF2B5EF4-FFF2-40B4-BE49-F238E27FC236}">
                  <a16:creationId xmlns:a16="http://schemas.microsoft.com/office/drawing/2014/main" id="{65624337-3A6F-4B2A-94B4-16A73FD26A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9363" y="221773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5" name="Rectangle 607">
              <a:extLst>
                <a:ext uri="{FF2B5EF4-FFF2-40B4-BE49-F238E27FC236}">
                  <a16:creationId xmlns:a16="http://schemas.microsoft.com/office/drawing/2014/main" id="{C36C8DA2-90FA-4478-A04F-E0F7AF498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287" y="2070047"/>
              <a:ext cx="2095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6" name="Rectangle 608">
              <a:extLst>
                <a:ext uri="{FF2B5EF4-FFF2-40B4-BE49-F238E27FC236}">
                  <a16:creationId xmlns:a16="http://schemas.microsoft.com/office/drawing/2014/main" id="{47B17385-F176-4744-A9A4-82CEC253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287" y="2212922"/>
              <a:ext cx="3810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7" name="Line 609">
              <a:extLst>
                <a:ext uri="{FF2B5EF4-FFF2-40B4-BE49-F238E27FC236}">
                  <a16:creationId xmlns:a16="http://schemas.microsoft.com/office/drawing/2014/main" id="{0DAC504F-1FBE-4005-B053-6893285AC6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77463" y="2036763"/>
              <a:ext cx="0" cy="285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8" name="Line 610">
              <a:extLst>
                <a:ext uri="{FF2B5EF4-FFF2-40B4-BE49-F238E27FC236}">
                  <a16:creationId xmlns:a16="http://schemas.microsoft.com/office/drawing/2014/main" id="{E389BE4A-B7EA-4FA5-BF73-13583F2C2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7463" y="4532313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9" name="Freeform 611">
              <a:extLst>
                <a:ext uri="{FF2B5EF4-FFF2-40B4-BE49-F238E27FC236}">
                  <a16:creationId xmlns:a16="http://schemas.microsoft.com/office/drawing/2014/main" id="{197B2B4D-4931-4380-AFC3-10461C949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2389188"/>
              <a:ext cx="3257550" cy="2143125"/>
            </a:xfrm>
            <a:custGeom>
              <a:avLst/>
              <a:gdLst>
                <a:gd name="T0" fmla="*/ 6 w 2052"/>
                <a:gd name="T1" fmla="*/ 444 h 1350"/>
                <a:gd name="T2" fmla="*/ 36 w 2052"/>
                <a:gd name="T3" fmla="*/ 426 h 1350"/>
                <a:gd name="T4" fmla="*/ 66 w 2052"/>
                <a:gd name="T5" fmla="*/ 420 h 1350"/>
                <a:gd name="T6" fmla="*/ 84 w 2052"/>
                <a:gd name="T7" fmla="*/ 408 h 1350"/>
                <a:gd name="T8" fmla="*/ 108 w 2052"/>
                <a:gd name="T9" fmla="*/ 408 h 1350"/>
                <a:gd name="T10" fmla="*/ 126 w 2052"/>
                <a:gd name="T11" fmla="*/ 402 h 1350"/>
                <a:gd name="T12" fmla="*/ 150 w 2052"/>
                <a:gd name="T13" fmla="*/ 390 h 1350"/>
                <a:gd name="T14" fmla="*/ 180 w 2052"/>
                <a:gd name="T15" fmla="*/ 372 h 1350"/>
                <a:gd name="T16" fmla="*/ 204 w 2052"/>
                <a:gd name="T17" fmla="*/ 366 h 1350"/>
                <a:gd name="T18" fmla="*/ 228 w 2052"/>
                <a:gd name="T19" fmla="*/ 366 h 1350"/>
                <a:gd name="T20" fmla="*/ 252 w 2052"/>
                <a:gd name="T21" fmla="*/ 354 h 1350"/>
                <a:gd name="T22" fmla="*/ 282 w 2052"/>
                <a:gd name="T23" fmla="*/ 342 h 1350"/>
                <a:gd name="T24" fmla="*/ 306 w 2052"/>
                <a:gd name="T25" fmla="*/ 336 h 1350"/>
                <a:gd name="T26" fmla="*/ 336 w 2052"/>
                <a:gd name="T27" fmla="*/ 318 h 1350"/>
                <a:gd name="T28" fmla="*/ 366 w 2052"/>
                <a:gd name="T29" fmla="*/ 312 h 1350"/>
                <a:gd name="T30" fmla="*/ 396 w 2052"/>
                <a:gd name="T31" fmla="*/ 300 h 1350"/>
                <a:gd name="T32" fmla="*/ 426 w 2052"/>
                <a:gd name="T33" fmla="*/ 294 h 1350"/>
                <a:gd name="T34" fmla="*/ 456 w 2052"/>
                <a:gd name="T35" fmla="*/ 276 h 1350"/>
                <a:gd name="T36" fmla="*/ 486 w 2052"/>
                <a:gd name="T37" fmla="*/ 276 h 1350"/>
                <a:gd name="T38" fmla="*/ 516 w 2052"/>
                <a:gd name="T39" fmla="*/ 264 h 1350"/>
                <a:gd name="T40" fmla="*/ 546 w 2052"/>
                <a:gd name="T41" fmla="*/ 258 h 1350"/>
                <a:gd name="T42" fmla="*/ 576 w 2052"/>
                <a:gd name="T43" fmla="*/ 258 h 1350"/>
                <a:gd name="T44" fmla="*/ 606 w 2052"/>
                <a:gd name="T45" fmla="*/ 246 h 1350"/>
                <a:gd name="T46" fmla="*/ 642 w 2052"/>
                <a:gd name="T47" fmla="*/ 246 h 1350"/>
                <a:gd name="T48" fmla="*/ 672 w 2052"/>
                <a:gd name="T49" fmla="*/ 240 h 1350"/>
                <a:gd name="T50" fmla="*/ 708 w 2052"/>
                <a:gd name="T51" fmla="*/ 228 h 1350"/>
                <a:gd name="T52" fmla="*/ 738 w 2052"/>
                <a:gd name="T53" fmla="*/ 228 h 1350"/>
                <a:gd name="T54" fmla="*/ 768 w 2052"/>
                <a:gd name="T55" fmla="*/ 222 h 1350"/>
                <a:gd name="T56" fmla="*/ 804 w 2052"/>
                <a:gd name="T57" fmla="*/ 210 h 1350"/>
                <a:gd name="T58" fmla="*/ 840 w 2052"/>
                <a:gd name="T59" fmla="*/ 204 h 1350"/>
                <a:gd name="T60" fmla="*/ 870 w 2052"/>
                <a:gd name="T61" fmla="*/ 204 h 1350"/>
                <a:gd name="T62" fmla="*/ 912 w 2052"/>
                <a:gd name="T63" fmla="*/ 192 h 1350"/>
                <a:gd name="T64" fmla="*/ 942 w 2052"/>
                <a:gd name="T65" fmla="*/ 174 h 1350"/>
                <a:gd name="T66" fmla="*/ 978 w 2052"/>
                <a:gd name="T67" fmla="*/ 174 h 1350"/>
                <a:gd name="T68" fmla="*/ 1014 w 2052"/>
                <a:gd name="T69" fmla="*/ 156 h 1350"/>
                <a:gd name="T70" fmla="*/ 1050 w 2052"/>
                <a:gd name="T71" fmla="*/ 156 h 1350"/>
                <a:gd name="T72" fmla="*/ 1086 w 2052"/>
                <a:gd name="T73" fmla="*/ 132 h 1350"/>
                <a:gd name="T74" fmla="*/ 1122 w 2052"/>
                <a:gd name="T75" fmla="*/ 120 h 1350"/>
                <a:gd name="T76" fmla="*/ 1158 w 2052"/>
                <a:gd name="T77" fmla="*/ 108 h 1350"/>
                <a:gd name="T78" fmla="*/ 1194 w 2052"/>
                <a:gd name="T79" fmla="*/ 90 h 1350"/>
                <a:gd name="T80" fmla="*/ 1236 w 2052"/>
                <a:gd name="T81" fmla="*/ 66 h 1350"/>
                <a:gd name="T82" fmla="*/ 1272 w 2052"/>
                <a:gd name="T83" fmla="*/ 36 h 1350"/>
                <a:gd name="T84" fmla="*/ 1308 w 2052"/>
                <a:gd name="T85" fmla="*/ 42 h 1350"/>
                <a:gd name="T86" fmla="*/ 1344 w 2052"/>
                <a:gd name="T87" fmla="*/ 6 h 1350"/>
                <a:gd name="T88" fmla="*/ 1386 w 2052"/>
                <a:gd name="T89" fmla="*/ 12 h 1350"/>
                <a:gd name="T90" fmla="*/ 1428 w 2052"/>
                <a:gd name="T91" fmla="*/ 12 h 1350"/>
                <a:gd name="T92" fmla="*/ 1476 w 2052"/>
                <a:gd name="T93" fmla="*/ 48 h 1350"/>
                <a:gd name="T94" fmla="*/ 1512 w 2052"/>
                <a:gd name="T95" fmla="*/ 78 h 1350"/>
                <a:gd name="T96" fmla="*/ 1554 w 2052"/>
                <a:gd name="T97" fmla="*/ 126 h 1350"/>
                <a:gd name="T98" fmla="*/ 1596 w 2052"/>
                <a:gd name="T99" fmla="*/ 240 h 1350"/>
                <a:gd name="T100" fmla="*/ 1632 w 2052"/>
                <a:gd name="T101" fmla="*/ 378 h 1350"/>
                <a:gd name="T102" fmla="*/ 1674 w 2052"/>
                <a:gd name="T103" fmla="*/ 576 h 1350"/>
                <a:gd name="T104" fmla="*/ 1710 w 2052"/>
                <a:gd name="T105" fmla="*/ 876 h 1350"/>
                <a:gd name="T106" fmla="*/ 1752 w 2052"/>
                <a:gd name="T107" fmla="*/ 1140 h 1350"/>
                <a:gd name="T108" fmla="*/ 1800 w 2052"/>
                <a:gd name="T109" fmla="*/ 1266 h 1350"/>
                <a:gd name="T110" fmla="*/ 1848 w 2052"/>
                <a:gd name="T111" fmla="*/ 1314 h 1350"/>
                <a:gd name="T112" fmla="*/ 1896 w 2052"/>
                <a:gd name="T113" fmla="*/ 1332 h 1350"/>
                <a:gd name="T114" fmla="*/ 1938 w 2052"/>
                <a:gd name="T115" fmla="*/ 1350 h 1350"/>
                <a:gd name="T116" fmla="*/ 1986 w 2052"/>
                <a:gd name="T117" fmla="*/ 1332 h 1350"/>
                <a:gd name="T118" fmla="*/ 2028 w 2052"/>
                <a:gd name="T119" fmla="*/ 1350 h 1350"/>
                <a:gd name="T120" fmla="*/ 2052 w 2052"/>
                <a:gd name="T121" fmla="*/ 1338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2" h="1350">
                  <a:moveTo>
                    <a:pt x="0" y="438"/>
                  </a:moveTo>
                  <a:lnTo>
                    <a:pt x="0" y="438"/>
                  </a:lnTo>
                  <a:lnTo>
                    <a:pt x="6" y="444"/>
                  </a:lnTo>
                  <a:lnTo>
                    <a:pt x="18" y="438"/>
                  </a:lnTo>
                  <a:lnTo>
                    <a:pt x="24" y="438"/>
                  </a:lnTo>
                  <a:lnTo>
                    <a:pt x="36" y="426"/>
                  </a:lnTo>
                  <a:lnTo>
                    <a:pt x="48" y="426"/>
                  </a:lnTo>
                  <a:lnTo>
                    <a:pt x="54" y="420"/>
                  </a:lnTo>
                  <a:lnTo>
                    <a:pt x="66" y="420"/>
                  </a:lnTo>
                  <a:lnTo>
                    <a:pt x="72" y="408"/>
                  </a:lnTo>
                  <a:lnTo>
                    <a:pt x="78" y="420"/>
                  </a:lnTo>
                  <a:lnTo>
                    <a:pt x="84" y="408"/>
                  </a:lnTo>
                  <a:lnTo>
                    <a:pt x="90" y="408"/>
                  </a:lnTo>
                  <a:lnTo>
                    <a:pt x="102" y="408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402"/>
                  </a:lnTo>
                  <a:lnTo>
                    <a:pt x="138" y="396"/>
                  </a:lnTo>
                  <a:lnTo>
                    <a:pt x="144" y="384"/>
                  </a:lnTo>
                  <a:lnTo>
                    <a:pt x="150" y="390"/>
                  </a:lnTo>
                  <a:lnTo>
                    <a:pt x="162" y="390"/>
                  </a:lnTo>
                  <a:lnTo>
                    <a:pt x="174" y="384"/>
                  </a:lnTo>
                  <a:lnTo>
                    <a:pt x="180" y="372"/>
                  </a:lnTo>
                  <a:lnTo>
                    <a:pt x="186" y="378"/>
                  </a:lnTo>
                  <a:lnTo>
                    <a:pt x="198" y="372"/>
                  </a:lnTo>
                  <a:lnTo>
                    <a:pt x="204" y="366"/>
                  </a:lnTo>
                  <a:lnTo>
                    <a:pt x="210" y="372"/>
                  </a:lnTo>
                  <a:lnTo>
                    <a:pt x="222" y="366"/>
                  </a:lnTo>
                  <a:lnTo>
                    <a:pt x="228" y="366"/>
                  </a:lnTo>
                  <a:lnTo>
                    <a:pt x="234" y="354"/>
                  </a:lnTo>
                  <a:lnTo>
                    <a:pt x="246" y="354"/>
                  </a:lnTo>
                  <a:lnTo>
                    <a:pt x="252" y="354"/>
                  </a:lnTo>
                  <a:lnTo>
                    <a:pt x="264" y="360"/>
                  </a:lnTo>
                  <a:lnTo>
                    <a:pt x="270" y="354"/>
                  </a:lnTo>
                  <a:lnTo>
                    <a:pt x="282" y="342"/>
                  </a:lnTo>
                  <a:lnTo>
                    <a:pt x="288" y="342"/>
                  </a:lnTo>
                  <a:lnTo>
                    <a:pt x="300" y="342"/>
                  </a:lnTo>
                  <a:lnTo>
                    <a:pt x="306" y="336"/>
                  </a:lnTo>
                  <a:lnTo>
                    <a:pt x="318" y="324"/>
                  </a:lnTo>
                  <a:lnTo>
                    <a:pt x="330" y="330"/>
                  </a:lnTo>
                  <a:lnTo>
                    <a:pt x="336" y="318"/>
                  </a:lnTo>
                  <a:lnTo>
                    <a:pt x="348" y="318"/>
                  </a:lnTo>
                  <a:lnTo>
                    <a:pt x="360" y="312"/>
                  </a:lnTo>
                  <a:lnTo>
                    <a:pt x="366" y="312"/>
                  </a:lnTo>
                  <a:lnTo>
                    <a:pt x="378" y="300"/>
                  </a:lnTo>
                  <a:lnTo>
                    <a:pt x="384" y="300"/>
                  </a:lnTo>
                  <a:lnTo>
                    <a:pt x="396" y="300"/>
                  </a:lnTo>
                  <a:lnTo>
                    <a:pt x="408" y="294"/>
                  </a:lnTo>
                  <a:lnTo>
                    <a:pt x="414" y="288"/>
                  </a:lnTo>
                  <a:lnTo>
                    <a:pt x="426" y="294"/>
                  </a:lnTo>
                  <a:lnTo>
                    <a:pt x="438" y="294"/>
                  </a:lnTo>
                  <a:lnTo>
                    <a:pt x="444" y="288"/>
                  </a:lnTo>
                  <a:lnTo>
                    <a:pt x="456" y="276"/>
                  </a:lnTo>
                  <a:lnTo>
                    <a:pt x="462" y="282"/>
                  </a:lnTo>
                  <a:lnTo>
                    <a:pt x="474" y="276"/>
                  </a:lnTo>
                  <a:lnTo>
                    <a:pt x="486" y="276"/>
                  </a:lnTo>
                  <a:lnTo>
                    <a:pt x="492" y="276"/>
                  </a:lnTo>
                  <a:lnTo>
                    <a:pt x="504" y="270"/>
                  </a:lnTo>
                  <a:lnTo>
                    <a:pt x="516" y="264"/>
                  </a:lnTo>
                  <a:lnTo>
                    <a:pt x="528" y="264"/>
                  </a:lnTo>
                  <a:lnTo>
                    <a:pt x="540" y="264"/>
                  </a:lnTo>
                  <a:lnTo>
                    <a:pt x="546" y="258"/>
                  </a:lnTo>
                  <a:lnTo>
                    <a:pt x="558" y="252"/>
                  </a:lnTo>
                  <a:lnTo>
                    <a:pt x="570" y="258"/>
                  </a:lnTo>
                  <a:lnTo>
                    <a:pt x="576" y="258"/>
                  </a:lnTo>
                  <a:lnTo>
                    <a:pt x="588" y="252"/>
                  </a:lnTo>
                  <a:lnTo>
                    <a:pt x="600" y="252"/>
                  </a:lnTo>
                  <a:lnTo>
                    <a:pt x="606" y="246"/>
                  </a:lnTo>
                  <a:lnTo>
                    <a:pt x="618" y="240"/>
                  </a:lnTo>
                  <a:lnTo>
                    <a:pt x="630" y="246"/>
                  </a:lnTo>
                  <a:lnTo>
                    <a:pt x="642" y="246"/>
                  </a:lnTo>
                  <a:lnTo>
                    <a:pt x="648" y="240"/>
                  </a:lnTo>
                  <a:lnTo>
                    <a:pt x="660" y="246"/>
                  </a:lnTo>
                  <a:lnTo>
                    <a:pt x="672" y="240"/>
                  </a:lnTo>
                  <a:lnTo>
                    <a:pt x="684" y="240"/>
                  </a:lnTo>
                  <a:lnTo>
                    <a:pt x="696" y="228"/>
                  </a:lnTo>
                  <a:lnTo>
                    <a:pt x="708" y="228"/>
                  </a:lnTo>
                  <a:lnTo>
                    <a:pt x="720" y="234"/>
                  </a:lnTo>
                  <a:lnTo>
                    <a:pt x="726" y="240"/>
                  </a:lnTo>
                  <a:lnTo>
                    <a:pt x="738" y="228"/>
                  </a:lnTo>
                  <a:lnTo>
                    <a:pt x="750" y="222"/>
                  </a:lnTo>
                  <a:lnTo>
                    <a:pt x="756" y="216"/>
                  </a:lnTo>
                  <a:lnTo>
                    <a:pt x="768" y="222"/>
                  </a:lnTo>
                  <a:lnTo>
                    <a:pt x="780" y="222"/>
                  </a:lnTo>
                  <a:lnTo>
                    <a:pt x="792" y="222"/>
                  </a:lnTo>
                  <a:lnTo>
                    <a:pt x="804" y="210"/>
                  </a:lnTo>
                  <a:lnTo>
                    <a:pt x="816" y="216"/>
                  </a:lnTo>
                  <a:lnTo>
                    <a:pt x="828" y="210"/>
                  </a:lnTo>
                  <a:lnTo>
                    <a:pt x="840" y="204"/>
                  </a:lnTo>
                  <a:lnTo>
                    <a:pt x="852" y="204"/>
                  </a:lnTo>
                  <a:lnTo>
                    <a:pt x="858" y="210"/>
                  </a:lnTo>
                  <a:lnTo>
                    <a:pt x="870" y="204"/>
                  </a:lnTo>
                  <a:lnTo>
                    <a:pt x="888" y="198"/>
                  </a:lnTo>
                  <a:lnTo>
                    <a:pt x="900" y="192"/>
                  </a:lnTo>
                  <a:lnTo>
                    <a:pt x="912" y="192"/>
                  </a:lnTo>
                  <a:lnTo>
                    <a:pt x="918" y="192"/>
                  </a:lnTo>
                  <a:lnTo>
                    <a:pt x="930" y="192"/>
                  </a:lnTo>
                  <a:lnTo>
                    <a:pt x="942" y="174"/>
                  </a:lnTo>
                  <a:lnTo>
                    <a:pt x="954" y="180"/>
                  </a:lnTo>
                  <a:lnTo>
                    <a:pt x="966" y="180"/>
                  </a:lnTo>
                  <a:lnTo>
                    <a:pt x="978" y="174"/>
                  </a:lnTo>
                  <a:lnTo>
                    <a:pt x="990" y="162"/>
                  </a:lnTo>
                  <a:lnTo>
                    <a:pt x="1002" y="162"/>
                  </a:lnTo>
                  <a:lnTo>
                    <a:pt x="1014" y="156"/>
                  </a:lnTo>
                  <a:lnTo>
                    <a:pt x="1026" y="150"/>
                  </a:lnTo>
                  <a:lnTo>
                    <a:pt x="1038" y="150"/>
                  </a:lnTo>
                  <a:lnTo>
                    <a:pt x="1050" y="156"/>
                  </a:lnTo>
                  <a:lnTo>
                    <a:pt x="1062" y="138"/>
                  </a:lnTo>
                  <a:lnTo>
                    <a:pt x="1074" y="126"/>
                  </a:lnTo>
                  <a:lnTo>
                    <a:pt x="1086" y="132"/>
                  </a:lnTo>
                  <a:lnTo>
                    <a:pt x="1098" y="126"/>
                  </a:lnTo>
                  <a:lnTo>
                    <a:pt x="1110" y="126"/>
                  </a:lnTo>
                  <a:lnTo>
                    <a:pt x="1122" y="120"/>
                  </a:lnTo>
                  <a:lnTo>
                    <a:pt x="1134" y="114"/>
                  </a:lnTo>
                  <a:lnTo>
                    <a:pt x="1146" y="108"/>
                  </a:lnTo>
                  <a:lnTo>
                    <a:pt x="1158" y="108"/>
                  </a:lnTo>
                  <a:lnTo>
                    <a:pt x="1176" y="90"/>
                  </a:lnTo>
                  <a:lnTo>
                    <a:pt x="1188" y="90"/>
                  </a:lnTo>
                  <a:lnTo>
                    <a:pt x="1194" y="90"/>
                  </a:lnTo>
                  <a:lnTo>
                    <a:pt x="1212" y="72"/>
                  </a:lnTo>
                  <a:lnTo>
                    <a:pt x="1224" y="72"/>
                  </a:lnTo>
                  <a:lnTo>
                    <a:pt x="1236" y="66"/>
                  </a:lnTo>
                  <a:lnTo>
                    <a:pt x="1248" y="60"/>
                  </a:lnTo>
                  <a:lnTo>
                    <a:pt x="1260" y="60"/>
                  </a:lnTo>
                  <a:lnTo>
                    <a:pt x="1272" y="36"/>
                  </a:lnTo>
                  <a:lnTo>
                    <a:pt x="1278" y="30"/>
                  </a:lnTo>
                  <a:lnTo>
                    <a:pt x="1296" y="42"/>
                  </a:lnTo>
                  <a:lnTo>
                    <a:pt x="1308" y="42"/>
                  </a:lnTo>
                  <a:lnTo>
                    <a:pt x="1320" y="24"/>
                  </a:lnTo>
                  <a:lnTo>
                    <a:pt x="1332" y="12"/>
                  </a:lnTo>
                  <a:lnTo>
                    <a:pt x="1344" y="6"/>
                  </a:lnTo>
                  <a:lnTo>
                    <a:pt x="1356" y="6"/>
                  </a:lnTo>
                  <a:lnTo>
                    <a:pt x="1374" y="6"/>
                  </a:lnTo>
                  <a:lnTo>
                    <a:pt x="1386" y="12"/>
                  </a:lnTo>
                  <a:lnTo>
                    <a:pt x="1398" y="0"/>
                  </a:lnTo>
                  <a:lnTo>
                    <a:pt x="1410" y="18"/>
                  </a:lnTo>
                  <a:lnTo>
                    <a:pt x="1428" y="12"/>
                  </a:lnTo>
                  <a:lnTo>
                    <a:pt x="1446" y="24"/>
                  </a:lnTo>
                  <a:lnTo>
                    <a:pt x="1458" y="48"/>
                  </a:lnTo>
                  <a:lnTo>
                    <a:pt x="1476" y="48"/>
                  </a:lnTo>
                  <a:lnTo>
                    <a:pt x="1488" y="60"/>
                  </a:lnTo>
                  <a:lnTo>
                    <a:pt x="1500" y="72"/>
                  </a:lnTo>
                  <a:lnTo>
                    <a:pt x="1512" y="78"/>
                  </a:lnTo>
                  <a:lnTo>
                    <a:pt x="1524" y="96"/>
                  </a:lnTo>
                  <a:lnTo>
                    <a:pt x="1536" y="102"/>
                  </a:lnTo>
                  <a:lnTo>
                    <a:pt x="1554" y="126"/>
                  </a:lnTo>
                  <a:lnTo>
                    <a:pt x="1566" y="150"/>
                  </a:lnTo>
                  <a:lnTo>
                    <a:pt x="1578" y="192"/>
                  </a:lnTo>
                  <a:lnTo>
                    <a:pt x="1596" y="240"/>
                  </a:lnTo>
                  <a:lnTo>
                    <a:pt x="1608" y="270"/>
                  </a:lnTo>
                  <a:lnTo>
                    <a:pt x="1620" y="318"/>
                  </a:lnTo>
                  <a:lnTo>
                    <a:pt x="1632" y="378"/>
                  </a:lnTo>
                  <a:lnTo>
                    <a:pt x="1644" y="420"/>
                  </a:lnTo>
                  <a:lnTo>
                    <a:pt x="1662" y="486"/>
                  </a:lnTo>
                  <a:lnTo>
                    <a:pt x="1674" y="576"/>
                  </a:lnTo>
                  <a:lnTo>
                    <a:pt x="1686" y="678"/>
                  </a:lnTo>
                  <a:lnTo>
                    <a:pt x="1698" y="774"/>
                  </a:lnTo>
                  <a:lnTo>
                    <a:pt x="1710" y="876"/>
                  </a:lnTo>
                  <a:lnTo>
                    <a:pt x="1728" y="972"/>
                  </a:lnTo>
                  <a:lnTo>
                    <a:pt x="1740" y="1068"/>
                  </a:lnTo>
                  <a:lnTo>
                    <a:pt x="1752" y="1140"/>
                  </a:lnTo>
                  <a:lnTo>
                    <a:pt x="1770" y="1206"/>
                  </a:lnTo>
                  <a:lnTo>
                    <a:pt x="1782" y="1236"/>
                  </a:lnTo>
                  <a:lnTo>
                    <a:pt x="1800" y="1266"/>
                  </a:lnTo>
                  <a:lnTo>
                    <a:pt x="1812" y="1302"/>
                  </a:lnTo>
                  <a:lnTo>
                    <a:pt x="1830" y="1308"/>
                  </a:lnTo>
                  <a:lnTo>
                    <a:pt x="1848" y="1314"/>
                  </a:lnTo>
                  <a:lnTo>
                    <a:pt x="1866" y="1326"/>
                  </a:lnTo>
                  <a:lnTo>
                    <a:pt x="1878" y="1326"/>
                  </a:lnTo>
                  <a:lnTo>
                    <a:pt x="1896" y="1332"/>
                  </a:lnTo>
                  <a:lnTo>
                    <a:pt x="1908" y="1344"/>
                  </a:lnTo>
                  <a:lnTo>
                    <a:pt x="1926" y="1326"/>
                  </a:lnTo>
                  <a:lnTo>
                    <a:pt x="1938" y="1350"/>
                  </a:lnTo>
                  <a:lnTo>
                    <a:pt x="1956" y="1344"/>
                  </a:lnTo>
                  <a:lnTo>
                    <a:pt x="1974" y="1350"/>
                  </a:lnTo>
                  <a:lnTo>
                    <a:pt x="1986" y="1332"/>
                  </a:lnTo>
                  <a:lnTo>
                    <a:pt x="1998" y="1338"/>
                  </a:lnTo>
                  <a:lnTo>
                    <a:pt x="2016" y="1344"/>
                  </a:lnTo>
                  <a:lnTo>
                    <a:pt x="2028" y="1350"/>
                  </a:lnTo>
                  <a:lnTo>
                    <a:pt x="2040" y="1344"/>
                  </a:lnTo>
                  <a:lnTo>
                    <a:pt x="2046" y="1338"/>
                  </a:lnTo>
                  <a:lnTo>
                    <a:pt x="2052" y="133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0" name="Rectangle 612">
              <a:extLst>
                <a:ext uri="{FF2B5EF4-FFF2-40B4-BE49-F238E27FC236}">
                  <a16:creationId xmlns:a16="http://schemas.microsoft.com/office/drawing/2014/main" id="{5D0FE732-8D6A-445A-B31B-6FA08B0E7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8" y="30654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1" name="Rectangle 613">
              <a:extLst>
                <a:ext uri="{FF2B5EF4-FFF2-40B4-BE49-F238E27FC236}">
                  <a16:creationId xmlns:a16="http://schemas.microsoft.com/office/drawing/2014/main" id="{17852116-532F-430B-92FD-2B2CC4BB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8" y="30654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2" name="Rectangle 614">
              <a:extLst>
                <a:ext uri="{FF2B5EF4-FFF2-40B4-BE49-F238E27FC236}">
                  <a16:creationId xmlns:a16="http://schemas.microsoft.com/office/drawing/2014/main" id="{9E2C1626-3A0A-4B12-A6A0-DB4BDED80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13" y="30845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3" name="Rectangle 615">
              <a:extLst>
                <a:ext uri="{FF2B5EF4-FFF2-40B4-BE49-F238E27FC236}">
                  <a16:creationId xmlns:a16="http://schemas.microsoft.com/office/drawing/2014/main" id="{EBEBEA72-E869-4C01-8365-5677BEF2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1763" y="30654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4" name="Rectangle 616">
              <a:extLst>
                <a:ext uri="{FF2B5EF4-FFF2-40B4-BE49-F238E27FC236}">
                  <a16:creationId xmlns:a16="http://schemas.microsoft.com/office/drawing/2014/main" id="{DF093946-2319-4C08-9A5D-80F687F2E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813" y="30654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5" name="Rectangle 617">
              <a:extLst>
                <a:ext uri="{FF2B5EF4-FFF2-40B4-BE49-F238E27FC236}">
                  <a16:creationId xmlns:a16="http://schemas.microsoft.com/office/drawing/2014/main" id="{CA9D9417-ECE9-4290-BDD4-B00C867A3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863" y="30464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6" name="Rectangle 618">
              <a:extLst>
                <a:ext uri="{FF2B5EF4-FFF2-40B4-BE49-F238E27FC236}">
                  <a16:creationId xmlns:a16="http://schemas.microsoft.com/office/drawing/2014/main" id="{A63A3C4A-433B-4CDF-AFB0-5D39D70F6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388" y="30464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7" name="Rectangle 619">
              <a:extLst>
                <a:ext uri="{FF2B5EF4-FFF2-40B4-BE49-F238E27FC236}">
                  <a16:creationId xmlns:a16="http://schemas.microsoft.com/office/drawing/2014/main" id="{2FD3FAD2-1357-47FD-8578-5DE252448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30368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8" name="Rectangle 620">
              <a:extLst>
                <a:ext uri="{FF2B5EF4-FFF2-40B4-BE49-F238E27FC236}">
                  <a16:creationId xmlns:a16="http://schemas.microsoft.com/office/drawing/2014/main" id="{547A2598-916B-4F65-A438-35566D69C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963" y="30368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9" name="Rectangle 621">
              <a:extLst>
                <a:ext uri="{FF2B5EF4-FFF2-40B4-BE49-F238E27FC236}">
                  <a16:creationId xmlns:a16="http://schemas.microsoft.com/office/drawing/2014/main" id="{49EC6CFC-198C-4623-9F1C-5E4A0D4A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30273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0" name="Rectangle 622">
              <a:extLst>
                <a:ext uri="{FF2B5EF4-FFF2-40B4-BE49-F238E27FC236}">
                  <a16:creationId xmlns:a16="http://schemas.microsoft.com/office/drawing/2014/main" id="{179A8550-FBC6-496A-9889-3DB2B1AF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013" y="30368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1" name="Rectangle 623">
              <a:extLst>
                <a:ext uri="{FF2B5EF4-FFF2-40B4-BE49-F238E27FC236}">
                  <a16:creationId xmlns:a16="http://schemas.microsoft.com/office/drawing/2014/main" id="{3A9E9B33-56C5-4FF3-9DA6-90231FFEA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30273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2" name="Rectangle 624">
              <a:extLst>
                <a:ext uri="{FF2B5EF4-FFF2-40B4-BE49-F238E27FC236}">
                  <a16:creationId xmlns:a16="http://schemas.microsoft.com/office/drawing/2014/main" id="{85EA9A93-028D-4E19-B50E-46DA448BD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5588" y="30273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3" name="Rectangle 625">
              <a:extLst>
                <a:ext uri="{FF2B5EF4-FFF2-40B4-BE49-F238E27FC236}">
                  <a16:creationId xmlns:a16="http://schemas.microsoft.com/office/drawing/2014/main" id="{19810027-6CC5-408A-A5F0-5F84696DB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3" y="30273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4" name="Rectangle 626">
              <a:extLst>
                <a:ext uri="{FF2B5EF4-FFF2-40B4-BE49-F238E27FC236}">
                  <a16:creationId xmlns:a16="http://schemas.microsoft.com/office/drawing/2014/main" id="{81315E8B-124D-4947-BE97-D0DCE2A66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4638" y="30178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5" name="Rectangle 627">
              <a:extLst>
                <a:ext uri="{FF2B5EF4-FFF2-40B4-BE49-F238E27FC236}">
                  <a16:creationId xmlns:a16="http://schemas.microsoft.com/office/drawing/2014/main" id="{B925CA03-EEC5-4D78-B3D9-974070557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0083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6" name="Rectangle 628">
              <a:extLst>
                <a:ext uri="{FF2B5EF4-FFF2-40B4-BE49-F238E27FC236}">
                  <a16:creationId xmlns:a16="http://schemas.microsoft.com/office/drawing/2014/main" id="{65E9BABF-B849-494D-B58B-95EDAA2DE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30178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7" name="Rectangle 629">
              <a:extLst>
                <a:ext uri="{FF2B5EF4-FFF2-40B4-BE49-F238E27FC236}">
                  <a16:creationId xmlns:a16="http://schemas.microsoft.com/office/drawing/2014/main" id="{727F5B42-1250-4C94-99E4-13AE99BD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738" y="30083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8" name="Rectangle 630">
              <a:extLst>
                <a:ext uri="{FF2B5EF4-FFF2-40B4-BE49-F238E27FC236}">
                  <a16:creationId xmlns:a16="http://schemas.microsoft.com/office/drawing/2014/main" id="{F5CE7A33-4AC2-40B6-BB1D-C27C13051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987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9" name="Rectangle 631">
              <a:extLst>
                <a:ext uri="{FF2B5EF4-FFF2-40B4-BE49-F238E27FC236}">
                  <a16:creationId xmlns:a16="http://schemas.microsoft.com/office/drawing/2014/main" id="{B8665FDA-BF46-43CE-9792-CBFF1AC3B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29892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0" name="Rectangle 632">
              <a:extLst>
                <a:ext uri="{FF2B5EF4-FFF2-40B4-BE49-F238E27FC236}">
                  <a16:creationId xmlns:a16="http://schemas.microsoft.com/office/drawing/2014/main" id="{61E4398A-3AD1-4E7F-AA43-E7983532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838" y="29892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1" name="Rectangle 633">
              <a:extLst>
                <a:ext uri="{FF2B5EF4-FFF2-40B4-BE49-F238E27FC236}">
                  <a16:creationId xmlns:a16="http://schemas.microsoft.com/office/drawing/2014/main" id="{8844BF5D-3A0A-4C6C-8646-54C26481C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9888" y="29987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2" name="Rectangle 634">
              <a:extLst>
                <a:ext uri="{FF2B5EF4-FFF2-40B4-BE49-F238E27FC236}">
                  <a16:creationId xmlns:a16="http://schemas.microsoft.com/office/drawing/2014/main" id="{1EAFE092-03AD-47CB-B939-E1187280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29797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3" name="Rectangle 635">
              <a:extLst>
                <a:ext uri="{FF2B5EF4-FFF2-40B4-BE49-F238E27FC236}">
                  <a16:creationId xmlns:a16="http://schemas.microsoft.com/office/drawing/2014/main" id="{431C54A8-1B3B-4388-8EA5-19D5ADCC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938" y="29702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4" name="Rectangle 636">
              <a:extLst>
                <a:ext uri="{FF2B5EF4-FFF2-40B4-BE49-F238E27FC236}">
                  <a16:creationId xmlns:a16="http://schemas.microsoft.com/office/drawing/2014/main" id="{19EAD1C1-AE7E-4DF7-B192-A02F4687C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988" y="29702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5" name="Rectangle 637">
              <a:extLst>
                <a:ext uri="{FF2B5EF4-FFF2-40B4-BE49-F238E27FC236}">
                  <a16:creationId xmlns:a16="http://schemas.microsoft.com/office/drawing/2014/main" id="{73834D16-92A6-42D4-8AEF-A62B74B9F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2960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6" name="Rectangle 638">
              <a:extLst>
                <a:ext uri="{FF2B5EF4-FFF2-40B4-BE49-F238E27FC236}">
                  <a16:creationId xmlns:a16="http://schemas.microsoft.com/office/drawing/2014/main" id="{58E17106-3E6D-43AB-A445-80473125B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63" y="2960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7" name="Rectangle 639">
              <a:extLst>
                <a:ext uri="{FF2B5EF4-FFF2-40B4-BE49-F238E27FC236}">
                  <a16:creationId xmlns:a16="http://schemas.microsoft.com/office/drawing/2014/main" id="{69AD3F93-BF9D-4143-9DAD-D203DF7C4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6088" y="2960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8" name="Rectangle 640">
              <a:extLst>
                <a:ext uri="{FF2B5EF4-FFF2-40B4-BE49-F238E27FC236}">
                  <a16:creationId xmlns:a16="http://schemas.microsoft.com/office/drawing/2014/main" id="{A0028557-0EE9-4DEB-BAB7-E6DC1A92D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2960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9" name="Rectangle 641">
              <a:extLst>
                <a:ext uri="{FF2B5EF4-FFF2-40B4-BE49-F238E27FC236}">
                  <a16:creationId xmlns:a16="http://schemas.microsoft.com/office/drawing/2014/main" id="{8E495351-6BF4-42FF-A3ED-DF3F9514B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138" y="29511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0" name="Rectangle 642">
              <a:extLst>
                <a:ext uri="{FF2B5EF4-FFF2-40B4-BE49-F238E27FC236}">
                  <a16:creationId xmlns:a16="http://schemas.microsoft.com/office/drawing/2014/main" id="{46DEED8C-D5C7-4D81-9C0E-CF69519AE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29416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1" name="Rectangle 643">
              <a:extLst>
                <a:ext uri="{FF2B5EF4-FFF2-40B4-BE49-F238E27FC236}">
                  <a16:creationId xmlns:a16="http://schemas.microsoft.com/office/drawing/2014/main" id="{E2CD06FE-4171-41DD-9DA1-B62F03626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3713" y="29321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2" name="Rectangle 644">
              <a:extLst>
                <a:ext uri="{FF2B5EF4-FFF2-40B4-BE49-F238E27FC236}">
                  <a16:creationId xmlns:a16="http://schemas.microsoft.com/office/drawing/2014/main" id="{3F7E0CB2-920A-4A39-8DCA-C3A040883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763" y="29416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3" name="Rectangle 645">
              <a:extLst>
                <a:ext uri="{FF2B5EF4-FFF2-40B4-BE49-F238E27FC236}">
                  <a16:creationId xmlns:a16="http://schemas.microsoft.com/office/drawing/2014/main" id="{F9A99FF8-3177-493A-829A-6F65E3487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288" y="29416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4" name="Rectangle 646">
              <a:extLst>
                <a:ext uri="{FF2B5EF4-FFF2-40B4-BE49-F238E27FC236}">
                  <a16:creationId xmlns:a16="http://schemas.microsoft.com/office/drawing/2014/main" id="{BDA0A21D-51BC-4000-9121-BFBD2D1CC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9321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5" name="Rectangle 647">
              <a:extLst>
                <a:ext uri="{FF2B5EF4-FFF2-40B4-BE49-F238E27FC236}">
                  <a16:creationId xmlns:a16="http://schemas.microsoft.com/office/drawing/2014/main" id="{C20DFE4D-6973-4FF3-BA0C-5E90BEB31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863" y="29225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6" name="Rectangle 648">
              <a:extLst>
                <a:ext uri="{FF2B5EF4-FFF2-40B4-BE49-F238E27FC236}">
                  <a16:creationId xmlns:a16="http://schemas.microsoft.com/office/drawing/2014/main" id="{834A453B-E0AF-42CF-9F72-FB78C1224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913" y="29225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7" name="Rectangle 649">
              <a:extLst>
                <a:ext uri="{FF2B5EF4-FFF2-40B4-BE49-F238E27FC236}">
                  <a16:creationId xmlns:a16="http://schemas.microsoft.com/office/drawing/2014/main" id="{BB7D6306-F7F8-4DA9-9050-7FC10A4C8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38" y="29130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8" name="Rectangle 650">
              <a:extLst>
                <a:ext uri="{FF2B5EF4-FFF2-40B4-BE49-F238E27FC236}">
                  <a16:creationId xmlns:a16="http://schemas.microsoft.com/office/drawing/2014/main" id="{BF945366-B1BC-49FA-83C8-F2107583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488" y="29130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9" name="Rectangle 651">
              <a:extLst>
                <a:ext uri="{FF2B5EF4-FFF2-40B4-BE49-F238E27FC236}">
                  <a16:creationId xmlns:a16="http://schemas.microsoft.com/office/drawing/2014/main" id="{64B5F97E-5762-4DC1-9018-7B0A037DC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28940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0" name="Rectangle 652">
              <a:extLst>
                <a:ext uri="{FF2B5EF4-FFF2-40B4-BE49-F238E27FC236}">
                  <a16:creationId xmlns:a16="http://schemas.microsoft.com/office/drawing/2014/main" id="{2EDF233A-9975-4F6B-8722-9EB7D03D3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063" y="29035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1" name="Rectangle 653">
              <a:extLst>
                <a:ext uri="{FF2B5EF4-FFF2-40B4-BE49-F238E27FC236}">
                  <a16:creationId xmlns:a16="http://schemas.microsoft.com/office/drawing/2014/main" id="{E7745977-DF1E-4E87-9BE5-36B4B7D9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6113" y="28844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2" name="Rectangle 654">
              <a:extLst>
                <a:ext uri="{FF2B5EF4-FFF2-40B4-BE49-F238E27FC236}">
                  <a16:creationId xmlns:a16="http://schemas.microsoft.com/office/drawing/2014/main" id="{CE9D9E1D-81F8-4778-A0EC-B531539F2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638" y="28749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3" name="Rectangle 655">
              <a:extLst>
                <a:ext uri="{FF2B5EF4-FFF2-40B4-BE49-F238E27FC236}">
                  <a16:creationId xmlns:a16="http://schemas.microsoft.com/office/drawing/2014/main" id="{417F9B7C-777F-40F3-BB74-FC784A4C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28654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4" name="Rectangle 656">
              <a:extLst>
                <a:ext uri="{FF2B5EF4-FFF2-40B4-BE49-F238E27FC236}">
                  <a16:creationId xmlns:a16="http://schemas.microsoft.com/office/drawing/2014/main" id="{4FC607FE-E281-4FB2-96E8-BC0E20A5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749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5" name="Rectangle 657">
              <a:extLst>
                <a:ext uri="{FF2B5EF4-FFF2-40B4-BE49-F238E27FC236}">
                  <a16:creationId xmlns:a16="http://schemas.microsoft.com/office/drawing/2014/main" id="{10762B0C-AA49-4D00-A4C8-8A4A66F24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28463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6" name="Rectangle 658">
              <a:extLst>
                <a:ext uri="{FF2B5EF4-FFF2-40B4-BE49-F238E27FC236}">
                  <a16:creationId xmlns:a16="http://schemas.microsoft.com/office/drawing/2014/main" id="{B1EB6CB2-96BD-47B1-80C6-FC4F5659E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13" y="28463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7" name="Rectangle 659">
              <a:extLst>
                <a:ext uri="{FF2B5EF4-FFF2-40B4-BE49-F238E27FC236}">
                  <a16:creationId xmlns:a16="http://schemas.microsoft.com/office/drawing/2014/main" id="{1DECCD71-C060-4BB5-9359-BD4781E6C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363" y="2855913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8" name="Rectangle 660">
              <a:extLst>
                <a:ext uri="{FF2B5EF4-FFF2-40B4-BE49-F238E27FC236}">
                  <a16:creationId xmlns:a16="http://schemas.microsoft.com/office/drawing/2014/main" id="{E8079865-7A31-46FB-B59C-7E580310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888" y="28463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9" name="Rectangle 661">
              <a:extLst>
                <a:ext uri="{FF2B5EF4-FFF2-40B4-BE49-F238E27FC236}">
                  <a16:creationId xmlns:a16="http://schemas.microsoft.com/office/drawing/2014/main" id="{75CABBA3-7517-4D6F-971D-1A5C67DEF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9938" y="28273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0" name="Rectangle 662">
              <a:extLst>
                <a:ext uri="{FF2B5EF4-FFF2-40B4-BE49-F238E27FC236}">
                  <a16:creationId xmlns:a16="http://schemas.microsoft.com/office/drawing/2014/main" id="{E1656057-B798-4F72-9277-F43D142DE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28368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1" name="Rectangle 663">
              <a:extLst>
                <a:ext uri="{FF2B5EF4-FFF2-40B4-BE49-F238E27FC236}">
                  <a16:creationId xmlns:a16="http://schemas.microsoft.com/office/drawing/2014/main" id="{9EBB7667-19A8-41D2-A250-C199B0BA9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13" y="28368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2" name="Rectangle 664">
              <a:extLst>
                <a:ext uri="{FF2B5EF4-FFF2-40B4-BE49-F238E27FC236}">
                  <a16:creationId xmlns:a16="http://schemas.microsoft.com/office/drawing/2014/main" id="{967A11B9-CDE9-424C-9CCA-A5FABDD3C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28273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3" name="Rectangle 665">
              <a:extLst>
                <a:ext uri="{FF2B5EF4-FFF2-40B4-BE49-F238E27FC236}">
                  <a16:creationId xmlns:a16="http://schemas.microsoft.com/office/drawing/2014/main" id="{63047D81-7DAC-41F6-8615-40AA7056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7088" y="28178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4" name="Rectangle 666">
              <a:extLst>
                <a:ext uri="{FF2B5EF4-FFF2-40B4-BE49-F238E27FC236}">
                  <a16:creationId xmlns:a16="http://schemas.microsoft.com/office/drawing/2014/main" id="{03D79BA2-CA2B-47AA-B0A9-D11ADBF42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138" y="28273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5" name="Rectangle 667">
              <a:extLst>
                <a:ext uri="{FF2B5EF4-FFF2-40B4-BE49-F238E27FC236}">
                  <a16:creationId xmlns:a16="http://schemas.microsoft.com/office/drawing/2014/main" id="{428EE0AE-65D3-4FD4-A2B2-2E331DD79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188" y="28178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6" name="Rectangle 668">
              <a:extLst>
                <a:ext uri="{FF2B5EF4-FFF2-40B4-BE49-F238E27FC236}">
                  <a16:creationId xmlns:a16="http://schemas.microsoft.com/office/drawing/2014/main" id="{E14D3178-0FCF-4161-B5E3-10AE22A40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713" y="28178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7" name="Rectangle 669">
              <a:extLst>
                <a:ext uri="{FF2B5EF4-FFF2-40B4-BE49-F238E27FC236}">
                  <a16:creationId xmlns:a16="http://schemas.microsoft.com/office/drawing/2014/main" id="{B0F74E55-BE70-4944-AEB7-F215A7979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3763" y="28178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8" name="Rectangle 670">
              <a:extLst>
                <a:ext uri="{FF2B5EF4-FFF2-40B4-BE49-F238E27FC236}">
                  <a16:creationId xmlns:a16="http://schemas.microsoft.com/office/drawing/2014/main" id="{3461CB5B-FBFD-4C3C-9C9B-FF0C6E058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2813" y="28082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9" name="Rectangle 671">
              <a:extLst>
                <a:ext uri="{FF2B5EF4-FFF2-40B4-BE49-F238E27FC236}">
                  <a16:creationId xmlns:a16="http://schemas.microsoft.com/office/drawing/2014/main" id="{9697BBBF-449B-49AB-A594-3F092D5B5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27892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0" name="Rectangle 672">
              <a:extLst>
                <a:ext uri="{FF2B5EF4-FFF2-40B4-BE49-F238E27FC236}">
                  <a16:creationId xmlns:a16="http://schemas.microsoft.com/office/drawing/2014/main" id="{B90EC9E9-374A-4158-B322-671BA5218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88" y="27987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1" name="Rectangle 673">
              <a:extLst>
                <a:ext uri="{FF2B5EF4-FFF2-40B4-BE49-F238E27FC236}">
                  <a16:creationId xmlns:a16="http://schemas.microsoft.com/office/drawing/2014/main" id="{BB642065-A466-4DE6-A056-7AD9A6193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0438" y="27892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2" name="Rectangle 674">
              <a:extLst>
                <a:ext uri="{FF2B5EF4-FFF2-40B4-BE49-F238E27FC236}">
                  <a16:creationId xmlns:a16="http://schemas.microsoft.com/office/drawing/2014/main" id="{824C31F9-1463-44B8-A0EE-823281AAD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9488" y="27797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3" name="Rectangle 675">
              <a:extLst>
                <a:ext uri="{FF2B5EF4-FFF2-40B4-BE49-F238E27FC236}">
                  <a16:creationId xmlns:a16="http://schemas.microsoft.com/office/drawing/2014/main" id="{D4A0567B-A3B8-41D8-8714-6EDAD9140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27701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4" name="Rectangle 676">
              <a:extLst>
                <a:ext uri="{FF2B5EF4-FFF2-40B4-BE49-F238E27FC236}">
                  <a16:creationId xmlns:a16="http://schemas.microsoft.com/office/drawing/2014/main" id="{8352A938-9DC8-4803-BBD0-55355B8CB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063" y="27797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5" name="Rectangle 677">
              <a:extLst>
                <a:ext uri="{FF2B5EF4-FFF2-40B4-BE49-F238E27FC236}">
                  <a16:creationId xmlns:a16="http://schemas.microsoft.com/office/drawing/2014/main" id="{62AAA49A-802C-4245-BF81-555BEF24A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113" y="27797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6" name="Rectangle 678">
              <a:extLst>
                <a:ext uri="{FF2B5EF4-FFF2-40B4-BE49-F238E27FC236}">
                  <a16:creationId xmlns:a16="http://schemas.microsoft.com/office/drawing/2014/main" id="{B2F46911-D101-4D58-B733-F7CAE9CB5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27797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7" name="Rectangle 679">
              <a:extLst>
                <a:ext uri="{FF2B5EF4-FFF2-40B4-BE49-F238E27FC236}">
                  <a16:creationId xmlns:a16="http://schemas.microsoft.com/office/drawing/2014/main" id="{A4E2BC49-1F42-47A4-B403-3CBF7CD34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688" y="27797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8" name="Rectangle 680">
              <a:extLst>
                <a:ext uri="{FF2B5EF4-FFF2-40B4-BE49-F238E27FC236}">
                  <a16:creationId xmlns:a16="http://schemas.microsoft.com/office/drawing/2014/main" id="{F82CEDCC-6EF0-47DD-B1B5-0F41F0633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738" y="2760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9" name="Rectangle 681">
              <a:extLst>
                <a:ext uri="{FF2B5EF4-FFF2-40B4-BE49-F238E27FC236}">
                  <a16:creationId xmlns:a16="http://schemas.microsoft.com/office/drawing/2014/main" id="{3F07FEC1-602F-4EBE-BE07-0529E2CC6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3788" y="2760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0" name="Rectangle 682">
              <a:extLst>
                <a:ext uri="{FF2B5EF4-FFF2-40B4-BE49-F238E27FC236}">
                  <a16:creationId xmlns:a16="http://schemas.microsoft.com/office/drawing/2014/main" id="{2128BB5C-20D2-4DB0-A768-23770B462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313" y="2760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1" name="Rectangle 683">
              <a:extLst>
                <a:ext uri="{FF2B5EF4-FFF2-40B4-BE49-F238E27FC236}">
                  <a16:creationId xmlns:a16="http://schemas.microsoft.com/office/drawing/2014/main" id="{95D3325D-6C3A-419C-B6DB-B0535B59E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3" y="27701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2" name="Rectangle 684">
              <a:extLst>
                <a:ext uri="{FF2B5EF4-FFF2-40B4-BE49-F238E27FC236}">
                  <a16:creationId xmlns:a16="http://schemas.microsoft.com/office/drawing/2014/main" id="{6C0BC03F-612F-483B-AC19-93D8C0201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1413" y="27511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3" name="Rectangle 685">
              <a:extLst>
                <a:ext uri="{FF2B5EF4-FFF2-40B4-BE49-F238E27FC236}">
                  <a16:creationId xmlns:a16="http://schemas.microsoft.com/office/drawing/2014/main" id="{CD378A0A-DA1A-4E6C-B330-2562B93BE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2760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4" name="Rectangle 686">
              <a:extLst>
                <a:ext uri="{FF2B5EF4-FFF2-40B4-BE49-F238E27FC236}">
                  <a16:creationId xmlns:a16="http://schemas.microsoft.com/office/drawing/2014/main" id="{1AB80ABF-4FC2-4FFD-B5A5-32732DF00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8" y="27511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5" name="Rectangle 687">
              <a:extLst>
                <a:ext uri="{FF2B5EF4-FFF2-40B4-BE49-F238E27FC236}">
                  <a16:creationId xmlns:a16="http://schemas.microsoft.com/office/drawing/2014/main" id="{00AABC44-BC7A-4A3A-801C-A36283B42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27511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6" name="Rectangle 688">
              <a:extLst>
                <a:ext uri="{FF2B5EF4-FFF2-40B4-BE49-F238E27FC236}">
                  <a16:creationId xmlns:a16="http://schemas.microsoft.com/office/drawing/2014/main" id="{23C373CE-94D1-4063-966B-9BE2A3F01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88" y="27416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7" name="Rectangle 689">
              <a:extLst>
                <a:ext uri="{FF2B5EF4-FFF2-40B4-BE49-F238E27FC236}">
                  <a16:creationId xmlns:a16="http://schemas.microsoft.com/office/drawing/2014/main" id="{34231618-CEC3-4BBC-B88D-CFA5BF73D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27416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8" name="Rectangle 690">
              <a:extLst>
                <a:ext uri="{FF2B5EF4-FFF2-40B4-BE49-F238E27FC236}">
                  <a16:creationId xmlns:a16="http://schemas.microsoft.com/office/drawing/2014/main" id="{223CE6AA-C4EB-47C9-8043-79562C5CC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6188" y="27511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9" name="Rectangle 691">
              <a:extLst>
                <a:ext uri="{FF2B5EF4-FFF2-40B4-BE49-F238E27FC236}">
                  <a16:creationId xmlns:a16="http://schemas.microsoft.com/office/drawing/2014/main" id="{9D02EBDC-5F83-4A5A-B254-91DB23B17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5238" y="27511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0" name="Rectangle 692">
              <a:extLst>
                <a:ext uri="{FF2B5EF4-FFF2-40B4-BE49-F238E27FC236}">
                  <a16:creationId xmlns:a16="http://schemas.microsoft.com/office/drawing/2014/main" id="{44F1BAD0-31CA-42BA-B677-FED6491C7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288" y="27416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1" name="Rectangle 693">
              <a:extLst>
                <a:ext uri="{FF2B5EF4-FFF2-40B4-BE49-F238E27FC236}">
                  <a16:creationId xmlns:a16="http://schemas.microsoft.com/office/drawing/2014/main" id="{B3A6BF0B-05E6-4456-97B3-338EF750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27320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2" name="Rectangle 694">
              <a:extLst>
                <a:ext uri="{FF2B5EF4-FFF2-40B4-BE49-F238E27FC236}">
                  <a16:creationId xmlns:a16="http://schemas.microsoft.com/office/drawing/2014/main" id="{51756561-9838-4150-B60A-A73A1D1F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863" y="27225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3" name="Rectangle 695">
              <a:extLst>
                <a:ext uri="{FF2B5EF4-FFF2-40B4-BE49-F238E27FC236}">
                  <a16:creationId xmlns:a16="http://schemas.microsoft.com/office/drawing/2014/main" id="{CF84A073-3C98-4A24-8057-752F76E3D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1913" y="27320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4" name="Rectangle 696">
              <a:extLst>
                <a:ext uri="{FF2B5EF4-FFF2-40B4-BE49-F238E27FC236}">
                  <a16:creationId xmlns:a16="http://schemas.microsoft.com/office/drawing/2014/main" id="{F2366B70-3A9F-4E30-B707-2DE416F1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7320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5" name="Rectangle 697">
              <a:extLst>
                <a:ext uri="{FF2B5EF4-FFF2-40B4-BE49-F238E27FC236}">
                  <a16:creationId xmlns:a16="http://schemas.microsoft.com/office/drawing/2014/main" id="{3D2C8557-7B44-45C0-B9A1-E2C04688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0013" y="27320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6" name="Rectangle 698">
              <a:extLst>
                <a:ext uri="{FF2B5EF4-FFF2-40B4-BE49-F238E27FC236}">
                  <a16:creationId xmlns:a16="http://schemas.microsoft.com/office/drawing/2014/main" id="{E92CD4A1-005E-456E-94E2-AEAD5D8CE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9063" y="27130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7" name="Rectangle 699">
              <a:extLst>
                <a:ext uri="{FF2B5EF4-FFF2-40B4-BE49-F238E27FC236}">
                  <a16:creationId xmlns:a16="http://schemas.microsoft.com/office/drawing/2014/main" id="{569F309F-0013-49B8-8BF7-1926DE8FD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8113" y="27130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8" name="Rectangle 700">
              <a:extLst>
                <a:ext uri="{FF2B5EF4-FFF2-40B4-BE49-F238E27FC236}">
                  <a16:creationId xmlns:a16="http://schemas.microsoft.com/office/drawing/2014/main" id="{E2C2093F-7FDD-41D4-8DDA-71E4476B5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2703513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9" name="Rectangle 701">
              <a:extLst>
                <a:ext uri="{FF2B5EF4-FFF2-40B4-BE49-F238E27FC236}">
                  <a16:creationId xmlns:a16="http://schemas.microsoft.com/office/drawing/2014/main" id="{01B3F192-EA3E-4948-B064-9C295711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88" y="27035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0" name="Rectangle 702">
              <a:extLst>
                <a:ext uri="{FF2B5EF4-FFF2-40B4-BE49-F238E27FC236}">
                  <a16:creationId xmlns:a16="http://schemas.microsoft.com/office/drawing/2014/main" id="{353AF3B0-8D2E-449A-A312-DEA2DACAD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738" y="27035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1" name="Rectangle 703">
              <a:extLst>
                <a:ext uri="{FF2B5EF4-FFF2-40B4-BE49-F238E27FC236}">
                  <a16:creationId xmlns:a16="http://schemas.microsoft.com/office/drawing/2014/main" id="{B361039D-3BF1-48BD-B999-F7BF7E21F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788" y="27035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2" name="Rectangle 704">
              <a:extLst>
                <a:ext uri="{FF2B5EF4-FFF2-40B4-BE49-F238E27FC236}">
                  <a16:creationId xmlns:a16="http://schemas.microsoft.com/office/drawing/2014/main" id="{B40B0759-9DB4-4E0A-99D4-5C1E5B93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838" y="26939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3" name="Rectangle 705">
              <a:extLst>
                <a:ext uri="{FF2B5EF4-FFF2-40B4-BE49-F238E27FC236}">
                  <a16:creationId xmlns:a16="http://schemas.microsoft.com/office/drawing/2014/main" id="{F9D704B2-BC5B-4A35-ABD4-5345EB351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26939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4" name="Rectangle 706">
              <a:extLst>
                <a:ext uri="{FF2B5EF4-FFF2-40B4-BE49-F238E27FC236}">
                  <a16:creationId xmlns:a16="http://schemas.microsoft.com/office/drawing/2014/main" id="{CF2D70DA-CCB0-478B-BE22-7417AD99F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938" y="26749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5" name="Rectangle 707">
              <a:extLst>
                <a:ext uri="{FF2B5EF4-FFF2-40B4-BE49-F238E27FC236}">
                  <a16:creationId xmlns:a16="http://schemas.microsoft.com/office/drawing/2014/main" id="{549FE28D-ED35-4776-B744-CFB5F5440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0988" y="26844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6" name="Rectangle 708">
              <a:extLst>
                <a:ext uri="{FF2B5EF4-FFF2-40B4-BE49-F238E27FC236}">
                  <a16:creationId xmlns:a16="http://schemas.microsoft.com/office/drawing/2014/main" id="{8E417760-E868-4CE9-8D89-43721798E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0038" y="26749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7" name="Rectangle 709">
              <a:extLst>
                <a:ext uri="{FF2B5EF4-FFF2-40B4-BE49-F238E27FC236}">
                  <a16:creationId xmlns:a16="http://schemas.microsoft.com/office/drawing/2014/main" id="{0C25B567-095D-44D4-94DC-9DBD1B85E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9088" y="26749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88" name="Rectangle 710">
              <a:extLst>
                <a:ext uri="{FF2B5EF4-FFF2-40B4-BE49-F238E27FC236}">
                  <a16:creationId xmlns:a16="http://schemas.microsoft.com/office/drawing/2014/main" id="{9B584D77-8782-4F71-A3D9-CC37684A5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8138" y="26558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9" name="Rectangle 712">
              <a:extLst>
                <a:ext uri="{FF2B5EF4-FFF2-40B4-BE49-F238E27FC236}">
                  <a16:creationId xmlns:a16="http://schemas.microsoft.com/office/drawing/2014/main" id="{F48A05EB-BCCE-4ED8-8AD6-20B564DB6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6654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0" name="Rectangle 713">
              <a:extLst>
                <a:ext uri="{FF2B5EF4-FFF2-40B4-BE49-F238E27FC236}">
                  <a16:creationId xmlns:a16="http://schemas.microsoft.com/office/drawing/2014/main" id="{B12B65F8-D9C3-4DCF-A7C1-E323060C0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6238" y="26558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1" name="Rectangle 714">
              <a:extLst>
                <a:ext uri="{FF2B5EF4-FFF2-40B4-BE49-F238E27FC236}">
                  <a16:creationId xmlns:a16="http://schemas.microsoft.com/office/drawing/2014/main" id="{B5773E61-786D-48C1-A82A-4BC2761C5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763" y="26558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2" name="Rectangle 715">
              <a:extLst>
                <a:ext uri="{FF2B5EF4-FFF2-40B4-BE49-F238E27FC236}">
                  <a16:creationId xmlns:a16="http://schemas.microsoft.com/office/drawing/2014/main" id="{13802CD2-F090-4237-A431-24851B09E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4338" y="26368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3" name="Rectangle 716">
              <a:extLst>
                <a:ext uri="{FF2B5EF4-FFF2-40B4-BE49-F238E27FC236}">
                  <a16:creationId xmlns:a16="http://schemas.microsoft.com/office/drawing/2014/main" id="{C513BC86-351C-4F0D-97A2-2F08BD9D1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63" y="26368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4" name="Rectangle 717">
              <a:extLst>
                <a:ext uri="{FF2B5EF4-FFF2-40B4-BE49-F238E27FC236}">
                  <a16:creationId xmlns:a16="http://schemas.microsoft.com/office/drawing/2014/main" id="{AF1FD161-34D3-4162-B053-C080E02C1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2438" y="26273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5" name="Rectangle 718">
              <a:extLst>
                <a:ext uri="{FF2B5EF4-FFF2-40B4-BE49-F238E27FC236}">
                  <a16:creationId xmlns:a16="http://schemas.microsoft.com/office/drawing/2014/main" id="{C75ADAAE-08FD-4690-89DB-ED7251EF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963" y="26082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6" name="Rectangle 719">
              <a:extLst>
                <a:ext uri="{FF2B5EF4-FFF2-40B4-BE49-F238E27FC236}">
                  <a16:creationId xmlns:a16="http://schemas.microsoft.com/office/drawing/2014/main" id="{A0BC4536-E8E0-4CD8-9E22-E294AB544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538" y="26177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7" name="Rectangle 720">
              <a:extLst>
                <a:ext uri="{FF2B5EF4-FFF2-40B4-BE49-F238E27FC236}">
                  <a16:creationId xmlns:a16="http://schemas.microsoft.com/office/drawing/2014/main" id="{5B23B55E-5F13-482C-80B1-E2BC8B716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0063" y="26177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8" name="Rectangle 721">
              <a:extLst>
                <a:ext uri="{FF2B5EF4-FFF2-40B4-BE49-F238E27FC236}">
                  <a16:creationId xmlns:a16="http://schemas.microsoft.com/office/drawing/2014/main" id="{FAC73D59-23AE-431E-896A-31F937CB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9113" y="25987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9" name="Rectangle 722">
              <a:extLst>
                <a:ext uri="{FF2B5EF4-FFF2-40B4-BE49-F238E27FC236}">
                  <a16:creationId xmlns:a16="http://schemas.microsoft.com/office/drawing/2014/main" id="{A1B7BDAA-386A-4CB7-B760-2E9FD6151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8163" y="2579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0" name="Rectangle 723">
              <a:extLst>
                <a:ext uri="{FF2B5EF4-FFF2-40B4-BE49-F238E27FC236}">
                  <a16:creationId xmlns:a16="http://schemas.microsoft.com/office/drawing/2014/main" id="{1F2D52E7-19F2-43E8-8309-3FEE996A7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7213" y="2589213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1" name="Rectangle 724">
              <a:extLst>
                <a:ext uri="{FF2B5EF4-FFF2-40B4-BE49-F238E27FC236}">
                  <a16:creationId xmlns:a16="http://schemas.microsoft.com/office/drawing/2014/main" id="{02E2C80F-9300-44E1-B89B-3829C86D2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263" y="2579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2" name="Rectangle 725">
              <a:extLst>
                <a:ext uri="{FF2B5EF4-FFF2-40B4-BE49-F238E27FC236}">
                  <a16:creationId xmlns:a16="http://schemas.microsoft.com/office/drawing/2014/main" id="{9D988749-FF96-4E70-B930-4BDD0BC88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4838" y="2579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3" name="Rectangle 726">
              <a:extLst>
                <a:ext uri="{FF2B5EF4-FFF2-40B4-BE49-F238E27FC236}">
                  <a16:creationId xmlns:a16="http://schemas.microsoft.com/office/drawing/2014/main" id="{90C69F42-B046-4226-A989-FD41D3310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888" y="25606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4" name="Rectangle 727">
              <a:extLst>
                <a:ext uri="{FF2B5EF4-FFF2-40B4-BE49-F238E27FC236}">
                  <a16:creationId xmlns:a16="http://schemas.microsoft.com/office/drawing/2014/main" id="{BCCB89F3-4DB5-400E-853B-14A557D70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3413" y="25606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5" name="Rectangle 728">
              <a:extLst>
                <a:ext uri="{FF2B5EF4-FFF2-40B4-BE49-F238E27FC236}">
                  <a16:creationId xmlns:a16="http://schemas.microsoft.com/office/drawing/2014/main" id="{7A65590F-8F2D-40CD-B5FC-E516962F8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25511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6" name="Rectangle 729">
              <a:extLst>
                <a:ext uri="{FF2B5EF4-FFF2-40B4-BE49-F238E27FC236}">
                  <a16:creationId xmlns:a16="http://schemas.microsoft.com/office/drawing/2014/main" id="{05C62D26-DE8E-46C9-84C2-4A0901CBD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1038" y="25511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7" name="Rectangle 730">
              <a:extLst>
                <a:ext uri="{FF2B5EF4-FFF2-40B4-BE49-F238E27FC236}">
                  <a16:creationId xmlns:a16="http://schemas.microsoft.com/office/drawing/2014/main" id="{7F9F561C-2BE1-4A0E-A564-A5BA085F8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0088" y="25225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8" name="Rectangle 731">
              <a:extLst>
                <a:ext uri="{FF2B5EF4-FFF2-40B4-BE49-F238E27FC236}">
                  <a16:creationId xmlns:a16="http://schemas.microsoft.com/office/drawing/2014/main" id="{A4F38F75-4B76-4281-A26F-C4992493D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138" y="25225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9" name="Rectangle 732">
              <a:extLst>
                <a:ext uri="{FF2B5EF4-FFF2-40B4-BE49-F238E27FC236}">
                  <a16:creationId xmlns:a16="http://schemas.microsoft.com/office/drawing/2014/main" id="{BCE3C89C-1D84-49BA-BD20-FECAC842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188" y="25130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0" name="Rectangle 733">
              <a:extLst>
                <a:ext uri="{FF2B5EF4-FFF2-40B4-BE49-F238E27FC236}">
                  <a16:creationId xmlns:a16="http://schemas.microsoft.com/office/drawing/2014/main" id="{8DAA161C-F6AC-49AA-BB45-C3D9D2AB7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238" y="24939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1" name="Rectangle 734">
              <a:extLst>
                <a:ext uri="{FF2B5EF4-FFF2-40B4-BE49-F238E27FC236}">
                  <a16:creationId xmlns:a16="http://schemas.microsoft.com/office/drawing/2014/main" id="{5881F629-2E8F-4FF7-B4F2-5067975F9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13" y="2493963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2" name="Rectangle 735">
              <a:extLst>
                <a:ext uri="{FF2B5EF4-FFF2-40B4-BE49-F238E27FC236}">
                  <a16:creationId xmlns:a16="http://schemas.microsoft.com/office/drawing/2014/main" id="{A6B08D4E-14FA-40A4-A54C-A3BEEAC3A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4863" y="24749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3" name="Rectangle 736">
              <a:extLst>
                <a:ext uri="{FF2B5EF4-FFF2-40B4-BE49-F238E27FC236}">
                  <a16:creationId xmlns:a16="http://schemas.microsoft.com/office/drawing/2014/main" id="{86D3B085-1265-41DA-AED3-995D3A629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3913" y="24749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4" name="Rectangle 737">
              <a:extLst>
                <a:ext uri="{FF2B5EF4-FFF2-40B4-BE49-F238E27FC236}">
                  <a16:creationId xmlns:a16="http://schemas.microsoft.com/office/drawing/2014/main" id="{025249B2-1086-43E1-A50C-396894E22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38" y="24749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5" name="Rectangle 738">
              <a:extLst>
                <a:ext uri="{FF2B5EF4-FFF2-40B4-BE49-F238E27FC236}">
                  <a16:creationId xmlns:a16="http://schemas.microsoft.com/office/drawing/2014/main" id="{CD3325C6-0D03-4197-B75F-9A482539A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2488" y="24368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6" name="Rectangle 739">
              <a:extLst>
                <a:ext uri="{FF2B5EF4-FFF2-40B4-BE49-F238E27FC236}">
                  <a16:creationId xmlns:a16="http://schemas.microsoft.com/office/drawing/2014/main" id="{B38A5F7B-7187-40D9-8F4A-0CC223EA9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1538" y="24177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7" name="Rectangle 740">
              <a:extLst>
                <a:ext uri="{FF2B5EF4-FFF2-40B4-BE49-F238E27FC236}">
                  <a16:creationId xmlns:a16="http://schemas.microsoft.com/office/drawing/2014/main" id="{15418A97-F0C8-4829-A6BE-A3656216D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0588" y="24368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8" name="Rectangle 741">
              <a:extLst>
                <a:ext uri="{FF2B5EF4-FFF2-40B4-BE49-F238E27FC236}">
                  <a16:creationId xmlns:a16="http://schemas.microsoft.com/office/drawing/2014/main" id="{5C8E38FF-0590-4720-9EE9-24543F694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9638" y="24368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9" name="Rectangle 742">
              <a:extLst>
                <a:ext uri="{FF2B5EF4-FFF2-40B4-BE49-F238E27FC236}">
                  <a16:creationId xmlns:a16="http://schemas.microsoft.com/office/drawing/2014/main" id="{1ABE83C6-62D6-43D0-9DE3-EE29D43BB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8688" y="24177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0" name="Rectangle 743">
              <a:extLst>
                <a:ext uri="{FF2B5EF4-FFF2-40B4-BE49-F238E27FC236}">
                  <a16:creationId xmlns:a16="http://schemas.microsoft.com/office/drawing/2014/main" id="{06E8C0CC-308D-4DF5-8C0D-22A5C2F7F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263" y="23987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1" name="Rectangle 744">
              <a:extLst>
                <a:ext uri="{FF2B5EF4-FFF2-40B4-BE49-F238E27FC236}">
                  <a16:creationId xmlns:a16="http://schemas.microsoft.com/office/drawing/2014/main" id="{2B85BCFC-2E38-442A-9E49-7B7C2B45E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6313" y="23891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2" name="Rectangle 745">
              <a:extLst>
                <a:ext uri="{FF2B5EF4-FFF2-40B4-BE49-F238E27FC236}">
                  <a16:creationId xmlns:a16="http://schemas.microsoft.com/office/drawing/2014/main" id="{6DFFB0A0-E252-430F-A06F-E0D8ABD6B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5363" y="2379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3" name="Rectangle 746">
              <a:extLst>
                <a:ext uri="{FF2B5EF4-FFF2-40B4-BE49-F238E27FC236}">
                  <a16:creationId xmlns:a16="http://schemas.microsoft.com/office/drawing/2014/main" id="{96BABBA0-2070-4EE4-8523-249774D8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4413" y="2379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" name="Rectangle 747">
              <a:extLst>
                <a:ext uri="{FF2B5EF4-FFF2-40B4-BE49-F238E27FC236}">
                  <a16:creationId xmlns:a16="http://schemas.microsoft.com/office/drawing/2014/main" id="{C1392304-AEBB-446F-B834-496385065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988" y="23987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5" name="Rectangle 748">
              <a:extLst>
                <a:ext uri="{FF2B5EF4-FFF2-40B4-BE49-F238E27FC236}">
                  <a16:creationId xmlns:a16="http://schemas.microsoft.com/office/drawing/2014/main" id="{1CA24173-C68B-4850-92CC-2D96087A1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2038" y="2379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6" name="Rectangle 749">
              <a:extLst>
                <a:ext uri="{FF2B5EF4-FFF2-40B4-BE49-F238E27FC236}">
                  <a16:creationId xmlns:a16="http://schemas.microsoft.com/office/drawing/2014/main" id="{4D0897F2-636F-456D-B5C4-7EF57CC58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88" y="24082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7" name="Rectangle 750">
              <a:extLst>
                <a:ext uri="{FF2B5EF4-FFF2-40B4-BE49-F238E27FC236}">
                  <a16:creationId xmlns:a16="http://schemas.microsoft.com/office/drawing/2014/main" id="{DF131178-C053-48AB-971F-81AD78EAC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138" y="23987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8" name="Rectangle 751">
              <a:extLst>
                <a:ext uri="{FF2B5EF4-FFF2-40B4-BE49-F238E27FC236}">
                  <a16:creationId xmlns:a16="http://schemas.microsoft.com/office/drawing/2014/main" id="{20883EB5-CF87-4DB2-BA10-A2F852495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13" y="24082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9" name="Rectangle 752">
              <a:extLst>
                <a:ext uri="{FF2B5EF4-FFF2-40B4-BE49-F238E27FC236}">
                  <a16:creationId xmlns:a16="http://schemas.microsoft.com/office/drawing/2014/main" id="{47FD3001-9275-408B-9FD3-0506AA9D1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88" y="24463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0" name="Rectangle 753">
              <a:extLst>
                <a:ext uri="{FF2B5EF4-FFF2-40B4-BE49-F238E27FC236}">
                  <a16:creationId xmlns:a16="http://schemas.microsoft.com/office/drawing/2014/main" id="{340F1FD6-EF9E-4987-9110-E7A23E7AE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6338" y="24463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1" name="Rectangle 754">
              <a:extLst>
                <a:ext uri="{FF2B5EF4-FFF2-40B4-BE49-F238E27FC236}">
                  <a16:creationId xmlns:a16="http://schemas.microsoft.com/office/drawing/2014/main" id="{CCC186EB-45E9-468C-8096-CFAF58748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24749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2" name="Rectangle 755">
              <a:extLst>
                <a:ext uri="{FF2B5EF4-FFF2-40B4-BE49-F238E27FC236}">
                  <a16:creationId xmlns:a16="http://schemas.microsoft.com/office/drawing/2014/main" id="{64747D79-DF60-4223-97A3-9D16F7A38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4438" y="24939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3" name="Rectangle 756">
              <a:extLst>
                <a:ext uri="{FF2B5EF4-FFF2-40B4-BE49-F238E27FC236}">
                  <a16:creationId xmlns:a16="http://schemas.microsoft.com/office/drawing/2014/main" id="{BC7E3E76-1758-4FC9-AC9C-545CCE2F9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3" y="2503488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4" name="Rectangle 757">
              <a:extLst>
                <a:ext uri="{FF2B5EF4-FFF2-40B4-BE49-F238E27FC236}">
                  <a16:creationId xmlns:a16="http://schemas.microsoft.com/office/drawing/2014/main" id="{C8BE93D6-491F-48F4-86BA-21AE6777E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063" y="25320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5" name="Rectangle 758">
              <a:extLst>
                <a:ext uri="{FF2B5EF4-FFF2-40B4-BE49-F238E27FC236}">
                  <a16:creationId xmlns:a16="http://schemas.microsoft.com/office/drawing/2014/main" id="{3521ADB6-895B-4534-9921-AFE31C391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3" y="25320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6" name="Rectangle 759">
              <a:extLst>
                <a:ext uri="{FF2B5EF4-FFF2-40B4-BE49-F238E27FC236}">
                  <a16:creationId xmlns:a16="http://schemas.microsoft.com/office/drawing/2014/main" id="{74D9E020-7A5A-4CAF-803B-9F773D67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25701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7" name="Rectangle 760">
              <a:extLst>
                <a:ext uri="{FF2B5EF4-FFF2-40B4-BE49-F238E27FC236}">
                  <a16:creationId xmlns:a16="http://schemas.microsoft.com/office/drawing/2014/main" id="{DBFD885C-3B3A-43D7-984E-FB229E026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213" y="26177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8" name="Rectangle 761">
              <a:extLst>
                <a:ext uri="{FF2B5EF4-FFF2-40B4-BE49-F238E27FC236}">
                  <a16:creationId xmlns:a16="http://schemas.microsoft.com/office/drawing/2014/main" id="{5FA53673-6C4B-4227-885E-052E7C5EC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7788" y="26749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9" name="Rectangle 762">
              <a:extLst>
                <a:ext uri="{FF2B5EF4-FFF2-40B4-BE49-F238E27FC236}">
                  <a16:creationId xmlns:a16="http://schemas.microsoft.com/office/drawing/2014/main" id="{7D3E21C1-E4B7-4C3F-BCE6-66856C68E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838" y="27511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0" name="Rectangle 763">
              <a:extLst>
                <a:ext uri="{FF2B5EF4-FFF2-40B4-BE49-F238E27FC236}">
                  <a16:creationId xmlns:a16="http://schemas.microsoft.com/office/drawing/2014/main" id="{17307069-CE4E-462D-8CC4-AE9D2EDB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5888" y="27987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1" name="Rectangle 764">
              <a:extLst>
                <a:ext uri="{FF2B5EF4-FFF2-40B4-BE49-F238E27FC236}">
                  <a16:creationId xmlns:a16="http://schemas.microsoft.com/office/drawing/2014/main" id="{5A49F7C2-5319-4EF1-B5BA-5C98AF1D4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463" y="2874963"/>
              <a:ext cx="1905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2" name="Rectangle 765">
              <a:extLst>
                <a:ext uri="{FF2B5EF4-FFF2-40B4-BE49-F238E27FC236}">
                  <a16:creationId xmlns:a16="http://schemas.microsoft.com/office/drawing/2014/main" id="{658610C9-E643-40C5-9BAB-54CF47EC8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3513" y="29702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3" name="Rectangle 766">
              <a:extLst>
                <a:ext uri="{FF2B5EF4-FFF2-40B4-BE49-F238E27FC236}">
                  <a16:creationId xmlns:a16="http://schemas.microsoft.com/office/drawing/2014/main" id="{B4A8E117-B5D2-4AF8-8741-A6D0D949C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2563" y="30368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4" name="Rectangle 767">
              <a:extLst>
                <a:ext uri="{FF2B5EF4-FFF2-40B4-BE49-F238E27FC236}">
                  <a16:creationId xmlns:a16="http://schemas.microsoft.com/office/drawing/2014/main" id="{ED8FA8A3-0333-4F0D-A946-943E09C0C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613" y="3141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" name="Rectangle 768">
              <a:extLst>
                <a:ext uri="{FF2B5EF4-FFF2-40B4-BE49-F238E27FC236}">
                  <a16:creationId xmlns:a16="http://schemas.microsoft.com/office/drawing/2014/main" id="{BCBE8946-7F4C-4B75-AD85-C3C6715AA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663" y="32940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6" name="Rectangle 769">
              <a:extLst>
                <a:ext uri="{FF2B5EF4-FFF2-40B4-BE49-F238E27FC236}">
                  <a16:creationId xmlns:a16="http://schemas.microsoft.com/office/drawing/2014/main" id="{508F2BC2-079E-4798-A166-565B54C8F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34559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7" name="Rectangle 770">
              <a:extLst>
                <a:ext uri="{FF2B5EF4-FFF2-40B4-BE49-F238E27FC236}">
                  <a16:creationId xmlns:a16="http://schemas.microsoft.com/office/drawing/2014/main" id="{F853CAC5-78FB-44DE-AFE8-823C97C07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8288" y="36083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8" name="Rectangle 771">
              <a:extLst>
                <a:ext uri="{FF2B5EF4-FFF2-40B4-BE49-F238E27FC236}">
                  <a16:creationId xmlns:a16="http://schemas.microsoft.com/office/drawing/2014/main" id="{619C4261-54F2-4960-8BD7-6472A06F1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7338" y="37607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9" name="Rectangle 772">
              <a:extLst>
                <a:ext uri="{FF2B5EF4-FFF2-40B4-BE49-F238E27FC236}">
                  <a16:creationId xmlns:a16="http://schemas.microsoft.com/office/drawing/2014/main" id="{26C11A60-1C3D-4CD2-8D03-D41BDBFE8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6388" y="39131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0" name="Rectangle 773">
              <a:extLst>
                <a:ext uri="{FF2B5EF4-FFF2-40B4-BE49-F238E27FC236}">
                  <a16:creationId xmlns:a16="http://schemas.microsoft.com/office/drawing/2014/main" id="{C2F715B1-31CC-4746-906A-2511C3CB3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5438" y="40655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1" name="Rectangle 774">
              <a:extLst>
                <a:ext uri="{FF2B5EF4-FFF2-40B4-BE49-F238E27FC236}">
                  <a16:creationId xmlns:a16="http://schemas.microsoft.com/office/drawing/2014/main" id="{E1976070-21FE-471D-A7D5-54097AC7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013" y="41798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2" name="Rectangle 775">
              <a:extLst>
                <a:ext uri="{FF2B5EF4-FFF2-40B4-BE49-F238E27FC236}">
                  <a16:creationId xmlns:a16="http://schemas.microsoft.com/office/drawing/2014/main" id="{804ECA6D-ECFE-4585-AE9D-D3858A4CB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3063" y="42846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3" name="Rectangle 776">
              <a:extLst>
                <a:ext uri="{FF2B5EF4-FFF2-40B4-BE49-F238E27FC236}">
                  <a16:creationId xmlns:a16="http://schemas.microsoft.com/office/drawing/2014/main" id="{892A3798-CA1B-4F48-8334-3F79C809C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1638" y="43322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4" name="Rectangle 777">
              <a:extLst>
                <a:ext uri="{FF2B5EF4-FFF2-40B4-BE49-F238E27FC236}">
                  <a16:creationId xmlns:a16="http://schemas.microsoft.com/office/drawing/2014/main" id="{7F2608A0-679B-4D11-9C5C-41743A4BE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688" y="43894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5" name="Rectangle 778">
              <a:extLst>
                <a:ext uri="{FF2B5EF4-FFF2-40B4-BE49-F238E27FC236}">
                  <a16:creationId xmlns:a16="http://schemas.microsoft.com/office/drawing/2014/main" id="{D0C0EE79-7EC5-4384-A10C-4DB55EE61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44370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6" name="Rectangle 779">
              <a:extLst>
                <a:ext uri="{FF2B5EF4-FFF2-40B4-BE49-F238E27FC236}">
                  <a16:creationId xmlns:a16="http://schemas.microsoft.com/office/drawing/2014/main" id="{4412CF0C-3B4A-4F4C-A3FF-661B7273B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7838" y="44561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7" name="Rectangle 780">
              <a:extLst>
                <a:ext uri="{FF2B5EF4-FFF2-40B4-BE49-F238E27FC236}">
                  <a16:creationId xmlns:a16="http://schemas.microsoft.com/office/drawing/2014/main" id="{1C3B2B7E-1B85-42E0-A0DF-8188C4461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888" y="44561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8" name="Rectangle 781">
              <a:extLst>
                <a:ext uri="{FF2B5EF4-FFF2-40B4-BE49-F238E27FC236}">
                  <a16:creationId xmlns:a16="http://schemas.microsoft.com/office/drawing/2014/main" id="{E91D1B4D-0395-4D2F-9820-651F6EA35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5463" y="4484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9" name="Rectangle 782">
              <a:extLst>
                <a:ext uri="{FF2B5EF4-FFF2-40B4-BE49-F238E27FC236}">
                  <a16:creationId xmlns:a16="http://schemas.microsoft.com/office/drawing/2014/main" id="{5BC39367-B6C4-42C7-80DB-9AA3BAB3D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4038" y="44751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0" name="Rectangle 783">
              <a:extLst>
                <a:ext uri="{FF2B5EF4-FFF2-40B4-BE49-F238E27FC236}">
                  <a16:creationId xmlns:a16="http://schemas.microsoft.com/office/drawing/2014/main" id="{E2AB2550-9710-4909-8159-332F7D10D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2613" y="44942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1" name="Rectangle 784">
              <a:extLst>
                <a:ext uri="{FF2B5EF4-FFF2-40B4-BE49-F238E27FC236}">
                  <a16:creationId xmlns:a16="http://schemas.microsoft.com/office/drawing/2014/main" id="{2F1FA874-5C40-418F-8C91-92C353063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1663" y="45037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2" name="Rectangle 785">
              <a:extLst>
                <a:ext uri="{FF2B5EF4-FFF2-40B4-BE49-F238E27FC236}">
                  <a16:creationId xmlns:a16="http://schemas.microsoft.com/office/drawing/2014/main" id="{339EA4E4-1737-4F0D-BEB0-5D12F9D95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448468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3" name="Rectangle 786">
              <a:extLst>
                <a:ext uri="{FF2B5EF4-FFF2-40B4-BE49-F238E27FC236}">
                  <a16:creationId xmlns:a16="http://schemas.microsoft.com/office/drawing/2014/main" id="{5595CDD8-C399-45CC-805E-13C852EA1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288" y="45132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4" name="Rectangle 787">
              <a:extLst>
                <a:ext uri="{FF2B5EF4-FFF2-40B4-BE49-F238E27FC236}">
                  <a16:creationId xmlns:a16="http://schemas.microsoft.com/office/drawing/2014/main" id="{3AD1C125-6CA9-478A-A229-629DDD0F8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8338" y="45037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5" name="Rectangle 788">
              <a:extLst>
                <a:ext uri="{FF2B5EF4-FFF2-40B4-BE49-F238E27FC236}">
                  <a16:creationId xmlns:a16="http://schemas.microsoft.com/office/drawing/2014/main" id="{E6587BC9-0471-451E-9730-17DB00DFA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6913" y="45132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6" name="Rectangle 789">
              <a:extLst>
                <a:ext uri="{FF2B5EF4-FFF2-40B4-BE49-F238E27FC236}">
                  <a16:creationId xmlns:a16="http://schemas.microsoft.com/office/drawing/2014/main" id="{B7265FB7-0474-4241-B994-DB83E5FFF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5488" y="44942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7" name="Rectangle 790">
              <a:extLst>
                <a:ext uri="{FF2B5EF4-FFF2-40B4-BE49-F238E27FC236}">
                  <a16:creationId xmlns:a16="http://schemas.microsoft.com/office/drawing/2014/main" id="{BCB85AD0-D862-4698-9976-6DAEEEA2A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4538" y="45037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8" name="Rectangle 791">
              <a:extLst>
                <a:ext uri="{FF2B5EF4-FFF2-40B4-BE49-F238E27FC236}">
                  <a16:creationId xmlns:a16="http://schemas.microsoft.com/office/drawing/2014/main" id="{C173DCA6-B88F-437C-A5BE-A2AE3625E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3588" y="45037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9" name="Rectangle 792">
              <a:extLst>
                <a:ext uri="{FF2B5EF4-FFF2-40B4-BE49-F238E27FC236}">
                  <a16:creationId xmlns:a16="http://schemas.microsoft.com/office/drawing/2014/main" id="{08B04F48-24F4-44E3-9C67-B4A4ED44A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451326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0" name="Rectangle 793">
              <a:extLst>
                <a:ext uri="{FF2B5EF4-FFF2-40B4-BE49-F238E27FC236}">
                  <a16:creationId xmlns:a16="http://schemas.microsoft.com/office/drawing/2014/main" id="{C3EA7D94-3D3F-43A8-BCE4-E41A8DBC5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1213" y="45037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1" name="Rectangle 794">
              <a:extLst>
                <a:ext uri="{FF2B5EF4-FFF2-40B4-BE49-F238E27FC236}">
                  <a16:creationId xmlns:a16="http://schemas.microsoft.com/office/drawing/2014/main" id="{B3B90F91-AA95-483D-8EEF-B72D743C8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738" y="4503738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2" name="Rectangle 795">
              <a:extLst>
                <a:ext uri="{FF2B5EF4-FFF2-40B4-BE49-F238E27FC236}">
                  <a16:creationId xmlns:a16="http://schemas.microsoft.com/office/drawing/2014/main" id="{D287CE91-959C-4A91-BEFD-EAA071E1F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738" y="4494213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3" name="Freeform 796">
              <a:extLst>
                <a:ext uri="{FF2B5EF4-FFF2-40B4-BE49-F238E27FC236}">
                  <a16:creationId xmlns:a16="http://schemas.microsoft.com/office/drawing/2014/main" id="{C9ED5C6B-2645-4539-84BA-31CA2F904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2370138"/>
              <a:ext cx="3181350" cy="2171700"/>
            </a:xfrm>
            <a:custGeom>
              <a:avLst/>
              <a:gdLst>
                <a:gd name="T0" fmla="*/ 1986 w 2004"/>
                <a:gd name="T1" fmla="*/ 1362 h 1368"/>
                <a:gd name="T2" fmla="*/ 1956 w 2004"/>
                <a:gd name="T3" fmla="*/ 1362 h 1368"/>
                <a:gd name="T4" fmla="*/ 1920 w 2004"/>
                <a:gd name="T5" fmla="*/ 1362 h 1368"/>
                <a:gd name="T6" fmla="*/ 1890 w 2004"/>
                <a:gd name="T7" fmla="*/ 1356 h 1368"/>
                <a:gd name="T8" fmla="*/ 1854 w 2004"/>
                <a:gd name="T9" fmla="*/ 1356 h 1368"/>
                <a:gd name="T10" fmla="*/ 1818 w 2004"/>
                <a:gd name="T11" fmla="*/ 1368 h 1368"/>
                <a:gd name="T12" fmla="*/ 1788 w 2004"/>
                <a:gd name="T13" fmla="*/ 1350 h 1368"/>
                <a:gd name="T14" fmla="*/ 1752 w 2004"/>
                <a:gd name="T15" fmla="*/ 1332 h 1368"/>
                <a:gd name="T16" fmla="*/ 1716 w 2004"/>
                <a:gd name="T17" fmla="*/ 1272 h 1368"/>
                <a:gd name="T18" fmla="*/ 1686 w 2004"/>
                <a:gd name="T19" fmla="*/ 1170 h 1368"/>
                <a:gd name="T20" fmla="*/ 1650 w 2004"/>
                <a:gd name="T21" fmla="*/ 1014 h 1368"/>
                <a:gd name="T22" fmla="*/ 1608 w 2004"/>
                <a:gd name="T23" fmla="*/ 840 h 1368"/>
                <a:gd name="T24" fmla="*/ 1578 w 2004"/>
                <a:gd name="T25" fmla="*/ 750 h 1368"/>
                <a:gd name="T26" fmla="*/ 1542 w 2004"/>
                <a:gd name="T27" fmla="*/ 690 h 1368"/>
                <a:gd name="T28" fmla="*/ 1500 w 2004"/>
                <a:gd name="T29" fmla="*/ 630 h 1368"/>
                <a:gd name="T30" fmla="*/ 1464 w 2004"/>
                <a:gd name="T31" fmla="*/ 588 h 1368"/>
                <a:gd name="T32" fmla="*/ 1428 w 2004"/>
                <a:gd name="T33" fmla="*/ 540 h 1368"/>
                <a:gd name="T34" fmla="*/ 1392 w 2004"/>
                <a:gd name="T35" fmla="*/ 492 h 1368"/>
                <a:gd name="T36" fmla="*/ 1356 w 2004"/>
                <a:gd name="T37" fmla="*/ 444 h 1368"/>
                <a:gd name="T38" fmla="*/ 1320 w 2004"/>
                <a:gd name="T39" fmla="*/ 384 h 1368"/>
                <a:gd name="T40" fmla="*/ 1278 w 2004"/>
                <a:gd name="T41" fmla="*/ 312 h 1368"/>
                <a:gd name="T42" fmla="*/ 1242 w 2004"/>
                <a:gd name="T43" fmla="*/ 126 h 1368"/>
                <a:gd name="T44" fmla="*/ 1206 w 2004"/>
                <a:gd name="T45" fmla="*/ 24 h 1368"/>
                <a:gd name="T46" fmla="*/ 1176 w 2004"/>
                <a:gd name="T47" fmla="*/ 0 h 1368"/>
                <a:gd name="T48" fmla="*/ 1140 w 2004"/>
                <a:gd name="T49" fmla="*/ 12 h 1368"/>
                <a:gd name="T50" fmla="*/ 1104 w 2004"/>
                <a:gd name="T51" fmla="*/ 18 h 1368"/>
                <a:gd name="T52" fmla="*/ 1062 w 2004"/>
                <a:gd name="T53" fmla="*/ 36 h 1368"/>
                <a:gd name="T54" fmla="*/ 1026 w 2004"/>
                <a:gd name="T55" fmla="*/ 54 h 1368"/>
                <a:gd name="T56" fmla="*/ 990 w 2004"/>
                <a:gd name="T57" fmla="*/ 72 h 1368"/>
                <a:gd name="T58" fmla="*/ 948 w 2004"/>
                <a:gd name="T59" fmla="*/ 90 h 1368"/>
                <a:gd name="T60" fmla="*/ 912 w 2004"/>
                <a:gd name="T61" fmla="*/ 114 h 1368"/>
                <a:gd name="T62" fmla="*/ 876 w 2004"/>
                <a:gd name="T63" fmla="*/ 132 h 1368"/>
                <a:gd name="T64" fmla="*/ 840 w 2004"/>
                <a:gd name="T65" fmla="*/ 150 h 1368"/>
                <a:gd name="T66" fmla="*/ 798 w 2004"/>
                <a:gd name="T67" fmla="*/ 156 h 1368"/>
                <a:gd name="T68" fmla="*/ 768 w 2004"/>
                <a:gd name="T69" fmla="*/ 186 h 1368"/>
                <a:gd name="T70" fmla="*/ 732 w 2004"/>
                <a:gd name="T71" fmla="*/ 198 h 1368"/>
                <a:gd name="T72" fmla="*/ 696 w 2004"/>
                <a:gd name="T73" fmla="*/ 210 h 1368"/>
                <a:gd name="T74" fmla="*/ 660 w 2004"/>
                <a:gd name="T75" fmla="*/ 228 h 1368"/>
                <a:gd name="T76" fmla="*/ 624 w 2004"/>
                <a:gd name="T77" fmla="*/ 252 h 1368"/>
                <a:gd name="T78" fmla="*/ 588 w 2004"/>
                <a:gd name="T79" fmla="*/ 264 h 1368"/>
                <a:gd name="T80" fmla="*/ 558 w 2004"/>
                <a:gd name="T81" fmla="*/ 288 h 1368"/>
                <a:gd name="T82" fmla="*/ 528 w 2004"/>
                <a:gd name="T83" fmla="*/ 288 h 1368"/>
                <a:gd name="T84" fmla="*/ 498 w 2004"/>
                <a:gd name="T85" fmla="*/ 312 h 1368"/>
                <a:gd name="T86" fmla="*/ 468 w 2004"/>
                <a:gd name="T87" fmla="*/ 330 h 1368"/>
                <a:gd name="T88" fmla="*/ 432 w 2004"/>
                <a:gd name="T89" fmla="*/ 336 h 1368"/>
                <a:gd name="T90" fmla="*/ 402 w 2004"/>
                <a:gd name="T91" fmla="*/ 360 h 1368"/>
                <a:gd name="T92" fmla="*/ 372 w 2004"/>
                <a:gd name="T93" fmla="*/ 366 h 1368"/>
                <a:gd name="T94" fmla="*/ 342 w 2004"/>
                <a:gd name="T95" fmla="*/ 378 h 1368"/>
                <a:gd name="T96" fmla="*/ 312 w 2004"/>
                <a:gd name="T97" fmla="*/ 390 h 1368"/>
                <a:gd name="T98" fmla="*/ 282 w 2004"/>
                <a:gd name="T99" fmla="*/ 408 h 1368"/>
                <a:gd name="T100" fmla="*/ 258 w 2004"/>
                <a:gd name="T101" fmla="*/ 414 h 1368"/>
                <a:gd name="T102" fmla="*/ 228 w 2004"/>
                <a:gd name="T103" fmla="*/ 432 h 1368"/>
                <a:gd name="T104" fmla="*/ 204 w 2004"/>
                <a:gd name="T105" fmla="*/ 438 h 1368"/>
                <a:gd name="T106" fmla="*/ 174 w 2004"/>
                <a:gd name="T107" fmla="*/ 438 h 1368"/>
                <a:gd name="T108" fmla="*/ 150 w 2004"/>
                <a:gd name="T109" fmla="*/ 450 h 1368"/>
                <a:gd name="T110" fmla="*/ 126 w 2004"/>
                <a:gd name="T111" fmla="*/ 462 h 1368"/>
                <a:gd name="T112" fmla="*/ 102 w 2004"/>
                <a:gd name="T113" fmla="*/ 468 h 1368"/>
                <a:gd name="T114" fmla="*/ 78 w 2004"/>
                <a:gd name="T115" fmla="*/ 480 h 1368"/>
                <a:gd name="T116" fmla="*/ 60 w 2004"/>
                <a:gd name="T117" fmla="*/ 480 h 1368"/>
                <a:gd name="T118" fmla="*/ 42 w 2004"/>
                <a:gd name="T119" fmla="*/ 486 h 1368"/>
                <a:gd name="T120" fmla="*/ 24 w 2004"/>
                <a:gd name="T121" fmla="*/ 498 h 1368"/>
                <a:gd name="T122" fmla="*/ 0 w 2004"/>
                <a:gd name="T123" fmla="*/ 50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4" h="1368">
                  <a:moveTo>
                    <a:pt x="2004" y="1350"/>
                  </a:moveTo>
                  <a:lnTo>
                    <a:pt x="1998" y="1356"/>
                  </a:lnTo>
                  <a:lnTo>
                    <a:pt x="1986" y="1362"/>
                  </a:lnTo>
                  <a:lnTo>
                    <a:pt x="1980" y="1368"/>
                  </a:lnTo>
                  <a:lnTo>
                    <a:pt x="1968" y="1362"/>
                  </a:lnTo>
                  <a:lnTo>
                    <a:pt x="1956" y="1362"/>
                  </a:lnTo>
                  <a:lnTo>
                    <a:pt x="1944" y="1350"/>
                  </a:lnTo>
                  <a:lnTo>
                    <a:pt x="1932" y="1356"/>
                  </a:lnTo>
                  <a:lnTo>
                    <a:pt x="1920" y="1362"/>
                  </a:lnTo>
                  <a:lnTo>
                    <a:pt x="1908" y="1356"/>
                  </a:lnTo>
                  <a:lnTo>
                    <a:pt x="1902" y="1350"/>
                  </a:lnTo>
                  <a:lnTo>
                    <a:pt x="1890" y="1356"/>
                  </a:lnTo>
                  <a:lnTo>
                    <a:pt x="1878" y="1350"/>
                  </a:lnTo>
                  <a:lnTo>
                    <a:pt x="1866" y="1356"/>
                  </a:lnTo>
                  <a:lnTo>
                    <a:pt x="1854" y="1356"/>
                  </a:lnTo>
                  <a:lnTo>
                    <a:pt x="1842" y="1356"/>
                  </a:lnTo>
                  <a:lnTo>
                    <a:pt x="1830" y="1350"/>
                  </a:lnTo>
                  <a:lnTo>
                    <a:pt x="1818" y="1368"/>
                  </a:lnTo>
                  <a:lnTo>
                    <a:pt x="1812" y="1350"/>
                  </a:lnTo>
                  <a:lnTo>
                    <a:pt x="1800" y="1350"/>
                  </a:lnTo>
                  <a:lnTo>
                    <a:pt x="1788" y="1350"/>
                  </a:lnTo>
                  <a:lnTo>
                    <a:pt x="1776" y="1344"/>
                  </a:lnTo>
                  <a:lnTo>
                    <a:pt x="1764" y="1332"/>
                  </a:lnTo>
                  <a:lnTo>
                    <a:pt x="1752" y="1332"/>
                  </a:lnTo>
                  <a:lnTo>
                    <a:pt x="1740" y="1314"/>
                  </a:lnTo>
                  <a:lnTo>
                    <a:pt x="1728" y="1302"/>
                  </a:lnTo>
                  <a:lnTo>
                    <a:pt x="1716" y="1272"/>
                  </a:lnTo>
                  <a:lnTo>
                    <a:pt x="1704" y="1248"/>
                  </a:lnTo>
                  <a:lnTo>
                    <a:pt x="1692" y="1206"/>
                  </a:lnTo>
                  <a:lnTo>
                    <a:pt x="1686" y="1170"/>
                  </a:lnTo>
                  <a:lnTo>
                    <a:pt x="1674" y="1134"/>
                  </a:lnTo>
                  <a:lnTo>
                    <a:pt x="1662" y="1080"/>
                  </a:lnTo>
                  <a:lnTo>
                    <a:pt x="1650" y="1014"/>
                  </a:lnTo>
                  <a:lnTo>
                    <a:pt x="1638" y="954"/>
                  </a:lnTo>
                  <a:lnTo>
                    <a:pt x="1620" y="894"/>
                  </a:lnTo>
                  <a:lnTo>
                    <a:pt x="1608" y="840"/>
                  </a:lnTo>
                  <a:lnTo>
                    <a:pt x="1602" y="816"/>
                  </a:lnTo>
                  <a:lnTo>
                    <a:pt x="1590" y="780"/>
                  </a:lnTo>
                  <a:lnTo>
                    <a:pt x="1578" y="750"/>
                  </a:lnTo>
                  <a:lnTo>
                    <a:pt x="1566" y="732"/>
                  </a:lnTo>
                  <a:lnTo>
                    <a:pt x="1554" y="714"/>
                  </a:lnTo>
                  <a:lnTo>
                    <a:pt x="1542" y="690"/>
                  </a:lnTo>
                  <a:lnTo>
                    <a:pt x="1530" y="672"/>
                  </a:lnTo>
                  <a:lnTo>
                    <a:pt x="1512" y="660"/>
                  </a:lnTo>
                  <a:lnTo>
                    <a:pt x="1500" y="630"/>
                  </a:lnTo>
                  <a:lnTo>
                    <a:pt x="1488" y="618"/>
                  </a:lnTo>
                  <a:lnTo>
                    <a:pt x="1476" y="600"/>
                  </a:lnTo>
                  <a:lnTo>
                    <a:pt x="1464" y="588"/>
                  </a:lnTo>
                  <a:lnTo>
                    <a:pt x="1452" y="576"/>
                  </a:lnTo>
                  <a:lnTo>
                    <a:pt x="1440" y="558"/>
                  </a:lnTo>
                  <a:lnTo>
                    <a:pt x="1428" y="540"/>
                  </a:lnTo>
                  <a:lnTo>
                    <a:pt x="1416" y="534"/>
                  </a:lnTo>
                  <a:lnTo>
                    <a:pt x="1404" y="516"/>
                  </a:lnTo>
                  <a:lnTo>
                    <a:pt x="1392" y="492"/>
                  </a:lnTo>
                  <a:lnTo>
                    <a:pt x="1380" y="480"/>
                  </a:lnTo>
                  <a:lnTo>
                    <a:pt x="1368" y="468"/>
                  </a:lnTo>
                  <a:lnTo>
                    <a:pt x="1356" y="444"/>
                  </a:lnTo>
                  <a:lnTo>
                    <a:pt x="1344" y="438"/>
                  </a:lnTo>
                  <a:lnTo>
                    <a:pt x="1332" y="426"/>
                  </a:lnTo>
                  <a:lnTo>
                    <a:pt x="1320" y="384"/>
                  </a:lnTo>
                  <a:lnTo>
                    <a:pt x="1308" y="372"/>
                  </a:lnTo>
                  <a:lnTo>
                    <a:pt x="1296" y="348"/>
                  </a:lnTo>
                  <a:lnTo>
                    <a:pt x="1278" y="312"/>
                  </a:lnTo>
                  <a:lnTo>
                    <a:pt x="1266" y="246"/>
                  </a:lnTo>
                  <a:lnTo>
                    <a:pt x="1254" y="186"/>
                  </a:lnTo>
                  <a:lnTo>
                    <a:pt x="1242" y="126"/>
                  </a:lnTo>
                  <a:lnTo>
                    <a:pt x="1230" y="72"/>
                  </a:lnTo>
                  <a:lnTo>
                    <a:pt x="1218" y="30"/>
                  </a:lnTo>
                  <a:lnTo>
                    <a:pt x="1206" y="24"/>
                  </a:lnTo>
                  <a:lnTo>
                    <a:pt x="1194" y="12"/>
                  </a:lnTo>
                  <a:lnTo>
                    <a:pt x="1188" y="0"/>
                  </a:lnTo>
                  <a:lnTo>
                    <a:pt x="1176" y="0"/>
                  </a:lnTo>
                  <a:lnTo>
                    <a:pt x="1164" y="0"/>
                  </a:lnTo>
                  <a:lnTo>
                    <a:pt x="1152" y="6"/>
                  </a:lnTo>
                  <a:lnTo>
                    <a:pt x="1140" y="12"/>
                  </a:lnTo>
                  <a:lnTo>
                    <a:pt x="1128" y="18"/>
                  </a:lnTo>
                  <a:lnTo>
                    <a:pt x="1116" y="12"/>
                  </a:lnTo>
                  <a:lnTo>
                    <a:pt x="1104" y="18"/>
                  </a:lnTo>
                  <a:lnTo>
                    <a:pt x="1092" y="18"/>
                  </a:lnTo>
                  <a:lnTo>
                    <a:pt x="1074" y="36"/>
                  </a:lnTo>
                  <a:lnTo>
                    <a:pt x="1062" y="36"/>
                  </a:lnTo>
                  <a:lnTo>
                    <a:pt x="1050" y="54"/>
                  </a:lnTo>
                  <a:lnTo>
                    <a:pt x="1038" y="54"/>
                  </a:lnTo>
                  <a:lnTo>
                    <a:pt x="1026" y="54"/>
                  </a:lnTo>
                  <a:lnTo>
                    <a:pt x="1008" y="72"/>
                  </a:lnTo>
                  <a:lnTo>
                    <a:pt x="1002" y="66"/>
                  </a:lnTo>
                  <a:lnTo>
                    <a:pt x="990" y="72"/>
                  </a:lnTo>
                  <a:lnTo>
                    <a:pt x="978" y="84"/>
                  </a:lnTo>
                  <a:lnTo>
                    <a:pt x="960" y="84"/>
                  </a:lnTo>
                  <a:lnTo>
                    <a:pt x="948" y="90"/>
                  </a:lnTo>
                  <a:lnTo>
                    <a:pt x="936" y="96"/>
                  </a:lnTo>
                  <a:lnTo>
                    <a:pt x="924" y="102"/>
                  </a:lnTo>
                  <a:lnTo>
                    <a:pt x="912" y="114"/>
                  </a:lnTo>
                  <a:lnTo>
                    <a:pt x="906" y="114"/>
                  </a:lnTo>
                  <a:lnTo>
                    <a:pt x="894" y="126"/>
                  </a:lnTo>
                  <a:lnTo>
                    <a:pt x="876" y="132"/>
                  </a:lnTo>
                  <a:lnTo>
                    <a:pt x="864" y="132"/>
                  </a:lnTo>
                  <a:lnTo>
                    <a:pt x="852" y="138"/>
                  </a:lnTo>
                  <a:lnTo>
                    <a:pt x="840" y="150"/>
                  </a:lnTo>
                  <a:lnTo>
                    <a:pt x="828" y="156"/>
                  </a:lnTo>
                  <a:lnTo>
                    <a:pt x="810" y="156"/>
                  </a:lnTo>
                  <a:lnTo>
                    <a:pt x="798" y="156"/>
                  </a:lnTo>
                  <a:lnTo>
                    <a:pt x="786" y="174"/>
                  </a:lnTo>
                  <a:lnTo>
                    <a:pt x="780" y="180"/>
                  </a:lnTo>
                  <a:lnTo>
                    <a:pt x="768" y="186"/>
                  </a:lnTo>
                  <a:lnTo>
                    <a:pt x="756" y="198"/>
                  </a:lnTo>
                  <a:lnTo>
                    <a:pt x="744" y="192"/>
                  </a:lnTo>
                  <a:lnTo>
                    <a:pt x="732" y="198"/>
                  </a:lnTo>
                  <a:lnTo>
                    <a:pt x="720" y="204"/>
                  </a:lnTo>
                  <a:lnTo>
                    <a:pt x="708" y="204"/>
                  </a:lnTo>
                  <a:lnTo>
                    <a:pt x="696" y="210"/>
                  </a:lnTo>
                  <a:lnTo>
                    <a:pt x="684" y="222"/>
                  </a:lnTo>
                  <a:lnTo>
                    <a:pt x="672" y="234"/>
                  </a:lnTo>
                  <a:lnTo>
                    <a:pt x="660" y="228"/>
                  </a:lnTo>
                  <a:lnTo>
                    <a:pt x="648" y="240"/>
                  </a:lnTo>
                  <a:lnTo>
                    <a:pt x="636" y="252"/>
                  </a:lnTo>
                  <a:lnTo>
                    <a:pt x="624" y="252"/>
                  </a:lnTo>
                  <a:lnTo>
                    <a:pt x="612" y="252"/>
                  </a:lnTo>
                  <a:lnTo>
                    <a:pt x="600" y="264"/>
                  </a:lnTo>
                  <a:lnTo>
                    <a:pt x="588" y="264"/>
                  </a:lnTo>
                  <a:lnTo>
                    <a:pt x="582" y="270"/>
                  </a:lnTo>
                  <a:lnTo>
                    <a:pt x="570" y="276"/>
                  </a:lnTo>
                  <a:lnTo>
                    <a:pt x="558" y="288"/>
                  </a:lnTo>
                  <a:lnTo>
                    <a:pt x="546" y="282"/>
                  </a:lnTo>
                  <a:lnTo>
                    <a:pt x="540" y="294"/>
                  </a:lnTo>
                  <a:lnTo>
                    <a:pt x="528" y="288"/>
                  </a:lnTo>
                  <a:lnTo>
                    <a:pt x="516" y="306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86" y="318"/>
                  </a:lnTo>
                  <a:lnTo>
                    <a:pt x="474" y="324"/>
                  </a:lnTo>
                  <a:lnTo>
                    <a:pt x="468" y="330"/>
                  </a:lnTo>
                  <a:lnTo>
                    <a:pt x="456" y="324"/>
                  </a:lnTo>
                  <a:lnTo>
                    <a:pt x="444" y="336"/>
                  </a:lnTo>
                  <a:lnTo>
                    <a:pt x="432" y="336"/>
                  </a:lnTo>
                  <a:lnTo>
                    <a:pt x="420" y="348"/>
                  </a:lnTo>
                  <a:lnTo>
                    <a:pt x="414" y="348"/>
                  </a:lnTo>
                  <a:lnTo>
                    <a:pt x="402" y="360"/>
                  </a:lnTo>
                  <a:lnTo>
                    <a:pt x="390" y="360"/>
                  </a:lnTo>
                  <a:lnTo>
                    <a:pt x="384" y="360"/>
                  </a:lnTo>
                  <a:lnTo>
                    <a:pt x="372" y="366"/>
                  </a:lnTo>
                  <a:lnTo>
                    <a:pt x="360" y="372"/>
                  </a:lnTo>
                  <a:lnTo>
                    <a:pt x="354" y="378"/>
                  </a:lnTo>
                  <a:lnTo>
                    <a:pt x="342" y="378"/>
                  </a:lnTo>
                  <a:lnTo>
                    <a:pt x="330" y="390"/>
                  </a:lnTo>
                  <a:lnTo>
                    <a:pt x="324" y="384"/>
                  </a:lnTo>
                  <a:lnTo>
                    <a:pt x="312" y="390"/>
                  </a:lnTo>
                  <a:lnTo>
                    <a:pt x="306" y="396"/>
                  </a:lnTo>
                  <a:lnTo>
                    <a:pt x="294" y="402"/>
                  </a:lnTo>
                  <a:lnTo>
                    <a:pt x="282" y="408"/>
                  </a:lnTo>
                  <a:lnTo>
                    <a:pt x="276" y="402"/>
                  </a:lnTo>
                  <a:lnTo>
                    <a:pt x="264" y="408"/>
                  </a:lnTo>
                  <a:lnTo>
                    <a:pt x="258" y="414"/>
                  </a:lnTo>
                  <a:lnTo>
                    <a:pt x="246" y="414"/>
                  </a:lnTo>
                  <a:lnTo>
                    <a:pt x="234" y="420"/>
                  </a:lnTo>
                  <a:lnTo>
                    <a:pt x="228" y="432"/>
                  </a:lnTo>
                  <a:lnTo>
                    <a:pt x="222" y="432"/>
                  </a:lnTo>
                  <a:lnTo>
                    <a:pt x="210" y="432"/>
                  </a:lnTo>
                  <a:lnTo>
                    <a:pt x="204" y="438"/>
                  </a:lnTo>
                  <a:lnTo>
                    <a:pt x="192" y="438"/>
                  </a:lnTo>
                  <a:lnTo>
                    <a:pt x="186" y="438"/>
                  </a:lnTo>
                  <a:lnTo>
                    <a:pt x="174" y="438"/>
                  </a:lnTo>
                  <a:lnTo>
                    <a:pt x="168" y="444"/>
                  </a:lnTo>
                  <a:lnTo>
                    <a:pt x="162" y="450"/>
                  </a:lnTo>
                  <a:lnTo>
                    <a:pt x="150" y="450"/>
                  </a:lnTo>
                  <a:lnTo>
                    <a:pt x="144" y="456"/>
                  </a:lnTo>
                  <a:lnTo>
                    <a:pt x="132" y="462"/>
                  </a:lnTo>
                  <a:lnTo>
                    <a:pt x="126" y="462"/>
                  </a:lnTo>
                  <a:lnTo>
                    <a:pt x="120" y="462"/>
                  </a:lnTo>
                  <a:lnTo>
                    <a:pt x="108" y="468"/>
                  </a:lnTo>
                  <a:lnTo>
                    <a:pt x="102" y="468"/>
                  </a:lnTo>
                  <a:lnTo>
                    <a:pt x="96" y="480"/>
                  </a:lnTo>
                  <a:lnTo>
                    <a:pt x="84" y="474"/>
                  </a:lnTo>
                  <a:lnTo>
                    <a:pt x="78" y="480"/>
                  </a:lnTo>
                  <a:lnTo>
                    <a:pt x="72" y="480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54" y="486"/>
                  </a:lnTo>
                  <a:lnTo>
                    <a:pt x="48" y="486"/>
                  </a:lnTo>
                  <a:lnTo>
                    <a:pt x="42" y="486"/>
                  </a:lnTo>
                  <a:lnTo>
                    <a:pt x="36" y="498"/>
                  </a:lnTo>
                  <a:lnTo>
                    <a:pt x="30" y="498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6" y="504"/>
                  </a:lnTo>
                  <a:lnTo>
                    <a:pt x="0" y="50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4" name="Rectangle 797">
              <a:extLst>
                <a:ext uri="{FF2B5EF4-FFF2-40B4-BE49-F238E27FC236}">
                  <a16:creationId xmlns:a16="http://schemas.microsoft.com/office/drawing/2014/main" id="{C8EBE4C3-916E-4073-9B31-F28E4325B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738" y="44942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5" name="Rectangle 798">
              <a:extLst>
                <a:ext uri="{FF2B5EF4-FFF2-40B4-BE49-F238E27FC236}">
                  <a16:creationId xmlns:a16="http://schemas.microsoft.com/office/drawing/2014/main" id="{04A14C94-EDC4-45DC-AF1E-131994523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1213" y="45132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6" name="Rectangle 799">
              <a:extLst>
                <a:ext uri="{FF2B5EF4-FFF2-40B4-BE49-F238E27FC236}">
                  <a16:creationId xmlns:a16="http://schemas.microsoft.com/office/drawing/2014/main" id="{5FC3BC83-6B55-4197-8DAB-13224A8BE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1688" y="45227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7" name="Rectangle 800">
              <a:extLst>
                <a:ext uri="{FF2B5EF4-FFF2-40B4-BE49-F238E27FC236}">
                  <a16:creationId xmlns:a16="http://schemas.microsoft.com/office/drawing/2014/main" id="{871B6B52-D95C-4050-8E77-53A774E9B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2638" y="45227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8" name="Rectangle 801">
              <a:extLst>
                <a:ext uri="{FF2B5EF4-FFF2-40B4-BE49-F238E27FC236}">
                  <a16:creationId xmlns:a16="http://schemas.microsoft.com/office/drawing/2014/main" id="{D61A7A86-3669-4E7B-8FFC-776C50120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3113" y="45132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9" name="Rectangle 802">
              <a:extLst>
                <a:ext uri="{FF2B5EF4-FFF2-40B4-BE49-F238E27FC236}">
                  <a16:creationId xmlns:a16="http://schemas.microsoft.com/office/drawing/2014/main" id="{5475F84C-74B7-4AC5-8159-B8E5192C6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063" y="45227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0" name="Rectangle 803">
              <a:extLst>
                <a:ext uri="{FF2B5EF4-FFF2-40B4-BE49-F238E27FC236}">
                  <a16:creationId xmlns:a16="http://schemas.microsoft.com/office/drawing/2014/main" id="{D99CD90E-CDB0-42CD-8CF2-A10B291C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5013" y="44942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1" name="Rectangle 804">
              <a:extLst>
                <a:ext uri="{FF2B5EF4-FFF2-40B4-BE49-F238E27FC236}">
                  <a16:creationId xmlns:a16="http://schemas.microsoft.com/office/drawing/2014/main" id="{96F41F2F-9546-480B-886F-ADBE21BB9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5963" y="45132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2" name="Rectangle 805">
              <a:extLst>
                <a:ext uri="{FF2B5EF4-FFF2-40B4-BE49-F238E27FC236}">
                  <a16:creationId xmlns:a16="http://schemas.microsoft.com/office/drawing/2014/main" id="{B5A04E08-1714-47C0-B20F-338FD1BC2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6913" y="45227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3" name="Rectangle 806">
              <a:extLst>
                <a:ext uri="{FF2B5EF4-FFF2-40B4-BE49-F238E27FC236}">
                  <a16:creationId xmlns:a16="http://schemas.microsoft.com/office/drawing/2014/main" id="{78711036-06D1-4DDC-86E0-1D42BE10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7863" y="45132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4" name="Rectangle 807">
              <a:extLst>
                <a:ext uri="{FF2B5EF4-FFF2-40B4-BE49-F238E27FC236}">
                  <a16:creationId xmlns:a16="http://schemas.microsoft.com/office/drawing/2014/main" id="{4278B924-00F1-413A-BB2D-7DFD821D1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3" y="4503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5" name="Rectangle 808">
              <a:extLst>
                <a:ext uri="{FF2B5EF4-FFF2-40B4-BE49-F238E27FC236}">
                  <a16:creationId xmlns:a16="http://schemas.microsoft.com/office/drawing/2014/main" id="{1AA2141D-A430-48E8-AA1A-733F42DB0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9763" y="4503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" name="Rectangle 809">
              <a:extLst>
                <a:ext uri="{FF2B5EF4-FFF2-40B4-BE49-F238E27FC236}">
                  <a16:creationId xmlns:a16="http://schemas.microsoft.com/office/drawing/2014/main" id="{D742842D-8F7C-44A5-B195-4CDB3C548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44942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7" name="Rectangle 810">
              <a:extLst>
                <a:ext uri="{FF2B5EF4-FFF2-40B4-BE49-F238E27FC236}">
                  <a16:creationId xmlns:a16="http://schemas.microsoft.com/office/drawing/2014/main" id="{71F3C07F-FC45-42D7-A13B-69FAB8F7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1663" y="4503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8" name="Rectangle 811">
              <a:extLst>
                <a:ext uri="{FF2B5EF4-FFF2-40B4-BE49-F238E27FC236}">
                  <a16:creationId xmlns:a16="http://schemas.microsoft.com/office/drawing/2014/main" id="{8EC074D7-1693-4B91-97B8-96847FC92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2613" y="45132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9" name="Rectangle 812">
              <a:extLst>
                <a:ext uri="{FF2B5EF4-FFF2-40B4-BE49-F238E27FC236}">
                  <a16:creationId xmlns:a16="http://schemas.microsoft.com/office/drawing/2014/main" id="{31704248-7223-417A-83CE-B3BC8738B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3563" y="4503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0" name="Rectangle 813">
              <a:extLst>
                <a:ext uri="{FF2B5EF4-FFF2-40B4-BE49-F238E27FC236}">
                  <a16:creationId xmlns:a16="http://schemas.microsoft.com/office/drawing/2014/main" id="{7B102CFF-14F4-41D3-9AD6-BAF9A7702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4038" y="4503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1" name="Rectangle 814">
              <a:extLst>
                <a:ext uri="{FF2B5EF4-FFF2-40B4-BE49-F238E27FC236}">
                  <a16:creationId xmlns:a16="http://schemas.microsoft.com/office/drawing/2014/main" id="{DB4C5F4E-B8C4-4931-B7A8-E1B748189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988" y="45227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2" name="Rectangle 815">
              <a:extLst>
                <a:ext uri="{FF2B5EF4-FFF2-40B4-BE49-F238E27FC236}">
                  <a16:creationId xmlns:a16="http://schemas.microsoft.com/office/drawing/2014/main" id="{17108055-A479-40F2-82EE-B9D2126C1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5938" y="44942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3" name="Rectangle 816">
              <a:extLst>
                <a:ext uri="{FF2B5EF4-FFF2-40B4-BE49-F238E27FC236}">
                  <a16:creationId xmlns:a16="http://schemas.microsoft.com/office/drawing/2014/main" id="{8E5B75C0-1FFB-47BC-8785-61C447F28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6413" y="4503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4" name="Rectangle 817">
              <a:extLst>
                <a:ext uri="{FF2B5EF4-FFF2-40B4-BE49-F238E27FC236}">
                  <a16:creationId xmlns:a16="http://schemas.microsoft.com/office/drawing/2014/main" id="{68603941-9751-4687-9B17-78737A4B7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7363" y="4503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5" name="Rectangle 818">
              <a:extLst>
                <a:ext uri="{FF2B5EF4-FFF2-40B4-BE49-F238E27FC236}">
                  <a16:creationId xmlns:a16="http://schemas.microsoft.com/office/drawing/2014/main" id="{EE898E36-D18F-465F-A6B4-701757CEF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8313" y="44846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6" name="Rectangle 819">
              <a:extLst>
                <a:ext uri="{FF2B5EF4-FFF2-40B4-BE49-F238E27FC236}">
                  <a16:creationId xmlns:a16="http://schemas.microsoft.com/office/drawing/2014/main" id="{137F7A09-26E4-4083-9DF8-740F2A991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44656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7" name="Rectangle 820">
              <a:extLst>
                <a:ext uri="{FF2B5EF4-FFF2-40B4-BE49-F238E27FC236}">
                  <a16:creationId xmlns:a16="http://schemas.microsoft.com/office/drawing/2014/main" id="{C17AC8CE-4EA4-4957-9E30-24352A265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688" y="44656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8" name="Rectangle 821">
              <a:extLst>
                <a:ext uri="{FF2B5EF4-FFF2-40B4-BE49-F238E27FC236}">
                  <a16:creationId xmlns:a16="http://schemas.microsoft.com/office/drawing/2014/main" id="{ECB9B0A3-0DA5-43D3-A896-2B83B6E89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1638" y="44370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9" name="Rectangle 822">
              <a:extLst>
                <a:ext uri="{FF2B5EF4-FFF2-40B4-BE49-F238E27FC236}">
                  <a16:creationId xmlns:a16="http://schemas.microsoft.com/office/drawing/2014/main" id="{A66CF670-16E7-44AA-BA0E-B93D8D76A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113" y="44180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0" name="Rectangle 823">
              <a:extLst>
                <a:ext uri="{FF2B5EF4-FFF2-40B4-BE49-F238E27FC236}">
                  <a16:creationId xmlns:a16="http://schemas.microsoft.com/office/drawing/2014/main" id="{9B454A17-57FD-4F15-8319-683681B80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3063" y="4370388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1" name="Rectangle 824">
              <a:extLst>
                <a:ext uri="{FF2B5EF4-FFF2-40B4-BE49-F238E27FC236}">
                  <a16:creationId xmlns:a16="http://schemas.microsoft.com/office/drawing/2014/main" id="{41B455B6-82F9-4E27-934C-068244E94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013" y="43322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2" name="Rectangle 825">
              <a:extLst>
                <a:ext uri="{FF2B5EF4-FFF2-40B4-BE49-F238E27FC236}">
                  <a16:creationId xmlns:a16="http://schemas.microsoft.com/office/drawing/2014/main" id="{765CC716-5922-4DD2-B3C6-B6866E3A4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963" y="42656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3" name="Rectangle 826">
              <a:extLst>
                <a:ext uri="{FF2B5EF4-FFF2-40B4-BE49-F238E27FC236}">
                  <a16:creationId xmlns:a16="http://schemas.microsoft.com/office/drawing/2014/main" id="{4FCE322D-E364-496F-83FB-4343E848A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5913" y="42084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4" name="Rectangle 827">
              <a:extLst>
                <a:ext uri="{FF2B5EF4-FFF2-40B4-BE49-F238E27FC236}">
                  <a16:creationId xmlns:a16="http://schemas.microsoft.com/office/drawing/2014/main" id="{06DA1464-561A-471D-AF1F-48C87F20D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863" y="41513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5" name="Rectangle 828">
              <a:extLst>
                <a:ext uri="{FF2B5EF4-FFF2-40B4-BE49-F238E27FC236}">
                  <a16:creationId xmlns:a16="http://schemas.microsoft.com/office/drawing/2014/main" id="{F7B69653-EA7F-4C3C-8115-34118124E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813" y="40655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" name="Rectangle 829">
              <a:extLst>
                <a:ext uri="{FF2B5EF4-FFF2-40B4-BE49-F238E27FC236}">
                  <a16:creationId xmlns:a16="http://schemas.microsoft.com/office/drawing/2014/main" id="{8FB81F84-DBE0-4866-BD19-7BEEDB706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8763" y="39608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" name="Rectangle 830">
              <a:extLst>
                <a:ext uri="{FF2B5EF4-FFF2-40B4-BE49-F238E27FC236}">
                  <a16:creationId xmlns:a16="http://schemas.microsoft.com/office/drawing/2014/main" id="{7EE916D2-3833-489A-A881-82B24054E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9713" y="38655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8" name="Rectangle 831">
              <a:extLst>
                <a:ext uri="{FF2B5EF4-FFF2-40B4-BE49-F238E27FC236}">
                  <a16:creationId xmlns:a16="http://schemas.microsoft.com/office/drawing/2014/main" id="{C57DEF2B-9863-456B-9868-9A66AF82F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0663" y="37703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9" name="Rectangle 832">
              <a:extLst>
                <a:ext uri="{FF2B5EF4-FFF2-40B4-BE49-F238E27FC236}">
                  <a16:creationId xmlns:a16="http://schemas.microsoft.com/office/drawing/2014/main" id="{DCA06251-84F5-4CBC-9758-2E22E973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613" y="36941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0" name="Rectangle 833">
              <a:extLst>
                <a:ext uri="{FF2B5EF4-FFF2-40B4-BE49-F238E27FC236}">
                  <a16:creationId xmlns:a16="http://schemas.microsoft.com/office/drawing/2014/main" id="{0FBAFBFA-0C0B-4859-ABCF-8C068DD6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2563" y="36560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1" name="Rectangle 834">
              <a:extLst>
                <a:ext uri="{FF2B5EF4-FFF2-40B4-BE49-F238E27FC236}">
                  <a16:creationId xmlns:a16="http://schemas.microsoft.com/office/drawing/2014/main" id="{C61253F2-3F44-46E4-AA2C-218747F00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3513" y="35988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2" name="Rectangle 835">
              <a:extLst>
                <a:ext uri="{FF2B5EF4-FFF2-40B4-BE49-F238E27FC236}">
                  <a16:creationId xmlns:a16="http://schemas.microsoft.com/office/drawing/2014/main" id="{DA1B0B34-FF1D-4BA4-84B5-21B57B0AE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463" y="35512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3" name="Rectangle 836">
              <a:extLst>
                <a:ext uri="{FF2B5EF4-FFF2-40B4-BE49-F238E27FC236}">
                  <a16:creationId xmlns:a16="http://schemas.microsoft.com/office/drawing/2014/main" id="{5D7428C8-0238-4A41-A662-9AFCA6709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4938" y="35226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4" name="Rectangle 837">
              <a:extLst>
                <a:ext uri="{FF2B5EF4-FFF2-40B4-BE49-F238E27FC236}">
                  <a16:creationId xmlns:a16="http://schemas.microsoft.com/office/drawing/2014/main" id="{7F9C2517-6D15-4274-B81E-F43E303DA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5888" y="34845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5" name="Rectangle 838">
              <a:extLst>
                <a:ext uri="{FF2B5EF4-FFF2-40B4-BE49-F238E27FC236}">
                  <a16:creationId xmlns:a16="http://schemas.microsoft.com/office/drawing/2014/main" id="{F38339AD-A244-4A93-998F-1491B9DEB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7313" y="34559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6" name="Rectangle 839">
              <a:extLst>
                <a:ext uri="{FF2B5EF4-FFF2-40B4-BE49-F238E27FC236}">
                  <a16:creationId xmlns:a16="http://schemas.microsoft.com/office/drawing/2014/main" id="{A1561F57-6DDE-44B6-9EBD-A4A4078BF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8263" y="34178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7" name="Rectangle 840">
              <a:extLst>
                <a:ext uri="{FF2B5EF4-FFF2-40B4-BE49-F238E27FC236}">
                  <a16:creationId xmlns:a16="http://schemas.microsoft.com/office/drawing/2014/main" id="{B05EAA3E-DF98-4260-BCC6-BDBBC757B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213" y="33988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8" name="Rectangle 841">
              <a:extLst>
                <a:ext uri="{FF2B5EF4-FFF2-40B4-BE49-F238E27FC236}">
                  <a16:creationId xmlns:a16="http://schemas.microsoft.com/office/drawing/2014/main" id="{73D818D4-D1D3-455E-B86C-52F3A5C8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3360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9" name="Rectangle 842">
              <a:extLst>
                <a:ext uri="{FF2B5EF4-FFF2-40B4-BE49-F238E27FC236}">
                  <a16:creationId xmlns:a16="http://schemas.microsoft.com/office/drawing/2014/main" id="{C86DD894-1E6D-4596-9B30-A58887935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3" y="33321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0" name="Rectangle 843">
              <a:extLst>
                <a:ext uri="{FF2B5EF4-FFF2-40B4-BE49-F238E27FC236}">
                  <a16:creationId xmlns:a16="http://schemas.microsoft.com/office/drawing/2014/main" id="{5E738F41-16D4-4BB3-A220-E1845003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2538" y="33035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1" name="Rectangle 844">
              <a:extLst>
                <a:ext uri="{FF2B5EF4-FFF2-40B4-BE49-F238E27FC236}">
                  <a16:creationId xmlns:a16="http://schemas.microsoft.com/office/drawing/2014/main" id="{8106C533-E2E3-4D57-85BD-BEE2FDC57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013" y="3284538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2" name="Rectangle 845">
              <a:extLst>
                <a:ext uri="{FF2B5EF4-FFF2-40B4-BE49-F238E27FC236}">
                  <a16:creationId xmlns:a16="http://schemas.microsoft.com/office/drawing/2014/main" id="{160A2B8F-4576-43BD-A931-501876CD5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963" y="32750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3" name="Rectangle 846">
              <a:extLst>
                <a:ext uri="{FF2B5EF4-FFF2-40B4-BE49-F238E27FC236}">
                  <a16:creationId xmlns:a16="http://schemas.microsoft.com/office/drawing/2014/main" id="{7278B2D0-A234-4429-94F2-7AB5C6892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913" y="32369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4" name="Rectangle 847">
              <a:extLst>
                <a:ext uri="{FF2B5EF4-FFF2-40B4-BE49-F238E27FC236}">
                  <a16:creationId xmlns:a16="http://schemas.microsoft.com/office/drawing/2014/main" id="{FF2CF46D-35AF-4E67-8E5A-DD418CEB6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863" y="32178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5" name="Rectangle 848">
              <a:extLst>
                <a:ext uri="{FF2B5EF4-FFF2-40B4-BE49-F238E27FC236}">
                  <a16:creationId xmlns:a16="http://schemas.microsoft.com/office/drawing/2014/main" id="{D9AF3360-F592-4372-9473-A957DFFDB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6813" y="31988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6" name="Rectangle 849">
              <a:extLst>
                <a:ext uri="{FF2B5EF4-FFF2-40B4-BE49-F238E27FC236}">
                  <a16:creationId xmlns:a16="http://schemas.microsoft.com/office/drawing/2014/main" id="{88BEC047-FD81-46C3-850E-767CFADDC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8238" y="31702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7" name="Rectangle 850">
              <a:extLst>
                <a:ext uri="{FF2B5EF4-FFF2-40B4-BE49-F238E27FC236}">
                  <a16:creationId xmlns:a16="http://schemas.microsoft.com/office/drawing/2014/main" id="{590067B4-9772-4FF2-BE44-FD442E5A1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9188" y="31321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8" name="Rectangle 851">
              <a:extLst>
                <a:ext uri="{FF2B5EF4-FFF2-40B4-BE49-F238E27FC236}">
                  <a16:creationId xmlns:a16="http://schemas.microsoft.com/office/drawing/2014/main" id="{1D2A387D-D538-490F-BEB6-67B2D481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138" y="31130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9" name="Rectangle 852">
              <a:extLst>
                <a:ext uri="{FF2B5EF4-FFF2-40B4-BE49-F238E27FC236}">
                  <a16:creationId xmlns:a16="http://schemas.microsoft.com/office/drawing/2014/main" id="{51A1CEFE-3925-4A44-9953-6D3954C68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103563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0" name="Rectangle 853">
              <a:extLst>
                <a:ext uri="{FF2B5EF4-FFF2-40B4-BE49-F238E27FC236}">
                  <a16:creationId xmlns:a16="http://schemas.microsoft.com/office/drawing/2014/main" id="{C5FF343C-B17B-491C-9B1B-49B8E0DC4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563" y="30559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1" name="Rectangle 854">
              <a:extLst>
                <a:ext uri="{FF2B5EF4-FFF2-40B4-BE49-F238E27FC236}">
                  <a16:creationId xmlns:a16="http://schemas.microsoft.com/office/drawing/2014/main" id="{D5AD782D-6A4B-4475-AD85-7C99B0422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2513" y="30559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2" name="Rectangle 855">
              <a:extLst>
                <a:ext uri="{FF2B5EF4-FFF2-40B4-BE49-F238E27FC236}">
                  <a16:creationId xmlns:a16="http://schemas.microsoft.com/office/drawing/2014/main" id="{147012A1-8B65-430A-A2BB-1AD4BA08C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3463" y="30273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3" name="Rectangle 856">
              <a:extLst>
                <a:ext uri="{FF2B5EF4-FFF2-40B4-BE49-F238E27FC236}">
                  <a16:creationId xmlns:a16="http://schemas.microsoft.com/office/drawing/2014/main" id="{741BC33E-FE1C-4FA5-B983-BCEBDDD7A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4413" y="29702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4" name="Rectangle 857">
              <a:extLst>
                <a:ext uri="{FF2B5EF4-FFF2-40B4-BE49-F238E27FC236}">
                  <a16:creationId xmlns:a16="http://schemas.microsoft.com/office/drawing/2014/main" id="{0ED5CCAF-065D-4804-914A-A009BFF8B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5838" y="29416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5" name="Rectangle 858">
              <a:extLst>
                <a:ext uri="{FF2B5EF4-FFF2-40B4-BE49-F238E27FC236}">
                  <a16:creationId xmlns:a16="http://schemas.microsoft.com/office/drawing/2014/main" id="{3D71466C-5151-4E77-B2F5-849DEF229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788" y="29130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6" name="Rectangle 859">
              <a:extLst>
                <a:ext uri="{FF2B5EF4-FFF2-40B4-BE49-F238E27FC236}">
                  <a16:creationId xmlns:a16="http://schemas.microsoft.com/office/drawing/2014/main" id="{498C34BE-5241-4803-8C09-88228AB1D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7738" y="28463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7" name="Rectangle 860">
              <a:extLst>
                <a:ext uri="{FF2B5EF4-FFF2-40B4-BE49-F238E27FC236}">
                  <a16:creationId xmlns:a16="http://schemas.microsoft.com/office/drawing/2014/main" id="{4587917A-A232-4A90-9B44-F4FBFF62F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8688" y="27416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8" name="Rectangle 861">
              <a:extLst>
                <a:ext uri="{FF2B5EF4-FFF2-40B4-BE49-F238E27FC236}">
                  <a16:creationId xmlns:a16="http://schemas.microsoft.com/office/drawing/2014/main" id="{F8EC39D8-DDCF-4B80-8080-E9E205D91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9638" y="26463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9" name="Rectangle 862">
              <a:extLst>
                <a:ext uri="{FF2B5EF4-FFF2-40B4-BE49-F238E27FC236}">
                  <a16:creationId xmlns:a16="http://schemas.microsoft.com/office/drawing/2014/main" id="{BEBC794C-C09E-4B1D-89E8-3C2E666F5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0588" y="25511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0" name="Rectangle 863">
              <a:extLst>
                <a:ext uri="{FF2B5EF4-FFF2-40B4-BE49-F238E27FC236}">
                  <a16:creationId xmlns:a16="http://schemas.microsoft.com/office/drawing/2014/main" id="{B31B4991-076D-456B-AA23-4FABF100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1538" y="24749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1" name="Rectangle 864">
              <a:extLst>
                <a:ext uri="{FF2B5EF4-FFF2-40B4-BE49-F238E27FC236}">
                  <a16:creationId xmlns:a16="http://schemas.microsoft.com/office/drawing/2014/main" id="{0502683C-59E4-4DD7-9F4E-114F7DC7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2488" y="24082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2" name="Rectangle 865">
              <a:extLst>
                <a:ext uri="{FF2B5EF4-FFF2-40B4-BE49-F238E27FC236}">
                  <a16:creationId xmlns:a16="http://schemas.microsoft.com/office/drawing/2014/main" id="{89270DF0-80D3-471B-975F-EEBA6714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38" y="23891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3" name="Rectangle 866">
              <a:extLst>
                <a:ext uri="{FF2B5EF4-FFF2-40B4-BE49-F238E27FC236}">
                  <a16:creationId xmlns:a16="http://schemas.microsoft.com/office/drawing/2014/main" id="{DB43062A-3FBD-4236-A2AF-1223B2D6A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4388" y="23701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4" name="Rectangle 867">
              <a:extLst>
                <a:ext uri="{FF2B5EF4-FFF2-40B4-BE49-F238E27FC236}">
                  <a16:creationId xmlns:a16="http://schemas.microsoft.com/office/drawing/2014/main" id="{BD513E2E-D06D-4E77-96B4-4229BE526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23606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5" name="Rectangle 868">
              <a:extLst>
                <a:ext uri="{FF2B5EF4-FFF2-40B4-BE49-F238E27FC236}">
                  <a16:creationId xmlns:a16="http://schemas.microsoft.com/office/drawing/2014/main" id="{B18925FF-4830-4EAE-8C9C-C4FF37F05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288" y="23510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6" name="Rectangle 869">
              <a:extLst>
                <a:ext uri="{FF2B5EF4-FFF2-40B4-BE49-F238E27FC236}">
                  <a16:creationId xmlns:a16="http://schemas.microsoft.com/office/drawing/2014/main" id="{A227A229-2B7C-435B-85C5-42D6F0CF7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238" y="23606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7" name="Rectangle 870">
              <a:extLst>
                <a:ext uri="{FF2B5EF4-FFF2-40B4-BE49-F238E27FC236}">
                  <a16:creationId xmlns:a16="http://schemas.microsoft.com/office/drawing/2014/main" id="{911BDDA9-E1BB-4E7B-812C-3578F767C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188" y="23701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8" name="Rectangle 871">
              <a:extLst>
                <a:ext uri="{FF2B5EF4-FFF2-40B4-BE49-F238E27FC236}">
                  <a16:creationId xmlns:a16="http://schemas.microsoft.com/office/drawing/2014/main" id="{46F7B664-1028-4D03-A8D7-58A369D28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138" y="23796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9" name="Rectangle 872">
              <a:extLst>
                <a:ext uri="{FF2B5EF4-FFF2-40B4-BE49-F238E27FC236}">
                  <a16:creationId xmlns:a16="http://schemas.microsoft.com/office/drawing/2014/main" id="{8F6E63A4-3DCA-4128-944A-471F9CE6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0088" y="23891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0" name="Rectangle 873">
              <a:extLst>
                <a:ext uri="{FF2B5EF4-FFF2-40B4-BE49-F238E27FC236}">
                  <a16:creationId xmlns:a16="http://schemas.microsoft.com/office/drawing/2014/main" id="{DCE3F7BD-EE86-486E-AF89-192C8BC31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1038" y="23796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1" name="Rectangle 874">
              <a:extLst>
                <a:ext uri="{FF2B5EF4-FFF2-40B4-BE49-F238E27FC236}">
                  <a16:creationId xmlns:a16="http://schemas.microsoft.com/office/drawing/2014/main" id="{0ABB12C4-30D0-45DA-8A42-674C1EC20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1988" y="23796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2" name="Rectangle 875">
              <a:extLst>
                <a:ext uri="{FF2B5EF4-FFF2-40B4-BE49-F238E27FC236}">
                  <a16:creationId xmlns:a16="http://schemas.microsoft.com/office/drawing/2014/main" id="{A2244AB2-4EFF-4060-8C5C-19CD34E85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2938" y="23891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3" name="Rectangle 876">
              <a:extLst>
                <a:ext uri="{FF2B5EF4-FFF2-40B4-BE49-F238E27FC236}">
                  <a16:creationId xmlns:a16="http://schemas.microsoft.com/office/drawing/2014/main" id="{8D5A1255-4EA0-4078-85ED-EE8C23AB0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888" y="24082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4" name="Rectangle 877">
              <a:extLst>
                <a:ext uri="{FF2B5EF4-FFF2-40B4-BE49-F238E27FC236}">
                  <a16:creationId xmlns:a16="http://schemas.microsoft.com/office/drawing/2014/main" id="{BD5557D9-EA6B-41BB-964F-7F6FD7CF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4838" y="24177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5" name="Rectangle 878">
              <a:extLst>
                <a:ext uri="{FF2B5EF4-FFF2-40B4-BE49-F238E27FC236}">
                  <a16:creationId xmlns:a16="http://schemas.microsoft.com/office/drawing/2014/main" id="{D73C5588-69F8-4E27-BED2-54583D94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263" y="24368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6" name="Rectangle 879">
              <a:extLst>
                <a:ext uri="{FF2B5EF4-FFF2-40B4-BE49-F238E27FC236}">
                  <a16:creationId xmlns:a16="http://schemas.microsoft.com/office/drawing/2014/main" id="{80A51092-3011-4C43-986C-45DB067E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7213" y="24368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7" name="Rectangle 880">
              <a:extLst>
                <a:ext uri="{FF2B5EF4-FFF2-40B4-BE49-F238E27FC236}">
                  <a16:creationId xmlns:a16="http://schemas.microsoft.com/office/drawing/2014/main" id="{3C214C47-16C5-4E62-B28E-ECBE7121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8163" y="24463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8" name="Rectangle 881">
              <a:extLst>
                <a:ext uri="{FF2B5EF4-FFF2-40B4-BE49-F238E27FC236}">
                  <a16:creationId xmlns:a16="http://schemas.microsoft.com/office/drawing/2014/main" id="{43FABCFD-61D1-436A-B868-E94AC1EE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9113" y="24653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9" name="Rectangle 882">
              <a:extLst>
                <a:ext uri="{FF2B5EF4-FFF2-40B4-BE49-F238E27FC236}">
                  <a16:creationId xmlns:a16="http://schemas.microsoft.com/office/drawing/2014/main" id="{D23CCE86-D1D3-47BD-B4AA-ACB5670C9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0063" y="24653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0" name="Rectangle 883">
              <a:extLst>
                <a:ext uri="{FF2B5EF4-FFF2-40B4-BE49-F238E27FC236}">
                  <a16:creationId xmlns:a16="http://schemas.microsoft.com/office/drawing/2014/main" id="{3E66A1D1-BE73-4333-BEF0-ED4178CD5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1013" y="24749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1" name="Rectangle 884">
              <a:extLst>
                <a:ext uri="{FF2B5EF4-FFF2-40B4-BE49-F238E27FC236}">
                  <a16:creationId xmlns:a16="http://schemas.microsoft.com/office/drawing/2014/main" id="{9D37E271-7080-42DB-BBB4-4C4BF22BE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963" y="24939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2" name="Rectangle 885">
              <a:extLst>
                <a:ext uri="{FF2B5EF4-FFF2-40B4-BE49-F238E27FC236}">
                  <a16:creationId xmlns:a16="http://schemas.microsoft.com/office/drawing/2014/main" id="{0E1AF05B-1F90-46E2-AE64-A1BB8569D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2913" y="24939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3" name="Rectangle 886">
              <a:extLst>
                <a:ext uri="{FF2B5EF4-FFF2-40B4-BE49-F238E27FC236}">
                  <a16:creationId xmlns:a16="http://schemas.microsoft.com/office/drawing/2014/main" id="{72342887-A806-4E73-9048-6AFAF257A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3863" y="25034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4" name="Rectangle 887">
              <a:extLst>
                <a:ext uri="{FF2B5EF4-FFF2-40B4-BE49-F238E27FC236}">
                  <a16:creationId xmlns:a16="http://schemas.microsoft.com/office/drawing/2014/main" id="{092C4B12-F1E4-40A2-9D34-68C7A06C9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813" y="25130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5" name="Rectangle 888">
              <a:extLst>
                <a:ext uri="{FF2B5EF4-FFF2-40B4-BE49-F238E27FC236}">
                  <a16:creationId xmlns:a16="http://schemas.microsoft.com/office/drawing/2014/main" id="{7271F2F8-7E09-4798-B12A-FB8F9B419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5763" y="25130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6" name="Rectangle 889">
              <a:extLst>
                <a:ext uri="{FF2B5EF4-FFF2-40B4-BE49-F238E27FC236}">
                  <a16:creationId xmlns:a16="http://schemas.microsoft.com/office/drawing/2014/main" id="{C9681797-B90F-41F3-B660-B1C87CBA3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25320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7" name="Rectangle 890">
              <a:extLst>
                <a:ext uri="{FF2B5EF4-FFF2-40B4-BE49-F238E27FC236}">
                  <a16:creationId xmlns:a16="http://schemas.microsoft.com/office/drawing/2014/main" id="{2DA7F3CF-208E-4D6A-A11D-1716CD1B2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5320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" name="Rectangle 891">
              <a:extLst>
                <a:ext uri="{FF2B5EF4-FFF2-40B4-BE49-F238E27FC236}">
                  <a16:creationId xmlns:a16="http://schemas.microsoft.com/office/drawing/2014/main" id="{27261AA9-A65A-4DC4-A84A-1F8CC504E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613" y="25511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9" name="Rectangle 892">
              <a:extLst>
                <a:ext uri="{FF2B5EF4-FFF2-40B4-BE49-F238E27FC236}">
                  <a16:creationId xmlns:a16="http://schemas.microsoft.com/office/drawing/2014/main" id="{6FFF6D09-307E-43F2-B609-691AFEE9C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563" y="25606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0" name="Rectangle 893">
              <a:extLst>
                <a:ext uri="{FF2B5EF4-FFF2-40B4-BE49-F238E27FC236}">
                  <a16:creationId xmlns:a16="http://schemas.microsoft.com/office/drawing/2014/main" id="{A99A7E64-E9FB-47A1-82F2-52E2DFE92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25701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1" name="Rectangle 894">
              <a:extLst>
                <a:ext uri="{FF2B5EF4-FFF2-40B4-BE49-F238E27FC236}">
                  <a16:creationId xmlns:a16="http://schemas.microsoft.com/office/drawing/2014/main" id="{5790BB2D-8CAF-4A15-B5A3-C74DA7FDD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938" y="25796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2" name="Rectangle 895">
              <a:extLst>
                <a:ext uri="{FF2B5EF4-FFF2-40B4-BE49-F238E27FC236}">
                  <a16:creationId xmlns:a16="http://schemas.microsoft.com/office/drawing/2014/main" id="{9AF40CA1-BA04-4855-8812-5FA349E95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2598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3" name="Rectangle 896">
              <a:extLst>
                <a:ext uri="{FF2B5EF4-FFF2-40B4-BE49-F238E27FC236}">
                  <a16:creationId xmlns:a16="http://schemas.microsoft.com/office/drawing/2014/main" id="{AA91BB2A-7561-4C34-96C9-ACAFD380B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838" y="2598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4" name="Rectangle 897">
              <a:extLst>
                <a:ext uri="{FF2B5EF4-FFF2-40B4-BE49-F238E27FC236}">
                  <a16:creationId xmlns:a16="http://schemas.microsoft.com/office/drawing/2014/main" id="{F8D76DE8-DA22-4CD4-88E2-DD673FEC3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788" y="2598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5" name="Rectangle 898">
              <a:extLst>
                <a:ext uri="{FF2B5EF4-FFF2-40B4-BE49-F238E27FC236}">
                  <a16:creationId xmlns:a16="http://schemas.microsoft.com/office/drawing/2014/main" id="{B25F9BE8-8645-4696-8DD3-28CED7114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738" y="26082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6" name="Rectangle 899">
              <a:extLst>
                <a:ext uri="{FF2B5EF4-FFF2-40B4-BE49-F238E27FC236}">
                  <a16:creationId xmlns:a16="http://schemas.microsoft.com/office/drawing/2014/main" id="{12E30681-FDC9-4F28-8C12-858EE730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88" y="26368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7" name="Rectangle 900">
              <a:extLst>
                <a:ext uri="{FF2B5EF4-FFF2-40B4-BE49-F238E27FC236}">
                  <a16:creationId xmlns:a16="http://schemas.microsoft.com/office/drawing/2014/main" id="{0385C0C7-BB35-488F-83D2-51106E45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7638" y="26368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8" name="Rectangle 901">
              <a:extLst>
                <a:ext uri="{FF2B5EF4-FFF2-40B4-BE49-F238E27FC236}">
                  <a16:creationId xmlns:a16="http://schemas.microsoft.com/office/drawing/2014/main" id="{E674AB20-F892-440C-99E5-6978DD64B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26463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9" name="Rectangle 902">
              <a:extLst>
                <a:ext uri="{FF2B5EF4-FFF2-40B4-BE49-F238E27FC236}">
                  <a16:creationId xmlns:a16="http://schemas.microsoft.com/office/drawing/2014/main" id="{3E9ADF66-3A57-4104-A1F3-A8CA649D5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538" y="26654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0" name="Rectangle 903">
              <a:extLst>
                <a:ext uri="{FF2B5EF4-FFF2-40B4-BE49-F238E27FC236}">
                  <a16:creationId xmlns:a16="http://schemas.microsoft.com/office/drawing/2014/main" id="{54C4FC82-B34C-4A1D-8677-AAC2F8426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488" y="26654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1" name="Rectangle 904">
              <a:extLst>
                <a:ext uri="{FF2B5EF4-FFF2-40B4-BE49-F238E27FC236}">
                  <a16:creationId xmlns:a16="http://schemas.microsoft.com/office/drawing/2014/main" id="{31B81317-70FD-422C-9DD7-09452BD9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1438" y="26749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2" name="Rectangle 905">
              <a:extLst>
                <a:ext uri="{FF2B5EF4-FFF2-40B4-BE49-F238E27FC236}">
                  <a16:creationId xmlns:a16="http://schemas.microsoft.com/office/drawing/2014/main" id="{6F9EA609-9D49-435E-A26B-9C1825328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388" y="26844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3" name="Rectangle 906">
              <a:extLst>
                <a:ext uri="{FF2B5EF4-FFF2-40B4-BE49-F238E27FC236}">
                  <a16:creationId xmlns:a16="http://schemas.microsoft.com/office/drawing/2014/main" id="{6226E7E0-254E-4120-9515-634FAA32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26844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4" name="Rectangle 907">
              <a:extLst>
                <a:ext uri="{FF2B5EF4-FFF2-40B4-BE49-F238E27FC236}">
                  <a16:creationId xmlns:a16="http://schemas.microsoft.com/office/drawing/2014/main" id="{519A74B2-1CAB-4974-AB84-87EC96326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288" y="26939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5" name="Rectangle 908">
              <a:extLst>
                <a:ext uri="{FF2B5EF4-FFF2-40B4-BE49-F238E27FC236}">
                  <a16:creationId xmlns:a16="http://schemas.microsoft.com/office/drawing/2014/main" id="{D6330D33-50BE-4D74-BCCE-0C70D9CAE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4763" y="27130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6" name="Rectangle 909">
              <a:extLst>
                <a:ext uri="{FF2B5EF4-FFF2-40B4-BE49-F238E27FC236}">
                  <a16:creationId xmlns:a16="http://schemas.microsoft.com/office/drawing/2014/main" id="{B6758DAF-8E5A-495C-8550-A4BEFA3F7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5713" y="27320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7" name="Rectangle 910">
              <a:extLst>
                <a:ext uri="{FF2B5EF4-FFF2-40B4-BE49-F238E27FC236}">
                  <a16:creationId xmlns:a16="http://schemas.microsoft.com/office/drawing/2014/main" id="{6856281A-7BCB-446B-B3C6-CEC72A01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663" y="27130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" name="Rectangle 911">
              <a:extLst>
                <a:ext uri="{FF2B5EF4-FFF2-40B4-BE49-F238E27FC236}">
                  <a16:creationId xmlns:a16="http://schemas.microsoft.com/office/drawing/2014/main" id="{FDB25B59-7DF2-440F-8AFB-8D866D0E4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7613" y="27416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" name="Rectangle 913">
              <a:extLst>
                <a:ext uri="{FF2B5EF4-FFF2-40B4-BE49-F238E27FC236}">
                  <a16:creationId xmlns:a16="http://schemas.microsoft.com/office/drawing/2014/main" id="{C75E537A-2AC3-4CA5-B0A2-373430E4F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27511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" name="Rectangle 914">
              <a:extLst>
                <a:ext uri="{FF2B5EF4-FFF2-40B4-BE49-F238E27FC236}">
                  <a16:creationId xmlns:a16="http://schemas.microsoft.com/office/drawing/2014/main" id="{09C27002-A5E9-498E-9283-1D44B10DE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9513" y="27511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" name="Rectangle 915">
              <a:extLst>
                <a:ext uri="{FF2B5EF4-FFF2-40B4-BE49-F238E27FC236}">
                  <a16:creationId xmlns:a16="http://schemas.microsoft.com/office/drawing/2014/main" id="{C8E6DC00-688A-4AEA-8C1D-E2517CE55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27511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1" name="Rectangle 916">
              <a:extLst>
                <a:ext uri="{FF2B5EF4-FFF2-40B4-BE49-F238E27FC236}">
                  <a16:creationId xmlns:a16="http://schemas.microsoft.com/office/drawing/2014/main" id="{765B108C-D980-477C-A5B0-12696E044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1413" y="27701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2" name="Rectangle 917">
              <a:extLst>
                <a:ext uri="{FF2B5EF4-FFF2-40B4-BE49-F238E27FC236}">
                  <a16:creationId xmlns:a16="http://schemas.microsoft.com/office/drawing/2014/main" id="{36EA0B4C-E289-43CB-A2BA-FA90C3F69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363" y="27701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3" name="Rectangle 918">
              <a:extLst>
                <a:ext uri="{FF2B5EF4-FFF2-40B4-BE49-F238E27FC236}">
                  <a16:creationId xmlns:a16="http://schemas.microsoft.com/office/drawing/2014/main" id="{6DF823F2-7E07-4DE3-809F-E081FE064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313" y="27892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4" name="Rectangle 919">
              <a:extLst>
                <a:ext uri="{FF2B5EF4-FFF2-40B4-BE49-F238E27FC236}">
                  <a16:creationId xmlns:a16="http://schemas.microsoft.com/office/drawing/2014/main" id="{241247EA-BCF6-45EF-9EA0-BA6F9EA6B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4263" y="27892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5" name="Rectangle 920">
              <a:extLst>
                <a:ext uri="{FF2B5EF4-FFF2-40B4-BE49-F238E27FC236}">
                  <a16:creationId xmlns:a16="http://schemas.microsoft.com/office/drawing/2014/main" id="{4068B2F3-0FD4-4AA6-9419-3073D5ABD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3" y="28178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6" name="Rectangle 921">
              <a:extLst>
                <a:ext uri="{FF2B5EF4-FFF2-40B4-BE49-F238E27FC236}">
                  <a16:creationId xmlns:a16="http://schemas.microsoft.com/office/drawing/2014/main" id="{5964A079-2A59-4F62-B449-D26C6F564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688" y="27987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7" name="Rectangle 922">
              <a:extLst>
                <a:ext uri="{FF2B5EF4-FFF2-40B4-BE49-F238E27FC236}">
                  <a16:creationId xmlns:a16="http://schemas.microsoft.com/office/drawing/2014/main" id="{E30FC4E6-B8E6-4D49-B489-1CC159D6B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28273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8" name="Rectangle 923">
              <a:extLst>
                <a:ext uri="{FF2B5EF4-FFF2-40B4-BE49-F238E27FC236}">
                  <a16:creationId xmlns:a16="http://schemas.microsoft.com/office/drawing/2014/main" id="{5E5D0969-568B-468C-B833-BBA6B0AD6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588" y="28178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9" name="Rectangle 924">
              <a:extLst>
                <a:ext uri="{FF2B5EF4-FFF2-40B4-BE49-F238E27FC236}">
                  <a16:creationId xmlns:a16="http://schemas.microsoft.com/office/drawing/2014/main" id="{744C05E9-AA85-4310-8E1E-A2CD32001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063" y="28368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0" name="Rectangle 925">
              <a:extLst>
                <a:ext uri="{FF2B5EF4-FFF2-40B4-BE49-F238E27FC236}">
                  <a16:creationId xmlns:a16="http://schemas.microsoft.com/office/drawing/2014/main" id="{E2A9F569-A219-484F-98FF-008EB8575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28463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1" name="Rectangle 926">
              <a:extLst>
                <a:ext uri="{FF2B5EF4-FFF2-40B4-BE49-F238E27FC236}">
                  <a16:creationId xmlns:a16="http://schemas.microsoft.com/office/drawing/2014/main" id="{B87398B0-E4F5-40F6-B32B-845B8D18C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9963" y="28559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2" name="Rectangle 927">
              <a:extLst>
                <a:ext uri="{FF2B5EF4-FFF2-40B4-BE49-F238E27FC236}">
                  <a16:creationId xmlns:a16="http://schemas.microsoft.com/office/drawing/2014/main" id="{2FCF4612-61CB-4AAA-BC8E-1A6C1728F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0438" y="28654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3" name="Rectangle 928">
              <a:extLst>
                <a:ext uri="{FF2B5EF4-FFF2-40B4-BE49-F238E27FC236}">
                  <a16:creationId xmlns:a16="http://schemas.microsoft.com/office/drawing/2014/main" id="{C4A0AE52-CEAB-44AC-82D4-DC7C1C9CF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88" y="28654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4" name="Rectangle 929">
              <a:extLst>
                <a:ext uri="{FF2B5EF4-FFF2-40B4-BE49-F238E27FC236}">
                  <a16:creationId xmlns:a16="http://schemas.microsoft.com/office/drawing/2014/main" id="{98E2A023-D618-46A4-B18D-68604E86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28844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5" name="Rectangle 930">
              <a:extLst>
                <a:ext uri="{FF2B5EF4-FFF2-40B4-BE49-F238E27FC236}">
                  <a16:creationId xmlns:a16="http://schemas.microsoft.com/office/drawing/2014/main" id="{5830F9AC-EDEF-4482-A7FC-524D892C8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288" y="28749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6" name="Rectangle 931">
              <a:extLst>
                <a:ext uri="{FF2B5EF4-FFF2-40B4-BE49-F238E27FC236}">
                  <a16:creationId xmlns:a16="http://schemas.microsoft.com/office/drawing/2014/main" id="{9DF3F910-B718-4CC1-8189-07344AA78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4238" y="28844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7" name="Rectangle 932">
              <a:extLst>
                <a:ext uri="{FF2B5EF4-FFF2-40B4-BE49-F238E27FC236}">
                  <a16:creationId xmlns:a16="http://schemas.microsoft.com/office/drawing/2014/main" id="{5E7B6135-B810-41BC-8FDF-21D0FE5A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713" y="28940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8" name="Rectangle 933">
              <a:extLst>
                <a:ext uri="{FF2B5EF4-FFF2-40B4-BE49-F238E27FC236}">
                  <a16:creationId xmlns:a16="http://schemas.microsoft.com/office/drawing/2014/main" id="{2BDF8386-2485-40AD-9165-43C86B5DE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29035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9" name="Rectangle 934">
              <a:extLst>
                <a:ext uri="{FF2B5EF4-FFF2-40B4-BE49-F238E27FC236}">
                  <a16:creationId xmlns:a16="http://schemas.microsoft.com/office/drawing/2014/main" id="{D60E7ED6-4C57-4B10-8E34-586035FB9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613" y="29035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0" name="Rectangle 935">
              <a:extLst>
                <a:ext uri="{FF2B5EF4-FFF2-40B4-BE49-F238E27FC236}">
                  <a16:creationId xmlns:a16="http://schemas.microsoft.com/office/drawing/2014/main" id="{B12FC878-86A1-48B5-B500-39FD7010F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7088" y="29225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1" name="Rectangle 936">
              <a:extLst>
                <a:ext uri="{FF2B5EF4-FFF2-40B4-BE49-F238E27FC236}">
                  <a16:creationId xmlns:a16="http://schemas.microsoft.com/office/drawing/2014/main" id="{E38DC1F7-CD51-421D-BD41-A44C66A15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038" y="29225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2" name="Rectangle 937">
              <a:extLst>
                <a:ext uri="{FF2B5EF4-FFF2-40B4-BE49-F238E27FC236}">
                  <a16:creationId xmlns:a16="http://schemas.microsoft.com/office/drawing/2014/main" id="{D72D4A60-660E-4E5F-A392-425C36AA6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8" y="29225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3" name="Rectangle 938">
              <a:extLst>
                <a:ext uri="{FF2B5EF4-FFF2-40B4-BE49-F238E27FC236}">
                  <a16:creationId xmlns:a16="http://schemas.microsoft.com/office/drawing/2014/main" id="{A69207B0-F509-456D-BBC9-2EACC10DD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2932113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4" name="Rectangle 939">
              <a:extLst>
                <a:ext uri="{FF2B5EF4-FFF2-40B4-BE49-F238E27FC236}">
                  <a16:creationId xmlns:a16="http://schemas.microsoft.com/office/drawing/2014/main" id="{7CECD03A-F562-4FA1-9738-B92BAF1BE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413" y="29416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5" name="Rectangle 940">
              <a:extLst>
                <a:ext uri="{FF2B5EF4-FFF2-40B4-BE49-F238E27FC236}">
                  <a16:creationId xmlns:a16="http://schemas.microsoft.com/office/drawing/2014/main" id="{566B9915-8FA3-42BB-A863-6A44A2F5C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363" y="29511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6" name="Rectangle 941">
              <a:extLst>
                <a:ext uri="{FF2B5EF4-FFF2-40B4-BE49-F238E27FC236}">
                  <a16:creationId xmlns:a16="http://schemas.microsoft.com/office/drawing/2014/main" id="{9C0EDE27-9CE8-4A27-B7BD-C1D4C4CCE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13" y="29511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7" name="Rectangle 942">
              <a:extLst>
                <a:ext uri="{FF2B5EF4-FFF2-40B4-BE49-F238E27FC236}">
                  <a16:creationId xmlns:a16="http://schemas.microsoft.com/office/drawing/2014/main" id="{CA834DDC-498F-425A-ABA6-96B2D9044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788" y="2979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8" name="Rectangle 943">
              <a:extLst>
                <a:ext uri="{FF2B5EF4-FFF2-40B4-BE49-F238E27FC236}">
                  <a16:creationId xmlns:a16="http://schemas.microsoft.com/office/drawing/2014/main" id="{B04E52AF-87BD-477A-868D-B6BC4309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9606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9" name="Rectangle 944">
              <a:extLst>
                <a:ext uri="{FF2B5EF4-FFF2-40B4-BE49-F238E27FC236}">
                  <a16:creationId xmlns:a16="http://schemas.microsoft.com/office/drawing/2014/main" id="{3551712F-95B7-43C5-8527-9192EE35A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2979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0" name="Rectangle 945">
              <a:extLst>
                <a:ext uri="{FF2B5EF4-FFF2-40B4-BE49-F238E27FC236}">
                  <a16:creationId xmlns:a16="http://schemas.microsoft.com/office/drawing/2014/main" id="{6D150AE9-B350-47BA-B10C-7D5A6FE0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163" y="29797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1" name="Rectangle 946">
              <a:extLst>
                <a:ext uri="{FF2B5EF4-FFF2-40B4-BE49-F238E27FC236}">
                  <a16:creationId xmlns:a16="http://schemas.microsoft.com/office/drawing/2014/main" id="{79D72E84-2E96-4A1E-AB41-57F3ED79D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6113" y="29892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2" name="Rectangle 947">
              <a:extLst>
                <a:ext uri="{FF2B5EF4-FFF2-40B4-BE49-F238E27FC236}">
                  <a16:creationId xmlns:a16="http://schemas.microsoft.com/office/drawing/2014/main" id="{FA8564DB-6AAB-4306-B7C8-899FDC85C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588" y="29987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3" name="Rectangle 948">
              <a:extLst>
                <a:ext uri="{FF2B5EF4-FFF2-40B4-BE49-F238E27FC236}">
                  <a16:creationId xmlns:a16="http://schemas.microsoft.com/office/drawing/2014/main" id="{055A0B0E-30D6-42C2-8807-1E0356BC1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7538" y="29987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4" name="Rectangle 949">
              <a:extLst>
                <a:ext uri="{FF2B5EF4-FFF2-40B4-BE49-F238E27FC236}">
                  <a16:creationId xmlns:a16="http://schemas.microsoft.com/office/drawing/2014/main" id="{76C1D5C2-CA80-4C13-BE95-9C0BE886F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488" y="30083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5" name="Rectangle 950">
              <a:extLst>
                <a:ext uri="{FF2B5EF4-FFF2-40B4-BE49-F238E27FC236}">
                  <a16:creationId xmlns:a16="http://schemas.microsoft.com/office/drawing/2014/main" id="{278F3376-FF97-4322-B36B-D032552F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963" y="30083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6" name="Rectangle 951">
              <a:extLst>
                <a:ext uri="{FF2B5EF4-FFF2-40B4-BE49-F238E27FC236}">
                  <a16:creationId xmlns:a16="http://schemas.microsoft.com/office/drawing/2014/main" id="{2B735276-D005-4B1C-8F43-0A4647CF2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913" y="30083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7" name="Rectangle 952">
              <a:extLst>
                <a:ext uri="{FF2B5EF4-FFF2-40B4-BE49-F238E27FC236}">
                  <a16:creationId xmlns:a16="http://schemas.microsoft.com/office/drawing/2014/main" id="{F332E085-79E0-4F9D-818A-23DD0A645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388" y="30273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8" name="Rectangle 953">
              <a:extLst>
                <a:ext uri="{FF2B5EF4-FFF2-40B4-BE49-F238E27FC236}">
                  <a16:creationId xmlns:a16="http://schemas.microsoft.com/office/drawing/2014/main" id="{CA9E29AD-F05E-4A30-9479-134EA60E4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863" y="3046413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9" name="Rectangle 954">
              <a:extLst>
                <a:ext uri="{FF2B5EF4-FFF2-40B4-BE49-F238E27FC236}">
                  <a16:creationId xmlns:a16="http://schemas.microsoft.com/office/drawing/2014/main" id="{D956DC45-D947-4A76-8172-51FA4CCB6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813" y="30368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0" name="Rectangle 955">
              <a:extLst>
                <a:ext uri="{FF2B5EF4-FFF2-40B4-BE49-F238E27FC236}">
                  <a16:creationId xmlns:a16="http://schemas.microsoft.com/office/drawing/2014/main" id="{99C5872F-3F6A-49B3-B8C1-B4D4F7F1B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288" y="30464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1" name="Rectangle 956">
              <a:extLst>
                <a:ext uri="{FF2B5EF4-FFF2-40B4-BE49-F238E27FC236}">
                  <a16:creationId xmlns:a16="http://schemas.microsoft.com/office/drawing/2014/main" id="{187FC13E-741D-4ADB-A357-1149AFBA7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238" y="30464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2" name="Rectangle 957">
              <a:extLst>
                <a:ext uri="{FF2B5EF4-FFF2-40B4-BE49-F238E27FC236}">
                  <a16:creationId xmlns:a16="http://schemas.microsoft.com/office/drawing/2014/main" id="{849EAC88-369B-4428-9179-9846440D3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3713" y="30464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3" name="Rectangle 958">
              <a:extLst>
                <a:ext uri="{FF2B5EF4-FFF2-40B4-BE49-F238E27FC236}">
                  <a16:creationId xmlns:a16="http://schemas.microsoft.com/office/drawing/2014/main" id="{0DD2A013-8CBF-490E-B3F6-F8D8FF395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30559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4" name="Rectangle 959">
              <a:extLst>
                <a:ext uri="{FF2B5EF4-FFF2-40B4-BE49-F238E27FC236}">
                  <a16:creationId xmlns:a16="http://schemas.microsoft.com/office/drawing/2014/main" id="{A65C41E4-55BE-4E74-94E6-8986B271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138" y="30559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5" name="Rectangle 960">
              <a:extLst>
                <a:ext uri="{FF2B5EF4-FFF2-40B4-BE49-F238E27FC236}">
                  <a16:creationId xmlns:a16="http://schemas.microsoft.com/office/drawing/2014/main" id="{B159B4B8-8A84-4B6D-B136-7B04D725A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30559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6" name="Rectangle 961">
              <a:extLst>
                <a:ext uri="{FF2B5EF4-FFF2-40B4-BE49-F238E27FC236}">
                  <a16:creationId xmlns:a16="http://schemas.microsoft.com/office/drawing/2014/main" id="{4562416F-4212-4D85-85B2-9121D4C05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6563" y="30749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7" name="Rectangle 962">
              <a:extLst>
                <a:ext uri="{FF2B5EF4-FFF2-40B4-BE49-F238E27FC236}">
                  <a16:creationId xmlns:a16="http://schemas.microsoft.com/office/drawing/2014/main" id="{15D40E7D-F532-4BFA-BCDE-8E43D5033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8" y="30654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8" name="Rectangle 963">
              <a:extLst>
                <a:ext uri="{FF2B5EF4-FFF2-40B4-BE49-F238E27FC236}">
                  <a16:creationId xmlns:a16="http://schemas.microsoft.com/office/drawing/2014/main" id="{4E683241-AE25-48FC-800A-36D38257C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988" y="30749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9" name="Rectangle 964">
              <a:extLst>
                <a:ext uri="{FF2B5EF4-FFF2-40B4-BE49-F238E27FC236}">
                  <a16:creationId xmlns:a16="http://schemas.microsoft.com/office/drawing/2014/main" id="{16FD7CA6-22BD-4688-9593-D102BDAB8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8463" y="30940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0" name="Rectangle 965">
              <a:extLst>
                <a:ext uri="{FF2B5EF4-FFF2-40B4-BE49-F238E27FC236}">
                  <a16:creationId xmlns:a16="http://schemas.microsoft.com/office/drawing/2014/main" id="{5348C613-34B1-4B35-A619-D8460A66A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938" y="30845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1" name="Rectangle 966">
              <a:extLst>
                <a:ext uri="{FF2B5EF4-FFF2-40B4-BE49-F238E27FC236}">
                  <a16:creationId xmlns:a16="http://schemas.microsoft.com/office/drawing/2014/main" id="{E58F7DEC-F6C5-4EE0-8AF6-8BE6E3E83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9888" y="30940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2" name="Rectangle 967">
              <a:extLst>
                <a:ext uri="{FF2B5EF4-FFF2-40B4-BE49-F238E27FC236}">
                  <a16:creationId xmlns:a16="http://schemas.microsoft.com/office/drawing/2014/main" id="{4488CB57-2111-4AE4-A66F-1822C7532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363" y="30940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3" name="Rectangle 968">
              <a:extLst>
                <a:ext uri="{FF2B5EF4-FFF2-40B4-BE49-F238E27FC236}">
                  <a16:creationId xmlns:a16="http://schemas.microsoft.com/office/drawing/2014/main" id="{758FE8AE-4B36-4A0B-89EF-8B666BDE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31035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4" name="Rectangle 969">
              <a:extLst>
                <a:ext uri="{FF2B5EF4-FFF2-40B4-BE49-F238E27FC236}">
                  <a16:creationId xmlns:a16="http://schemas.microsoft.com/office/drawing/2014/main" id="{B0490BDE-9C1C-4F56-B2E9-2FCFAB512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788" y="31130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5" name="Rectangle 970">
              <a:extLst>
                <a:ext uri="{FF2B5EF4-FFF2-40B4-BE49-F238E27FC236}">
                  <a16:creationId xmlns:a16="http://schemas.microsoft.com/office/drawing/2014/main" id="{4032E9BC-22D1-4C0F-B258-092A5B16E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31130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6" name="Rectangle 971">
              <a:extLst>
                <a:ext uri="{FF2B5EF4-FFF2-40B4-BE49-F238E27FC236}">
                  <a16:creationId xmlns:a16="http://schemas.microsoft.com/office/drawing/2014/main" id="{4FC11A0D-2665-4131-81DF-402B5F74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738" y="31130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7" name="Rectangle 972">
              <a:extLst>
                <a:ext uri="{FF2B5EF4-FFF2-40B4-BE49-F238E27FC236}">
                  <a16:creationId xmlns:a16="http://schemas.microsoft.com/office/drawing/2014/main" id="{4A817B20-D07C-4132-A0C5-BC0D7D493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31226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8" name="Rectangle 973">
              <a:extLst>
                <a:ext uri="{FF2B5EF4-FFF2-40B4-BE49-F238E27FC236}">
                  <a16:creationId xmlns:a16="http://schemas.microsoft.com/office/drawing/2014/main" id="{7ABB47AA-7D10-4E0D-A99C-A18DAF12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1226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9" name="Rectangle 974">
              <a:extLst>
                <a:ext uri="{FF2B5EF4-FFF2-40B4-BE49-F238E27FC236}">
                  <a16:creationId xmlns:a16="http://schemas.microsoft.com/office/drawing/2014/main" id="{D39C49D7-F07B-4032-9664-BF7D4666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31226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0" name="Rectangle 975">
              <a:extLst>
                <a:ext uri="{FF2B5EF4-FFF2-40B4-BE49-F238E27FC236}">
                  <a16:creationId xmlns:a16="http://schemas.microsoft.com/office/drawing/2014/main" id="{604B43E0-27F8-4046-AAED-255A4959E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3" y="3122613"/>
              <a:ext cx="3810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1" name="Rectangle 976">
              <a:extLst>
                <a:ext uri="{FF2B5EF4-FFF2-40B4-BE49-F238E27FC236}">
                  <a16:creationId xmlns:a16="http://schemas.microsoft.com/office/drawing/2014/main" id="{B98375A0-61CA-4C15-84D1-19435323C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5588" y="31321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2" name="Rectangle 977">
              <a:extLst>
                <a:ext uri="{FF2B5EF4-FFF2-40B4-BE49-F238E27FC236}">
                  <a16:creationId xmlns:a16="http://schemas.microsoft.com/office/drawing/2014/main" id="{57709645-DA83-446C-ACFE-B78AF8CCD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313213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3" name="Rectangle 978">
              <a:extLst>
                <a:ext uri="{FF2B5EF4-FFF2-40B4-BE49-F238E27FC236}">
                  <a16:creationId xmlns:a16="http://schemas.microsoft.com/office/drawing/2014/main" id="{2D8C5845-AF5D-454B-B963-9B92EF246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3151188"/>
              <a:ext cx="19050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4" name="Rectangle 979">
              <a:extLst>
                <a:ext uri="{FF2B5EF4-FFF2-40B4-BE49-F238E27FC236}">
                  <a16:creationId xmlns:a16="http://schemas.microsoft.com/office/drawing/2014/main" id="{32083364-4DDC-4A0D-9488-DCA877F4D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6538" y="31511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5" name="Rectangle 980">
              <a:extLst>
                <a:ext uri="{FF2B5EF4-FFF2-40B4-BE49-F238E27FC236}">
                  <a16:creationId xmlns:a16="http://schemas.microsoft.com/office/drawing/2014/main" id="{BCF798C6-98C6-42AA-B434-E027D6C7B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7488" y="314166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6" name="Rectangle 981">
              <a:extLst>
                <a:ext uri="{FF2B5EF4-FFF2-40B4-BE49-F238E27FC236}">
                  <a16:creationId xmlns:a16="http://schemas.microsoft.com/office/drawing/2014/main" id="{B13D639C-301A-417F-9A67-4CEAE615E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963" y="31511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7" name="Rectangle 982">
              <a:extLst>
                <a:ext uri="{FF2B5EF4-FFF2-40B4-BE49-F238E27FC236}">
                  <a16:creationId xmlns:a16="http://schemas.microsoft.com/office/drawing/2014/main" id="{6C8BE970-E1EC-470F-86F0-579024945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3151188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8" name="Rectangle 983">
              <a:extLst>
                <a:ext uri="{FF2B5EF4-FFF2-40B4-BE49-F238E27FC236}">
                  <a16:creationId xmlns:a16="http://schemas.microsoft.com/office/drawing/2014/main" id="{FBE1EB92-3B9A-4A80-B503-336188969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388" y="3160713"/>
              <a:ext cx="28575" cy="2857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7950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" y="954404"/>
            <a:ext cx="4252932" cy="30069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" y="3707375"/>
            <a:ext cx="4252933" cy="30249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32" y="936445"/>
            <a:ext cx="4278333" cy="30249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32" y="3666967"/>
            <a:ext cx="4367232" cy="30877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62" y="1073495"/>
            <a:ext cx="3916056" cy="27687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98" y="3894565"/>
            <a:ext cx="3723420" cy="263258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15557" y="502462"/>
            <a:ext cx="3964343" cy="62118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285478" y="502462"/>
            <a:ext cx="3964343" cy="62298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8254450" y="502462"/>
            <a:ext cx="3746399" cy="62298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034642" y="70416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P07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998985" y="74205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P08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912608" y="80927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P09</a:t>
            </a: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4030373" y="103248"/>
            <a:ext cx="4685349" cy="255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Thermae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Traianae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–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hysteresis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properties</a:t>
            </a:r>
            <a:endParaRPr lang="it-IT" sz="1800" baseline="-25000" dirty="0">
              <a:latin typeface="Palatino Linotype" panose="02040502050505030304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4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E8354ED6-E84D-4621-BFCA-42ACA00C3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27" y="746986"/>
            <a:ext cx="11730546" cy="5791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</a:rPr>
              <a:t>Pigments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</a:rPr>
              <a:t>have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</a:rPr>
              <a:t> </a:t>
            </a:r>
            <a:r>
              <a:rPr lang="it-IT" altLang="it-IT" sz="1800" b="1" dirty="0" err="1">
                <a:solidFill>
                  <a:srgbClr val="202124"/>
                </a:solidFill>
                <a:highlight>
                  <a:srgbClr val="FFFF00"/>
                </a:highlight>
                <a:latin typeface="Palatino Linotype" panose="02040502050505030304" pitchFamily="18" charset="0"/>
              </a:rPr>
              <a:t>discriminable</a:t>
            </a:r>
            <a:r>
              <a:rPr lang="it-IT" altLang="it-IT" sz="1800" b="1" dirty="0">
                <a:solidFill>
                  <a:srgbClr val="202124"/>
                </a:solidFill>
                <a:highlight>
                  <a:srgbClr val="FFFF00"/>
                </a:highlight>
                <a:latin typeface="Palatino Linotype" panose="02040502050505030304" pitchFamily="18" charset="0"/>
              </a:rPr>
              <a:t> </a:t>
            </a:r>
            <a:r>
              <a:rPr lang="it-IT" altLang="it-IT" sz="1800" b="1" dirty="0" err="1">
                <a:solidFill>
                  <a:srgbClr val="202124"/>
                </a:solidFill>
                <a:highlight>
                  <a:srgbClr val="FFFF00"/>
                </a:highlight>
                <a:latin typeface="Palatino Linotype" panose="02040502050505030304" pitchFamily="18" charset="0"/>
              </a:rPr>
              <a:t>magnetic</a:t>
            </a:r>
            <a:r>
              <a:rPr lang="it-IT" altLang="it-IT" sz="1800" b="1" dirty="0">
                <a:solidFill>
                  <a:srgbClr val="202124"/>
                </a:solidFill>
                <a:highlight>
                  <a:srgbClr val="FFFF00"/>
                </a:highlight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highlight>
                  <a:srgbClr val="FFFF00"/>
                </a:highlight>
                <a:latin typeface="Palatino Linotype" panose="02040502050505030304" pitchFamily="18" charset="0"/>
              </a:rPr>
              <a:t>properties</a:t>
            </a:r>
            <a:r>
              <a:rPr lang="it-IT" altLang="it-IT" sz="1800" b="1" dirty="0">
                <a:solidFill>
                  <a:srgbClr val="202124"/>
                </a:solidFill>
                <a:highlight>
                  <a:srgbClr val="FFFF00"/>
                </a:highlight>
                <a:latin typeface="Palatino Linotype" panose="0204050205050503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Hematite</a:t>
            </a:r>
            <a:r>
              <a:rPr lang="it-IT" altLang="it-IT" sz="1800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: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Ferrimagnetic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properties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A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ccurate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Néel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(Curie?) temperature.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It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seems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maghemite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but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the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cooling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and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heating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curves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are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similar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(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except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for the «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bump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»).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Red </a:t>
            </a:r>
            <a:r>
              <a:rPr lang="it-IT" altLang="it-IT" sz="1800" b="1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Ochre</a:t>
            </a:r>
            <a:r>
              <a:rPr lang="it-IT" altLang="it-IT" sz="1800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: 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wide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susceptibility</a:t>
            </a:r>
            <a:r>
              <a:rPr lang="it-IT" altLang="it-IT" sz="1800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decrease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spectrum</a:t>
            </a: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: </a:t>
            </a:r>
            <a:r>
              <a:rPr lang="it-IT" altLang="it-IT" sz="1800">
                <a:solidFill>
                  <a:srgbClr val="202124"/>
                </a:solidFill>
                <a:latin typeface="Palatino Linotype" panose="02040502050505030304" pitchFamily="18" charset="0"/>
              </a:rPr>
              <a:t>hematite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nanoparticles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? The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c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ooling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curve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is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well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below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heating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: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maghemite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inversion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hematite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Morin's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transition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is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barely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not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visible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Weakly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antiferromagnetic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hysteresi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properties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Caput </a:t>
            </a:r>
            <a:r>
              <a:rPr lang="it-IT" altLang="it-IT" sz="1800" b="1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Mortuum</a:t>
            </a:r>
            <a:r>
              <a:rPr lang="it-IT" altLang="it-IT" sz="1800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: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hematite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+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maghemite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,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weak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antiferromagnetism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(high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saturation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),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cooling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below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heating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(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maghemite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to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hematite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Red Earth: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hematite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+ new magnetite on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heating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Morin</a:t>
            </a:r>
            <a:r>
              <a:rPr lang="it-IT" altLang="it-IT" sz="1800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sz="1800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transition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Palatino Linotype" panose="0204050205050503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Mars Red: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Antiferromagnetism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;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hematite+goethite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Green Earth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: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Similar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shape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of the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magnetothermic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curves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for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modern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commercial and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hystorical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pigments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,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but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 the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temperatures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of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peaks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are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shifted</a:t>
            </a:r>
            <a:endParaRPr lang="it-IT" altLang="it-IT" dirty="0">
              <a:solidFill>
                <a:srgbClr val="202124"/>
              </a:solidFill>
              <a:latin typeface="Palatino Linotype" panose="0204050205050503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Yellow </a:t>
            </a:r>
            <a:r>
              <a:rPr lang="it-IT" altLang="it-IT" b="1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Ochre</a:t>
            </a:r>
            <a:r>
              <a:rPr lang="it-IT" altLang="it-IT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: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possible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presence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of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goethite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,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bad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data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quality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,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light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differences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between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powders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and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draftings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mechanical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effects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upon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powder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hysteresis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?</a:t>
            </a:r>
            <a:endParaRPr lang="it-IT" altLang="it-IT" dirty="0">
              <a:solidFill>
                <a:srgbClr val="202124"/>
              </a:solidFill>
              <a:latin typeface="Palatino Linotype" panose="0204050205050503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Vivianite, Blue Maya and </a:t>
            </a:r>
            <a:r>
              <a:rPr lang="it-IT" altLang="it-IT" b="1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Prussian</a:t>
            </a:r>
            <a:r>
              <a:rPr lang="it-IT" altLang="it-IT" b="1" dirty="0">
                <a:solidFill>
                  <a:srgbClr val="202124"/>
                </a:solidFill>
                <a:latin typeface="Palatino Linotype" panose="02040502050505030304" pitchFamily="18" charset="0"/>
              </a:rPr>
              <a:t> Blue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: low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susceptibility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and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weak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hysteresis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properties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,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different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proportions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of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newly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formed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magnetite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during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heating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(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Prussian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Blue &gt; Vivianite &gt; Blue Maya)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Glues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: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Talcum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and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Rabbit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glues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are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diamagnetic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, vinavil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has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a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ferrimagnetic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component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superimposed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 to </a:t>
            </a:r>
            <a:r>
              <a:rPr lang="it-IT" altLang="it-IT" dirty="0" err="1">
                <a:solidFill>
                  <a:srgbClr val="202124"/>
                </a:solidFill>
                <a:latin typeface="Palatino Linotype" panose="02040502050505030304" pitchFamily="18" charset="0"/>
              </a:rPr>
              <a:t>diamagnetism</a:t>
            </a:r>
            <a:endParaRPr lang="it-IT" altLang="it-IT" dirty="0">
              <a:solidFill>
                <a:srgbClr val="202124"/>
              </a:solidFill>
              <a:latin typeface="Palatino Linotype" panose="0204050205050503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800" b="1" i="0" u="none" strike="noStrike" baseline="0" dirty="0" err="1">
                <a:effectLst/>
                <a:latin typeface="Palatino Linotype" panose="02040502050505030304" pitchFamily="18" charset="0"/>
              </a:rPr>
              <a:t>Thermae</a:t>
            </a:r>
            <a:r>
              <a:rPr lang="it-IT" sz="1800" b="1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1800" b="1" i="0" u="none" strike="noStrike" baseline="0" dirty="0" err="1">
                <a:effectLst/>
                <a:latin typeface="Palatino Linotype" panose="02040502050505030304" pitchFamily="18" charset="0"/>
              </a:rPr>
              <a:t>Traianae</a:t>
            </a:r>
            <a:r>
              <a:rPr lang="it-IT" sz="1800" b="1" i="0" u="none" strike="noStrike" baseline="0" dirty="0">
                <a:effectLst/>
                <a:latin typeface="Palatino Linotype" panose="02040502050505030304" pitchFamily="18" charset="0"/>
              </a:rPr>
              <a:t>: 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The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pigment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is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barely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visible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on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lithic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fragments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.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Thermomagnetic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curves</a:t>
            </a:r>
            <a:r>
              <a:rPr lang="it-IT" sz="1800" b="0" i="0" u="none" strike="noStrike" baseline="0" dirty="0">
                <a:effectLst/>
                <a:latin typeface="Palatino Linotype" panose="02040502050505030304" pitchFamily="18" charset="0"/>
              </a:rPr>
              <a:t> of </a:t>
            </a:r>
            <a:r>
              <a:rPr lang="it-IT" sz="1800" b="0" i="0" u="none" strike="noStrike" baseline="0" dirty="0" err="1">
                <a:effectLst/>
                <a:latin typeface="Palatino Linotype" panose="02040502050505030304" pitchFamily="18" charset="0"/>
              </a:rPr>
              <a:t>titanomagnetite</a:t>
            </a:r>
            <a:endParaRPr lang="it-IT" altLang="it-IT" dirty="0">
              <a:solidFill>
                <a:srgbClr val="202124"/>
              </a:solidFill>
              <a:latin typeface="Palatino Linotype" panose="0204050205050503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Open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questions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: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Role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of the grain size,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oxidised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magnetite (magnetite core with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maghemite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outer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shell), Fe-Al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substitution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stabilizing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maghemite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;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annealing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processes</a:t>
            </a:r>
            <a:r>
              <a:rPr lang="it-IT" altLang="it-IT" dirty="0">
                <a:solidFill>
                  <a:srgbClr val="202124"/>
                </a:solidFill>
                <a:latin typeface="Palatino Linotype" panose="02040502050505030304" pitchFamily="18" charset="0"/>
              </a:rPr>
              <a:t>;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differences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between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powders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draftings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4" name="Immagine 3" descr="Immagine che contiene parete, interni, pentola, utensile da cucina&#10;&#10;Descrizione generata automaticamente">
            <a:extLst>
              <a:ext uri="{FF2B5EF4-FFF2-40B4-BE49-F238E27FC236}">
                <a16:creationId xmlns:a16="http://schemas.microsoft.com/office/drawing/2014/main" id="{48B6BFCD-EBBE-43FB-AB26-AFF8F8C2E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65" y="39521"/>
            <a:ext cx="3279410" cy="7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716176"/>
              </p:ext>
            </p:extLst>
          </p:nvPr>
        </p:nvGraphicFramePr>
        <p:xfrm>
          <a:off x="364100" y="79899"/>
          <a:ext cx="7894075" cy="4228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420151"/>
              </p:ext>
            </p:extLst>
          </p:nvPr>
        </p:nvGraphicFramePr>
        <p:xfrm>
          <a:off x="364100" y="4203855"/>
          <a:ext cx="5731900" cy="257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410444"/>
              </p:ext>
            </p:extLst>
          </p:nvPr>
        </p:nvGraphicFramePr>
        <p:xfrm>
          <a:off x="7029450" y="4251140"/>
          <a:ext cx="4356100" cy="247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5657B97-5623-40E9-B40E-1BFBD2734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333023"/>
              </p:ext>
            </p:extLst>
          </p:nvPr>
        </p:nvGraphicFramePr>
        <p:xfrm>
          <a:off x="8258175" y="1255222"/>
          <a:ext cx="3689285" cy="272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6045B9-C632-42AD-8941-9305AE72C599}"/>
              </a:ext>
            </a:extLst>
          </p:cNvPr>
          <p:cNvSpPr txBox="1"/>
          <p:nvPr/>
        </p:nvSpPr>
        <p:spPr>
          <a:xfrm>
            <a:off x="4155981" y="60780"/>
            <a:ext cx="4658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latin typeface="Palatino Linotype" panose="02040502050505030304" pitchFamily="18" charset="0"/>
              </a:rPr>
              <a:t>Magnetic</a:t>
            </a:r>
            <a:r>
              <a:rPr lang="it-IT" sz="2000" dirty="0">
                <a:latin typeface="Palatino Linotype" panose="02040502050505030304" pitchFamily="18" charset="0"/>
              </a:rPr>
              <a:t> </a:t>
            </a:r>
            <a:r>
              <a:rPr lang="it-IT" sz="2000" dirty="0" err="1">
                <a:latin typeface="Palatino Linotype" panose="02040502050505030304" pitchFamily="18" charset="0"/>
              </a:rPr>
              <a:t>susceptibility</a:t>
            </a:r>
            <a:r>
              <a:rPr lang="it-IT" sz="2000" dirty="0">
                <a:latin typeface="Palatino Linotype" panose="02040502050505030304" pitchFamily="18" charset="0"/>
              </a:rPr>
              <a:t> of the </a:t>
            </a:r>
            <a:r>
              <a:rPr lang="it-IT" sz="2000" dirty="0" err="1">
                <a:latin typeface="Palatino Linotype" panose="02040502050505030304" pitchFamily="18" charset="0"/>
              </a:rPr>
              <a:t>pigments</a:t>
            </a:r>
            <a:endParaRPr lang="it-IT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7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63B49-7131-4D28-9A86-56BCAE58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362" y="270841"/>
            <a:ext cx="8677275" cy="807692"/>
          </a:xfrm>
        </p:spPr>
        <p:txBody>
          <a:bodyPr>
            <a:noAutofit/>
          </a:bodyPr>
          <a:lstStyle/>
          <a:p>
            <a:r>
              <a:rPr lang="it-IT" sz="2400" dirty="0">
                <a:latin typeface="Palatino" panose="02020500000000000000"/>
              </a:rPr>
              <a:t>The red </a:t>
            </a:r>
            <a:r>
              <a:rPr lang="it-IT" sz="2400" dirty="0" err="1">
                <a:latin typeface="Palatino" panose="02020500000000000000"/>
              </a:rPr>
              <a:t>pigments</a:t>
            </a:r>
            <a:r>
              <a:rPr lang="it-IT" sz="2400" dirty="0">
                <a:latin typeface="Palatino" panose="02020500000000000000"/>
              </a:rPr>
              <a:t> dilemma:</a:t>
            </a:r>
            <a:br>
              <a:rPr lang="it-IT" sz="2400" dirty="0">
                <a:latin typeface="Palatino" panose="02020500000000000000"/>
              </a:rPr>
            </a:b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Red 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Ochre</a:t>
            </a:r>
            <a:r>
              <a:rPr lang="it-IT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, Red Earth , Mars Red, Caput </a:t>
            </a:r>
            <a:r>
              <a:rPr lang="it-IT" sz="24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Mortuum</a:t>
            </a:r>
            <a:endParaRPr lang="it-IT" sz="2400" dirty="0">
              <a:latin typeface="Palatino" panose="02020500000000000000"/>
            </a:endParaRPr>
          </a:p>
        </p:txBody>
      </p:sp>
      <p:pic>
        <p:nvPicPr>
          <p:cNvPr id="1026" name="Picture 2" descr="Testa rotta. Testa, rotto, umano, digitale, concettuale, illustratoin. |  CanStock">
            <a:extLst>
              <a:ext uri="{FF2B5EF4-FFF2-40B4-BE49-F238E27FC236}">
                <a16:creationId xmlns:a16="http://schemas.microsoft.com/office/drawing/2014/main" id="{B52D9E6B-E3B7-4160-85F7-5BE8C072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3" y="1590261"/>
            <a:ext cx="6093778" cy="499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8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42900" y="33668"/>
            <a:ext cx="11379200" cy="839890"/>
          </a:xfrm>
          <a:prstGeom prst="rect">
            <a:avLst/>
          </a:prstGeom>
          <a:solidFill>
            <a:srgbClr val="B2222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5 – «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»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bg1"/>
                </a:solidFill>
                <a:latin typeface="Symbol" panose="05050102010706020507" pitchFamily="18" charset="2"/>
              </a:rPr>
              <a:t>a-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</a:t>
            </a:r>
            <a:r>
              <a:rPr lang="it-IT" sz="20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</a:t>
            </a:r>
            <a:r>
              <a:rPr lang="it-IT" sz="2000" baseline="-25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;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antiferromagnetic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susceptibility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0.10-7.60 </a:t>
            </a:r>
            <a:r>
              <a:rPr lang="en-US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· 10</a:t>
            </a:r>
            <a:r>
              <a:rPr lang="en-US" sz="2000" baseline="30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000" baseline="30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  <a:endParaRPr lang="it-IT" sz="2000" dirty="0">
              <a:solidFill>
                <a:schemeClr val="bg1"/>
              </a:solidFill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01" y="1581884"/>
            <a:ext cx="6940467" cy="4907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52" y="1505027"/>
            <a:ext cx="6656246" cy="4706197"/>
          </a:xfrm>
          <a:prstGeom prst="rect">
            <a:avLst/>
          </a:prstGeom>
        </p:spPr>
      </p:pic>
      <p:pic>
        <p:nvPicPr>
          <p:cNvPr id="2050" name="Picture 2" descr="👎 Pollice Verso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23" y="962406"/>
            <a:ext cx="833082" cy="43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72" name="Gruppo 2871">
            <a:extLst>
              <a:ext uri="{FF2B5EF4-FFF2-40B4-BE49-F238E27FC236}">
                <a16:creationId xmlns:a16="http://schemas.microsoft.com/office/drawing/2014/main" id="{9B2230AB-65C4-4CE2-BCFF-1ED459857F55}"/>
              </a:ext>
            </a:extLst>
          </p:cNvPr>
          <p:cNvGrpSpPr/>
          <p:nvPr/>
        </p:nvGrpSpPr>
        <p:grpSpPr>
          <a:xfrm>
            <a:off x="152754" y="913380"/>
            <a:ext cx="4699444" cy="3427013"/>
            <a:chOff x="162257" y="1901310"/>
            <a:chExt cx="5272535" cy="3844933"/>
          </a:xfrm>
        </p:grpSpPr>
        <p:cxnSp>
          <p:nvCxnSpPr>
            <p:cNvPr id="10" name="Connettore 2 9"/>
            <p:cNvCxnSpPr>
              <a:cxnSpLocks/>
            </p:cNvCxnSpPr>
            <p:nvPr/>
          </p:nvCxnSpPr>
          <p:spPr>
            <a:xfrm flipH="1" flipV="1">
              <a:off x="3591332" y="4456658"/>
              <a:ext cx="1092998" cy="7193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1" name="Line 5">
              <a:extLst>
                <a:ext uri="{FF2B5EF4-FFF2-40B4-BE49-F238E27FC236}">
                  <a16:creationId xmlns:a16="http://schemas.microsoft.com/office/drawing/2014/main" id="{FE34E60F-D8A1-4E97-9CB6-FFCF45D7B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684" y="5355417"/>
              <a:ext cx="44565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2" name="Rectangle 6">
              <a:extLst>
                <a:ext uri="{FF2B5EF4-FFF2-40B4-BE49-F238E27FC236}">
                  <a16:creationId xmlns:a16="http://schemas.microsoft.com/office/drawing/2014/main" id="{779CF503-22D0-425B-B0EA-350FB1021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96" y="5489311"/>
              <a:ext cx="188176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3" name="Line 7">
              <a:extLst>
                <a:ext uri="{FF2B5EF4-FFF2-40B4-BE49-F238E27FC236}">
                  <a16:creationId xmlns:a16="http://schemas.microsoft.com/office/drawing/2014/main" id="{760A4B72-44BF-4175-B320-109DD9BAD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684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4" name="Rectangle 8">
              <a:extLst>
                <a:ext uri="{FF2B5EF4-FFF2-40B4-BE49-F238E27FC236}">
                  <a16:creationId xmlns:a16="http://schemas.microsoft.com/office/drawing/2014/main" id="{0FEF7831-B2A2-4976-A3E4-2C0329985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370" y="5489311"/>
              <a:ext cx="38720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5" name="Line 9">
              <a:extLst>
                <a:ext uri="{FF2B5EF4-FFF2-40B4-BE49-F238E27FC236}">
                  <a16:creationId xmlns:a16="http://schemas.microsoft.com/office/drawing/2014/main" id="{6B72269C-7344-4305-B633-F9309C79D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1973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6" name="Rectangle 10">
              <a:extLst>
                <a:ext uri="{FF2B5EF4-FFF2-40B4-BE49-F238E27FC236}">
                  <a16:creationId xmlns:a16="http://schemas.microsoft.com/office/drawing/2014/main" id="{DAD456D1-BAE7-4377-863D-A713F46E1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659" y="5489311"/>
              <a:ext cx="38720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7" name="Line 11">
              <a:extLst>
                <a:ext uri="{FF2B5EF4-FFF2-40B4-BE49-F238E27FC236}">
                  <a16:creationId xmlns:a16="http://schemas.microsoft.com/office/drawing/2014/main" id="{DE6681F4-C3F5-4C93-901E-C4ECC9C17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9262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68" name="Rectangle 12">
              <a:extLst>
                <a:ext uri="{FF2B5EF4-FFF2-40B4-BE49-F238E27FC236}">
                  <a16:creationId xmlns:a16="http://schemas.microsoft.com/office/drawing/2014/main" id="{9B931E55-C822-4F9C-AA5A-79504C512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948" y="5489311"/>
              <a:ext cx="38720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9" name="Line 13">
              <a:extLst>
                <a:ext uri="{FF2B5EF4-FFF2-40B4-BE49-F238E27FC236}">
                  <a16:creationId xmlns:a16="http://schemas.microsoft.com/office/drawing/2014/main" id="{E7983590-EDC1-4140-B8D2-1D11B0D9E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6552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0" name="Rectangle 14">
              <a:extLst>
                <a:ext uri="{FF2B5EF4-FFF2-40B4-BE49-F238E27FC236}">
                  <a16:creationId xmlns:a16="http://schemas.microsoft.com/office/drawing/2014/main" id="{D1A918E0-9EEE-4E7B-ACC3-47EF86885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238" y="5489311"/>
              <a:ext cx="38720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1" name="Line 15">
              <a:extLst>
                <a:ext uri="{FF2B5EF4-FFF2-40B4-BE49-F238E27FC236}">
                  <a16:creationId xmlns:a16="http://schemas.microsoft.com/office/drawing/2014/main" id="{A1426CFE-2C6B-469D-A094-3000F3BD7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841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2" name="Rectangle 16">
              <a:extLst>
                <a:ext uri="{FF2B5EF4-FFF2-40B4-BE49-F238E27FC236}">
                  <a16:creationId xmlns:a16="http://schemas.microsoft.com/office/drawing/2014/main" id="{FF7242E3-527F-49F9-A356-57BD4ED67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527" y="5489311"/>
              <a:ext cx="38720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3" name="Line 17">
              <a:extLst>
                <a:ext uri="{FF2B5EF4-FFF2-40B4-BE49-F238E27FC236}">
                  <a16:creationId xmlns:a16="http://schemas.microsoft.com/office/drawing/2014/main" id="{33D0F4C5-2108-4DDD-92FC-A8B193C14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130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4" name="Rectangle 18">
              <a:extLst>
                <a:ext uri="{FF2B5EF4-FFF2-40B4-BE49-F238E27FC236}">
                  <a16:creationId xmlns:a16="http://schemas.microsoft.com/office/drawing/2014/main" id="{AE29FC3F-B502-4812-9DA9-B95BDD4B2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06" y="5489311"/>
              <a:ext cx="38720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5" name="Line 19">
              <a:extLst>
                <a:ext uri="{FF2B5EF4-FFF2-40B4-BE49-F238E27FC236}">
                  <a16:creationId xmlns:a16="http://schemas.microsoft.com/office/drawing/2014/main" id="{87514FDA-014E-44F5-B7DF-E7CDDBB3C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610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6" name="Rectangle 20">
              <a:extLst>
                <a:ext uri="{FF2B5EF4-FFF2-40B4-BE49-F238E27FC236}">
                  <a16:creationId xmlns:a16="http://schemas.microsoft.com/office/drawing/2014/main" id="{EE70F309-AA5C-45E8-AF1B-F0A8D387B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295" y="5489311"/>
              <a:ext cx="38720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7" name="Line 21">
              <a:extLst>
                <a:ext uri="{FF2B5EF4-FFF2-40B4-BE49-F238E27FC236}">
                  <a16:creationId xmlns:a16="http://schemas.microsoft.com/office/drawing/2014/main" id="{433D6A6A-B36B-4899-9C4A-843F43E65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3900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78" name="Rectangle 22">
              <a:extLst>
                <a:ext uri="{FF2B5EF4-FFF2-40B4-BE49-F238E27FC236}">
                  <a16:creationId xmlns:a16="http://schemas.microsoft.com/office/drawing/2014/main" id="{4C02801E-B4E2-49D3-8445-7DE773187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585" y="5489311"/>
              <a:ext cx="38720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9" name="Line 23">
              <a:extLst>
                <a:ext uri="{FF2B5EF4-FFF2-40B4-BE49-F238E27FC236}">
                  <a16:creationId xmlns:a16="http://schemas.microsoft.com/office/drawing/2014/main" id="{2C3901AE-3E35-4041-8289-AC14B2328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189" y="5355417"/>
              <a:ext cx="0" cy="66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0" name="Line 24">
              <a:extLst>
                <a:ext uri="{FF2B5EF4-FFF2-40B4-BE49-F238E27FC236}">
                  <a16:creationId xmlns:a16="http://schemas.microsoft.com/office/drawing/2014/main" id="{F07011F9-4188-4C18-A6EC-74083D26D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866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1" name="Line 25">
              <a:extLst>
                <a:ext uri="{FF2B5EF4-FFF2-40B4-BE49-F238E27FC236}">
                  <a16:creationId xmlns:a16="http://schemas.microsoft.com/office/drawing/2014/main" id="{EBC78F7D-18E7-45CC-9A8D-F939CA51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047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2" name="Line 26">
              <a:extLst>
                <a:ext uri="{FF2B5EF4-FFF2-40B4-BE49-F238E27FC236}">
                  <a16:creationId xmlns:a16="http://schemas.microsoft.com/office/drawing/2014/main" id="{0428EF5B-C27F-4B7B-9A38-2B8BA5463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9420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3" name="Line 27">
              <a:extLst>
                <a:ext uri="{FF2B5EF4-FFF2-40B4-BE49-F238E27FC236}">
                  <a16:creationId xmlns:a16="http://schemas.microsoft.com/office/drawing/2014/main" id="{CA54CFDE-66C7-4BC9-833A-6F29F560E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601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4" name="Line 28">
              <a:extLst>
                <a:ext uri="{FF2B5EF4-FFF2-40B4-BE49-F238E27FC236}">
                  <a16:creationId xmlns:a16="http://schemas.microsoft.com/office/drawing/2014/main" id="{1E1FF420-C471-4CBF-A698-00D328D79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1973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5" name="Line 29">
              <a:extLst>
                <a:ext uri="{FF2B5EF4-FFF2-40B4-BE49-F238E27FC236}">
                  <a16:creationId xmlns:a16="http://schemas.microsoft.com/office/drawing/2014/main" id="{8F38ED58-8124-4B75-A67D-86432D4DD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4155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6" name="Line 30">
              <a:extLst>
                <a:ext uri="{FF2B5EF4-FFF2-40B4-BE49-F238E27FC236}">
                  <a16:creationId xmlns:a16="http://schemas.microsoft.com/office/drawing/2014/main" id="{8FBF3D96-93D2-445D-8F09-C4735F6C0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528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7" name="Line 31">
              <a:extLst>
                <a:ext uri="{FF2B5EF4-FFF2-40B4-BE49-F238E27FC236}">
                  <a16:creationId xmlns:a16="http://schemas.microsoft.com/office/drawing/2014/main" id="{C26CC710-0461-4E7F-9ACE-9617FDCC1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709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8" name="Line 32">
              <a:extLst>
                <a:ext uri="{FF2B5EF4-FFF2-40B4-BE49-F238E27FC236}">
                  <a16:creationId xmlns:a16="http://schemas.microsoft.com/office/drawing/2014/main" id="{7D7FB1D7-3CD3-4F0D-94BD-234D882CF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081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89" name="Line 33">
              <a:extLst>
                <a:ext uri="{FF2B5EF4-FFF2-40B4-BE49-F238E27FC236}">
                  <a16:creationId xmlns:a16="http://schemas.microsoft.com/office/drawing/2014/main" id="{5FBF0431-2D21-4C9D-B903-4555321A8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9262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0" name="Line 34">
              <a:extLst>
                <a:ext uri="{FF2B5EF4-FFF2-40B4-BE49-F238E27FC236}">
                  <a16:creationId xmlns:a16="http://schemas.microsoft.com/office/drawing/2014/main" id="{25F72763-6DB2-4EEE-8146-AE5E5E27E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1444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1" name="Line 35">
              <a:extLst>
                <a:ext uri="{FF2B5EF4-FFF2-40B4-BE49-F238E27FC236}">
                  <a16:creationId xmlns:a16="http://schemas.microsoft.com/office/drawing/2014/main" id="{CACA16FF-EC53-4511-AAA9-759E5172C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817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2" name="Line 36">
              <a:extLst>
                <a:ext uri="{FF2B5EF4-FFF2-40B4-BE49-F238E27FC236}">
                  <a16:creationId xmlns:a16="http://schemas.microsoft.com/office/drawing/2014/main" id="{2700E51D-8333-4906-9338-46FE61D5A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998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3" name="Line 37">
              <a:extLst>
                <a:ext uri="{FF2B5EF4-FFF2-40B4-BE49-F238E27FC236}">
                  <a16:creationId xmlns:a16="http://schemas.microsoft.com/office/drawing/2014/main" id="{B1B8A288-0EC3-4EB4-95DF-FE4A3E970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370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4" name="Line 38">
              <a:extLst>
                <a:ext uri="{FF2B5EF4-FFF2-40B4-BE49-F238E27FC236}">
                  <a16:creationId xmlns:a16="http://schemas.microsoft.com/office/drawing/2014/main" id="{FAE36D1D-1768-453B-87E1-7754530F8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6552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5" name="Line 39">
              <a:extLst>
                <a:ext uri="{FF2B5EF4-FFF2-40B4-BE49-F238E27FC236}">
                  <a16:creationId xmlns:a16="http://schemas.microsoft.com/office/drawing/2014/main" id="{15E9A1CA-84E7-4F6E-BD23-4BDDC0880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924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6" name="Line 40">
              <a:extLst>
                <a:ext uri="{FF2B5EF4-FFF2-40B4-BE49-F238E27FC236}">
                  <a16:creationId xmlns:a16="http://schemas.microsoft.com/office/drawing/2014/main" id="{6DC48E00-2023-4AA6-8CE5-121945EB1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106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7" name="Line 41">
              <a:extLst>
                <a:ext uri="{FF2B5EF4-FFF2-40B4-BE49-F238E27FC236}">
                  <a16:creationId xmlns:a16="http://schemas.microsoft.com/office/drawing/2014/main" id="{ED84926E-7E4E-417C-B382-5DAF1B711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1288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8" name="Line 42">
              <a:extLst>
                <a:ext uri="{FF2B5EF4-FFF2-40B4-BE49-F238E27FC236}">
                  <a16:creationId xmlns:a16="http://schemas.microsoft.com/office/drawing/2014/main" id="{7870B2F9-7F80-4CCE-8144-9880E9E47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659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99" name="Line 43">
              <a:extLst>
                <a:ext uri="{FF2B5EF4-FFF2-40B4-BE49-F238E27FC236}">
                  <a16:creationId xmlns:a16="http://schemas.microsoft.com/office/drawing/2014/main" id="{3E0AFDAE-BBFB-48BC-8BD5-6294AA6FD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841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0" name="Line 44">
              <a:extLst>
                <a:ext uri="{FF2B5EF4-FFF2-40B4-BE49-F238E27FC236}">
                  <a16:creationId xmlns:a16="http://schemas.microsoft.com/office/drawing/2014/main" id="{2C901D23-55E0-4821-8AC9-EB1D8B3A4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14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1" name="Line 45">
              <a:extLst>
                <a:ext uri="{FF2B5EF4-FFF2-40B4-BE49-F238E27FC236}">
                  <a16:creationId xmlns:a16="http://schemas.microsoft.com/office/drawing/2014/main" id="{126C9877-4E15-44DE-ABFE-7E33B79B3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395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2" name="Line 46">
              <a:extLst>
                <a:ext uri="{FF2B5EF4-FFF2-40B4-BE49-F238E27FC236}">
                  <a16:creationId xmlns:a16="http://schemas.microsoft.com/office/drawing/2014/main" id="{84D59EDC-567F-4621-A850-15DB0DC8A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767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3" name="Line 47">
              <a:extLst>
                <a:ext uri="{FF2B5EF4-FFF2-40B4-BE49-F238E27FC236}">
                  <a16:creationId xmlns:a16="http://schemas.microsoft.com/office/drawing/2014/main" id="{BDBBD2CE-0B23-4795-A7D1-F7DFDA450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948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4" name="Line 48">
              <a:extLst>
                <a:ext uri="{FF2B5EF4-FFF2-40B4-BE49-F238E27FC236}">
                  <a16:creationId xmlns:a16="http://schemas.microsoft.com/office/drawing/2014/main" id="{1CBEB868-5214-4F36-8380-E37BEC8DF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130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5" name="Line 49">
              <a:extLst>
                <a:ext uri="{FF2B5EF4-FFF2-40B4-BE49-F238E27FC236}">
                  <a16:creationId xmlns:a16="http://schemas.microsoft.com/office/drawing/2014/main" id="{68C748B4-2713-46C6-9CF5-E94EB07BC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503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6" name="Line 50">
              <a:extLst>
                <a:ext uri="{FF2B5EF4-FFF2-40B4-BE49-F238E27FC236}">
                  <a16:creationId xmlns:a16="http://schemas.microsoft.com/office/drawing/2014/main" id="{AA543628-F10A-4444-91EE-AE8D88C5F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3684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7" name="Line 51">
              <a:extLst>
                <a:ext uri="{FF2B5EF4-FFF2-40B4-BE49-F238E27FC236}">
                  <a16:creationId xmlns:a16="http://schemas.microsoft.com/office/drawing/2014/main" id="{5B307867-D1B8-4EE2-AF91-4F1A73561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4056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8" name="Line 52">
              <a:extLst>
                <a:ext uri="{FF2B5EF4-FFF2-40B4-BE49-F238E27FC236}">
                  <a16:creationId xmlns:a16="http://schemas.microsoft.com/office/drawing/2014/main" id="{B2E60467-4F94-45C3-8024-2B97BBD8F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238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09" name="Line 53">
              <a:extLst>
                <a:ext uri="{FF2B5EF4-FFF2-40B4-BE49-F238E27FC236}">
                  <a16:creationId xmlns:a16="http://schemas.microsoft.com/office/drawing/2014/main" id="{DE526686-1170-40BF-AB99-4FD264901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610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0" name="Line 54">
              <a:extLst>
                <a:ext uri="{FF2B5EF4-FFF2-40B4-BE49-F238E27FC236}">
                  <a16:creationId xmlns:a16="http://schemas.microsoft.com/office/drawing/2014/main" id="{14ED0805-F672-4308-99FC-9DE86F43E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792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1" name="Line 55">
              <a:extLst>
                <a:ext uri="{FF2B5EF4-FFF2-40B4-BE49-F238E27FC236}">
                  <a16:creationId xmlns:a16="http://schemas.microsoft.com/office/drawing/2014/main" id="{A3812A63-D24F-4A59-B736-31C6E27F0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164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2" name="Line 56">
              <a:extLst>
                <a:ext uri="{FF2B5EF4-FFF2-40B4-BE49-F238E27FC236}">
                  <a16:creationId xmlns:a16="http://schemas.microsoft.com/office/drawing/2014/main" id="{281FF949-78B1-4C92-B0AD-0E88AE98C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1345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3" name="Line 57">
              <a:extLst>
                <a:ext uri="{FF2B5EF4-FFF2-40B4-BE49-F238E27FC236}">
                  <a16:creationId xmlns:a16="http://schemas.microsoft.com/office/drawing/2014/main" id="{8A8689EB-5E1F-4C97-A70A-AB8EEC018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527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4" name="Line 58">
              <a:extLst>
                <a:ext uri="{FF2B5EF4-FFF2-40B4-BE49-F238E27FC236}">
                  <a16:creationId xmlns:a16="http://schemas.microsoft.com/office/drawing/2014/main" id="{81318446-9F57-4C05-A684-CDBF20A7E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3900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5" name="Line 59">
              <a:extLst>
                <a:ext uri="{FF2B5EF4-FFF2-40B4-BE49-F238E27FC236}">
                  <a16:creationId xmlns:a16="http://schemas.microsoft.com/office/drawing/2014/main" id="{C434C430-748B-4105-A826-6EB49998A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6081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6" name="Line 60">
              <a:extLst>
                <a:ext uri="{FF2B5EF4-FFF2-40B4-BE49-F238E27FC236}">
                  <a16:creationId xmlns:a16="http://schemas.microsoft.com/office/drawing/2014/main" id="{FDE139BC-B278-4F12-8BB7-BF4F22671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6453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7" name="Line 61">
              <a:extLst>
                <a:ext uri="{FF2B5EF4-FFF2-40B4-BE49-F238E27FC236}">
                  <a16:creationId xmlns:a16="http://schemas.microsoft.com/office/drawing/2014/main" id="{39A086ED-D705-4619-B028-47B316200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634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8" name="Line 62">
              <a:extLst>
                <a:ext uri="{FF2B5EF4-FFF2-40B4-BE49-F238E27FC236}">
                  <a16:creationId xmlns:a16="http://schemas.microsoft.com/office/drawing/2014/main" id="{FF68146B-CD90-43C5-AAD8-70A2274D0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007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19" name="Line 63">
              <a:extLst>
                <a:ext uri="{FF2B5EF4-FFF2-40B4-BE49-F238E27FC236}">
                  <a16:creationId xmlns:a16="http://schemas.microsoft.com/office/drawing/2014/main" id="{D55C5063-A374-4DFF-9096-7E16445FD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189" y="5355417"/>
              <a:ext cx="0" cy="43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0" name="Rectangle 64">
              <a:extLst>
                <a:ext uri="{FF2B5EF4-FFF2-40B4-BE49-F238E27FC236}">
                  <a16:creationId xmlns:a16="http://schemas.microsoft.com/office/drawing/2014/main" id="{9D52172A-129A-4703-B9A8-EFB7659EB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984" y="5020682"/>
              <a:ext cx="189986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1" name="Rectangle 65">
              <a:extLst>
                <a:ext uri="{FF2B5EF4-FFF2-40B4-BE49-F238E27FC236}">
                  <a16:creationId xmlns:a16="http://schemas.microsoft.com/office/drawing/2014/main" id="{666E8600-4636-4D79-8EBB-B7707C53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879" y="5020682"/>
              <a:ext cx="412539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2" name="Line 66">
              <a:extLst>
                <a:ext uri="{FF2B5EF4-FFF2-40B4-BE49-F238E27FC236}">
                  <a16:creationId xmlns:a16="http://schemas.microsoft.com/office/drawing/2014/main" id="{B1CAF927-4BA5-4ED3-8F5A-92F5EEE76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684" y="2011681"/>
              <a:ext cx="44565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3" name="Line 67">
              <a:extLst>
                <a:ext uri="{FF2B5EF4-FFF2-40B4-BE49-F238E27FC236}">
                  <a16:creationId xmlns:a16="http://schemas.microsoft.com/office/drawing/2014/main" id="{3109ACA7-C68B-4094-A710-9832A9AE3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684" y="2011681"/>
              <a:ext cx="0" cy="3343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4" name="Rectangle 68">
              <a:extLst>
                <a:ext uri="{FF2B5EF4-FFF2-40B4-BE49-F238E27FC236}">
                  <a16:creationId xmlns:a16="http://schemas.microsoft.com/office/drawing/2014/main" id="{EFFCF780-5DA0-4B2B-B9F5-A248CB2B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14" y="5243235"/>
              <a:ext cx="189986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5" name="Line 69">
              <a:extLst>
                <a:ext uri="{FF2B5EF4-FFF2-40B4-BE49-F238E27FC236}">
                  <a16:creationId xmlns:a16="http://schemas.microsoft.com/office/drawing/2014/main" id="{61301BDB-14CB-4668-BB3D-73AED4254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5355417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6" name="Rectangle 70">
              <a:extLst>
                <a:ext uri="{FF2B5EF4-FFF2-40B4-BE49-F238E27FC236}">
                  <a16:creationId xmlns:a16="http://schemas.microsoft.com/office/drawing/2014/main" id="{C9622697-0E1E-4FB5-A7C4-C951D0C3E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82" y="4875932"/>
              <a:ext cx="38901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7" name="Line 71">
              <a:extLst>
                <a:ext uri="{FF2B5EF4-FFF2-40B4-BE49-F238E27FC236}">
                  <a16:creationId xmlns:a16="http://schemas.microsoft.com/office/drawing/2014/main" id="{B5C74E9F-AB14-4904-A83D-10560A90F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4988113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28" name="Rectangle 72">
              <a:extLst>
                <a:ext uri="{FF2B5EF4-FFF2-40B4-BE49-F238E27FC236}">
                  <a16:creationId xmlns:a16="http://schemas.microsoft.com/office/drawing/2014/main" id="{AF1B4A4D-7E4B-4AA7-B1C6-8160A9969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82" y="4497770"/>
              <a:ext cx="38901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9" name="Line 73">
              <a:extLst>
                <a:ext uri="{FF2B5EF4-FFF2-40B4-BE49-F238E27FC236}">
                  <a16:creationId xmlns:a16="http://schemas.microsoft.com/office/drawing/2014/main" id="{CB612CF4-EDF0-4D99-85C2-341A3E6FB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4608143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0" name="Rectangle 74">
              <a:extLst>
                <a:ext uri="{FF2B5EF4-FFF2-40B4-BE49-F238E27FC236}">
                  <a16:creationId xmlns:a16="http://schemas.microsoft.com/office/drawing/2014/main" id="{7003261D-67FF-4921-9EF2-F48C080E5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82" y="4128657"/>
              <a:ext cx="38901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1" name="Line 75">
              <a:extLst>
                <a:ext uri="{FF2B5EF4-FFF2-40B4-BE49-F238E27FC236}">
                  <a16:creationId xmlns:a16="http://schemas.microsoft.com/office/drawing/2014/main" id="{305D4AD5-0530-4246-805D-6D38AB2F4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4240838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2" name="Rectangle 76">
              <a:extLst>
                <a:ext uri="{FF2B5EF4-FFF2-40B4-BE49-F238E27FC236}">
                  <a16:creationId xmlns:a16="http://schemas.microsoft.com/office/drawing/2014/main" id="{510E6556-54AD-4F1E-B970-2CDC472BC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82" y="3761353"/>
              <a:ext cx="389017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3" name="Line 77">
              <a:extLst>
                <a:ext uri="{FF2B5EF4-FFF2-40B4-BE49-F238E27FC236}">
                  <a16:creationId xmlns:a16="http://schemas.microsoft.com/office/drawing/2014/main" id="{01A8D034-A07E-412E-91F1-D66273635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3873535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4" name="Rectangle 78">
              <a:extLst>
                <a:ext uri="{FF2B5EF4-FFF2-40B4-BE49-F238E27FC236}">
                  <a16:creationId xmlns:a16="http://schemas.microsoft.com/office/drawing/2014/main" id="{852E741B-90C9-4F31-804C-31AD5E46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57" y="3383192"/>
              <a:ext cx="490343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5" name="Line 79">
              <a:extLst>
                <a:ext uri="{FF2B5EF4-FFF2-40B4-BE49-F238E27FC236}">
                  <a16:creationId xmlns:a16="http://schemas.microsoft.com/office/drawing/2014/main" id="{1726CA3C-234A-4523-A7A1-705B4C94F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3493565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6" name="Rectangle 80">
              <a:extLst>
                <a:ext uri="{FF2B5EF4-FFF2-40B4-BE49-F238E27FC236}">
                  <a16:creationId xmlns:a16="http://schemas.microsoft.com/office/drawing/2014/main" id="{7734CC4C-B5B4-46A7-A5B4-C09D53BB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57" y="3015888"/>
              <a:ext cx="490343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7" name="Line 81">
              <a:extLst>
                <a:ext uri="{FF2B5EF4-FFF2-40B4-BE49-F238E27FC236}">
                  <a16:creationId xmlns:a16="http://schemas.microsoft.com/office/drawing/2014/main" id="{FADDAC24-89DA-4F14-8E37-6CD49FEDD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3126260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38" name="Rectangle 82">
              <a:extLst>
                <a:ext uri="{FF2B5EF4-FFF2-40B4-BE49-F238E27FC236}">
                  <a16:creationId xmlns:a16="http://schemas.microsoft.com/office/drawing/2014/main" id="{CB290BB4-3556-4D34-AD99-ECC79EA52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57" y="2646775"/>
              <a:ext cx="490343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9" name="Line 83">
              <a:extLst>
                <a:ext uri="{FF2B5EF4-FFF2-40B4-BE49-F238E27FC236}">
                  <a16:creationId xmlns:a16="http://schemas.microsoft.com/office/drawing/2014/main" id="{87B187B3-B348-45ED-AAAE-98CEFD833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2758956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0" name="Rectangle 84">
              <a:extLst>
                <a:ext uri="{FF2B5EF4-FFF2-40B4-BE49-F238E27FC236}">
                  <a16:creationId xmlns:a16="http://schemas.microsoft.com/office/drawing/2014/main" id="{9252992C-0C0F-4DD1-89A5-1751DD4CB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57" y="2268614"/>
              <a:ext cx="490343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1" name="Line 85">
              <a:extLst>
                <a:ext uri="{FF2B5EF4-FFF2-40B4-BE49-F238E27FC236}">
                  <a16:creationId xmlns:a16="http://schemas.microsoft.com/office/drawing/2014/main" id="{67C89135-77EB-41A5-995E-59876007B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2380795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2" name="Rectangle 86">
              <a:extLst>
                <a:ext uri="{FF2B5EF4-FFF2-40B4-BE49-F238E27FC236}">
                  <a16:creationId xmlns:a16="http://schemas.microsoft.com/office/drawing/2014/main" id="{4D3722D9-AC6B-4D11-8235-259F78082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57" y="1901310"/>
              <a:ext cx="490343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3" name="Line 87">
              <a:extLst>
                <a:ext uri="{FF2B5EF4-FFF2-40B4-BE49-F238E27FC236}">
                  <a16:creationId xmlns:a16="http://schemas.microsoft.com/office/drawing/2014/main" id="{85988CE9-90F6-415C-B3D4-C796A2157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37" y="2011681"/>
              <a:ext cx="669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4" name="Line 88">
              <a:extLst>
                <a:ext uri="{FF2B5EF4-FFF2-40B4-BE49-F238E27FC236}">
                  <a16:creationId xmlns:a16="http://schemas.microsoft.com/office/drawing/2014/main" id="{AC012195-8FB7-4FDE-824A-E33096966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5165432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5" name="Line 89">
              <a:extLst>
                <a:ext uri="{FF2B5EF4-FFF2-40B4-BE49-F238E27FC236}">
                  <a16:creationId xmlns:a16="http://schemas.microsoft.com/office/drawing/2014/main" id="{D2EE9F96-C9D0-42F7-A07C-F496DDC0F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4988113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6" name="Line 90">
              <a:extLst>
                <a:ext uri="{FF2B5EF4-FFF2-40B4-BE49-F238E27FC236}">
                  <a16:creationId xmlns:a16="http://schemas.microsoft.com/office/drawing/2014/main" id="{388DF180-3C96-44F6-9E0E-176DD46A1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4798128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7" name="Line 91">
              <a:extLst>
                <a:ext uri="{FF2B5EF4-FFF2-40B4-BE49-F238E27FC236}">
                  <a16:creationId xmlns:a16="http://schemas.microsoft.com/office/drawing/2014/main" id="{A8F4FF15-E8AA-469F-A58C-0C177E497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4608143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8" name="Line 92">
              <a:extLst>
                <a:ext uri="{FF2B5EF4-FFF2-40B4-BE49-F238E27FC236}">
                  <a16:creationId xmlns:a16="http://schemas.microsoft.com/office/drawing/2014/main" id="{395BCC39-73A8-4387-AF14-9413FACBE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4430824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49" name="Line 93">
              <a:extLst>
                <a:ext uri="{FF2B5EF4-FFF2-40B4-BE49-F238E27FC236}">
                  <a16:creationId xmlns:a16="http://schemas.microsoft.com/office/drawing/2014/main" id="{4B85BE74-9522-4E4F-A7C7-AC8457EFA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4240838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0" name="Line 94">
              <a:extLst>
                <a:ext uri="{FF2B5EF4-FFF2-40B4-BE49-F238E27FC236}">
                  <a16:creationId xmlns:a16="http://schemas.microsoft.com/office/drawing/2014/main" id="{47D36B5C-6569-4EBC-991E-B00CB4633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4050854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1" name="Line 95">
              <a:extLst>
                <a:ext uri="{FF2B5EF4-FFF2-40B4-BE49-F238E27FC236}">
                  <a16:creationId xmlns:a16="http://schemas.microsoft.com/office/drawing/2014/main" id="{842FF8E4-8E7D-42A6-9C24-C18499994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3873535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2" name="Line 96">
              <a:extLst>
                <a:ext uri="{FF2B5EF4-FFF2-40B4-BE49-F238E27FC236}">
                  <a16:creationId xmlns:a16="http://schemas.microsoft.com/office/drawing/2014/main" id="{BB4BF611-2BA0-477F-9973-3B010DA3F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3683549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3" name="Line 97">
              <a:extLst>
                <a:ext uri="{FF2B5EF4-FFF2-40B4-BE49-F238E27FC236}">
                  <a16:creationId xmlns:a16="http://schemas.microsoft.com/office/drawing/2014/main" id="{B8AAFF74-90C0-4AED-9F77-2F6986AC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3493565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4" name="Line 98">
              <a:extLst>
                <a:ext uri="{FF2B5EF4-FFF2-40B4-BE49-F238E27FC236}">
                  <a16:creationId xmlns:a16="http://schemas.microsoft.com/office/drawing/2014/main" id="{1570B354-0A72-4C15-BDB4-CFAE353A1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3316245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5" name="Line 99">
              <a:extLst>
                <a:ext uri="{FF2B5EF4-FFF2-40B4-BE49-F238E27FC236}">
                  <a16:creationId xmlns:a16="http://schemas.microsoft.com/office/drawing/2014/main" id="{6F763428-717B-4EDD-9C4B-EFAA86732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3126260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6" name="Line 100">
              <a:extLst>
                <a:ext uri="{FF2B5EF4-FFF2-40B4-BE49-F238E27FC236}">
                  <a16:creationId xmlns:a16="http://schemas.microsoft.com/office/drawing/2014/main" id="{425B3202-FB27-41E6-A784-814F46EDE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2938084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7" name="Line 101">
              <a:extLst>
                <a:ext uri="{FF2B5EF4-FFF2-40B4-BE49-F238E27FC236}">
                  <a16:creationId xmlns:a16="http://schemas.microsoft.com/office/drawing/2014/main" id="{77C2AC22-2264-405D-B99B-0CC17E706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2758956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8" name="Line 102">
              <a:extLst>
                <a:ext uri="{FF2B5EF4-FFF2-40B4-BE49-F238E27FC236}">
                  <a16:creationId xmlns:a16="http://schemas.microsoft.com/office/drawing/2014/main" id="{2FA02B35-66FC-425F-836E-28C8AC522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2568971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59" name="Line 103">
              <a:extLst>
                <a:ext uri="{FF2B5EF4-FFF2-40B4-BE49-F238E27FC236}">
                  <a16:creationId xmlns:a16="http://schemas.microsoft.com/office/drawing/2014/main" id="{1D70369D-E7A9-4F0E-A9C4-686F57868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2380795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0" name="Line 104">
              <a:extLst>
                <a:ext uri="{FF2B5EF4-FFF2-40B4-BE49-F238E27FC236}">
                  <a16:creationId xmlns:a16="http://schemas.microsoft.com/office/drawing/2014/main" id="{76180AEC-B30E-4326-8E0D-09FD39E63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59" y="2201667"/>
              <a:ext cx="43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1" name="Rectangle 105">
              <a:extLst>
                <a:ext uri="{FF2B5EF4-FFF2-40B4-BE49-F238E27FC236}">
                  <a16:creationId xmlns:a16="http://schemas.microsoft.com/office/drawing/2014/main" id="{E3A5502D-C197-4F66-A32D-FE236E22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98" y="2077725"/>
              <a:ext cx="256932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2" name="Rectangle 106">
              <a:extLst>
                <a:ext uri="{FF2B5EF4-FFF2-40B4-BE49-F238E27FC236}">
                  <a16:creationId xmlns:a16="http://schemas.microsoft.com/office/drawing/2014/main" id="{EB97A37C-D291-4323-B177-48CC97662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184" y="2079308"/>
              <a:ext cx="490343" cy="25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3" name="Line 107">
              <a:extLst>
                <a:ext uri="{FF2B5EF4-FFF2-40B4-BE49-F238E27FC236}">
                  <a16:creationId xmlns:a16="http://schemas.microsoft.com/office/drawing/2014/main" id="{009E427C-B694-425C-8A8B-9A0001C66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1189" y="2011681"/>
              <a:ext cx="0" cy="3343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4" name="Line 108">
              <a:extLst>
                <a:ext uri="{FF2B5EF4-FFF2-40B4-BE49-F238E27FC236}">
                  <a16:creationId xmlns:a16="http://schemas.microsoft.com/office/drawing/2014/main" id="{E693D305-E661-44DD-88B7-FCC4C0A19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684" y="5355417"/>
              <a:ext cx="44565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5" name="Freeform 109">
              <a:extLst>
                <a:ext uri="{FF2B5EF4-FFF2-40B4-BE49-F238E27FC236}">
                  <a16:creationId xmlns:a16="http://schemas.microsoft.com/office/drawing/2014/main" id="{F2843136-B5A3-46B1-A0FE-2073C90D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1" y="2046060"/>
              <a:ext cx="3776178" cy="3208032"/>
            </a:xfrm>
            <a:custGeom>
              <a:avLst/>
              <a:gdLst>
                <a:gd name="T0" fmla="*/ 12 w 2087"/>
                <a:gd name="T1" fmla="*/ 628 h 1773"/>
                <a:gd name="T2" fmla="*/ 49 w 2087"/>
                <a:gd name="T3" fmla="*/ 622 h 1773"/>
                <a:gd name="T4" fmla="*/ 80 w 2087"/>
                <a:gd name="T5" fmla="*/ 610 h 1773"/>
                <a:gd name="T6" fmla="*/ 104 w 2087"/>
                <a:gd name="T7" fmla="*/ 603 h 1773"/>
                <a:gd name="T8" fmla="*/ 129 w 2087"/>
                <a:gd name="T9" fmla="*/ 597 h 1773"/>
                <a:gd name="T10" fmla="*/ 153 w 2087"/>
                <a:gd name="T11" fmla="*/ 585 h 1773"/>
                <a:gd name="T12" fmla="*/ 184 w 2087"/>
                <a:gd name="T13" fmla="*/ 579 h 1773"/>
                <a:gd name="T14" fmla="*/ 215 w 2087"/>
                <a:gd name="T15" fmla="*/ 566 h 1773"/>
                <a:gd name="T16" fmla="*/ 240 w 2087"/>
                <a:gd name="T17" fmla="*/ 560 h 1773"/>
                <a:gd name="T18" fmla="*/ 264 w 2087"/>
                <a:gd name="T19" fmla="*/ 548 h 1773"/>
                <a:gd name="T20" fmla="*/ 295 w 2087"/>
                <a:gd name="T21" fmla="*/ 542 h 1773"/>
                <a:gd name="T22" fmla="*/ 320 w 2087"/>
                <a:gd name="T23" fmla="*/ 523 h 1773"/>
                <a:gd name="T24" fmla="*/ 357 w 2087"/>
                <a:gd name="T25" fmla="*/ 517 h 1773"/>
                <a:gd name="T26" fmla="*/ 381 w 2087"/>
                <a:gd name="T27" fmla="*/ 511 h 1773"/>
                <a:gd name="T28" fmla="*/ 412 w 2087"/>
                <a:gd name="T29" fmla="*/ 505 h 1773"/>
                <a:gd name="T30" fmla="*/ 449 w 2087"/>
                <a:gd name="T31" fmla="*/ 486 h 1773"/>
                <a:gd name="T32" fmla="*/ 486 w 2087"/>
                <a:gd name="T33" fmla="*/ 474 h 1773"/>
                <a:gd name="T34" fmla="*/ 517 w 2087"/>
                <a:gd name="T35" fmla="*/ 462 h 1773"/>
                <a:gd name="T36" fmla="*/ 554 w 2087"/>
                <a:gd name="T37" fmla="*/ 443 h 1773"/>
                <a:gd name="T38" fmla="*/ 584 w 2087"/>
                <a:gd name="T39" fmla="*/ 412 h 1773"/>
                <a:gd name="T40" fmla="*/ 615 w 2087"/>
                <a:gd name="T41" fmla="*/ 388 h 1773"/>
                <a:gd name="T42" fmla="*/ 652 w 2087"/>
                <a:gd name="T43" fmla="*/ 363 h 1773"/>
                <a:gd name="T44" fmla="*/ 689 w 2087"/>
                <a:gd name="T45" fmla="*/ 332 h 1773"/>
                <a:gd name="T46" fmla="*/ 726 w 2087"/>
                <a:gd name="T47" fmla="*/ 308 h 1773"/>
                <a:gd name="T48" fmla="*/ 763 w 2087"/>
                <a:gd name="T49" fmla="*/ 283 h 1773"/>
                <a:gd name="T50" fmla="*/ 800 w 2087"/>
                <a:gd name="T51" fmla="*/ 259 h 1773"/>
                <a:gd name="T52" fmla="*/ 831 w 2087"/>
                <a:gd name="T53" fmla="*/ 234 h 1773"/>
                <a:gd name="T54" fmla="*/ 874 w 2087"/>
                <a:gd name="T55" fmla="*/ 209 h 1773"/>
                <a:gd name="T56" fmla="*/ 905 w 2087"/>
                <a:gd name="T57" fmla="*/ 185 h 1773"/>
                <a:gd name="T58" fmla="*/ 942 w 2087"/>
                <a:gd name="T59" fmla="*/ 160 h 1773"/>
                <a:gd name="T60" fmla="*/ 978 w 2087"/>
                <a:gd name="T61" fmla="*/ 148 h 1773"/>
                <a:gd name="T62" fmla="*/ 1015 w 2087"/>
                <a:gd name="T63" fmla="*/ 129 h 1773"/>
                <a:gd name="T64" fmla="*/ 1046 w 2087"/>
                <a:gd name="T65" fmla="*/ 117 h 1773"/>
                <a:gd name="T66" fmla="*/ 1089 w 2087"/>
                <a:gd name="T67" fmla="*/ 98 h 1773"/>
                <a:gd name="T68" fmla="*/ 1126 w 2087"/>
                <a:gd name="T69" fmla="*/ 74 h 1773"/>
                <a:gd name="T70" fmla="*/ 1163 w 2087"/>
                <a:gd name="T71" fmla="*/ 74 h 1773"/>
                <a:gd name="T72" fmla="*/ 1200 w 2087"/>
                <a:gd name="T73" fmla="*/ 55 h 1773"/>
                <a:gd name="T74" fmla="*/ 1237 w 2087"/>
                <a:gd name="T75" fmla="*/ 43 h 1773"/>
                <a:gd name="T76" fmla="*/ 1280 w 2087"/>
                <a:gd name="T77" fmla="*/ 31 h 1773"/>
                <a:gd name="T78" fmla="*/ 1317 w 2087"/>
                <a:gd name="T79" fmla="*/ 25 h 1773"/>
                <a:gd name="T80" fmla="*/ 1354 w 2087"/>
                <a:gd name="T81" fmla="*/ 12 h 1773"/>
                <a:gd name="T82" fmla="*/ 1397 w 2087"/>
                <a:gd name="T83" fmla="*/ 6 h 1773"/>
                <a:gd name="T84" fmla="*/ 1440 w 2087"/>
                <a:gd name="T85" fmla="*/ 0 h 1773"/>
                <a:gd name="T86" fmla="*/ 1483 w 2087"/>
                <a:gd name="T87" fmla="*/ 0 h 1773"/>
                <a:gd name="T88" fmla="*/ 1533 w 2087"/>
                <a:gd name="T89" fmla="*/ 6 h 1773"/>
                <a:gd name="T90" fmla="*/ 1576 w 2087"/>
                <a:gd name="T91" fmla="*/ 6 h 1773"/>
                <a:gd name="T92" fmla="*/ 1619 w 2087"/>
                <a:gd name="T93" fmla="*/ 12 h 1773"/>
                <a:gd name="T94" fmla="*/ 1656 w 2087"/>
                <a:gd name="T95" fmla="*/ 18 h 1773"/>
                <a:gd name="T96" fmla="*/ 1705 w 2087"/>
                <a:gd name="T97" fmla="*/ 37 h 1773"/>
                <a:gd name="T98" fmla="*/ 1748 w 2087"/>
                <a:gd name="T99" fmla="*/ 49 h 1773"/>
                <a:gd name="T100" fmla="*/ 1797 w 2087"/>
                <a:gd name="T101" fmla="*/ 86 h 1773"/>
                <a:gd name="T102" fmla="*/ 1840 w 2087"/>
                <a:gd name="T103" fmla="*/ 160 h 1773"/>
                <a:gd name="T104" fmla="*/ 1883 w 2087"/>
                <a:gd name="T105" fmla="*/ 412 h 1773"/>
                <a:gd name="T106" fmla="*/ 1927 w 2087"/>
                <a:gd name="T107" fmla="*/ 942 h 1773"/>
                <a:gd name="T108" fmla="*/ 1976 w 2087"/>
                <a:gd name="T109" fmla="*/ 1539 h 1773"/>
                <a:gd name="T110" fmla="*/ 2025 w 2087"/>
                <a:gd name="T111" fmla="*/ 1773 h 1773"/>
                <a:gd name="T112" fmla="*/ 2068 w 2087"/>
                <a:gd name="T113" fmla="*/ 1773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7" h="1773">
                  <a:moveTo>
                    <a:pt x="0" y="634"/>
                  </a:moveTo>
                  <a:lnTo>
                    <a:pt x="6" y="640"/>
                  </a:lnTo>
                  <a:lnTo>
                    <a:pt x="12" y="628"/>
                  </a:lnTo>
                  <a:lnTo>
                    <a:pt x="24" y="628"/>
                  </a:lnTo>
                  <a:lnTo>
                    <a:pt x="37" y="622"/>
                  </a:lnTo>
                  <a:lnTo>
                    <a:pt x="49" y="622"/>
                  </a:lnTo>
                  <a:lnTo>
                    <a:pt x="61" y="622"/>
                  </a:lnTo>
                  <a:lnTo>
                    <a:pt x="73" y="616"/>
                  </a:lnTo>
                  <a:lnTo>
                    <a:pt x="80" y="610"/>
                  </a:lnTo>
                  <a:lnTo>
                    <a:pt x="86" y="610"/>
                  </a:lnTo>
                  <a:lnTo>
                    <a:pt x="98" y="610"/>
                  </a:lnTo>
                  <a:lnTo>
                    <a:pt x="104" y="603"/>
                  </a:lnTo>
                  <a:lnTo>
                    <a:pt x="110" y="603"/>
                  </a:lnTo>
                  <a:lnTo>
                    <a:pt x="123" y="597"/>
                  </a:lnTo>
                  <a:lnTo>
                    <a:pt x="129" y="597"/>
                  </a:lnTo>
                  <a:lnTo>
                    <a:pt x="135" y="597"/>
                  </a:lnTo>
                  <a:lnTo>
                    <a:pt x="147" y="591"/>
                  </a:lnTo>
                  <a:lnTo>
                    <a:pt x="153" y="585"/>
                  </a:lnTo>
                  <a:lnTo>
                    <a:pt x="166" y="585"/>
                  </a:lnTo>
                  <a:lnTo>
                    <a:pt x="172" y="579"/>
                  </a:lnTo>
                  <a:lnTo>
                    <a:pt x="184" y="579"/>
                  </a:lnTo>
                  <a:lnTo>
                    <a:pt x="197" y="573"/>
                  </a:lnTo>
                  <a:lnTo>
                    <a:pt x="203" y="573"/>
                  </a:lnTo>
                  <a:lnTo>
                    <a:pt x="215" y="566"/>
                  </a:lnTo>
                  <a:lnTo>
                    <a:pt x="221" y="560"/>
                  </a:lnTo>
                  <a:lnTo>
                    <a:pt x="234" y="560"/>
                  </a:lnTo>
                  <a:lnTo>
                    <a:pt x="240" y="560"/>
                  </a:lnTo>
                  <a:lnTo>
                    <a:pt x="252" y="554"/>
                  </a:lnTo>
                  <a:lnTo>
                    <a:pt x="258" y="554"/>
                  </a:lnTo>
                  <a:lnTo>
                    <a:pt x="264" y="548"/>
                  </a:lnTo>
                  <a:lnTo>
                    <a:pt x="277" y="542"/>
                  </a:lnTo>
                  <a:lnTo>
                    <a:pt x="283" y="542"/>
                  </a:lnTo>
                  <a:lnTo>
                    <a:pt x="295" y="542"/>
                  </a:lnTo>
                  <a:lnTo>
                    <a:pt x="301" y="536"/>
                  </a:lnTo>
                  <a:lnTo>
                    <a:pt x="314" y="529"/>
                  </a:lnTo>
                  <a:lnTo>
                    <a:pt x="320" y="523"/>
                  </a:lnTo>
                  <a:lnTo>
                    <a:pt x="332" y="529"/>
                  </a:lnTo>
                  <a:lnTo>
                    <a:pt x="344" y="523"/>
                  </a:lnTo>
                  <a:lnTo>
                    <a:pt x="357" y="517"/>
                  </a:lnTo>
                  <a:lnTo>
                    <a:pt x="363" y="511"/>
                  </a:lnTo>
                  <a:lnTo>
                    <a:pt x="375" y="511"/>
                  </a:lnTo>
                  <a:lnTo>
                    <a:pt x="381" y="511"/>
                  </a:lnTo>
                  <a:lnTo>
                    <a:pt x="394" y="511"/>
                  </a:lnTo>
                  <a:lnTo>
                    <a:pt x="406" y="505"/>
                  </a:lnTo>
                  <a:lnTo>
                    <a:pt x="412" y="505"/>
                  </a:lnTo>
                  <a:lnTo>
                    <a:pt x="424" y="499"/>
                  </a:lnTo>
                  <a:lnTo>
                    <a:pt x="437" y="493"/>
                  </a:lnTo>
                  <a:lnTo>
                    <a:pt x="449" y="486"/>
                  </a:lnTo>
                  <a:lnTo>
                    <a:pt x="461" y="486"/>
                  </a:lnTo>
                  <a:lnTo>
                    <a:pt x="474" y="480"/>
                  </a:lnTo>
                  <a:lnTo>
                    <a:pt x="486" y="474"/>
                  </a:lnTo>
                  <a:lnTo>
                    <a:pt x="492" y="474"/>
                  </a:lnTo>
                  <a:lnTo>
                    <a:pt x="504" y="468"/>
                  </a:lnTo>
                  <a:lnTo>
                    <a:pt x="517" y="462"/>
                  </a:lnTo>
                  <a:lnTo>
                    <a:pt x="529" y="449"/>
                  </a:lnTo>
                  <a:lnTo>
                    <a:pt x="541" y="443"/>
                  </a:lnTo>
                  <a:lnTo>
                    <a:pt x="554" y="443"/>
                  </a:lnTo>
                  <a:lnTo>
                    <a:pt x="560" y="431"/>
                  </a:lnTo>
                  <a:lnTo>
                    <a:pt x="572" y="419"/>
                  </a:lnTo>
                  <a:lnTo>
                    <a:pt x="584" y="412"/>
                  </a:lnTo>
                  <a:lnTo>
                    <a:pt x="597" y="406"/>
                  </a:lnTo>
                  <a:lnTo>
                    <a:pt x="609" y="400"/>
                  </a:lnTo>
                  <a:lnTo>
                    <a:pt x="615" y="388"/>
                  </a:lnTo>
                  <a:lnTo>
                    <a:pt x="628" y="376"/>
                  </a:lnTo>
                  <a:lnTo>
                    <a:pt x="640" y="369"/>
                  </a:lnTo>
                  <a:lnTo>
                    <a:pt x="652" y="363"/>
                  </a:lnTo>
                  <a:lnTo>
                    <a:pt x="664" y="351"/>
                  </a:lnTo>
                  <a:lnTo>
                    <a:pt x="677" y="339"/>
                  </a:lnTo>
                  <a:lnTo>
                    <a:pt x="689" y="332"/>
                  </a:lnTo>
                  <a:lnTo>
                    <a:pt x="701" y="320"/>
                  </a:lnTo>
                  <a:lnTo>
                    <a:pt x="714" y="314"/>
                  </a:lnTo>
                  <a:lnTo>
                    <a:pt x="726" y="308"/>
                  </a:lnTo>
                  <a:lnTo>
                    <a:pt x="738" y="295"/>
                  </a:lnTo>
                  <a:lnTo>
                    <a:pt x="751" y="289"/>
                  </a:lnTo>
                  <a:lnTo>
                    <a:pt x="763" y="283"/>
                  </a:lnTo>
                  <a:lnTo>
                    <a:pt x="775" y="271"/>
                  </a:lnTo>
                  <a:lnTo>
                    <a:pt x="788" y="265"/>
                  </a:lnTo>
                  <a:lnTo>
                    <a:pt x="800" y="259"/>
                  </a:lnTo>
                  <a:lnTo>
                    <a:pt x="812" y="252"/>
                  </a:lnTo>
                  <a:lnTo>
                    <a:pt x="818" y="240"/>
                  </a:lnTo>
                  <a:lnTo>
                    <a:pt x="831" y="234"/>
                  </a:lnTo>
                  <a:lnTo>
                    <a:pt x="849" y="228"/>
                  </a:lnTo>
                  <a:lnTo>
                    <a:pt x="861" y="215"/>
                  </a:lnTo>
                  <a:lnTo>
                    <a:pt x="874" y="209"/>
                  </a:lnTo>
                  <a:lnTo>
                    <a:pt x="880" y="203"/>
                  </a:lnTo>
                  <a:lnTo>
                    <a:pt x="898" y="191"/>
                  </a:lnTo>
                  <a:lnTo>
                    <a:pt x="905" y="185"/>
                  </a:lnTo>
                  <a:lnTo>
                    <a:pt x="923" y="178"/>
                  </a:lnTo>
                  <a:lnTo>
                    <a:pt x="929" y="172"/>
                  </a:lnTo>
                  <a:lnTo>
                    <a:pt x="942" y="160"/>
                  </a:lnTo>
                  <a:lnTo>
                    <a:pt x="954" y="154"/>
                  </a:lnTo>
                  <a:lnTo>
                    <a:pt x="966" y="154"/>
                  </a:lnTo>
                  <a:lnTo>
                    <a:pt x="978" y="148"/>
                  </a:lnTo>
                  <a:lnTo>
                    <a:pt x="991" y="142"/>
                  </a:lnTo>
                  <a:lnTo>
                    <a:pt x="1003" y="135"/>
                  </a:lnTo>
                  <a:lnTo>
                    <a:pt x="1015" y="129"/>
                  </a:lnTo>
                  <a:lnTo>
                    <a:pt x="1028" y="123"/>
                  </a:lnTo>
                  <a:lnTo>
                    <a:pt x="1040" y="123"/>
                  </a:lnTo>
                  <a:lnTo>
                    <a:pt x="1046" y="117"/>
                  </a:lnTo>
                  <a:lnTo>
                    <a:pt x="1058" y="111"/>
                  </a:lnTo>
                  <a:lnTo>
                    <a:pt x="1077" y="98"/>
                  </a:lnTo>
                  <a:lnTo>
                    <a:pt x="1089" y="98"/>
                  </a:lnTo>
                  <a:lnTo>
                    <a:pt x="1102" y="92"/>
                  </a:lnTo>
                  <a:lnTo>
                    <a:pt x="1114" y="80"/>
                  </a:lnTo>
                  <a:lnTo>
                    <a:pt x="1126" y="74"/>
                  </a:lnTo>
                  <a:lnTo>
                    <a:pt x="1139" y="74"/>
                  </a:lnTo>
                  <a:lnTo>
                    <a:pt x="1151" y="68"/>
                  </a:lnTo>
                  <a:lnTo>
                    <a:pt x="1163" y="74"/>
                  </a:lnTo>
                  <a:lnTo>
                    <a:pt x="1175" y="61"/>
                  </a:lnTo>
                  <a:lnTo>
                    <a:pt x="1188" y="55"/>
                  </a:lnTo>
                  <a:lnTo>
                    <a:pt x="1200" y="55"/>
                  </a:lnTo>
                  <a:lnTo>
                    <a:pt x="1212" y="43"/>
                  </a:lnTo>
                  <a:lnTo>
                    <a:pt x="1225" y="43"/>
                  </a:lnTo>
                  <a:lnTo>
                    <a:pt x="1237" y="43"/>
                  </a:lnTo>
                  <a:lnTo>
                    <a:pt x="1249" y="37"/>
                  </a:lnTo>
                  <a:lnTo>
                    <a:pt x="1262" y="31"/>
                  </a:lnTo>
                  <a:lnTo>
                    <a:pt x="1280" y="31"/>
                  </a:lnTo>
                  <a:lnTo>
                    <a:pt x="1292" y="25"/>
                  </a:lnTo>
                  <a:lnTo>
                    <a:pt x="1305" y="25"/>
                  </a:lnTo>
                  <a:lnTo>
                    <a:pt x="1317" y="25"/>
                  </a:lnTo>
                  <a:lnTo>
                    <a:pt x="1329" y="18"/>
                  </a:lnTo>
                  <a:lnTo>
                    <a:pt x="1342" y="18"/>
                  </a:lnTo>
                  <a:lnTo>
                    <a:pt x="1354" y="12"/>
                  </a:lnTo>
                  <a:lnTo>
                    <a:pt x="1372" y="6"/>
                  </a:lnTo>
                  <a:lnTo>
                    <a:pt x="1385" y="6"/>
                  </a:lnTo>
                  <a:lnTo>
                    <a:pt x="1397" y="6"/>
                  </a:lnTo>
                  <a:lnTo>
                    <a:pt x="1416" y="6"/>
                  </a:lnTo>
                  <a:lnTo>
                    <a:pt x="1428" y="6"/>
                  </a:lnTo>
                  <a:lnTo>
                    <a:pt x="1440" y="0"/>
                  </a:lnTo>
                  <a:lnTo>
                    <a:pt x="1453" y="0"/>
                  </a:lnTo>
                  <a:lnTo>
                    <a:pt x="1465" y="6"/>
                  </a:lnTo>
                  <a:lnTo>
                    <a:pt x="1483" y="0"/>
                  </a:lnTo>
                  <a:lnTo>
                    <a:pt x="1496" y="0"/>
                  </a:lnTo>
                  <a:lnTo>
                    <a:pt x="1514" y="0"/>
                  </a:lnTo>
                  <a:lnTo>
                    <a:pt x="1533" y="6"/>
                  </a:lnTo>
                  <a:lnTo>
                    <a:pt x="1545" y="0"/>
                  </a:lnTo>
                  <a:lnTo>
                    <a:pt x="1557" y="6"/>
                  </a:lnTo>
                  <a:lnTo>
                    <a:pt x="1576" y="6"/>
                  </a:lnTo>
                  <a:lnTo>
                    <a:pt x="1588" y="12"/>
                  </a:lnTo>
                  <a:lnTo>
                    <a:pt x="1600" y="12"/>
                  </a:lnTo>
                  <a:lnTo>
                    <a:pt x="1619" y="12"/>
                  </a:lnTo>
                  <a:lnTo>
                    <a:pt x="1631" y="18"/>
                  </a:lnTo>
                  <a:lnTo>
                    <a:pt x="1643" y="25"/>
                  </a:lnTo>
                  <a:lnTo>
                    <a:pt x="1656" y="18"/>
                  </a:lnTo>
                  <a:lnTo>
                    <a:pt x="1674" y="31"/>
                  </a:lnTo>
                  <a:lnTo>
                    <a:pt x="1686" y="37"/>
                  </a:lnTo>
                  <a:lnTo>
                    <a:pt x="1705" y="37"/>
                  </a:lnTo>
                  <a:lnTo>
                    <a:pt x="1717" y="43"/>
                  </a:lnTo>
                  <a:lnTo>
                    <a:pt x="1730" y="43"/>
                  </a:lnTo>
                  <a:lnTo>
                    <a:pt x="1748" y="49"/>
                  </a:lnTo>
                  <a:lnTo>
                    <a:pt x="1760" y="55"/>
                  </a:lnTo>
                  <a:lnTo>
                    <a:pt x="1779" y="61"/>
                  </a:lnTo>
                  <a:lnTo>
                    <a:pt x="1797" y="86"/>
                  </a:lnTo>
                  <a:lnTo>
                    <a:pt x="1816" y="98"/>
                  </a:lnTo>
                  <a:lnTo>
                    <a:pt x="1828" y="123"/>
                  </a:lnTo>
                  <a:lnTo>
                    <a:pt x="1840" y="160"/>
                  </a:lnTo>
                  <a:lnTo>
                    <a:pt x="1853" y="209"/>
                  </a:lnTo>
                  <a:lnTo>
                    <a:pt x="1871" y="289"/>
                  </a:lnTo>
                  <a:lnTo>
                    <a:pt x="1883" y="412"/>
                  </a:lnTo>
                  <a:lnTo>
                    <a:pt x="1896" y="554"/>
                  </a:lnTo>
                  <a:lnTo>
                    <a:pt x="1914" y="739"/>
                  </a:lnTo>
                  <a:lnTo>
                    <a:pt x="1927" y="942"/>
                  </a:lnTo>
                  <a:lnTo>
                    <a:pt x="1945" y="1176"/>
                  </a:lnTo>
                  <a:lnTo>
                    <a:pt x="1957" y="1385"/>
                  </a:lnTo>
                  <a:lnTo>
                    <a:pt x="1976" y="1539"/>
                  </a:lnTo>
                  <a:lnTo>
                    <a:pt x="1988" y="1669"/>
                  </a:lnTo>
                  <a:lnTo>
                    <a:pt x="2007" y="1742"/>
                  </a:lnTo>
                  <a:lnTo>
                    <a:pt x="2025" y="1773"/>
                  </a:lnTo>
                  <a:lnTo>
                    <a:pt x="2044" y="1773"/>
                  </a:lnTo>
                  <a:lnTo>
                    <a:pt x="2056" y="1773"/>
                  </a:lnTo>
                  <a:lnTo>
                    <a:pt x="2068" y="1773"/>
                  </a:lnTo>
                  <a:lnTo>
                    <a:pt x="2080" y="1773"/>
                  </a:lnTo>
                  <a:lnTo>
                    <a:pt x="2087" y="177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6" name="Rectangle 110">
              <a:extLst>
                <a:ext uri="{FF2B5EF4-FFF2-40B4-BE49-F238E27FC236}">
                  <a16:creationId xmlns:a16="http://schemas.microsoft.com/office/drawing/2014/main" id="{9140A9FB-6808-4DD0-BE57-E22BCF745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434" y="3182351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7" name="Rectangle 111">
              <a:extLst>
                <a:ext uri="{FF2B5EF4-FFF2-40B4-BE49-F238E27FC236}">
                  <a16:creationId xmlns:a16="http://schemas.microsoft.com/office/drawing/2014/main" id="{05AB4E1C-93E6-4D41-A625-CA2F8A10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434" y="3182351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8" name="Rectangle 112">
              <a:extLst>
                <a:ext uri="{FF2B5EF4-FFF2-40B4-BE49-F238E27FC236}">
                  <a16:creationId xmlns:a16="http://schemas.microsoft.com/office/drawing/2014/main" id="{A1773CF2-2EA2-415C-9242-057A268D2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957" y="3171495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69" name="Rectangle 113">
              <a:extLst>
                <a:ext uri="{FF2B5EF4-FFF2-40B4-BE49-F238E27FC236}">
                  <a16:creationId xmlns:a16="http://schemas.microsoft.com/office/drawing/2014/main" id="{C74AB390-F9E3-4361-A603-5510CB375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669" y="3171495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0" name="Rectangle 114">
              <a:extLst>
                <a:ext uri="{FF2B5EF4-FFF2-40B4-BE49-F238E27FC236}">
                  <a16:creationId xmlns:a16="http://schemas.microsoft.com/office/drawing/2014/main" id="{3860AB5A-C875-4FCC-AF9A-C337C795E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382" y="3160639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1" name="Rectangle 115">
              <a:extLst>
                <a:ext uri="{FF2B5EF4-FFF2-40B4-BE49-F238E27FC236}">
                  <a16:creationId xmlns:a16="http://schemas.microsoft.com/office/drawing/2014/main" id="{BDF2A508-69DC-42A9-92A8-B5AA699D2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03" y="3160639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2" name="Rectangle 116">
              <a:extLst>
                <a:ext uri="{FF2B5EF4-FFF2-40B4-BE49-F238E27FC236}">
                  <a16:creationId xmlns:a16="http://schemas.microsoft.com/office/drawing/2014/main" id="{B07D14A1-51E0-4E97-AF2C-4F7158ED9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616" y="3149782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3" name="Rectangle 117">
              <a:extLst>
                <a:ext uri="{FF2B5EF4-FFF2-40B4-BE49-F238E27FC236}">
                  <a16:creationId xmlns:a16="http://schemas.microsoft.com/office/drawing/2014/main" id="{F0DB0A53-746C-4386-A5B3-E06CCB87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472" y="3137116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4" name="Rectangle 118">
              <a:extLst>
                <a:ext uri="{FF2B5EF4-FFF2-40B4-BE49-F238E27FC236}">
                  <a16:creationId xmlns:a16="http://schemas.microsoft.com/office/drawing/2014/main" id="{2E71190E-477C-4682-89DD-E19421741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185" y="3137116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5" name="Rectangle 119">
              <a:extLst>
                <a:ext uri="{FF2B5EF4-FFF2-40B4-BE49-F238E27FC236}">
                  <a16:creationId xmlns:a16="http://schemas.microsoft.com/office/drawing/2014/main" id="{388BA5C6-3556-4E08-9E41-4683F141A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851" y="3126260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6" name="Rectangle 120">
              <a:extLst>
                <a:ext uri="{FF2B5EF4-FFF2-40B4-BE49-F238E27FC236}">
                  <a16:creationId xmlns:a16="http://schemas.microsoft.com/office/drawing/2014/main" id="{B6612FB5-3E41-4226-AAA1-FF607F359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707" y="3126260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7" name="Rectangle 121">
              <a:extLst>
                <a:ext uri="{FF2B5EF4-FFF2-40B4-BE49-F238E27FC236}">
                  <a16:creationId xmlns:a16="http://schemas.microsoft.com/office/drawing/2014/main" id="{5868B992-7413-4A23-B849-5673F64A2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420" y="3126260"/>
              <a:ext cx="21713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8" name="Rectangle 122">
              <a:extLst>
                <a:ext uri="{FF2B5EF4-FFF2-40B4-BE49-F238E27FC236}">
                  <a16:creationId xmlns:a16="http://schemas.microsoft.com/office/drawing/2014/main" id="{5628C11C-4560-4ED8-B27F-B58F323E6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276" y="3115404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79" name="Rectangle 123">
              <a:extLst>
                <a:ext uri="{FF2B5EF4-FFF2-40B4-BE49-F238E27FC236}">
                  <a16:creationId xmlns:a16="http://schemas.microsoft.com/office/drawing/2014/main" id="{BBB4375C-7662-49F3-ABFC-77A540427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32" y="3115404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0" name="Rectangle 124">
              <a:extLst>
                <a:ext uri="{FF2B5EF4-FFF2-40B4-BE49-F238E27FC236}">
                  <a16:creationId xmlns:a16="http://schemas.microsoft.com/office/drawing/2014/main" id="{C639E7CD-5246-473A-890F-AB2654756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98" y="3115404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1" name="Rectangle 125">
              <a:extLst>
                <a:ext uri="{FF2B5EF4-FFF2-40B4-BE49-F238E27FC236}">
                  <a16:creationId xmlns:a16="http://schemas.microsoft.com/office/drawing/2014/main" id="{2A1CAA80-B026-4436-B9FE-496C1E03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510" y="3104547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2" name="Rectangle 126">
              <a:extLst>
                <a:ext uri="{FF2B5EF4-FFF2-40B4-BE49-F238E27FC236}">
                  <a16:creationId xmlns:a16="http://schemas.microsoft.com/office/drawing/2014/main" id="{0F20FAA7-7DED-409D-BFE0-BBBE92673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366" y="3104547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3" name="Rectangle 127">
              <a:extLst>
                <a:ext uri="{FF2B5EF4-FFF2-40B4-BE49-F238E27FC236}">
                  <a16:creationId xmlns:a16="http://schemas.microsoft.com/office/drawing/2014/main" id="{91E22AA3-8673-4E8C-8A66-B808F2844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79" y="3093691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4" name="Rectangle 128">
              <a:extLst>
                <a:ext uri="{FF2B5EF4-FFF2-40B4-BE49-F238E27FC236}">
                  <a16:creationId xmlns:a16="http://schemas.microsoft.com/office/drawing/2014/main" id="{D15FD04F-5927-43FF-8907-3256A218B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935" y="3082835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5" name="Rectangle 129">
              <a:extLst>
                <a:ext uri="{FF2B5EF4-FFF2-40B4-BE49-F238E27FC236}">
                  <a16:creationId xmlns:a16="http://schemas.microsoft.com/office/drawing/2014/main" id="{30F40D52-B3FE-43BF-8D41-BC1F0E06E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458" y="3082835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6" name="Rectangle 130">
              <a:extLst>
                <a:ext uri="{FF2B5EF4-FFF2-40B4-BE49-F238E27FC236}">
                  <a16:creationId xmlns:a16="http://schemas.microsoft.com/office/drawing/2014/main" id="{CE813F30-B323-4179-9B32-247D3F7D5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314" y="3082835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7" name="Rectangle 131">
              <a:extLst>
                <a:ext uri="{FF2B5EF4-FFF2-40B4-BE49-F238E27FC236}">
                  <a16:creationId xmlns:a16="http://schemas.microsoft.com/office/drawing/2014/main" id="{17A9F379-3D1D-49A1-89E7-4CD1A3564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027" y="3070170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8" name="Rectangle 132">
              <a:extLst>
                <a:ext uri="{FF2B5EF4-FFF2-40B4-BE49-F238E27FC236}">
                  <a16:creationId xmlns:a16="http://schemas.microsoft.com/office/drawing/2014/main" id="{43150C84-BE40-4D89-A018-750C4E1F2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548" y="3070170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89" name="Rectangle 133">
              <a:extLst>
                <a:ext uri="{FF2B5EF4-FFF2-40B4-BE49-F238E27FC236}">
                  <a16:creationId xmlns:a16="http://schemas.microsoft.com/office/drawing/2014/main" id="{FCFA327A-7870-49D7-A1B7-09A30B2B1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404" y="3059313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0" name="Rectangle 134">
              <a:extLst>
                <a:ext uri="{FF2B5EF4-FFF2-40B4-BE49-F238E27FC236}">
                  <a16:creationId xmlns:a16="http://schemas.microsoft.com/office/drawing/2014/main" id="{38DDA46E-98B3-4C09-8F5B-8818E32AE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7" y="3048457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1" name="Rectangle 135">
              <a:extLst>
                <a:ext uri="{FF2B5EF4-FFF2-40B4-BE49-F238E27FC236}">
                  <a16:creationId xmlns:a16="http://schemas.microsoft.com/office/drawing/2014/main" id="{A7020D45-708C-47D7-9B42-19D752B03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973" y="3048457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2" name="Rectangle 136">
              <a:extLst>
                <a:ext uri="{FF2B5EF4-FFF2-40B4-BE49-F238E27FC236}">
                  <a16:creationId xmlns:a16="http://schemas.microsoft.com/office/drawing/2014/main" id="{2B298708-85DC-49FE-AC75-82F2E8225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496" y="3037601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3" name="Rectangle 137">
              <a:extLst>
                <a:ext uri="{FF2B5EF4-FFF2-40B4-BE49-F238E27FC236}">
                  <a16:creationId xmlns:a16="http://schemas.microsoft.com/office/drawing/2014/main" id="{FC7F7F46-65C3-4701-9F56-2FDBB2F5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52" y="3037601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4" name="Rectangle 138">
              <a:extLst>
                <a:ext uri="{FF2B5EF4-FFF2-40B4-BE49-F238E27FC236}">
                  <a16:creationId xmlns:a16="http://schemas.microsoft.com/office/drawing/2014/main" id="{EA3C2D1E-96C9-43AB-ADC8-C354BC208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208" y="3026745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5" name="Rectangle 139">
              <a:extLst>
                <a:ext uri="{FF2B5EF4-FFF2-40B4-BE49-F238E27FC236}">
                  <a16:creationId xmlns:a16="http://schemas.microsoft.com/office/drawing/2014/main" id="{5985AF62-ADDF-4AE3-A04F-EC358517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921" y="3026745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6" name="Rectangle 140">
              <a:extLst>
                <a:ext uri="{FF2B5EF4-FFF2-40B4-BE49-F238E27FC236}">
                  <a16:creationId xmlns:a16="http://schemas.microsoft.com/office/drawing/2014/main" id="{B36711E1-B5D2-4C6F-BB63-6CE475780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777" y="3015888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7" name="Rectangle 141">
              <a:extLst>
                <a:ext uri="{FF2B5EF4-FFF2-40B4-BE49-F238E27FC236}">
                  <a16:creationId xmlns:a16="http://schemas.microsoft.com/office/drawing/2014/main" id="{51451989-C17A-4754-8CA8-002694AEB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298" y="3015888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8" name="Rectangle 142">
              <a:extLst>
                <a:ext uri="{FF2B5EF4-FFF2-40B4-BE49-F238E27FC236}">
                  <a16:creationId xmlns:a16="http://schemas.microsoft.com/office/drawing/2014/main" id="{FECEAB21-4A03-4486-89E9-7EFA10D30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155" y="3015888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9" name="Rectangle 143">
              <a:extLst>
                <a:ext uri="{FF2B5EF4-FFF2-40B4-BE49-F238E27FC236}">
                  <a16:creationId xmlns:a16="http://schemas.microsoft.com/office/drawing/2014/main" id="{E4D221CD-49CC-4CC5-BCE9-84AD925D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011" y="3003222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0" name="Rectangle 144">
              <a:extLst>
                <a:ext uri="{FF2B5EF4-FFF2-40B4-BE49-F238E27FC236}">
                  <a16:creationId xmlns:a16="http://schemas.microsoft.com/office/drawing/2014/main" id="{9B47950D-EF7B-464D-9DD8-70F5DF7F9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724" y="2981509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1" name="Rectangle 145">
              <a:extLst>
                <a:ext uri="{FF2B5EF4-FFF2-40B4-BE49-F238E27FC236}">
                  <a16:creationId xmlns:a16="http://schemas.microsoft.com/office/drawing/2014/main" id="{BFD3E741-48BA-4282-8333-32C882E9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246" y="2981509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2" name="Rectangle 146">
              <a:extLst>
                <a:ext uri="{FF2B5EF4-FFF2-40B4-BE49-F238E27FC236}">
                  <a16:creationId xmlns:a16="http://schemas.microsoft.com/office/drawing/2014/main" id="{D02C46AE-27EC-4C08-935B-8FF376E3D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102" y="2981509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3" name="Rectangle 147">
              <a:extLst>
                <a:ext uri="{FF2B5EF4-FFF2-40B4-BE49-F238E27FC236}">
                  <a16:creationId xmlns:a16="http://schemas.microsoft.com/office/drawing/2014/main" id="{52B41783-BF91-490E-BDEA-E631E567D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815" y="2970653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4" name="Rectangle 148">
              <a:extLst>
                <a:ext uri="{FF2B5EF4-FFF2-40B4-BE49-F238E27FC236}">
                  <a16:creationId xmlns:a16="http://schemas.microsoft.com/office/drawing/2014/main" id="{150FF357-6929-427E-8084-8430EAB4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528" y="2970653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5" name="Rectangle 149">
              <a:extLst>
                <a:ext uri="{FF2B5EF4-FFF2-40B4-BE49-F238E27FC236}">
                  <a16:creationId xmlns:a16="http://schemas.microsoft.com/office/drawing/2014/main" id="{2B94CFA0-B1C7-4D3D-B3DB-65A64AD4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049" y="2959797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6" name="Rectangle 150">
              <a:extLst>
                <a:ext uri="{FF2B5EF4-FFF2-40B4-BE49-F238E27FC236}">
                  <a16:creationId xmlns:a16="http://schemas.microsoft.com/office/drawing/2014/main" id="{97281614-0B3B-4A7B-BE31-5A4B1A5E6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61" y="2959797"/>
              <a:ext cx="21713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7" name="Rectangle 151">
              <a:extLst>
                <a:ext uri="{FF2B5EF4-FFF2-40B4-BE49-F238E27FC236}">
                  <a16:creationId xmlns:a16="http://schemas.microsoft.com/office/drawing/2014/main" id="{5C4480B6-EA52-4CE1-B90B-993CE91F3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618" y="2959797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8" name="Rectangle 152">
              <a:extLst>
                <a:ext uri="{FF2B5EF4-FFF2-40B4-BE49-F238E27FC236}">
                  <a16:creationId xmlns:a16="http://schemas.microsoft.com/office/drawing/2014/main" id="{93153102-99A8-4663-BBA2-58DC30964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330" y="2948941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9" name="Rectangle 153">
              <a:extLst>
                <a:ext uri="{FF2B5EF4-FFF2-40B4-BE49-F238E27FC236}">
                  <a16:creationId xmlns:a16="http://schemas.microsoft.com/office/drawing/2014/main" id="{E5BE629A-E060-4F96-9D49-992F04E2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997" y="2948941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0" name="Rectangle 154">
              <a:extLst>
                <a:ext uri="{FF2B5EF4-FFF2-40B4-BE49-F238E27FC236}">
                  <a16:creationId xmlns:a16="http://schemas.microsoft.com/office/drawing/2014/main" id="{A945B6A4-59E3-4FE3-BB0F-513482E5C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709" y="2938084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1" name="Rectangle 155">
              <a:extLst>
                <a:ext uri="{FF2B5EF4-FFF2-40B4-BE49-F238E27FC236}">
                  <a16:creationId xmlns:a16="http://schemas.microsoft.com/office/drawing/2014/main" id="{245D3140-DC48-4113-8EDD-3B4FEFECD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65" y="2925419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2" name="Rectangle 156">
              <a:extLst>
                <a:ext uri="{FF2B5EF4-FFF2-40B4-BE49-F238E27FC236}">
                  <a16:creationId xmlns:a16="http://schemas.microsoft.com/office/drawing/2014/main" id="{0C11E9BD-A0ED-402E-9A9A-8479EF96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278" y="2925419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3" name="Rectangle 157">
              <a:extLst>
                <a:ext uri="{FF2B5EF4-FFF2-40B4-BE49-F238E27FC236}">
                  <a16:creationId xmlns:a16="http://schemas.microsoft.com/office/drawing/2014/main" id="{4C645A80-361D-41E7-8D82-6F855EFB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799" y="2914563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4" name="Rectangle 158">
              <a:extLst>
                <a:ext uri="{FF2B5EF4-FFF2-40B4-BE49-F238E27FC236}">
                  <a16:creationId xmlns:a16="http://schemas.microsoft.com/office/drawing/2014/main" id="{55BFAE17-E143-4B59-9EF1-C6AC22322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12" y="2903707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5" name="Rectangle 159">
              <a:extLst>
                <a:ext uri="{FF2B5EF4-FFF2-40B4-BE49-F238E27FC236}">
                  <a16:creationId xmlns:a16="http://schemas.microsoft.com/office/drawing/2014/main" id="{C4DE6522-8C9A-4864-9305-06AA4E5DF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224" y="2903707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6" name="Rectangle 160">
              <a:extLst>
                <a:ext uri="{FF2B5EF4-FFF2-40B4-BE49-F238E27FC236}">
                  <a16:creationId xmlns:a16="http://schemas.microsoft.com/office/drawing/2014/main" id="{27A3702F-8FA4-4CF0-AF07-8578F7832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47" y="2892850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7" name="Rectangle 161">
              <a:extLst>
                <a:ext uri="{FF2B5EF4-FFF2-40B4-BE49-F238E27FC236}">
                  <a16:creationId xmlns:a16="http://schemas.microsoft.com/office/drawing/2014/main" id="{CE19950E-97E8-4E78-B8C3-81F27B833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460" y="2881994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8" name="Rectangle 162">
              <a:extLst>
                <a:ext uri="{FF2B5EF4-FFF2-40B4-BE49-F238E27FC236}">
                  <a16:creationId xmlns:a16="http://schemas.microsoft.com/office/drawing/2014/main" id="{91DAD22A-AB20-4118-AD5F-0CA87C622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172" y="2871138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9" name="Rectangle 163">
              <a:extLst>
                <a:ext uri="{FF2B5EF4-FFF2-40B4-BE49-F238E27FC236}">
                  <a16:creationId xmlns:a16="http://schemas.microsoft.com/office/drawing/2014/main" id="{B8CF5D7F-8759-421B-B2B3-AED36A00B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028" y="2858472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0" name="Rectangle 164">
              <a:extLst>
                <a:ext uri="{FF2B5EF4-FFF2-40B4-BE49-F238E27FC236}">
                  <a16:creationId xmlns:a16="http://schemas.microsoft.com/office/drawing/2014/main" id="{29C91BC7-52C5-4D45-ABFC-2AF78496F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550" y="2847615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1" name="Rectangle 165">
              <a:extLst>
                <a:ext uri="{FF2B5EF4-FFF2-40B4-BE49-F238E27FC236}">
                  <a16:creationId xmlns:a16="http://schemas.microsoft.com/office/drawing/2014/main" id="{7994C088-D934-49F2-B9D6-CD387E37B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262" y="2836759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2" name="Rectangle 166">
              <a:extLst>
                <a:ext uri="{FF2B5EF4-FFF2-40B4-BE49-F238E27FC236}">
                  <a16:creationId xmlns:a16="http://schemas.microsoft.com/office/drawing/2014/main" id="{1240F039-E71C-486A-9A0A-22BDEA7E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975" y="2825903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3" name="Rectangle 167">
              <a:extLst>
                <a:ext uri="{FF2B5EF4-FFF2-40B4-BE49-F238E27FC236}">
                  <a16:creationId xmlns:a16="http://schemas.microsoft.com/office/drawing/2014/main" id="{7EF08B84-CE69-4845-BCAA-32A73AA2D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497" y="2815046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4" name="Rectangle 168">
              <a:extLst>
                <a:ext uri="{FF2B5EF4-FFF2-40B4-BE49-F238E27FC236}">
                  <a16:creationId xmlns:a16="http://schemas.microsoft.com/office/drawing/2014/main" id="{B97C6528-2DAF-427A-93B9-19C29A87B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210" y="2791525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5" name="Rectangle 169">
              <a:extLst>
                <a:ext uri="{FF2B5EF4-FFF2-40B4-BE49-F238E27FC236}">
                  <a16:creationId xmlns:a16="http://schemas.microsoft.com/office/drawing/2014/main" id="{902BE5C8-3320-4438-B5EE-FBDA68A8D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923" y="2780669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6" name="Rectangle 170">
              <a:extLst>
                <a:ext uri="{FF2B5EF4-FFF2-40B4-BE49-F238E27FC236}">
                  <a16:creationId xmlns:a16="http://schemas.microsoft.com/office/drawing/2014/main" id="{2C9CEB8A-BFFA-460D-B3FC-F407F6245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444" y="2758956"/>
              <a:ext cx="21713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7" name="Rectangle 171">
              <a:extLst>
                <a:ext uri="{FF2B5EF4-FFF2-40B4-BE49-F238E27FC236}">
                  <a16:creationId xmlns:a16="http://schemas.microsoft.com/office/drawing/2014/main" id="{8E993359-0440-4309-982C-104442B2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300" y="2748100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8" name="Rectangle 172">
              <a:extLst>
                <a:ext uri="{FF2B5EF4-FFF2-40B4-BE49-F238E27FC236}">
                  <a16:creationId xmlns:a16="http://schemas.microsoft.com/office/drawing/2014/main" id="{A6272B7E-C00F-4C78-B65B-CC87A2A78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013" y="2737244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9" name="Rectangle 173">
              <a:extLst>
                <a:ext uri="{FF2B5EF4-FFF2-40B4-BE49-F238E27FC236}">
                  <a16:creationId xmlns:a16="http://schemas.microsoft.com/office/drawing/2014/main" id="{446CC7F8-B461-4DED-82F7-6539ADCE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725" y="2713721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0" name="Rectangle 174">
              <a:extLst>
                <a:ext uri="{FF2B5EF4-FFF2-40B4-BE49-F238E27FC236}">
                  <a16:creationId xmlns:a16="http://schemas.microsoft.com/office/drawing/2014/main" id="{5ABC4BF6-DF47-44A5-993A-FA1DE4140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392" y="2702865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1" name="Rectangle 175">
              <a:extLst>
                <a:ext uri="{FF2B5EF4-FFF2-40B4-BE49-F238E27FC236}">
                  <a16:creationId xmlns:a16="http://schemas.microsoft.com/office/drawing/2014/main" id="{2D923A3D-1B2D-43FC-B5C1-73C9ADBEF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104" y="2681152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2" name="Rectangle 176">
              <a:extLst>
                <a:ext uri="{FF2B5EF4-FFF2-40B4-BE49-F238E27FC236}">
                  <a16:creationId xmlns:a16="http://schemas.microsoft.com/office/drawing/2014/main" id="{3E405921-220E-47BD-84E2-97831588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817" y="2670296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3" name="Rectangle 177">
              <a:extLst>
                <a:ext uri="{FF2B5EF4-FFF2-40B4-BE49-F238E27FC236}">
                  <a16:creationId xmlns:a16="http://schemas.microsoft.com/office/drawing/2014/main" id="{0BF4543B-E42D-4462-9BB7-ECE4075C8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529" y="2646775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4" name="Rectangle 178">
              <a:extLst>
                <a:ext uri="{FF2B5EF4-FFF2-40B4-BE49-F238E27FC236}">
                  <a16:creationId xmlns:a16="http://schemas.microsoft.com/office/drawing/2014/main" id="{AC4B6AB9-4946-4439-93CC-78C2B83BD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051" y="2635918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5" name="Rectangle 179">
              <a:extLst>
                <a:ext uri="{FF2B5EF4-FFF2-40B4-BE49-F238E27FC236}">
                  <a16:creationId xmlns:a16="http://schemas.microsoft.com/office/drawing/2014/main" id="{FD2CF5AD-A595-4ADD-BAE2-4590998DE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63" y="2614206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6" name="Rectangle 180">
              <a:extLst>
                <a:ext uri="{FF2B5EF4-FFF2-40B4-BE49-F238E27FC236}">
                  <a16:creationId xmlns:a16="http://schemas.microsoft.com/office/drawing/2014/main" id="{98032E60-5398-4BD4-AE3F-D86547C5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476" y="2603349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7" name="Rectangle 181">
              <a:extLst>
                <a:ext uri="{FF2B5EF4-FFF2-40B4-BE49-F238E27FC236}">
                  <a16:creationId xmlns:a16="http://schemas.microsoft.com/office/drawing/2014/main" id="{EADF3DC8-0C9B-4F26-B4F6-BB1C3C8C9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98" y="2579827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8" name="Rectangle 182">
              <a:extLst>
                <a:ext uri="{FF2B5EF4-FFF2-40B4-BE49-F238E27FC236}">
                  <a16:creationId xmlns:a16="http://schemas.microsoft.com/office/drawing/2014/main" id="{CCBFBD48-5F55-43D1-BE24-B5F7A4F5F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711" y="2568971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9" name="Rectangle 183">
              <a:extLst>
                <a:ext uri="{FF2B5EF4-FFF2-40B4-BE49-F238E27FC236}">
                  <a16:creationId xmlns:a16="http://schemas.microsoft.com/office/drawing/2014/main" id="{3C4E10BD-3992-45DB-ADCD-49771A5FC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423" y="2547258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0" name="Rectangle 184">
              <a:extLst>
                <a:ext uri="{FF2B5EF4-FFF2-40B4-BE49-F238E27FC236}">
                  <a16:creationId xmlns:a16="http://schemas.microsoft.com/office/drawing/2014/main" id="{86957E98-477E-4A57-809B-E68119B3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945" y="2536402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1" name="Rectangle 185">
              <a:extLst>
                <a:ext uri="{FF2B5EF4-FFF2-40B4-BE49-F238E27FC236}">
                  <a16:creationId xmlns:a16="http://schemas.microsoft.com/office/drawing/2014/main" id="{D8AC9189-E525-466A-AED3-1D6916ABC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657" y="2525546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2" name="Rectangle 186">
              <a:extLst>
                <a:ext uri="{FF2B5EF4-FFF2-40B4-BE49-F238E27FC236}">
                  <a16:creationId xmlns:a16="http://schemas.microsoft.com/office/drawing/2014/main" id="{3D69DB32-1640-4EAE-96DB-B344F5759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370" y="2502024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3" name="Rectangle 187">
              <a:extLst>
                <a:ext uri="{FF2B5EF4-FFF2-40B4-BE49-F238E27FC236}">
                  <a16:creationId xmlns:a16="http://schemas.microsoft.com/office/drawing/2014/main" id="{18361FBA-DAB1-4305-8776-206DCF0F4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892" y="2491168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4" name="Rectangle 188">
              <a:extLst>
                <a:ext uri="{FF2B5EF4-FFF2-40B4-BE49-F238E27FC236}">
                  <a16:creationId xmlns:a16="http://schemas.microsoft.com/office/drawing/2014/main" id="{317A1CBC-FDA3-47E2-94D0-048DA02A4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605" y="2480312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5" name="Rectangle 189">
              <a:extLst>
                <a:ext uri="{FF2B5EF4-FFF2-40B4-BE49-F238E27FC236}">
                  <a16:creationId xmlns:a16="http://schemas.microsoft.com/office/drawing/2014/main" id="{E9B9E4C0-C1BC-419A-B2A0-E3DA0520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318" y="2469455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6" name="Rectangle 190">
              <a:extLst>
                <a:ext uri="{FF2B5EF4-FFF2-40B4-BE49-F238E27FC236}">
                  <a16:creationId xmlns:a16="http://schemas.microsoft.com/office/drawing/2014/main" id="{1AED10B6-5FB8-4064-AF8D-47F283D84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839" y="2447743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7" name="Rectangle 191">
              <a:extLst>
                <a:ext uri="{FF2B5EF4-FFF2-40B4-BE49-F238E27FC236}">
                  <a16:creationId xmlns:a16="http://schemas.microsoft.com/office/drawing/2014/main" id="{286BEB9D-ED22-4774-BA72-28A1E2684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552" y="2447743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8" name="Rectangle 192">
              <a:extLst>
                <a:ext uri="{FF2B5EF4-FFF2-40B4-BE49-F238E27FC236}">
                  <a16:creationId xmlns:a16="http://schemas.microsoft.com/office/drawing/2014/main" id="{FD2D594A-7A53-4BED-8AA1-E2BB723D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264" y="2413364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9" name="Rectangle 193">
              <a:extLst>
                <a:ext uri="{FF2B5EF4-FFF2-40B4-BE49-F238E27FC236}">
                  <a16:creationId xmlns:a16="http://schemas.microsoft.com/office/drawing/2014/main" id="{D685B7B9-28A7-464C-8E3C-B2FF9EB6F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977" y="2402508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0" name="Rectangle 194">
              <a:extLst>
                <a:ext uri="{FF2B5EF4-FFF2-40B4-BE49-F238E27FC236}">
                  <a16:creationId xmlns:a16="http://schemas.microsoft.com/office/drawing/2014/main" id="{E13C5B1F-914B-4488-AB0F-8C7D18405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499" y="2391651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1" name="Rectangle 195">
              <a:extLst>
                <a:ext uri="{FF2B5EF4-FFF2-40B4-BE49-F238E27FC236}">
                  <a16:creationId xmlns:a16="http://schemas.microsoft.com/office/drawing/2014/main" id="{2E656D0E-617B-424D-8889-AC4FD1003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212" y="2380795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2" name="Rectangle 196">
              <a:extLst>
                <a:ext uri="{FF2B5EF4-FFF2-40B4-BE49-F238E27FC236}">
                  <a16:creationId xmlns:a16="http://schemas.microsoft.com/office/drawing/2014/main" id="{E767F305-68D0-4C2D-8402-C1169FDCD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924" y="2357274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3" name="Rectangle 197">
              <a:extLst>
                <a:ext uri="{FF2B5EF4-FFF2-40B4-BE49-F238E27FC236}">
                  <a16:creationId xmlns:a16="http://schemas.microsoft.com/office/drawing/2014/main" id="{87190ABA-BED7-4000-96DB-17D5EFBCD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446" y="2357274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4" name="Rectangle 198">
              <a:extLst>
                <a:ext uri="{FF2B5EF4-FFF2-40B4-BE49-F238E27FC236}">
                  <a16:creationId xmlns:a16="http://schemas.microsoft.com/office/drawing/2014/main" id="{17A4FB10-B754-4F72-BBD2-50CCBBC93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158" y="2346417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5" name="Rectangle 199">
              <a:extLst>
                <a:ext uri="{FF2B5EF4-FFF2-40B4-BE49-F238E27FC236}">
                  <a16:creationId xmlns:a16="http://schemas.microsoft.com/office/drawing/2014/main" id="{BE60DE34-CE52-4395-8224-7033F422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871" y="2324705"/>
              <a:ext cx="3437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6" name="Rectangle 200">
              <a:extLst>
                <a:ext uri="{FF2B5EF4-FFF2-40B4-BE49-F238E27FC236}">
                  <a16:creationId xmlns:a16="http://schemas.microsoft.com/office/drawing/2014/main" id="{3D47EA10-6AA5-4E31-B444-BF84E11F1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393" y="2313849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7" name="Rectangle 201">
              <a:extLst>
                <a:ext uri="{FF2B5EF4-FFF2-40B4-BE49-F238E27FC236}">
                  <a16:creationId xmlns:a16="http://schemas.microsoft.com/office/drawing/2014/main" id="{3458F501-E6FD-4D42-B4A5-3E00B347F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250" y="2302992"/>
              <a:ext cx="32569" cy="3256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8" name="Rectangle 202">
              <a:extLst>
                <a:ext uri="{FF2B5EF4-FFF2-40B4-BE49-F238E27FC236}">
                  <a16:creationId xmlns:a16="http://schemas.microsoft.com/office/drawing/2014/main" id="{0B993F62-2E59-4687-B19E-2B33C45A6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62" y="2290326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9" name="Rectangle 203">
              <a:extLst>
                <a:ext uri="{FF2B5EF4-FFF2-40B4-BE49-F238E27FC236}">
                  <a16:creationId xmlns:a16="http://schemas.microsoft.com/office/drawing/2014/main" id="{F333AD33-C9CC-40E2-8978-606402091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675" y="2279470"/>
              <a:ext cx="3437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60" name="Rectangle 204">
              <a:extLst>
                <a:ext uri="{FF2B5EF4-FFF2-40B4-BE49-F238E27FC236}">
                  <a16:creationId xmlns:a16="http://schemas.microsoft.com/office/drawing/2014/main" id="{7E752F96-5B5A-45EF-85D6-5B513A8D6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196" y="2268614"/>
              <a:ext cx="32569" cy="343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14" name="Group 406">
              <a:extLst>
                <a:ext uri="{FF2B5EF4-FFF2-40B4-BE49-F238E27FC236}">
                  <a16:creationId xmlns:a16="http://schemas.microsoft.com/office/drawing/2014/main" id="{46912816-6D44-4E34-9811-C2E259D594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6381" y="2024347"/>
              <a:ext cx="3732753" cy="3253266"/>
              <a:chOff x="826" y="1244"/>
              <a:chExt cx="2063" cy="1798"/>
            </a:xfrm>
          </p:grpSpPr>
          <p:sp>
            <p:nvSpPr>
              <p:cNvPr id="2061" name="Rectangle 206">
                <a:extLst>
                  <a:ext uri="{FF2B5EF4-FFF2-40B4-BE49-F238E27FC236}">
                    <a16:creationId xmlns:a16="http://schemas.microsoft.com/office/drawing/2014/main" id="{D61B7E59-AF8E-407C-BF09-00729B721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373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2" name="Rectangle 207">
                <a:extLst>
                  <a:ext uri="{FF2B5EF4-FFF2-40B4-BE49-F238E27FC236}">
                    <a16:creationId xmlns:a16="http://schemas.microsoft.com/office/drawing/2014/main" id="{E7D2E22A-192A-4D0C-8349-F74E5FC36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1373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3" name="Rectangle 208">
                <a:extLst>
                  <a:ext uri="{FF2B5EF4-FFF2-40B4-BE49-F238E27FC236}">
                    <a16:creationId xmlns:a16="http://schemas.microsoft.com/office/drawing/2014/main" id="{AB9F1519-4831-4115-AE3E-3CF274740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367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4" name="Rectangle 209">
                <a:extLst>
                  <a:ext uri="{FF2B5EF4-FFF2-40B4-BE49-F238E27FC236}">
                    <a16:creationId xmlns:a16="http://schemas.microsoft.com/office/drawing/2014/main" id="{34B00137-E026-41E5-8D05-D539703F0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" y="1361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5" name="Rectangle 210">
                <a:extLst>
                  <a:ext uri="{FF2B5EF4-FFF2-40B4-BE49-F238E27FC236}">
                    <a16:creationId xmlns:a16="http://schemas.microsoft.com/office/drawing/2014/main" id="{B953520D-C746-44FB-9A96-0CF967855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1354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6" name="Rectangle 211">
                <a:extLst>
                  <a:ext uri="{FF2B5EF4-FFF2-40B4-BE49-F238E27FC236}">
                    <a16:creationId xmlns:a16="http://schemas.microsoft.com/office/drawing/2014/main" id="{30D3E4AC-ED7A-4307-A954-024FF667C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" y="1348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7" name="Rectangle 212">
                <a:extLst>
                  <a:ext uri="{FF2B5EF4-FFF2-40B4-BE49-F238E27FC236}">
                    <a16:creationId xmlns:a16="http://schemas.microsoft.com/office/drawing/2014/main" id="{7AC5AB39-8E78-4D7A-8EC5-79B7F698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1342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8" name="Rectangle 213">
                <a:extLst>
                  <a:ext uri="{FF2B5EF4-FFF2-40B4-BE49-F238E27FC236}">
                    <a16:creationId xmlns:a16="http://schemas.microsoft.com/office/drawing/2014/main" id="{D16104E1-DFB8-496E-A338-C5F8FA6E0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1336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9" name="Rectangle 214">
                <a:extLst>
                  <a:ext uri="{FF2B5EF4-FFF2-40B4-BE49-F238E27FC236}">
                    <a16:creationId xmlns:a16="http://schemas.microsoft.com/office/drawing/2014/main" id="{C0FC93BC-9237-4584-B156-83C36AF44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" y="133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0" name="Rectangle 215">
                <a:extLst>
                  <a:ext uri="{FF2B5EF4-FFF2-40B4-BE49-F238E27FC236}">
                    <a16:creationId xmlns:a16="http://schemas.microsoft.com/office/drawing/2014/main" id="{7EF402E5-F2F1-4F62-836A-1D4B1138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" y="132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1" name="Rectangle 216">
                <a:extLst>
                  <a:ext uri="{FF2B5EF4-FFF2-40B4-BE49-F238E27FC236}">
                    <a16:creationId xmlns:a16="http://schemas.microsoft.com/office/drawing/2014/main" id="{D1FCDEB9-8F91-448F-BFFF-54BB93EBD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2" y="1317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2" name="Rectangle 217">
                <a:extLst>
                  <a:ext uri="{FF2B5EF4-FFF2-40B4-BE49-F238E27FC236}">
                    <a16:creationId xmlns:a16="http://schemas.microsoft.com/office/drawing/2014/main" id="{FDEAA5A6-8B6E-4487-B5E5-1C2A84918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" y="1317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3" name="Rectangle 218">
                <a:extLst>
                  <a:ext uri="{FF2B5EF4-FFF2-40B4-BE49-F238E27FC236}">
                    <a16:creationId xmlns:a16="http://schemas.microsoft.com/office/drawing/2014/main" id="{30B2C539-71EB-403A-9953-19504D6BE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" y="1317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4" name="Rectangle 219">
                <a:extLst>
                  <a:ext uri="{FF2B5EF4-FFF2-40B4-BE49-F238E27FC236}">
                    <a16:creationId xmlns:a16="http://schemas.microsoft.com/office/drawing/2014/main" id="{CEA95D17-1F1F-4150-87EA-F14725875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1311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5" name="Rectangle 220">
                <a:extLst>
                  <a:ext uri="{FF2B5EF4-FFF2-40B4-BE49-F238E27FC236}">
                    <a16:creationId xmlns:a16="http://schemas.microsoft.com/office/drawing/2014/main" id="{FFAD178E-D9E4-4626-BCDF-06CF10DBA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1299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6" name="Rectangle 221">
                <a:extLst>
                  <a:ext uri="{FF2B5EF4-FFF2-40B4-BE49-F238E27FC236}">
                    <a16:creationId xmlns:a16="http://schemas.microsoft.com/office/drawing/2014/main" id="{3EF7B99B-7301-4151-8389-42F2A8DE0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1305"/>
                <a:ext cx="12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7" name="Rectangle 222">
                <a:extLst>
                  <a:ext uri="{FF2B5EF4-FFF2-40B4-BE49-F238E27FC236}">
                    <a16:creationId xmlns:a16="http://schemas.microsoft.com/office/drawing/2014/main" id="{BFA6BC3F-4FCD-445E-9E1F-82569EED6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1293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8" name="Rectangle 223">
                <a:extLst>
                  <a:ext uri="{FF2B5EF4-FFF2-40B4-BE49-F238E27FC236}">
                    <a16:creationId xmlns:a16="http://schemas.microsoft.com/office/drawing/2014/main" id="{839F626F-811B-48E4-A716-F57C6DDD8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" y="1287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9" name="Rectangle 224">
                <a:extLst>
                  <a:ext uri="{FF2B5EF4-FFF2-40B4-BE49-F238E27FC236}">
                    <a16:creationId xmlns:a16="http://schemas.microsoft.com/office/drawing/2014/main" id="{E22F1426-CA70-40B0-8C2E-298C0E3BD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7" y="1287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0" name="Rectangle 225">
                <a:extLst>
                  <a:ext uri="{FF2B5EF4-FFF2-40B4-BE49-F238E27FC236}">
                    <a16:creationId xmlns:a16="http://schemas.microsoft.com/office/drawing/2014/main" id="{2ABCF7F5-4C6C-4AC2-ACCC-C66EA8083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" y="1281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1" name="Rectangle 226">
                <a:extLst>
                  <a:ext uri="{FF2B5EF4-FFF2-40B4-BE49-F238E27FC236}">
                    <a16:creationId xmlns:a16="http://schemas.microsoft.com/office/drawing/2014/main" id="{E79E6EC3-2CB9-48FC-BA4E-E7B467370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1281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2" name="Rectangle 227">
                <a:extLst>
                  <a:ext uri="{FF2B5EF4-FFF2-40B4-BE49-F238E27FC236}">
                    <a16:creationId xmlns:a16="http://schemas.microsoft.com/office/drawing/2014/main" id="{D8A85372-5B66-48C2-AA60-EDF46347C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274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3" name="Rectangle 228">
                <a:extLst>
                  <a:ext uri="{FF2B5EF4-FFF2-40B4-BE49-F238E27FC236}">
                    <a16:creationId xmlns:a16="http://schemas.microsoft.com/office/drawing/2014/main" id="{D979DF88-0ED0-49AA-BCD6-F3030AF72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" y="1274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4" name="Rectangle 229">
                <a:extLst>
                  <a:ext uri="{FF2B5EF4-FFF2-40B4-BE49-F238E27FC236}">
                    <a16:creationId xmlns:a16="http://schemas.microsoft.com/office/drawing/2014/main" id="{B8BEC9AB-933C-4587-9038-BEE872C9D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1268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5" name="Rectangle 230">
                <a:extLst>
                  <a:ext uri="{FF2B5EF4-FFF2-40B4-BE49-F238E27FC236}">
                    <a16:creationId xmlns:a16="http://schemas.microsoft.com/office/drawing/2014/main" id="{B7F876B4-C71E-4465-A916-47BC6C12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" y="1268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6" name="Rectangle 231">
                <a:extLst>
                  <a:ext uri="{FF2B5EF4-FFF2-40B4-BE49-F238E27FC236}">
                    <a16:creationId xmlns:a16="http://schemas.microsoft.com/office/drawing/2014/main" id="{C880F9D2-2048-42DA-A082-DBDA593F2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" y="126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7" name="Rectangle 232">
                <a:extLst>
                  <a:ext uri="{FF2B5EF4-FFF2-40B4-BE49-F238E27FC236}">
                    <a16:creationId xmlns:a16="http://schemas.microsoft.com/office/drawing/2014/main" id="{CFD30E07-6E14-48BD-A37C-279EFED09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1262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8" name="Rectangle 233">
                <a:extLst>
                  <a:ext uri="{FF2B5EF4-FFF2-40B4-BE49-F238E27FC236}">
                    <a16:creationId xmlns:a16="http://schemas.microsoft.com/office/drawing/2014/main" id="{B059B1C9-62C4-43E8-8332-625235030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125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9" name="Rectangle 234">
                <a:extLst>
                  <a:ext uri="{FF2B5EF4-FFF2-40B4-BE49-F238E27FC236}">
                    <a16:creationId xmlns:a16="http://schemas.microsoft.com/office/drawing/2014/main" id="{47341D59-9A8F-49E9-B523-680F69E9B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6" y="1256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0" name="Rectangle 235">
                <a:extLst>
                  <a:ext uri="{FF2B5EF4-FFF2-40B4-BE49-F238E27FC236}">
                    <a16:creationId xmlns:a16="http://schemas.microsoft.com/office/drawing/2014/main" id="{E263F346-AF21-445E-A33B-66B48AEF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8" y="125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1" name="Rectangle 236">
                <a:extLst>
                  <a:ext uri="{FF2B5EF4-FFF2-40B4-BE49-F238E27FC236}">
                    <a16:creationId xmlns:a16="http://schemas.microsoft.com/office/drawing/2014/main" id="{FC67E9F6-B83C-46B7-AF19-AE81CC271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" y="125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2" name="Rectangle 237">
                <a:extLst>
                  <a:ext uri="{FF2B5EF4-FFF2-40B4-BE49-F238E27FC236}">
                    <a16:creationId xmlns:a16="http://schemas.microsoft.com/office/drawing/2014/main" id="{0D9F60AA-578A-4A3C-9FA6-647569D44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125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3" name="Rectangle 238">
                <a:extLst>
                  <a:ext uri="{FF2B5EF4-FFF2-40B4-BE49-F238E27FC236}">
                    <a16:creationId xmlns:a16="http://schemas.microsoft.com/office/drawing/2014/main" id="{77FB17DB-347F-4B4E-B194-5F6A0264C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125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4" name="Rectangle 239">
                <a:extLst>
                  <a:ext uri="{FF2B5EF4-FFF2-40B4-BE49-F238E27FC236}">
                    <a16:creationId xmlns:a16="http://schemas.microsoft.com/office/drawing/2014/main" id="{EA53C929-584C-4A40-9B0F-52E12501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125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5" name="Rectangle 240">
                <a:extLst>
                  <a:ext uri="{FF2B5EF4-FFF2-40B4-BE49-F238E27FC236}">
                    <a16:creationId xmlns:a16="http://schemas.microsoft.com/office/drawing/2014/main" id="{9997C21A-F276-49AE-AF0D-4DCFBF464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25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6" name="Rectangle 241">
                <a:extLst>
                  <a:ext uri="{FF2B5EF4-FFF2-40B4-BE49-F238E27FC236}">
                    <a16:creationId xmlns:a16="http://schemas.microsoft.com/office/drawing/2014/main" id="{36481907-F77B-49D9-AACB-B144D70DD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5" y="125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7" name="Rectangle 242">
                <a:extLst>
                  <a:ext uri="{FF2B5EF4-FFF2-40B4-BE49-F238E27FC236}">
                    <a16:creationId xmlns:a16="http://schemas.microsoft.com/office/drawing/2014/main" id="{3900DE73-339B-469D-938D-FFC537B5F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" y="125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8" name="Rectangle 243">
                <a:extLst>
                  <a:ext uri="{FF2B5EF4-FFF2-40B4-BE49-F238E27FC236}">
                    <a16:creationId xmlns:a16="http://schemas.microsoft.com/office/drawing/2014/main" id="{D383D412-B58A-49D3-9425-83892C58F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" y="125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9" name="Rectangle 244">
                <a:extLst>
                  <a:ext uri="{FF2B5EF4-FFF2-40B4-BE49-F238E27FC236}">
                    <a16:creationId xmlns:a16="http://schemas.microsoft.com/office/drawing/2014/main" id="{112B7C76-548D-441E-A1C1-893E19C6D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25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0" name="Rectangle 245">
                <a:extLst>
                  <a:ext uri="{FF2B5EF4-FFF2-40B4-BE49-F238E27FC236}">
                    <a16:creationId xmlns:a16="http://schemas.microsoft.com/office/drawing/2014/main" id="{DED82D29-B4F0-4F53-8E5B-9831921C4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6" y="125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1" name="Rectangle 246">
                <a:extLst>
                  <a:ext uri="{FF2B5EF4-FFF2-40B4-BE49-F238E27FC236}">
                    <a16:creationId xmlns:a16="http://schemas.microsoft.com/office/drawing/2014/main" id="{9858B6E1-550F-4FED-B810-5F1456DD8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9" y="1244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2" name="Rectangle 247">
                <a:extLst>
                  <a:ext uri="{FF2B5EF4-FFF2-40B4-BE49-F238E27FC236}">
                    <a16:creationId xmlns:a16="http://schemas.microsoft.com/office/drawing/2014/main" id="{DD687E27-4526-45B9-B4A0-038A5C4AF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" y="1250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3" name="Rectangle 248">
                <a:extLst>
                  <a:ext uri="{FF2B5EF4-FFF2-40B4-BE49-F238E27FC236}">
                    <a16:creationId xmlns:a16="http://schemas.microsoft.com/office/drawing/2014/main" id="{9B626989-B880-4A46-A57D-B40244797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250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4" name="Rectangle 249">
                <a:extLst>
                  <a:ext uri="{FF2B5EF4-FFF2-40B4-BE49-F238E27FC236}">
                    <a16:creationId xmlns:a16="http://schemas.microsoft.com/office/drawing/2014/main" id="{C1A89CE3-6D48-4C0F-9BBD-E77AB5466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2" y="1262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5" name="Rectangle 250">
                <a:extLst>
                  <a:ext uri="{FF2B5EF4-FFF2-40B4-BE49-F238E27FC236}">
                    <a16:creationId xmlns:a16="http://schemas.microsoft.com/office/drawing/2014/main" id="{84751CD1-5A1E-4CD8-BB61-F9ED72C81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26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6" name="Rectangle 251">
                <a:extLst>
                  <a:ext uri="{FF2B5EF4-FFF2-40B4-BE49-F238E27FC236}">
                    <a16:creationId xmlns:a16="http://schemas.microsoft.com/office/drawing/2014/main" id="{FAC10EEF-86C3-41D9-878B-507BBC268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" y="1256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7" name="Rectangle 252">
                <a:extLst>
                  <a:ext uri="{FF2B5EF4-FFF2-40B4-BE49-F238E27FC236}">
                    <a16:creationId xmlns:a16="http://schemas.microsoft.com/office/drawing/2014/main" id="{2B4DA840-C190-4549-A94D-3D515C883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1262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8" name="Rectangle 253">
                <a:extLst>
                  <a:ext uri="{FF2B5EF4-FFF2-40B4-BE49-F238E27FC236}">
                    <a16:creationId xmlns:a16="http://schemas.microsoft.com/office/drawing/2014/main" id="{A32A70EB-79F1-4A85-A40A-314363638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268"/>
                <a:ext cx="13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9" name="Rectangle 254">
                <a:extLst>
                  <a:ext uri="{FF2B5EF4-FFF2-40B4-BE49-F238E27FC236}">
                    <a16:creationId xmlns:a16="http://schemas.microsoft.com/office/drawing/2014/main" id="{67D502FE-E4D1-4029-A4A4-616ACC86B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6" y="1268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0" name="Rectangle 255">
                <a:extLst>
                  <a:ext uri="{FF2B5EF4-FFF2-40B4-BE49-F238E27FC236}">
                    <a16:creationId xmlns:a16="http://schemas.microsoft.com/office/drawing/2014/main" id="{21DB1D1C-0A0A-4F6A-A3A4-23C814F82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1274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1" name="Rectangle 256">
                <a:extLst>
                  <a:ext uri="{FF2B5EF4-FFF2-40B4-BE49-F238E27FC236}">
                    <a16:creationId xmlns:a16="http://schemas.microsoft.com/office/drawing/2014/main" id="{5F53CA15-552F-45CB-8007-1DF82BF32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" y="1281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2" name="Rectangle 257">
                <a:extLst>
                  <a:ext uri="{FF2B5EF4-FFF2-40B4-BE49-F238E27FC236}">
                    <a16:creationId xmlns:a16="http://schemas.microsoft.com/office/drawing/2014/main" id="{83748627-E341-4C06-AD7A-01D8B4D8B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1281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3" name="Rectangle 258">
                <a:extLst>
                  <a:ext uri="{FF2B5EF4-FFF2-40B4-BE49-F238E27FC236}">
                    <a16:creationId xmlns:a16="http://schemas.microsoft.com/office/drawing/2014/main" id="{B229BC15-1889-431A-9E46-3C8CE76C3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293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4" name="Rectangle 259">
                <a:extLst>
                  <a:ext uri="{FF2B5EF4-FFF2-40B4-BE49-F238E27FC236}">
                    <a16:creationId xmlns:a16="http://schemas.microsoft.com/office/drawing/2014/main" id="{B9FCEF9B-673E-40FD-B512-36BD69225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" y="1293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5" name="Rectangle 260">
                <a:extLst>
                  <a:ext uri="{FF2B5EF4-FFF2-40B4-BE49-F238E27FC236}">
                    <a16:creationId xmlns:a16="http://schemas.microsoft.com/office/drawing/2014/main" id="{FFEE099E-9A06-4BDD-B758-27D578E9B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299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6" name="Rectangle 261">
                <a:extLst>
                  <a:ext uri="{FF2B5EF4-FFF2-40B4-BE49-F238E27FC236}">
                    <a16:creationId xmlns:a16="http://schemas.microsoft.com/office/drawing/2014/main" id="{469B467F-19A7-4D24-8D9D-FEA61219F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1305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7" name="Rectangle 262">
                <a:extLst>
                  <a:ext uri="{FF2B5EF4-FFF2-40B4-BE49-F238E27FC236}">
                    <a16:creationId xmlns:a16="http://schemas.microsoft.com/office/drawing/2014/main" id="{4434C0E2-97A5-484A-9162-EC5E7B102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311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8" name="Rectangle 263">
                <a:extLst>
                  <a:ext uri="{FF2B5EF4-FFF2-40B4-BE49-F238E27FC236}">
                    <a16:creationId xmlns:a16="http://schemas.microsoft.com/office/drawing/2014/main" id="{D7905B38-373C-4922-BC28-C6541F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1336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9" name="Rectangle 264">
                <a:extLst>
                  <a:ext uri="{FF2B5EF4-FFF2-40B4-BE49-F238E27FC236}">
                    <a16:creationId xmlns:a16="http://schemas.microsoft.com/office/drawing/2014/main" id="{85B1B33B-681B-46E2-8EDC-186CE3CD8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" y="1348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0" name="Rectangle 265">
                <a:extLst>
                  <a:ext uri="{FF2B5EF4-FFF2-40B4-BE49-F238E27FC236}">
                    <a16:creationId xmlns:a16="http://schemas.microsoft.com/office/drawing/2014/main" id="{C6F37274-55C3-4BE0-B600-55F2525FA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2" y="1373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1" name="Rectangle 266">
                <a:extLst>
                  <a:ext uri="{FF2B5EF4-FFF2-40B4-BE49-F238E27FC236}">
                    <a16:creationId xmlns:a16="http://schemas.microsoft.com/office/drawing/2014/main" id="{A8D19534-0426-4059-87AC-E0C3E0A9F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1404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2" name="Rectangle 267">
                <a:extLst>
                  <a:ext uri="{FF2B5EF4-FFF2-40B4-BE49-F238E27FC236}">
                    <a16:creationId xmlns:a16="http://schemas.microsoft.com/office/drawing/2014/main" id="{C1239322-D6E5-4E10-9EA6-61ECA1A67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453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3" name="Rectangle 268">
                <a:extLst>
                  <a:ext uri="{FF2B5EF4-FFF2-40B4-BE49-F238E27FC236}">
                    <a16:creationId xmlns:a16="http://schemas.microsoft.com/office/drawing/2014/main" id="{270BEFDA-9C54-437E-87DF-9A5A27850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5" y="1539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4" name="Rectangle 269">
                <a:extLst>
                  <a:ext uri="{FF2B5EF4-FFF2-40B4-BE49-F238E27FC236}">
                    <a16:creationId xmlns:a16="http://schemas.microsoft.com/office/drawing/2014/main" id="{26549648-CA4B-45DA-8A00-F1F6A3E3B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1662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5" name="Rectangle 270">
                <a:extLst>
                  <a:ext uri="{FF2B5EF4-FFF2-40B4-BE49-F238E27FC236}">
                    <a16:creationId xmlns:a16="http://schemas.microsoft.com/office/drawing/2014/main" id="{13074C36-8027-4710-B5C1-B50901825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1798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6" name="Rectangle 271">
                <a:extLst>
                  <a:ext uri="{FF2B5EF4-FFF2-40B4-BE49-F238E27FC236}">
                    <a16:creationId xmlns:a16="http://schemas.microsoft.com/office/drawing/2014/main" id="{E3998930-20D1-49DF-AA2D-046973B87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1983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7" name="Rectangle 272">
                <a:extLst>
                  <a:ext uri="{FF2B5EF4-FFF2-40B4-BE49-F238E27FC236}">
                    <a16:creationId xmlns:a16="http://schemas.microsoft.com/office/drawing/2014/main" id="{100533AE-F957-442C-98F8-9C76ADD16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2192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8" name="Rectangle 273">
                <a:extLst>
                  <a:ext uri="{FF2B5EF4-FFF2-40B4-BE49-F238E27FC236}">
                    <a16:creationId xmlns:a16="http://schemas.microsoft.com/office/drawing/2014/main" id="{D3023013-D0AC-41C8-8926-B4670705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" y="2426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9" name="Rectangle 274">
                <a:extLst>
                  <a:ext uri="{FF2B5EF4-FFF2-40B4-BE49-F238E27FC236}">
                    <a16:creationId xmlns:a16="http://schemas.microsoft.com/office/drawing/2014/main" id="{E2E16181-7768-4D35-A4B0-32618BC15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2629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0" name="Rectangle 275">
                <a:extLst>
                  <a:ext uri="{FF2B5EF4-FFF2-40B4-BE49-F238E27FC236}">
                    <a16:creationId xmlns:a16="http://schemas.microsoft.com/office/drawing/2014/main" id="{90A6D471-389C-433C-8B74-3451510E0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789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1" name="Rectangle 276">
                <a:extLst>
                  <a:ext uri="{FF2B5EF4-FFF2-40B4-BE49-F238E27FC236}">
                    <a16:creationId xmlns:a16="http://schemas.microsoft.com/office/drawing/2014/main" id="{DD2F6A00-8EF7-4FF2-B3C1-A408947BD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2918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2" name="Rectangle 277">
                <a:extLst>
                  <a:ext uri="{FF2B5EF4-FFF2-40B4-BE49-F238E27FC236}">
                    <a16:creationId xmlns:a16="http://schemas.microsoft.com/office/drawing/2014/main" id="{045A24D1-A97B-4682-B288-7EDBA85C4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6" y="2986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3" name="Rectangle 278">
                <a:extLst>
                  <a:ext uri="{FF2B5EF4-FFF2-40B4-BE49-F238E27FC236}">
                    <a16:creationId xmlns:a16="http://schemas.microsoft.com/office/drawing/2014/main" id="{02EED07F-4F56-4919-A874-B16C3D09B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3017"/>
                <a:ext cx="18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4" name="Rectangle 279">
                <a:extLst>
                  <a:ext uri="{FF2B5EF4-FFF2-40B4-BE49-F238E27FC236}">
                    <a16:creationId xmlns:a16="http://schemas.microsoft.com/office/drawing/2014/main" id="{B6CC8F04-56C9-45B5-B1F9-335173E0B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7" y="3023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5" name="Rectangle 280">
                <a:extLst>
                  <a:ext uri="{FF2B5EF4-FFF2-40B4-BE49-F238E27FC236}">
                    <a16:creationId xmlns:a16="http://schemas.microsoft.com/office/drawing/2014/main" id="{1C51E53F-6EDF-4A3C-B2D9-6A953E5C4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3023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6" name="Rectangle 281">
                <a:extLst>
                  <a:ext uri="{FF2B5EF4-FFF2-40B4-BE49-F238E27FC236}">
                    <a16:creationId xmlns:a16="http://schemas.microsoft.com/office/drawing/2014/main" id="{D270BC75-24FB-48FF-99AD-8EB7425CD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8" y="3023"/>
                <a:ext cx="18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7" name="Rectangle 282">
                <a:extLst>
                  <a:ext uri="{FF2B5EF4-FFF2-40B4-BE49-F238E27FC236}">
                    <a16:creationId xmlns:a16="http://schemas.microsoft.com/office/drawing/2014/main" id="{63374592-27CD-4234-B62D-7BAF7B38D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3023"/>
                <a:ext cx="19" cy="1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8" name="Rectangle 283">
                <a:extLst>
                  <a:ext uri="{FF2B5EF4-FFF2-40B4-BE49-F238E27FC236}">
                    <a16:creationId xmlns:a16="http://schemas.microsoft.com/office/drawing/2014/main" id="{0332D980-C4BB-4EF1-B0FD-7E0873468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0" y="3017"/>
                <a:ext cx="19" cy="1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9" name="Freeform 284">
                <a:extLst>
                  <a:ext uri="{FF2B5EF4-FFF2-40B4-BE49-F238E27FC236}">
                    <a16:creationId xmlns:a16="http://schemas.microsoft.com/office/drawing/2014/main" id="{C3218781-DD41-468D-A17D-2D10DDAB8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" y="1496"/>
                <a:ext cx="2057" cy="1533"/>
              </a:xfrm>
              <a:custGeom>
                <a:avLst/>
                <a:gdLst>
                  <a:gd name="T0" fmla="*/ 2050 w 2057"/>
                  <a:gd name="T1" fmla="*/ 1533 h 1533"/>
                  <a:gd name="T2" fmla="*/ 2020 w 2057"/>
                  <a:gd name="T3" fmla="*/ 1533 h 1533"/>
                  <a:gd name="T4" fmla="*/ 1983 w 2057"/>
                  <a:gd name="T5" fmla="*/ 1453 h 1533"/>
                  <a:gd name="T6" fmla="*/ 1946 w 2057"/>
                  <a:gd name="T7" fmla="*/ 1047 h 1533"/>
                  <a:gd name="T8" fmla="*/ 1915 w 2057"/>
                  <a:gd name="T9" fmla="*/ 450 h 1533"/>
                  <a:gd name="T10" fmla="*/ 1878 w 2057"/>
                  <a:gd name="T11" fmla="*/ 92 h 1533"/>
                  <a:gd name="T12" fmla="*/ 1841 w 2057"/>
                  <a:gd name="T13" fmla="*/ 31 h 1533"/>
                  <a:gd name="T14" fmla="*/ 1798 w 2057"/>
                  <a:gd name="T15" fmla="*/ 12 h 1533"/>
                  <a:gd name="T16" fmla="*/ 1761 w 2057"/>
                  <a:gd name="T17" fmla="*/ 12 h 1533"/>
                  <a:gd name="T18" fmla="*/ 1724 w 2057"/>
                  <a:gd name="T19" fmla="*/ 6 h 1533"/>
                  <a:gd name="T20" fmla="*/ 1687 w 2057"/>
                  <a:gd name="T21" fmla="*/ 0 h 1533"/>
                  <a:gd name="T22" fmla="*/ 1650 w 2057"/>
                  <a:gd name="T23" fmla="*/ 0 h 1533"/>
                  <a:gd name="T24" fmla="*/ 1613 w 2057"/>
                  <a:gd name="T25" fmla="*/ 0 h 1533"/>
                  <a:gd name="T26" fmla="*/ 1576 w 2057"/>
                  <a:gd name="T27" fmla="*/ 6 h 1533"/>
                  <a:gd name="T28" fmla="*/ 1533 w 2057"/>
                  <a:gd name="T29" fmla="*/ 12 h 1533"/>
                  <a:gd name="T30" fmla="*/ 1490 w 2057"/>
                  <a:gd name="T31" fmla="*/ 31 h 1533"/>
                  <a:gd name="T32" fmla="*/ 1447 w 2057"/>
                  <a:gd name="T33" fmla="*/ 37 h 1533"/>
                  <a:gd name="T34" fmla="*/ 1410 w 2057"/>
                  <a:gd name="T35" fmla="*/ 43 h 1533"/>
                  <a:gd name="T36" fmla="*/ 1367 w 2057"/>
                  <a:gd name="T37" fmla="*/ 49 h 1533"/>
                  <a:gd name="T38" fmla="*/ 1330 w 2057"/>
                  <a:gd name="T39" fmla="*/ 68 h 1533"/>
                  <a:gd name="T40" fmla="*/ 1287 w 2057"/>
                  <a:gd name="T41" fmla="*/ 74 h 1533"/>
                  <a:gd name="T42" fmla="*/ 1244 w 2057"/>
                  <a:gd name="T43" fmla="*/ 80 h 1533"/>
                  <a:gd name="T44" fmla="*/ 1207 w 2057"/>
                  <a:gd name="T45" fmla="*/ 92 h 1533"/>
                  <a:gd name="T46" fmla="*/ 1170 w 2057"/>
                  <a:gd name="T47" fmla="*/ 105 h 1533"/>
                  <a:gd name="T48" fmla="*/ 1127 w 2057"/>
                  <a:gd name="T49" fmla="*/ 111 h 1533"/>
                  <a:gd name="T50" fmla="*/ 1090 w 2057"/>
                  <a:gd name="T51" fmla="*/ 117 h 1533"/>
                  <a:gd name="T52" fmla="*/ 1047 w 2057"/>
                  <a:gd name="T53" fmla="*/ 123 h 1533"/>
                  <a:gd name="T54" fmla="*/ 1010 w 2057"/>
                  <a:gd name="T55" fmla="*/ 136 h 1533"/>
                  <a:gd name="T56" fmla="*/ 973 w 2057"/>
                  <a:gd name="T57" fmla="*/ 142 h 1533"/>
                  <a:gd name="T58" fmla="*/ 930 w 2057"/>
                  <a:gd name="T59" fmla="*/ 148 h 1533"/>
                  <a:gd name="T60" fmla="*/ 887 w 2057"/>
                  <a:gd name="T61" fmla="*/ 160 h 1533"/>
                  <a:gd name="T62" fmla="*/ 850 w 2057"/>
                  <a:gd name="T63" fmla="*/ 166 h 1533"/>
                  <a:gd name="T64" fmla="*/ 807 w 2057"/>
                  <a:gd name="T65" fmla="*/ 172 h 1533"/>
                  <a:gd name="T66" fmla="*/ 770 w 2057"/>
                  <a:gd name="T67" fmla="*/ 185 h 1533"/>
                  <a:gd name="T68" fmla="*/ 733 w 2057"/>
                  <a:gd name="T69" fmla="*/ 191 h 1533"/>
                  <a:gd name="T70" fmla="*/ 696 w 2057"/>
                  <a:gd name="T71" fmla="*/ 191 h 1533"/>
                  <a:gd name="T72" fmla="*/ 659 w 2057"/>
                  <a:gd name="T73" fmla="*/ 203 h 1533"/>
                  <a:gd name="T74" fmla="*/ 628 w 2057"/>
                  <a:gd name="T75" fmla="*/ 203 h 1533"/>
                  <a:gd name="T76" fmla="*/ 591 w 2057"/>
                  <a:gd name="T77" fmla="*/ 216 h 1533"/>
                  <a:gd name="T78" fmla="*/ 554 w 2057"/>
                  <a:gd name="T79" fmla="*/ 222 h 1533"/>
                  <a:gd name="T80" fmla="*/ 524 w 2057"/>
                  <a:gd name="T81" fmla="*/ 228 h 1533"/>
                  <a:gd name="T82" fmla="*/ 487 w 2057"/>
                  <a:gd name="T83" fmla="*/ 234 h 1533"/>
                  <a:gd name="T84" fmla="*/ 450 w 2057"/>
                  <a:gd name="T85" fmla="*/ 246 h 1533"/>
                  <a:gd name="T86" fmla="*/ 419 w 2057"/>
                  <a:gd name="T87" fmla="*/ 253 h 1533"/>
                  <a:gd name="T88" fmla="*/ 388 w 2057"/>
                  <a:gd name="T89" fmla="*/ 253 h 1533"/>
                  <a:gd name="T90" fmla="*/ 357 w 2057"/>
                  <a:gd name="T91" fmla="*/ 259 h 1533"/>
                  <a:gd name="T92" fmla="*/ 327 w 2057"/>
                  <a:gd name="T93" fmla="*/ 271 h 1533"/>
                  <a:gd name="T94" fmla="*/ 302 w 2057"/>
                  <a:gd name="T95" fmla="*/ 277 h 1533"/>
                  <a:gd name="T96" fmla="*/ 271 w 2057"/>
                  <a:gd name="T97" fmla="*/ 283 h 1533"/>
                  <a:gd name="T98" fmla="*/ 240 w 2057"/>
                  <a:gd name="T99" fmla="*/ 289 h 1533"/>
                  <a:gd name="T100" fmla="*/ 216 w 2057"/>
                  <a:gd name="T101" fmla="*/ 296 h 1533"/>
                  <a:gd name="T102" fmla="*/ 185 w 2057"/>
                  <a:gd name="T103" fmla="*/ 308 h 1533"/>
                  <a:gd name="T104" fmla="*/ 154 w 2057"/>
                  <a:gd name="T105" fmla="*/ 308 h 1533"/>
                  <a:gd name="T106" fmla="*/ 130 w 2057"/>
                  <a:gd name="T107" fmla="*/ 314 h 1533"/>
                  <a:gd name="T108" fmla="*/ 105 w 2057"/>
                  <a:gd name="T109" fmla="*/ 320 h 1533"/>
                  <a:gd name="T110" fmla="*/ 87 w 2057"/>
                  <a:gd name="T111" fmla="*/ 320 h 1533"/>
                  <a:gd name="T112" fmla="*/ 68 w 2057"/>
                  <a:gd name="T113" fmla="*/ 326 h 1533"/>
                  <a:gd name="T114" fmla="*/ 50 w 2057"/>
                  <a:gd name="T115" fmla="*/ 333 h 1533"/>
                  <a:gd name="T116" fmla="*/ 37 w 2057"/>
                  <a:gd name="T117" fmla="*/ 339 h 1533"/>
                  <a:gd name="T118" fmla="*/ 13 w 2057"/>
                  <a:gd name="T119" fmla="*/ 339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57" h="1533">
                    <a:moveTo>
                      <a:pt x="2057" y="1533"/>
                    </a:moveTo>
                    <a:lnTo>
                      <a:pt x="2050" y="1533"/>
                    </a:lnTo>
                    <a:lnTo>
                      <a:pt x="2050" y="1533"/>
                    </a:lnTo>
                    <a:lnTo>
                      <a:pt x="2038" y="1533"/>
                    </a:lnTo>
                    <a:lnTo>
                      <a:pt x="2032" y="1533"/>
                    </a:lnTo>
                    <a:lnTo>
                      <a:pt x="2020" y="1533"/>
                    </a:lnTo>
                    <a:lnTo>
                      <a:pt x="2007" y="1527"/>
                    </a:lnTo>
                    <a:lnTo>
                      <a:pt x="1995" y="1502"/>
                    </a:lnTo>
                    <a:lnTo>
                      <a:pt x="1983" y="1453"/>
                    </a:lnTo>
                    <a:lnTo>
                      <a:pt x="1970" y="1373"/>
                    </a:lnTo>
                    <a:lnTo>
                      <a:pt x="1958" y="1250"/>
                    </a:lnTo>
                    <a:lnTo>
                      <a:pt x="1946" y="1047"/>
                    </a:lnTo>
                    <a:lnTo>
                      <a:pt x="1940" y="862"/>
                    </a:lnTo>
                    <a:lnTo>
                      <a:pt x="1927" y="659"/>
                    </a:lnTo>
                    <a:lnTo>
                      <a:pt x="1915" y="450"/>
                    </a:lnTo>
                    <a:lnTo>
                      <a:pt x="1903" y="271"/>
                    </a:lnTo>
                    <a:lnTo>
                      <a:pt x="1884" y="154"/>
                    </a:lnTo>
                    <a:lnTo>
                      <a:pt x="1878" y="92"/>
                    </a:lnTo>
                    <a:lnTo>
                      <a:pt x="1866" y="62"/>
                    </a:lnTo>
                    <a:lnTo>
                      <a:pt x="1853" y="37"/>
                    </a:lnTo>
                    <a:lnTo>
                      <a:pt x="1841" y="31"/>
                    </a:lnTo>
                    <a:lnTo>
                      <a:pt x="1823" y="19"/>
                    </a:lnTo>
                    <a:lnTo>
                      <a:pt x="1810" y="12"/>
                    </a:lnTo>
                    <a:lnTo>
                      <a:pt x="1798" y="12"/>
                    </a:lnTo>
                    <a:lnTo>
                      <a:pt x="1786" y="6"/>
                    </a:lnTo>
                    <a:lnTo>
                      <a:pt x="1773" y="12"/>
                    </a:lnTo>
                    <a:lnTo>
                      <a:pt x="1761" y="12"/>
                    </a:lnTo>
                    <a:lnTo>
                      <a:pt x="1749" y="6"/>
                    </a:lnTo>
                    <a:lnTo>
                      <a:pt x="1736" y="12"/>
                    </a:lnTo>
                    <a:lnTo>
                      <a:pt x="1724" y="6"/>
                    </a:lnTo>
                    <a:lnTo>
                      <a:pt x="1718" y="0"/>
                    </a:lnTo>
                    <a:lnTo>
                      <a:pt x="1706" y="6"/>
                    </a:lnTo>
                    <a:lnTo>
                      <a:pt x="1687" y="0"/>
                    </a:lnTo>
                    <a:lnTo>
                      <a:pt x="1675" y="0"/>
                    </a:lnTo>
                    <a:lnTo>
                      <a:pt x="1663" y="6"/>
                    </a:lnTo>
                    <a:lnTo>
                      <a:pt x="1650" y="0"/>
                    </a:lnTo>
                    <a:lnTo>
                      <a:pt x="1638" y="6"/>
                    </a:lnTo>
                    <a:lnTo>
                      <a:pt x="1626" y="0"/>
                    </a:lnTo>
                    <a:lnTo>
                      <a:pt x="1613" y="0"/>
                    </a:lnTo>
                    <a:lnTo>
                      <a:pt x="1595" y="0"/>
                    </a:lnTo>
                    <a:lnTo>
                      <a:pt x="1589" y="6"/>
                    </a:lnTo>
                    <a:lnTo>
                      <a:pt x="1576" y="6"/>
                    </a:lnTo>
                    <a:lnTo>
                      <a:pt x="1558" y="12"/>
                    </a:lnTo>
                    <a:lnTo>
                      <a:pt x="1546" y="12"/>
                    </a:lnTo>
                    <a:lnTo>
                      <a:pt x="1533" y="12"/>
                    </a:lnTo>
                    <a:lnTo>
                      <a:pt x="1515" y="19"/>
                    </a:lnTo>
                    <a:lnTo>
                      <a:pt x="1503" y="19"/>
                    </a:lnTo>
                    <a:lnTo>
                      <a:pt x="1490" y="31"/>
                    </a:lnTo>
                    <a:lnTo>
                      <a:pt x="1478" y="31"/>
                    </a:lnTo>
                    <a:lnTo>
                      <a:pt x="1459" y="31"/>
                    </a:lnTo>
                    <a:lnTo>
                      <a:pt x="1447" y="37"/>
                    </a:lnTo>
                    <a:lnTo>
                      <a:pt x="1435" y="37"/>
                    </a:lnTo>
                    <a:lnTo>
                      <a:pt x="1423" y="43"/>
                    </a:lnTo>
                    <a:lnTo>
                      <a:pt x="1410" y="43"/>
                    </a:lnTo>
                    <a:lnTo>
                      <a:pt x="1398" y="43"/>
                    </a:lnTo>
                    <a:lnTo>
                      <a:pt x="1379" y="49"/>
                    </a:lnTo>
                    <a:lnTo>
                      <a:pt x="1367" y="49"/>
                    </a:lnTo>
                    <a:lnTo>
                      <a:pt x="1355" y="55"/>
                    </a:lnTo>
                    <a:lnTo>
                      <a:pt x="1342" y="62"/>
                    </a:lnTo>
                    <a:lnTo>
                      <a:pt x="1330" y="68"/>
                    </a:lnTo>
                    <a:lnTo>
                      <a:pt x="1312" y="68"/>
                    </a:lnTo>
                    <a:lnTo>
                      <a:pt x="1299" y="68"/>
                    </a:lnTo>
                    <a:lnTo>
                      <a:pt x="1287" y="74"/>
                    </a:lnTo>
                    <a:lnTo>
                      <a:pt x="1275" y="74"/>
                    </a:lnTo>
                    <a:lnTo>
                      <a:pt x="1262" y="80"/>
                    </a:lnTo>
                    <a:lnTo>
                      <a:pt x="1244" y="80"/>
                    </a:lnTo>
                    <a:lnTo>
                      <a:pt x="1232" y="86"/>
                    </a:lnTo>
                    <a:lnTo>
                      <a:pt x="1219" y="92"/>
                    </a:lnTo>
                    <a:lnTo>
                      <a:pt x="1207" y="92"/>
                    </a:lnTo>
                    <a:lnTo>
                      <a:pt x="1195" y="105"/>
                    </a:lnTo>
                    <a:lnTo>
                      <a:pt x="1182" y="99"/>
                    </a:lnTo>
                    <a:lnTo>
                      <a:pt x="1170" y="105"/>
                    </a:lnTo>
                    <a:lnTo>
                      <a:pt x="1152" y="111"/>
                    </a:lnTo>
                    <a:lnTo>
                      <a:pt x="1139" y="105"/>
                    </a:lnTo>
                    <a:lnTo>
                      <a:pt x="1127" y="111"/>
                    </a:lnTo>
                    <a:lnTo>
                      <a:pt x="1115" y="111"/>
                    </a:lnTo>
                    <a:lnTo>
                      <a:pt x="1102" y="117"/>
                    </a:lnTo>
                    <a:lnTo>
                      <a:pt x="1090" y="117"/>
                    </a:lnTo>
                    <a:lnTo>
                      <a:pt x="1078" y="117"/>
                    </a:lnTo>
                    <a:lnTo>
                      <a:pt x="1065" y="123"/>
                    </a:lnTo>
                    <a:lnTo>
                      <a:pt x="1047" y="123"/>
                    </a:lnTo>
                    <a:lnTo>
                      <a:pt x="1035" y="136"/>
                    </a:lnTo>
                    <a:lnTo>
                      <a:pt x="1022" y="129"/>
                    </a:lnTo>
                    <a:lnTo>
                      <a:pt x="1010" y="136"/>
                    </a:lnTo>
                    <a:lnTo>
                      <a:pt x="998" y="142"/>
                    </a:lnTo>
                    <a:lnTo>
                      <a:pt x="985" y="142"/>
                    </a:lnTo>
                    <a:lnTo>
                      <a:pt x="973" y="142"/>
                    </a:lnTo>
                    <a:lnTo>
                      <a:pt x="955" y="148"/>
                    </a:lnTo>
                    <a:lnTo>
                      <a:pt x="942" y="142"/>
                    </a:lnTo>
                    <a:lnTo>
                      <a:pt x="930" y="148"/>
                    </a:lnTo>
                    <a:lnTo>
                      <a:pt x="918" y="154"/>
                    </a:lnTo>
                    <a:lnTo>
                      <a:pt x="899" y="160"/>
                    </a:lnTo>
                    <a:lnTo>
                      <a:pt x="887" y="160"/>
                    </a:lnTo>
                    <a:lnTo>
                      <a:pt x="875" y="166"/>
                    </a:lnTo>
                    <a:lnTo>
                      <a:pt x="862" y="166"/>
                    </a:lnTo>
                    <a:lnTo>
                      <a:pt x="850" y="166"/>
                    </a:lnTo>
                    <a:lnTo>
                      <a:pt x="838" y="166"/>
                    </a:lnTo>
                    <a:lnTo>
                      <a:pt x="825" y="172"/>
                    </a:lnTo>
                    <a:lnTo>
                      <a:pt x="807" y="172"/>
                    </a:lnTo>
                    <a:lnTo>
                      <a:pt x="795" y="179"/>
                    </a:lnTo>
                    <a:lnTo>
                      <a:pt x="782" y="185"/>
                    </a:lnTo>
                    <a:lnTo>
                      <a:pt x="770" y="185"/>
                    </a:lnTo>
                    <a:lnTo>
                      <a:pt x="758" y="185"/>
                    </a:lnTo>
                    <a:lnTo>
                      <a:pt x="745" y="191"/>
                    </a:lnTo>
                    <a:lnTo>
                      <a:pt x="733" y="191"/>
                    </a:lnTo>
                    <a:lnTo>
                      <a:pt x="727" y="191"/>
                    </a:lnTo>
                    <a:lnTo>
                      <a:pt x="715" y="191"/>
                    </a:lnTo>
                    <a:lnTo>
                      <a:pt x="696" y="191"/>
                    </a:lnTo>
                    <a:lnTo>
                      <a:pt x="684" y="197"/>
                    </a:lnTo>
                    <a:lnTo>
                      <a:pt x="671" y="197"/>
                    </a:lnTo>
                    <a:lnTo>
                      <a:pt x="659" y="203"/>
                    </a:lnTo>
                    <a:lnTo>
                      <a:pt x="653" y="203"/>
                    </a:lnTo>
                    <a:lnTo>
                      <a:pt x="641" y="203"/>
                    </a:lnTo>
                    <a:lnTo>
                      <a:pt x="628" y="203"/>
                    </a:lnTo>
                    <a:lnTo>
                      <a:pt x="616" y="209"/>
                    </a:lnTo>
                    <a:lnTo>
                      <a:pt x="604" y="216"/>
                    </a:lnTo>
                    <a:lnTo>
                      <a:pt x="591" y="216"/>
                    </a:lnTo>
                    <a:lnTo>
                      <a:pt x="579" y="216"/>
                    </a:lnTo>
                    <a:lnTo>
                      <a:pt x="567" y="216"/>
                    </a:lnTo>
                    <a:lnTo>
                      <a:pt x="554" y="222"/>
                    </a:lnTo>
                    <a:lnTo>
                      <a:pt x="542" y="222"/>
                    </a:lnTo>
                    <a:lnTo>
                      <a:pt x="530" y="222"/>
                    </a:lnTo>
                    <a:lnTo>
                      <a:pt x="524" y="228"/>
                    </a:lnTo>
                    <a:lnTo>
                      <a:pt x="511" y="234"/>
                    </a:lnTo>
                    <a:lnTo>
                      <a:pt x="499" y="234"/>
                    </a:lnTo>
                    <a:lnTo>
                      <a:pt x="487" y="234"/>
                    </a:lnTo>
                    <a:lnTo>
                      <a:pt x="474" y="234"/>
                    </a:lnTo>
                    <a:lnTo>
                      <a:pt x="462" y="240"/>
                    </a:lnTo>
                    <a:lnTo>
                      <a:pt x="450" y="246"/>
                    </a:lnTo>
                    <a:lnTo>
                      <a:pt x="444" y="246"/>
                    </a:lnTo>
                    <a:lnTo>
                      <a:pt x="431" y="246"/>
                    </a:lnTo>
                    <a:lnTo>
                      <a:pt x="419" y="253"/>
                    </a:lnTo>
                    <a:lnTo>
                      <a:pt x="407" y="246"/>
                    </a:lnTo>
                    <a:lnTo>
                      <a:pt x="401" y="259"/>
                    </a:lnTo>
                    <a:lnTo>
                      <a:pt x="388" y="253"/>
                    </a:lnTo>
                    <a:lnTo>
                      <a:pt x="376" y="265"/>
                    </a:lnTo>
                    <a:lnTo>
                      <a:pt x="370" y="259"/>
                    </a:lnTo>
                    <a:lnTo>
                      <a:pt x="357" y="259"/>
                    </a:lnTo>
                    <a:lnTo>
                      <a:pt x="345" y="265"/>
                    </a:lnTo>
                    <a:lnTo>
                      <a:pt x="339" y="265"/>
                    </a:lnTo>
                    <a:lnTo>
                      <a:pt x="327" y="271"/>
                    </a:lnTo>
                    <a:lnTo>
                      <a:pt x="320" y="271"/>
                    </a:lnTo>
                    <a:lnTo>
                      <a:pt x="308" y="271"/>
                    </a:lnTo>
                    <a:lnTo>
                      <a:pt x="302" y="277"/>
                    </a:lnTo>
                    <a:lnTo>
                      <a:pt x="290" y="277"/>
                    </a:lnTo>
                    <a:lnTo>
                      <a:pt x="277" y="283"/>
                    </a:lnTo>
                    <a:lnTo>
                      <a:pt x="271" y="283"/>
                    </a:lnTo>
                    <a:lnTo>
                      <a:pt x="259" y="283"/>
                    </a:lnTo>
                    <a:lnTo>
                      <a:pt x="253" y="283"/>
                    </a:lnTo>
                    <a:lnTo>
                      <a:pt x="240" y="289"/>
                    </a:lnTo>
                    <a:lnTo>
                      <a:pt x="234" y="289"/>
                    </a:lnTo>
                    <a:lnTo>
                      <a:pt x="222" y="296"/>
                    </a:lnTo>
                    <a:lnTo>
                      <a:pt x="216" y="296"/>
                    </a:lnTo>
                    <a:lnTo>
                      <a:pt x="204" y="296"/>
                    </a:lnTo>
                    <a:lnTo>
                      <a:pt x="197" y="296"/>
                    </a:lnTo>
                    <a:lnTo>
                      <a:pt x="185" y="308"/>
                    </a:lnTo>
                    <a:lnTo>
                      <a:pt x="173" y="302"/>
                    </a:lnTo>
                    <a:lnTo>
                      <a:pt x="167" y="308"/>
                    </a:lnTo>
                    <a:lnTo>
                      <a:pt x="154" y="308"/>
                    </a:lnTo>
                    <a:lnTo>
                      <a:pt x="148" y="308"/>
                    </a:lnTo>
                    <a:lnTo>
                      <a:pt x="142" y="314"/>
                    </a:lnTo>
                    <a:lnTo>
                      <a:pt x="130" y="314"/>
                    </a:lnTo>
                    <a:lnTo>
                      <a:pt x="123" y="320"/>
                    </a:lnTo>
                    <a:lnTo>
                      <a:pt x="111" y="320"/>
                    </a:lnTo>
                    <a:lnTo>
                      <a:pt x="105" y="320"/>
                    </a:lnTo>
                    <a:lnTo>
                      <a:pt x="99" y="320"/>
                    </a:lnTo>
                    <a:lnTo>
                      <a:pt x="93" y="326"/>
                    </a:lnTo>
                    <a:lnTo>
                      <a:pt x="87" y="320"/>
                    </a:lnTo>
                    <a:lnTo>
                      <a:pt x="80" y="326"/>
                    </a:lnTo>
                    <a:lnTo>
                      <a:pt x="74" y="326"/>
                    </a:lnTo>
                    <a:lnTo>
                      <a:pt x="68" y="326"/>
                    </a:lnTo>
                    <a:lnTo>
                      <a:pt x="62" y="333"/>
                    </a:lnTo>
                    <a:lnTo>
                      <a:pt x="56" y="333"/>
                    </a:lnTo>
                    <a:lnTo>
                      <a:pt x="50" y="333"/>
                    </a:lnTo>
                    <a:lnTo>
                      <a:pt x="43" y="333"/>
                    </a:lnTo>
                    <a:lnTo>
                      <a:pt x="43" y="339"/>
                    </a:lnTo>
                    <a:lnTo>
                      <a:pt x="37" y="339"/>
                    </a:lnTo>
                    <a:lnTo>
                      <a:pt x="31" y="339"/>
                    </a:lnTo>
                    <a:lnTo>
                      <a:pt x="25" y="339"/>
                    </a:lnTo>
                    <a:lnTo>
                      <a:pt x="13" y="339"/>
                    </a:lnTo>
                    <a:lnTo>
                      <a:pt x="7" y="345"/>
                    </a:lnTo>
                    <a:lnTo>
                      <a:pt x="0" y="34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0" name="Rectangle 285">
                <a:extLst>
                  <a:ext uri="{FF2B5EF4-FFF2-40B4-BE49-F238E27FC236}">
                    <a16:creationId xmlns:a16="http://schemas.microsoft.com/office/drawing/2014/main" id="{BF933E74-016D-4406-8194-04F983304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0" y="301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1" name="Rectangle 286">
                <a:extLst>
                  <a:ext uri="{FF2B5EF4-FFF2-40B4-BE49-F238E27FC236}">
                    <a16:creationId xmlns:a16="http://schemas.microsoft.com/office/drawing/2014/main" id="{12427D76-B905-4A23-B572-3917531B8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0" y="302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2" name="Rectangle 287">
                <a:extLst>
                  <a:ext uri="{FF2B5EF4-FFF2-40B4-BE49-F238E27FC236}">
                    <a16:creationId xmlns:a16="http://schemas.microsoft.com/office/drawing/2014/main" id="{0A4F1CC2-F158-4885-BA3F-DD0359B28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" y="302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3" name="Rectangle 288">
                <a:extLst>
                  <a:ext uri="{FF2B5EF4-FFF2-40B4-BE49-F238E27FC236}">
                    <a16:creationId xmlns:a16="http://schemas.microsoft.com/office/drawing/2014/main" id="{50B486ED-45FD-4857-B8C2-E26BB42B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8" y="3023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4" name="Rectangle 289">
                <a:extLst>
                  <a:ext uri="{FF2B5EF4-FFF2-40B4-BE49-F238E27FC236}">
                    <a16:creationId xmlns:a16="http://schemas.microsoft.com/office/drawing/2014/main" id="{06188C70-8C56-4BEF-8FCB-8B1ECC840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023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5" name="Rectangle 290">
                <a:extLst>
                  <a:ext uri="{FF2B5EF4-FFF2-40B4-BE49-F238E27FC236}">
                    <a16:creationId xmlns:a16="http://schemas.microsoft.com/office/drawing/2014/main" id="{0F9A12E6-A14C-4FEC-B75A-4FA8E6CBE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3" y="302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6" name="Rectangle 291">
                <a:extLst>
                  <a:ext uri="{FF2B5EF4-FFF2-40B4-BE49-F238E27FC236}">
                    <a16:creationId xmlns:a16="http://schemas.microsoft.com/office/drawing/2014/main" id="{3F22A883-BB77-4D19-B578-F731CADC1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1" y="3011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7" name="Rectangle 292">
                <a:extLst>
                  <a:ext uri="{FF2B5EF4-FFF2-40B4-BE49-F238E27FC236}">
                    <a16:creationId xmlns:a16="http://schemas.microsoft.com/office/drawing/2014/main" id="{CD7373A2-D5EF-42E4-9FA3-28F594796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5" y="2992"/>
                <a:ext cx="12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8" name="Rectangle 293">
                <a:extLst>
                  <a:ext uri="{FF2B5EF4-FFF2-40B4-BE49-F238E27FC236}">
                    <a16:creationId xmlns:a16="http://schemas.microsoft.com/office/drawing/2014/main" id="{04816165-B0E9-4E40-BFF6-C4FDA04B8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6" y="293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9" name="Rectangle 294">
                <a:extLst>
                  <a:ext uri="{FF2B5EF4-FFF2-40B4-BE49-F238E27FC236}">
                    <a16:creationId xmlns:a16="http://schemas.microsoft.com/office/drawing/2014/main" id="{3340FD50-2FEF-4E80-A587-3095FCAD5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2863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0" name="Rectangle 295">
                <a:extLst>
                  <a:ext uri="{FF2B5EF4-FFF2-40B4-BE49-F238E27FC236}">
                    <a16:creationId xmlns:a16="http://schemas.microsoft.com/office/drawing/2014/main" id="{DB1CDE1E-50B8-407E-BA18-88696BAF1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" y="274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1" name="Rectangle 296">
                <a:extLst>
                  <a:ext uri="{FF2B5EF4-FFF2-40B4-BE49-F238E27FC236}">
                    <a16:creationId xmlns:a16="http://schemas.microsoft.com/office/drawing/2014/main" id="{8C1307E5-CC2F-453B-9D0E-F9F6EEDE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531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2" name="Rectangle 297">
                <a:extLst>
                  <a:ext uri="{FF2B5EF4-FFF2-40B4-BE49-F238E27FC236}">
                    <a16:creationId xmlns:a16="http://schemas.microsoft.com/office/drawing/2014/main" id="{83754877-0A01-40F2-A24C-6A15F941D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2352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3" name="Rectangle 298">
                <a:extLst>
                  <a:ext uri="{FF2B5EF4-FFF2-40B4-BE49-F238E27FC236}">
                    <a16:creationId xmlns:a16="http://schemas.microsoft.com/office/drawing/2014/main" id="{85D45E80-81CA-47D9-916F-A38ADBA34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1" y="2143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4" name="Rectangle 299">
                <a:extLst>
                  <a:ext uri="{FF2B5EF4-FFF2-40B4-BE49-F238E27FC236}">
                    <a16:creationId xmlns:a16="http://schemas.microsoft.com/office/drawing/2014/main" id="{D64A8226-C08D-4950-BED6-8E591091F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9" y="1939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5" name="Rectangle 300">
                <a:extLst>
                  <a:ext uri="{FF2B5EF4-FFF2-40B4-BE49-F238E27FC236}">
                    <a16:creationId xmlns:a16="http://schemas.microsoft.com/office/drawing/2014/main" id="{7688F5A4-13A0-4826-9DE4-96803F19A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" y="1755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6" name="Rectangle 301">
                <a:extLst>
                  <a:ext uri="{FF2B5EF4-FFF2-40B4-BE49-F238E27FC236}">
                    <a16:creationId xmlns:a16="http://schemas.microsoft.com/office/drawing/2014/main" id="{06B7F8BD-DE55-489C-A42F-E18CE2122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4" y="1638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7" name="Rectangle 302">
                <a:extLst>
                  <a:ext uri="{FF2B5EF4-FFF2-40B4-BE49-F238E27FC236}">
                    <a16:creationId xmlns:a16="http://schemas.microsoft.com/office/drawing/2014/main" id="{AFAA09B7-5C3B-4EED-A8A9-081F49596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2" y="157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8" name="Rectangle 303">
                <a:extLst>
                  <a:ext uri="{FF2B5EF4-FFF2-40B4-BE49-F238E27FC236}">
                    <a16:creationId xmlns:a16="http://schemas.microsoft.com/office/drawing/2014/main" id="{F494AD33-4454-40B6-A308-7FD9A6A8F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51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9" name="Rectangle 304">
                <a:extLst>
                  <a:ext uri="{FF2B5EF4-FFF2-40B4-BE49-F238E27FC236}">
                    <a16:creationId xmlns:a16="http://schemas.microsoft.com/office/drawing/2014/main" id="{00E61CA8-939E-4D99-83C0-92DDC4913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1521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0" name="Rectangle 305">
                <a:extLst>
                  <a:ext uri="{FF2B5EF4-FFF2-40B4-BE49-F238E27FC236}">
                    <a16:creationId xmlns:a16="http://schemas.microsoft.com/office/drawing/2014/main" id="{A1AF3362-3D98-4105-8E13-A5C6F285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5" y="1521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1" name="Rectangle 306">
                <a:extLst>
                  <a:ext uri="{FF2B5EF4-FFF2-40B4-BE49-F238E27FC236}">
                    <a16:creationId xmlns:a16="http://schemas.microsoft.com/office/drawing/2014/main" id="{1EED513E-0E92-4CE9-8441-EB086F969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502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2" name="Rectangle 307">
                <a:extLst>
                  <a:ext uri="{FF2B5EF4-FFF2-40B4-BE49-F238E27FC236}">
                    <a16:creationId xmlns:a16="http://schemas.microsoft.com/office/drawing/2014/main" id="{619E6C46-9129-436E-A4FA-56905815F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" y="149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3" name="Rectangle 308">
                <a:extLst>
                  <a:ext uri="{FF2B5EF4-FFF2-40B4-BE49-F238E27FC236}">
                    <a16:creationId xmlns:a16="http://schemas.microsoft.com/office/drawing/2014/main" id="{77BCCC05-CBF3-4EAD-96B7-F46462EF8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49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4" name="Rectangle 309">
                <a:extLst>
                  <a:ext uri="{FF2B5EF4-FFF2-40B4-BE49-F238E27FC236}">
                    <a16:creationId xmlns:a16="http://schemas.microsoft.com/office/drawing/2014/main" id="{E7E88D0A-E697-4229-99EA-44D22E4E2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" y="149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5" name="Rectangle 310">
                <a:extLst>
                  <a:ext uri="{FF2B5EF4-FFF2-40B4-BE49-F238E27FC236}">
                    <a16:creationId xmlns:a16="http://schemas.microsoft.com/office/drawing/2014/main" id="{6F9D4F54-F330-4FC2-ADCA-6887D7742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" y="149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6" name="Rectangle 311">
                <a:extLst>
                  <a:ext uri="{FF2B5EF4-FFF2-40B4-BE49-F238E27FC236}">
                    <a16:creationId xmlns:a16="http://schemas.microsoft.com/office/drawing/2014/main" id="{4954616A-71FA-4CD3-BF32-65F761D12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1" y="149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7" name="Rectangle 312">
                <a:extLst>
                  <a:ext uri="{FF2B5EF4-FFF2-40B4-BE49-F238E27FC236}">
                    <a16:creationId xmlns:a16="http://schemas.microsoft.com/office/drawing/2014/main" id="{C3C20169-ED17-48CF-BC2D-26009EA23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49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8" name="Rectangle 313">
                <a:extLst>
                  <a:ext uri="{FF2B5EF4-FFF2-40B4-BE49-F238E27FC236}">
                    <a16:creationId xmlns:a16="http://schemas.microsoft.com/office/drawing/2014/main" id="{0BABBC93-E745-4807-9179-94B23E9B2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149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9" name="Rectangle 314">
                <a:extLst>
                  <a:ext uri="{FF2B5EF4-FFF2-40B4-BE49-F238E27FC236}">
                    <a16:creationId xmlns:a16="http://schemas.microsoft.com/office/drawing/2014/main" id="{00FE9B15-6D70-4577-B973-AD18A7980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49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0" name="Rectangle 315">
                <a:extLst>
                  <a:ext uri="{FF2B5EF4-FFF2-40B4-BE49-F238E27FC236}">
                    <a16:creationId xmlns:a16="http://schemas.microsoft.com/office/drawing/2014/main" id="{50EE6F29-AE43-438F-AA47-4ECD6B20A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49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1" name="Rectangle 316">
                <a:extLst>
                  <a:ext uri="{FF2B5EF4-FFF2-40B4-BE49-F238E27FC236}">
                    <a16:creationId xmlns:a16="http://schemas.microsoft.com/office/drawing/2014/main" id="{8162023D-84E6-42E3-9630-C38B90D34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" y="1490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2" name="Rectangle 317">
                <a:extLst>
                  <a:ext uri="{FF2B5EF4-FFF2-40B4-BE49-F238E27FC236}">
                    <a16:creationId xmlns:a16="http://schemas.microsoft.com/office/drawing/2014/main" id="{81F39607-6AF5-4C62-8E47-3F6E654D0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490"/>
                <a:ext cx="12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3" name="Rectangle 318">
                <a:extLst>
                  <a:ext uri="{FF2B5EF4-FFF2-40B4-BE49-F238E27FC236}">
                    <a16:creationId xmlns:a16="http://schemas.microsoft.com/office/drawing/2014/main" id="{36454900-146A-49A7-AE8B-2D8475A40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1490"/>
                <a:ext cx="12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4" name="Rectangle 319">
                <a:extLst>
                  <a:ext uri="{FF2B5EF4-FFF2-40B4-BE49-F238E27FC236}">
                    <a16:creationId xmlns:a16="http://schemas.microsoft.com/office/drawing/2014/main" id="{274BADBC-C6A4-4F49-B753-D764AB116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2" y="1490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5" name="Rectangle 320">
                <a:extLst>
                  <a:ext uri="{FF2B5EF4-FFF2-40B4-BE49-F238E27FC236}">
                    <a16:creationId xmlns:a16="http://schemas.microsoft.com/office/drawing/2014/main" id="{3FE7C62B-EF21-4943-AEA8-C87A43385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484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6" name="Rectangle 321">
                <a:extLst>
                  <a:ext uri="{FF2B5EF4-FFF2-40B4-BE49-F238E27FC236}">
                    <a16:creationId xmlns:a16="http://schemas.microsoft.com/office/drawing/2014/main" id="{DC6F218D-1615-46C8-AAE1-0DF8DB5A6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149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7" name="Rectangle 322">
                <a:extLst>
                  <a:ext uri="{FF2B5EF4-FFF2-40B4-BE49-F238E27FC236}">
                    <a16:creationId xmlns:a16="http://schemas.microsoft.com/office/drawing/2014/main" id="{A44A995F-1A6C-4405-8D26-605AA3BD9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6" y="149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8" name="Rectangle 323">
                <a:extLst>
                  <a:ext uri="{FF2B5EF4-FFF2-40B4-BE49-F238E27FC236}">
                    <a16:creationId xmlns:a16="http://schemas.microsoft.com/office/drawing/2014/main" id="{656EDDC9-10F4-4680-8E57-26A0B401B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7" y="1490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9" name="Rectangle 324">
                <a:extLst>
                  <a:ext uri="{FF2B5EF4-FFF2-40B4-BE49-F238E27FC236}">
                    <a16:creationId xmlns:a16="http://schemas.microsoft.com/office/drawing/2014/main" id="{1BD5AF47-D597-48C6-BAB0-D3FF86C5D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149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0" name="Rectangle 325">
                <a:extLst>
                  <a:ext uri="{FF2B5EF4-FFF2-40B4-BE49-F238E27FC236}">
                    <a16:creationId xmlns:a16="http://schemas.microsoft.com/office/drawing/2014/main" id="{D99AE5D5-9182-45E4-8787-1C440D466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" y="1490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1" name="Rectangle 326">
                <a:extLst>
                  <a:ext uri="{FF2B5EF4-FFF2-40B4-BE49-F238E27FC236}">
                    <a16:creationId xmlns:a16="http://schemas.microsoft.com/office/drawing/2014/main" id="{6F8BAFAD-E2A8-4858-8DCD-F73BD3D56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49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2" name="Rectangle 327">
                <a:extLst>
                  <a:ext uri="{FF2B5EF4-FFF2-40B4-BE49-F238E27FC236}">
                    <a16:creationId xmlns:a16="http://schemas.microsoft.com/office/drawing/2014/main" id="{9F4147FB-B090-4F7B-8D84-35CD988B1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8" y="149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3" name="Rectangle 328">
                <a:extLst>
                  <a:ext uri="{FF2B5EF4-FFF2-40B4-BE49-F238E27FC236}">
                    <a16:creationId xmlns:a16="http://schemas.microsoft.com/office/drawing/2014/main" id="{C4ECE25C-9A03-469C-AF6C-0F1C245C6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502"/>
                <a:ext cx="25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4" name="Rectangle 329">
                <a:extLst>
                  <a:ext uri="{FF2B5EF4-FFF2-40B4-BE49-F238E27FC236}">
                    <a16:creationId xmlns:a16="http://schemas.microsoft.com/office/drawing/2014/main" id="{D053949E-4F00-47D7-884F-8CB04EC3A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1502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5" name="Rectangle 330">
                <a:extLst>
                  <a:ext uri="{FF2B5EF4-FFF2-40B4-BE49-F238E27FC236}">
                    <a16:creationId xmlns:a16="http://schemas.microsoft.com/office/drawing/2014/main" id="{9366623F-B70C-485A-B925-1FD9119B9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1508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6" name="Rectangle 331">
                <a:extLst>
                  <a:ext uri="{FF2B5EF4-FFF2-40B4-BE49-F238E27FC236}">
                    <a16:creationId xmlns:a16="http://schemas.microsoft.com/office/drawing/2014/main" id="{CCF675E7-F4A4-4264-90FE-B9F2F9C8D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" y="1508"/>
                <a:ext cx="13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7" name="Rectangle 332">
                <a:extLst>
                  <a:ext uri="{FF2B5EF4-FFF2-40B4-BE49-F238E27FC236}">
                    <a16:creationId xmlns:a16="http://schemas.microsoft.com/office/drawing/2014/main" id="{7864BAC1-5D82-454F-BA54-64C7B3B37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0" y="1515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8" name="Rectangle 333">
                <a:extLst>
                  <a:ext uri="{FF2B5EF4-FFF2-40B4-BE49-F238E27FC236}">
                    <a16:creationId xmlns:a16="http://schemas.microsoft.com/office/drawing/2014/main" id="{B8CA590A-3A60-4168-890F-529E220B6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1515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9" name="Rectangle 334">
                <a:extLst>
                  <a:ext uri="{FF2B5EF4-FFF2-40B4-BE49-F238E27FC236}">
                    <a16:creationId xmlns:a16="http://schemas.microsoft.com/office/drawing/2014/main" id="{CE6F8006-1BC2-46FD-AE2C-0396EDAA9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9" y="1515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0" name="Rectangle 335">
                <a:extLst>
                  <a:ext uri="{FF2B5EF4-FFF2-40B4-BE49-F238E27FC236}">
                    <a16:creationId xmlns:a16="http://schemas.microsoft.com/office/drawing/2014/main" id="{6C75CBFA-53E7-47B4-910D-DAD7A3ED9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1" y="1521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1" name="Rectangle 336">
                <a:extLst>
                  <a:ext uri="{FF2B5EF4-FFF2-40B4-BE49-F238E27FC236}">
                    <a16:creationId xmlns:a16="http://schemas.microsoft.com/office/drawing/2014/main" id="{741F1D12-C217-4CD3-A916-26D790D34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1527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2" name="Rectangle 337">
                <a:extLst>
                  <a:ext uri="{FF2B5EF4-FFF2-40B4-BE49-F238E27FC236}">
                    <a16:creationId xmlns:a16="http://schemas.microsoft.com/office/drawing/2014/main" id="{88A6C685-B31F-4574-BE4F-FB5041404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" y="152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3" name="Rectangle 338">
                <a:extLst>
                  <a:ext uri="{FF2B5EF4-FFF2-40B4-BE49-F238E27FC236}">
                    <a16:creationId xmlns:a16="http://schemas.microsoft.com/office/drawing/2014/main" id="{3A2CBF22-DA99-4E4F-B09F-59D21D57A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" y="1533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4" name="Rectangle 339">
                <a:extLst>
                  <a:ext uri="{FF2B5EF4-FFF2-40B4-BE49-F238E27FC236}">
                    <a16:creationId xmlns:a16="http://schemas.microsoft.com/office/drawing/2014/main" id="{7134C98A-05C7-4B88-8946-11295E2F1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" y="1533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5" name="Rectangle 340">
                <a:extLst>
                  <a:ext uri="{FF2B5EF4-FFF2-40B4-BE49-F238E27FC236}">
                    <a16:creationId xmlns:a16="http://schemas.microsoft.com/office/drawing/2014/main" id="{60AED3A0-CD07-465C-BF3F-3C4A69094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153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6" name="Rectangle 341">
                <a:extLst>
                  <a:ext uri="{FF2B5EF4-FFF2-40B4-BE49-F238E27FC236}">
                    <a16:creationId xmlns:a16="http://schemas.microsoft.com/office/drawing/2014/main" id="{15BA6E9D-CCCF-4248-B587-E53ACB712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" y="1539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7" name="Rectangle 342">
                <a:extLst>
                  <a:ext uri="{FF2B5EF4-FFF2-40B4-BE49-F238E27FC236}">
                    <a16:creationId xmlns:a16="http://schemas.microsoft.com/office/drawing/2014/main" id="{6D4EF085-3B0E-4AC9-B15D-FED890D92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8" y="154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8" name="Rectangle 343">
                <a:extLst>
                  <a:ext uri="{FF2B5EF4-FFF2-40B4-BE49-F238E27FC236}">
                    <a16:creationId xmlns:a16="http://schemas.microsoft.com/office/drawing/2014/main" id="{BF84DF71-8AE0-4834-B05B-6BFE02FD6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6" y="1551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9" name="Rectangle 344">
                <a:extLst>
                  <a:ext uri="{FF2B5EF4-FFF2-40B4-BE49-F238E27FC236}">
                    <a16:creationId xmlns:a16="http://schemas.microsoft.com/office/drawing/2014/main" id="{74CD7130-3E28-4571-88B3-55C5EDE75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1551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0" name="Rectangle 345">
                <a:extLst>
                  <a:ext uri="{FF2B5EF4-FFF2-40B4-BE49-F238E27FC236}">
                    <a16:creationId xmlns:a16="http://schemas.microsoft.com/office/drawing/2014/main" id="{59FB5441-D145-4FB5-AA1C-B297ABDA9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" y="155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1" name="Rectangle 346">
                <a:extLst>
                  <a:ext uri="{FF2B5EF4-FFF2-40B4-BE49-F238E27FC236}">
                    <a16:creationId xmlns:a16="http://schemas.microsoft.com/office/drawing/2014/main" id="{44F589C5-361E-4322-9CAD-A99AD0E4A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" y="1558"/>
                <a:ext cx="25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2" name="Rectangle 347">
                <a:extLst>
                  <a:ext uri="{FF2B5EF4-FFF2-40B4-BE49-F238E27FC236}">
                    <a16:creationId xmlns:a16="http://schemas.microsoft.com/office/drawing/2014/main" id="{A6EA73A5-B66E-46DD-813F-94DCB72AA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" y="156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3" name="Rectangle 348">
                <a:extLst>
                  <a:ext uri="{FF2B5EF4-FFF2-40B4-BE49-F238E27FC236}">
                    <a16:creationId xmlns:a16="http://schemas.microsoft.com/office/drawing/2014/main" id="{C827A156-55B4-4FA6-ADE0-5727A15D7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1564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4" name="Rectangle 349">
                <a:extLst>
                  <a:ext uri="{FF2B5EF4-FFF2-40B4-BE49-F238E27FC236}">
                    <a16:creationId xmlns:a16="http://schemas.microsoft.com/office/drawing/2014/main" id="{3F868CCA-16EC-4A70-B4F9-A72180A71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" y="1570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5" name="Rectangle 350">
                <a:extLst>
                  <a:ext uri="{FF2B5EF4-FFF2-40B4-BE49-F238E27FC236}">
                    <a16:creationId xmlns:a16="http://schemas.microsoft.com/office/drawing/2014/main" id="{1C1D1013-0DEF-4000-86B3-84586BAE7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57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6" name="Rectangle 351">
                <a:extLst>
                  <a:ext uri="{FF2B5EF4-FFF2-40B4-BE49-F238E27FC236}">
                    <a16:creationId xmlns:a16="http://schemas.microsoft.com/office/drawing/2014/main" id="{5E89A937-9BE0-46CC-B465-2CA090E45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157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7" name="Rectangle 352">
                <a:extLst>
                  <a:ext uri="{FF2B5EF4-FFF2-40B4-BE49-F238E27FC236}">
                    <a16:creationId xmlns:a16="http://schemas.microsoft.com/office/drawing/2014/main" id="{CA8EA2A2-07E2-4FF5-9843-40D816266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582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8" name="Rectangle 353">
                <a:extLst>
                  <a:ext uri="{FF2B5EF4-FFF2-40B4-BE49-F238E27FC236}">
                    <a16:creationId xmlns:a16="http://schemas.microsoft.com/office/drawing/2014/main" id="{32A0A4EB-1A1F-4292-9361-90C13B05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" y="1582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9" name="Rectangle 354">
                <a:extLst>
                  <a:ext uri="{FF2B5EF4-FFF2-40B4-BE49-F238E27FC236}">
                    <a16:creationId xmlns:a16="http://schemas.microsoft.com/office/drawing/2014/main" id="{744E2D44-3C81-430A-A848-7799C8D0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158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0" name="Rectangle 355">
                <a:extLst>
                  <a:ext uri="{FF2B5EF4-FFF2-40B4-BE49-F238E27FC236}">
                    <a16:creationId xmlns:a16="http://schemas.microsoft.com/office/drawing/2014/main" id="{A8775B27-D86E-4A4E-9E31-F118CC448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" y="1582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1" name="Rectangle 356">
                <a:extLst>
                  <a:ext uri="{FF2B5EF4-FFF2-40B4-BE49-F238E27FC236}">
                    <a16:creationId xmlns:a16="http://schemas.microsoft.com/office/drawing/2014/main" id="{5D76DBE8-F4CA-428B-BB5E-094F5A308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1595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2" name="Rectangle 357">
                <a:extLst>
                  <a:ext uri="{FF2B5EF4-FFF2-40B4-BE49-F238E27FC236}">
                    <a16:creationId xmlns:a16="http://schemas.microsoft.com/office/drawing/2014/main" id="{7C425FA2-5C64-4662-AB4D-CF1EB4EB0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1595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3" name="Rectangle 358">
                <a:extLst>
                  <a:ext uri="{FF2B5EF4-FFF2-40B4-BE49-F238E27FC236}">
                    <a16:creationId xmlns:a16="http://schemas.microsoft.com/office/drawing/2014/main" id="{CDF077C3-464F-4A98-8025-42DA40D28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595"/>
                <a:ext cx="25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4" name="Rectangle 359">
                <a:extLst>
                  <a:ext uri="{FF2B5EF4-FFF2-40B4-BE49-F238E27FC236}">
                    <a16:creationId xmlns:a16="http://schemas.microsoft.com/office/drawing/2014/main" id="{03A44DF6-FB14-4F42-8E64-DB2A85C27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1601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5" name="Rectangle 360">
                <a:extLst>
                  <a:ext uri="{FF2B5EF4-FFF2-40B4-BE49-F238E27FC236}">
                    <a16:creationId xmlns:a16="http://schemas.microsoft.com/office/drawing/2014/main" id="{2D9246B5-A538-4578-A433-BCF99FC2B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1595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6" name="Rectangle 361">
                <a:extLst>
                  <a:ext uri="{FF2B5EF4-FFF2-40B4-BE49-F238E27FC236}">
                    <a16:creationId xmlns:a16="http://schemas.microsoft.com/office/drawing/2014/main" id="{F87A90C0-2557-4E62-BEC1-2921A8105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" y="160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7" name="Rectangle 362">
                <a:extLst>
                  <a:ext uri="{FF2B5EF4-FFF2-40B4-BE49-F238E27FC236}">
                    <a16:creationId xmlns:a16="http://schemas.microsoft.com/office/drawing/2014/main" id="{0FCA3D15-D7BC-44AF-A938-E99DB995B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1607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8" name="Rectangle 363">
                <a:extLst>
                  <a:ext uri="{FF2B5EF4-FFF2-40B4-BE49-F238E27FC236}">
                    <a16:creationId xmlns:a16="http://schemas.microsoft.com/office/drawing/2014/main" id="{BABD0FEB-EE45-44D1-A566-1CFE8ED4C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160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9" name="Rectangle 364">
                <a:extLst>
                  <a:ext uri="{FF2B5EF4-FFF2-40B4-BE49-F238E27FC236}">
                    <a16:creationId xmlns:a16="http://schemas.microsoft.com/office/drawing/2014/main" id="{3CC2AFD9-3880-4653-94ED-2E9ED4195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160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0" name="Rectangle 365">
                <a:extLst>
                  <a:ext uri="{FF2B5EF4-FFF2-40B4-BE49-F238E27FC236}">
                    <a16:creationId xmlns:a16="http://schemas.microsoft.com/office/drawing/2014/main" id="{7119384A-2C8C-4FC7-BC5D-F2512285E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" y="1613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1" name="Rectangle 366">
                <a:extLst>
                  <a:ext uri="{FF2B5EF4-FFF2-40B4-BE49-F238E27FC236}">
                    <a16:creationId xmlns:a16="http://schemas.microsoft.com/office/drawing/2014/main" id="{E91BCA93-C4EF-464E-B8C0-25FB84EBA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" y="161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2" name="Rectangle 367">
                <a:extLst>
                  <a:ext uri="{FF2B5EF4-FFF2-40B4-BE49-F238E27FC236}">
                    <a16:creationId xmlns:a16="http://schemas.microsoft.com/office/drawing/2014/main" id="{703469E2-7038-4D9D-AD29-C47AC6C95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2" y="1619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3" name="Rectangle 368">
                <a:extLst>
                  <a:ext uri="{FF2B5EF4-FFF2-40B4-BE49-F238E27FC236}">
                    <a16:creationId xmlns:a16="http://schemas.microsoft.com/office/drawing/2014/main" id="{0D65F688-65B4-4B91-9B2B-ACDD2E80B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" y="1619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4" name="Rectangle 369">
                <a:extLst>
                  <a:ext uri="{FF2B5EF4-FFF2-40B4-BE49-F238E27FC236}">
                    <a16:creationId xmlns:a16="http://schemas.microsoft.com/office/drawing/2014/main" id="{F48510C5-0E7F-4A22-9D16-8D20DFF1D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162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5" name="Rectangle 370">
                <a:extLst>
                  <a:ext uri="{FF2B5EF4-FFF2-40B4-BE49-F238E27FC236}">
                    <a16:creationId xmlns:a16="http://schemas.microsoft.com/office/drawing/2014/main" id="{A2D47DE6-C5A4-430F-AE0F-A2E3C9B79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632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6" name="Rectangle 371">
                <a:extLst>
                  <a:ext uri="{FF2B5EF4-FFF2-40B4-BE49-F238E27FC236}">
                    <a16:creationId xmlns:a16="http://schemas.microsoft.com/office/drawing/2014/main" id="{14D1C3A5-0812-405A-B6DE-4A2D0D4E6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7" y="163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7" name="Rectangle 372">
                <a:extLst>
                  <a:ext uri="{FF2B5EF4-FFF2-40B4-BE49-F238E27FC236}">
                    <a16:creationId xmlns:a16="http://schemas.microsoft.com/office/drawing/2014/main" id="{4A4A8CE1-418A-4B31-8285-80B0EBADC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1638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8" name="Rectangle 373">
                <a:extLst>
                  <a:ext uri="{FF2B5EF4-FFF2-40B4-BE49-F238E27FC236}">
                    <a16:creationId xmlns:a16="http://schemas.microsoft.com/office/drawing/2014/main" id="{4503E888-AFEF-4A9D-ACC0-31D3C9071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1632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9" name="Rectangle 374">
                <a:extLst>
                  <a:ext uri="{FF2B5EF4-FFF2-40B4-BE49-F238E27FC236}">
                    <a16:creationId xmlns:a16="http://schemas.microsoft.com/office/drawing/2014/main" id="{D6A6965A-9B10-4E8F-85BB-90FABD184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1638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0" name="Rectangle 375">
                <a:extLst>
                  <a:ext uri="{FF2B5EF4-FFF2-40B4-BE49-F238E27FC236}">
                    <a16:creationId xmlns:a16="http://schemas.microsoft.com/office/drawing/2014/main" id="{47F75141-9292-4255-B1A2-237D31625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" y="1644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1" name="Rectangle 376">
                <a:extLst>
                  <a:ext uri="{FF2B5EF4-FFF2-40B4-BE49-F238E27FC236}">
                    <a16:creationId xmlns:a16="http://schemas.microsoft.com/office/drawing/2014/main" id="{5F5278ED-C4F1-4D74-BAB6-03CFE751B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" y="1644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2" name="Rectangle 377">
                <a:extLst>
                  <a:ext uri="{FF2B5EF4-FFF2-40B4-BE49-F238E27FC236}">
                    <a16:creationId xmlns:a16="http://schemas.microsoft.com/office/drawing/2014/main" id="{AFE22168-E1D8-4F77-867A-1B51061B3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44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3" name="Rectangle 378">
                <a:extLst>
                  <a:ext uri="{FF2B5EF4-FFF2-40B4-BE49-F238E27FC236}">
                    <a16:creationId xmlns:a16="http://schemas.microsoft.com/office/drawing/2014/main" id="{145E9FFD-F6F8-43DF-B456-EEC9EBF9C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" y="1650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4" name="Rectangle 379">
                <a:extLst>
                  <a:ext uri="{FF2B5EF4-FFF2-40B4-BE49-F238E27FC236}">
                    <a16:creationId xmlns:a16="http://schemas.microsoft.com/office/drawing/2014/main" id="{E860E6CE-DDCB-48D7-B68E-15A9A377E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" y="165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5" name="Rectangle 380">
                <a:extLst>
                  <a:ext uri="{FF2B5EF4-FFF2-40B4-BE49-F238E27FC236}">
                    <a16:creationId xmlns:a16="http://schemas.microsoft.com/office/drawing/2014/main" id="{7383BEC1-E4D0-4F37-875F-19CB73D05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" y="1650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6" name="Rectangle 381">
                <a:extLst>
                  <a:ext uri="{FF2B5EF4-FFF2-40B4-BE49-F238E27FC236}">
                    <a16:creationId xmlns:a16="http://schemas.microsoft.com/office/drawing/2014/main" id="{C9E9B0C1-58D9-49BC-A854-526F0E749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656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7" name="Rectangle 382">
                <a:extLst>
                  <a:ext uri="{FF2B5EF4-FFF2-40B4-BE49-F238E27FC236}">
                    <a16:creationId xmlns:a16="http://schemas.microsoft.com/office/drawing/2014/main" id="{16CD1F09-E9E7-425B-A59C-7A29ED081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1656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8" name="Rectangle 383">
                <a:extLst>
                  <a:ext uri="{FF2B5EF4-FFF2-40B4-BE49-F238E27FC236}">
                    <a16:creationId xmlns:a16="http://schemas.microsoft.com/office/drawing/2014/main" id="{52340202-FCED-4FF2-8D5D-D6B848E4F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" y="1662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9" name="Rectangle 384">
                <a:extLst>
                  <a:ext uri="{FF2B5EF4-FFF2-40B4-BE49-F238E27FC236}">
                    <a16:creationId xmlns:a16="http://schemas.microsoft.com/office/drawing/2014/main" id="{D9C45E6B-FEA0-4DC8-96BB-EA9C728D0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" y="1668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0" name="Rectangle 385">
                <a:extLst>
                  <a:ext uri="{FF2B5EF4-FFF2-40B4-BE49-F238E27FC236}">
                    <a16:creationId xmlns:a16="http://schemas.microsoft.com/office/drawing/2014/main" id="{9C512E6A-167F-4762-A42F-E9D7892B1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" y="1668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1" name="Rectangle 386">
                <a:extLst>
                  <a:ext uri="{FF2B5EF4-FFF2-40B4-BE49-F238E27FC236}">
                    <a16:creationId xmlns:a16="http://schemas.microsoft.com/office/drawing/2014/main" id="{1C841864-4B61-4C59-B176-4FA23FCA6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668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2" name="Rectangle 387">
                <a:extLst>
                  <a:ext uri="{FF2B5EF4-FFF2-40B4-BE49-F238E27FC236}">
                    <a16:creationId xmlns:a16="http://schemas.microsoft.com/office/drawing/2014/main" id="{BEDD05B1-5913-4ABB-867F-F41AFE46B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1" y="1668"/>
                <a:ext cx="25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3" name="Rectangle 388">
                <a:extLst>
                  <a:ext uri="{FF2B5EF4-FFF2-40B4-BE49-F238E27FC236}">
                    <a16:creationId xmlns:a16="http://schemas.microsoft.com/office/drawing/2014/main" id="{FF17CFB5-54F9-4408-B90F-B3C5CE5A5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1675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4" name="Rectangle 389">
                <a:extLst>
                  <a:ext uri="{FF2B5EF4-FFF2-40B4-BE49-F238E27FC236}">
                    <a16:creationId xmlns:a16="http://schemas.microsoft.com/office/drawing/2014/main" id="{C3EBCFBC-11CC-486A-8459-21C3255C0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" y="1675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5" name="Rectangle 390">
                <a:extLst>
                  <a:ext uri="{FF2B5EF4-FFF2-40B4-BE49-F238E27FC236}">
                    <a16:creationId xmlns:a16="http://schemas.microsoft.com/office/drawing/2014/main" id="{82263F43-38BE-4832-A8C4-D4FB9A425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" y="1675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6" name="Rectangle 391">
                <a:extLst>
                  <a:ext uri="{FF2B5EF4-FFF2-40B4-BE49-F238E27FC236}">
                    <a16:creationId xmlns:a16="http://schemas.microsoft.com/office/drawing/2014/main" id="{2D86840E-7A7B-41DF-BB3C-EADE5FEF7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" y="1681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7" name="Rectangle 392">
                <a:extLst>
                  <a:ext uri="{FF2B5EF4-FFF2-40B4-BE49-F238E27FC236}">
                    <a16:creationId xmlns:a16="http://schemas.microsoft.com/office/drawing/2014/main" id="{47AA0285-1032-4C3A-ACC4-AEB65928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" y="1681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8" name="Rectangle 393">
                <a:extLst>
                  <a:ext uri="{FF2B5EF4-FFF2-40B4-BE49-F238E27FC236}">
                    <a16:creationId xmlns:a16="http://schemas.microsoft.com/office/drawing/2014/main" id="{9A11FA4F-5402-4173-AB92-7C915AA2A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" y="1681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9" name="Rectangle 394">
                <a:extLst>
                  <a:ext uri="{FF2B5EF4-FFF2-40B4-BE49-F238E27FC236}">
                    <a16:creationId xmlns:a16="http://schemas.microsoft.com/office/drawing/2014/main" id="{162BBE4F-4EE8-40C6-868B-380C73F18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168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0" name="Rectangle 395">
                <a:extLst>
                  <a:ext uri="{FF2B5EF4-FFF2-40B4-BE49-F238E27FC236}">
                    <a16:creationId xmlns:a16="http://schemas.microsoft.com/office/drawing/2014/main" id="{9CC4DDE5-5B2C-42AA-B9F8-089FE4239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" y="1687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1" name="Rectangle 396">
                <a:extLst>
                  <a:ext uri="{FF2B5EF4-FFF2-40B4-BE49-F238E27FC236}">
                    <a16:creationId xmlns:a16="http://schemas.microsoft.com/office/drawing/2014/main" id="{06BA062D-8AB9-4BD1-BB14-C37B6BBAC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" y="1693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2" name="Rectangle 397">
                <a:extLst>
                  <a:ext uri="{FF2B5EF4-FFF2-40B4-BE49-F238E27FC236}">
                    <a16:creationId xmlns:a16="http://schemas.microsoft.com/office/drawing/2014/main" id="{2DD6CEF3-4771-4A22-8BBC-725F8DE41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" y="1687"/>
                <a:ext cx="19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3" name="Rectangle 398">
                <a:extLst>
                  <a:ext uri="{FF2B5EF4-FFF2-40B4-BE49-F238E27FC236}">
                    <a16:creationId xmlns:a16="http://schemas.microsoft.com/office/drawing/2014/main" id="{95CE9210-7165-4316-9AE3-B420314A5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1687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4" name="Rectangle 399">
                <a:extLst>
                  <a:ext uri="{FF2B5EF4-FFF2-40B4-BE49-F238E27FC236}">
                    <a16:creationId xmlns:a16="http://schemas.microsoft.com/office/drawing/2014/main" id="{D48B7118-A6AB-434D-9FF6-9FBA0A4B7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1693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5" name="Rectangle 400">
                <a:extLst>
                  <a:ext uri="{FF2B5EF4-FFF2-40B4-BE49-F238E27FC236}">
                    <a16:creationId xmlns:a16="http://schemas.microsoft.com/office/drawing/2014/main" id="{A9CA1716-9346-42FA-918B-69C7E1D17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1699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6" name="Rectangle 401">
                <a:extLst>
                  <a:ext uri="{FF2B5EF4-FFF2-40B4-BE49-F238E27FC236}">
                    <a16:creationId xmlns:a16="http://schemas.microsoft.com/office/drawing/2014/main" id="{FC34DD19-4BC1-42A1-A261-65A7983ED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" y="1699"/>
                <a:ext cx="13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7" name="Rectangle 402">
                <a:extLst>
                  <a:ext uri="{FF2B5EF4-FFF2-40B4-BE49-F238E27FC236}">
                    <a16:creationId xmlns:a16="http://schemas.microsoft.com/office/drawing/2014/main" id="{A1E2EFA9-413A-45AC-8E68-5C8AE8B7E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" y="1699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8" name="Rectangle 403">
                <a:extLst>
                  <a:ext uri="{FF2B5EF4-FFF2-40B4-BE49-F238E27FC236}">
                    <a16:creationId xmlns:a16="http://schemas.microsoft.com/office/drawing/2014/main" id="{10B2F7A1-1D89-41CF-B9EA-F396D500F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705"/>
                <a:ext cx="18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9" name="Rectangle 404">
                <a:extLst>
                  <a:ext uri="{FF2B5EF4-FFF2-40B4-BE49-F238E27FC236}">
                    <a16:creationId xmlns:a16="http://schemas.microsoft.com/office/drawing/2014/main" id="{6D0D8ABB-31BE-4F40-91C2-D7611A654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705"/>
                <a:ext cx="19" cy="1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60" name="Rectangle 405">
                <a:extLst>
                  <a:ext uri="{FF2B5EF4-FFF2-40B4-BE49-F238E27FC236}">
                    <a16:creationId xmlns:a16="http://schemas.microsoft.com/office/drawing/2014/main" id="{EDF58D91-157F-4D42-8855-8FE9A4DCD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" y="1712"/>
                <a:ext cx="18" cy="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5" name="Rectangle 407">
              <a:extLst>
                <a:ext uri="{FF2B5EF4-FFF2-40B4-BE49-F238E27FC236}">
                  <a16:creationId xmlns:a16="http://schemas.microsoft.com/office/drawing/2014/main" id="{DEC38A6C-FD2F-454C-8AC0-2801A700D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496" y="2871137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408">
              <a:extLst>
                <a:ext uri="{FF2B5EF4-FFF2-40B4-BE49-F238E27FC236}">
                  <a16:creationId xmlns:a16="http://schemas.microsoft.com/office/drawing/2014/main" id="{F55DE362-0A05-497E-B8D2-0C415DA71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975" y="2881993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Rectangle 409">
              <a:extLst>
                <a:ext uri="{FF2B5EF4-FFF2-40B4-BE49-F238E27FC236}">
                  <a16:creationId xmlns:a16="http://schemas.microsoft.com/office/drawing/2014/main" id="{15632E30-12C1-4B14-8794-E31842E70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262" y="2881993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10">
              <a:extLst>
                <a:ext uri="{FF2B5EF4-FFF2-40B4-BE49-F238E27FC236}">
                  <a16:creationId xmlns:a16="http://schemas.microsoft.com/office/drawing/2014/main" id="{4BAB5319-A733-4283-8124-ABA59881C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550" y="2881993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Rectangle 411">
              <a:extLst>
                <a:ext uri="{FF2B5EF4-FFF2-40B4-BE49-F238E27FC236}">
                  <a16:creationId xmlns:a16="http://schemas.microsoft.com/office/drawing/2014/main" id="{48B69313-712A-4C6A-8F45-435FFBE50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694" y="2881993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Rectangle 412">
              <a:extLst>
                <a:ext uri="{FF2B5EF4-FFF2-40B4-BE49-F238E27FC236}">
                  <a16:creationId xmlns:a16="http://schemas.microsoft.com/office/drawing/2014/main" id="{FCBCDC22-D68E-4EA8-BCA2-6F4C0FB8C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171" y="2892849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13">
              <a:extLst>
                <a:ext uri="{FF2B5EF4-FFF2-40B4-BE49-F238E27FC236}">
                  <a16:creationId xmlns:a16="http://schemas.microsoft.com/office/drawing/2014/main" id="{2D212BB3-C6EE-4AAD-8DE3-51D80FC3E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458" y="2892849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414">
              <a:extLst>
                <a:ext uri="{FF2B5EF4-FFF2-40B4-BE49-F238E27FC236}">
                  <a16:creationId xmlns:a16="http://schemas.microsoft.com/office/drawing/2014/main" id="{90975D58-382F-43FD-BE0B-7120B432F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746" y="2903706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415">
              <a:extLst>
                <a:ext uri="{FF2B5EF4-FFF2-40B4-BE49-F238E27FC236}">
                  <a16:creationId xmlns:a16="http://schemas.microsoft.com/office/drawing/2014/main" id="{DF9F29F6-9783-4961-B64E-D40BC2D66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224" y="2903706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16">
              <a:extLst>
                <a:ext uri="{FF2B5EF4-FFF2-40B4-BE49-F238E27FC236}">
                  <a16:creationId xmlns:a16="http://schemas.microsoft.com/office/drawing/2014/main" id="{1B619918-6480-4BA1-A9D6-42F6B20DF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12" y="2903706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417">
              <a:extLst>
                <a:ext uri="{FF2B5EF4-FFF2-40B4-BE49-F238E27FC236}">
                  <a16:creationId xmlns:a16="http://schemas.microsoft.com/office/drawing/2014/main" id="{90C49CE2-BA70-4C17-8E42-844024630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799" y="2914562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18">
              <a:extLst>
                <a:ext uri="{FF2B5EF4-FFF2-40B4-BE49-F238E27FC236}">
                  <a16:creationId xmlns:a16="http://schemas.microsoft.com/office/drawing/2014/main" id="{06BA13DC-5710-45DE-8738-051E87733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943" y="2914562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Rectangle 419">
              <a:extLst>
                <a:ext uri="{FF2B5EF4-FFF2-40B4-BE49-F238E27FC236}">
                  <a16:creationId xmlns:a16="http://schemas.microsoft.com/office/drawing/2014/main" id="{FC55FEF0-BD71-418E-AC86-3407C3B96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421" y="2925418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20">
              <a:extLst>
                <a:ext uri="{FF2B5EF4-FFF2-40B4-BE49-F238E27FC236}">
                  <a16:creationId xmlns:a16="http://schemas.microsoft.com/office/drawing/2014/main" id="{304A84EB-38A4-49C2-9593-D4094021A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708" y="2925418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E33450FC-BD8B-495A-8FE7-6779C1E47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852" y="2938084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Rectangle 422">
              <a:extLst>
                <a:ext uri="{FF2B5EF4-FFF2-40B4-BE49-F238E27FC236}">
                  <a16:creationId xmlns:a16="http://schemas.microsoft.com/office/drawing/2014/main" id="{CA889A70-EDBF-4643-AA68-5B7C9D792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330" y="2938084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423">
              <a:extLst>
                <a:ext uri="{FF2B5EF4-FFF2-40B4-BE49-F238E27FC236}">
                  <a16:creationId xmlns:a16="http://schemas.microsoft.com/office/drawing/2014/main" id="{644EC088-4BC0-40E7-928E-92722131F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474" y="2938084"/>
              <a:ext cx="23523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2" name="Rectangle 424">
              <a:extLst>
                <a:ext uri="{FF2B5EF4-FFF2-40B4-BE49-F238E27FC236}">
                  <a16:creationId xmlns:a16="http://schemas.microsoft.com/office/drawing/2014/main" id="{D2C9C012-1132-4CE9-92B0-78A3ADCC9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61" y="2948941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ectangle 425">
              <a:extLst>
                <a:ext uri="{FF2B5EF4-FFF2-40B4-BE49-F238E27FC236}">
                  <a16:creationId xmlns:a16="http://schemas.microsoft.com/office/drawing/2014/main" id="{80578B1D-3FE2-4F9E-A25A-42D30AA5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049" y="2948941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Rectangle 426">
              <a:extLst>
                <a:ext uri="{FF2B5EF4-FFF2-40B4-BE49-F238E27FC236}">
                  <a16:creationId xmlns:a16="http://schemas.microsoft.com/office/drawing/2014/main" id="{1E137B6A-80F7-4561-93C0-699D1877C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383" y="2959797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5" name="Rectangle 427">
              <a:extLst>
                <a:ext uri="{FF2B5EF4-FFF2-40B4-BE49-F238E27FC236}">
                  <a16:creationId xmlns:a16="http://schemas.microsoft.com/office/drawing/2014/main" id="{9CEEB653-354E-4893-8E63-FE36D9008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670" y="2959797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" name="Rectangle 428">
              <a:extLst>
                <a:ext uri="{FF2B5EF4-FFF2-40B4-BE49-F238E27FC236}">
                  <a16:creationId xmlns:a16="http://schemas.microsoft.com/office/drawing/2014/main" id="{B56CE33C-AD72-49D3-BBB6-646BB0869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814" y="2948941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429">
              <a:extLst>
                <a:ext uri="{FF2B5EF4-FFF2-40B4-BE49-F238E27FC236}">
                  <a16:creationId xmlns:a16="http://schemas.microsoft.com/office/drawing/2014/main" id="{31922F45-F0CE-439C-A8F7-55488D229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101" y="2959797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430">
              <a:extLst>
                <a:ext uri="{FF2B5EF4-FFF2-40B4-BE49-F238E27FC236}">
                  <a16:creationId xmlns:a16="http://schemas.microsoft.com/office/drawing/2014/main" id="{C0517143-7288-4F26-9F92-EFFD968E6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245" y="2970653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Rectangle 431">
              <a:extLst>
                <a:ext uri="{FF2B5EF4-FFF2-40B4-BE49-F238E27FC236}">
                  <a16:creationId xmlns:a16="http://schemas.microsoft.com/office/drawing/2014/main" id="{F33DEB0C-D9A2-46C3-8920-42320211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724" y="2970653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432">
              <a:extLst>
                <a:ext uri="{FF2B5EF4-FFF2-40B4-BE49-F238E27FC236}">
                  <a16:creationId xmlns:a16="http://schemas.microsoft.com/office/drawing/2014/main" id="{BE912D1A-10F4-4528-9A89-A83320F2E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011" y="2970653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33">
              <a:extLst>
                <a:ext uri="{FF2B5EF4-FFF2-40B4-BE49-F238E27FC236}">
                  <a16:creationId xmlns:a16="http://schemas.microsoft.com/office/drawing/2014/main" id="{AFB7630A-E21E-4CBE-97DE-3A95736C4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155" y="2981509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34">
              <a:extLst>
                <a:ext uri="{FF2B5EF4-FFF2-40B4-BE49-F238E27FC236}">
                  <a16:creationId xmlns:a16="http://schemas.microsoft.com/office/drawing/2014/main" id="{9AE0CF97-2A25-4419-8AE7-DBC1E214B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632" y="2981509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Rectangle 435">
              <a:extLst>
                <a:ext uri="{FF2B5EF4-FFF2-40B4-BE49-F238E27FC236}">
                  <a16:creationId xmlns:a16="http://schemas.microsoft.com/office/drawing/2014/main" id="{AFFE985F-215F-4505-BCFD-0053AF166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776" y="2981509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6">
              <a:extLst>
                <a:ext uri="{FF2B5EF4-FFF2-40B4-BE49-F238E27FC236}">
                  <a16:creationId xmlns:a16="http://schemas.microsoft.com/office/drawing/2014/main" id="{944985C3-39E7-4B5C-AD98-34488B67B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63" y="2992366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437">
              <a:extLst>
                <a:ext uri="{FF2B5EF4-FFF2-40B4-BE49-F238E27FC236}">
                  <a16:creationId xmlns:a16="http://schemas.microsoft.com/office/drawing/2014/main" id="{9BF38A26-BC24-4755-A7D6-A26523226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207" y="3003222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38">
              <a:extLst>
                <a:ext uri="{FF2B5EF4-FFF2-40B4-BE49-F238E27FC236}">
                  <a16:creationId xmlns:a16="http://schemas.microsoft.com/office/drawing/2014/main" id="{A98D9BE9-629E-4518-A326-9AA124B1E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495" y="2992366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439">
              <a:extLst>
                <a:ext uri="{FF2B5EF4-FFF2-40B4-BE49-F238E27FC236}">
                  <a16:creationId xmlns:a16="http://schemas.microsoft.com/office/drawing/2014/main" id="{6731C1BA-77F2-4ACD-BAA0-813F7F554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973" y="3003222"/>
              <a:ext cx="45235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40">
              <a:extLst>
                <a:ext uri="{FF2B5EF4-FFF2-40B4-BE49-F238E27FC236}">
                  <a16:creationId xmlns:a16="http://schemas.microsoft.com/office/drawing/2014/main" id="{07AE61F0-4B17-4997-B7A2-5926AEEA5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117" y="3003222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441">
              <a:extLst>
                <a:ext uri="{FF2B5EF4-FFF2-40B4-BE49-F238E27FC236}">
                  <a16:creationId xmlns:a16="http://schemas.microsoft.com/office/drawing/2014/main" id="{95AB7F1A-BA46-4386-931D-B6A649F6B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404" y="3015887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42">
              <a:extLst>
                <a:ext uri="{FF2B5EF4-FFF2-40B4-BE49-F238E27FC236}">
                  <a16:creationId xmlns:a16="http://schemas.microsoft.com/office/drawing/2014/main" id="{71605790-ED46-4369-8F60-920C8104C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548" y="3015887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443">
              <a:extLst>
                <a:ext uri="{FF2B5EF4-FFF2-40B4-BE49-F238E27FC236}">
                  <a16:creationId xmlns:a16="http://schemas.microsoft.com/office/drawing/2014/main" id="{8501ABA8-DB06-43BC-9271-F94866354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5025" y="3015887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444">
              <a:extLst>
                <a:ext uri="{FF2B5EF4-FFF2-40B4-BE49-F238E27FC236}">
                  <a16:creationId xmlns:a16="http://schemas.microsoft.com/office/drawing/2014/main" id="{0B1ADA02-D7F4-4CA2-A889-22D32AB2B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69" y="3026743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445">
              <a:extLst>
                <a:ext uri="{FF2B5EF4-FFF2-40B4-BE49-F238E27FC236}">
                  <a16:creationId xmlns:a16="http://schemas.microsoft.com/office/drawing/2014/main" id="{FD107AA3-D2C2-498C-8692-6AC1B1693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313" y="3026743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446">
              <a:extLst>
                <a:ext uri="{FF2B5EF4-FFF2-40B4-BE49-F238E27FC236}">
                  <a16:creationId xmlns:a16="http://schemas.microsoft.com/office/drawing/2014/main" id="{D2CFFBE0-661C-4709-8094-25620FC2C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600" y="3026743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447">
              <a:extLst>
                <a:ext uri="{FF2B5EF4-FFF2-40B4-BE49-F238E27FC236}">
                  <a16:creationId xmlns:a16="http://schemas.microsoft.com/office/drawing/2014/main" id="{C4A7DBDD-A685-4382-B874-3DB7209DD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935" y="3026743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448">
              <a:extLst>
                <a:ext uri="{FF2B5EF4-FFF2-40B4-BE49-F238E27FC236}">
                  <a16:creationId xmlns:a16="http://schemas.microsoft.com/office/drawing/2014/main" id="{14828224-D621-428B-B643-9D4761138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23" y="3037600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449">
              <a:extLst>
                <a:ext uri="{FF2B5EF4-FFF2-40B4-BE49-F238E27FC236}">
                  <a16:creationId xmlns:a16="http://schemas.microsoft.com/office/drawing/2014/main" id="{E79317CA-D7AF-4FB3-969A-0258F0268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366" y="3037600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450">
              <a:extLst>
                <a:ext uri="{FF2B5EF4-FFF2-40B4-BE49-F238E27FC236}">
                  <a16:creationId xmlns:a16="http://schemas.microsoft.com/office/drawing/2014/main" id="{CFA305BC-B53C-4223-805A-C2CBDAB29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510" y="3048456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451">
              <a:extLst>
                <a:ext uri="{FF2B5EF4-FFF2-40B4-BE49-F238E27FC236}">
                  <a16:creationId xmlns:a16="http://schemas.microsoft.com/office/drawing/2014/main" id="{B7319358-8C83-4F46-803D-4A45200B9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654" y="3048456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452">
              <a:extLst>
                <a:ext uri="{FF2B5EF4-FFF2-40B4-BE49-F238E27FC236}">
                  <a16:creationId xmlns:a16="http://schemas.microsoft.com/office/drawing/2014/main" id="{86059D7A-E07D-46B5-A290-AC02A921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131" y="3048456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453">
              <a:extLst>
                <a:ext uri="{FF2B5EF4-FFF2-40B4-BE49-F238E27FC236}">
                  <a16:creationId xmlns:a16="http://schemas.microsoft.com/office/drawing/2014/main" id="{4191C96D-4153-4D52-8EE0-A92DF94B9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275" y="3048456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454">
              <a:extLst>
                <a:ext uri="{FF2B5EF4-FFF2-40B4-BE49-F238E27FC236}">
                  <a16:creationId xmlns:a16="http://schemas.microsoft.com/office/drawing/2014/main" id="{8A779FA4-FA21-4E72-9DFE-6453CD329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275" y="3048456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Rectangle 455">
              <a:extLst>
                <a:ext uri="{FF2B5EF4-FFF2-40B4-BE49-F238E27FC236}">
                  <a16:creationId xmlns:a16="http://schemas.microsoft.com/office/drawing/2014/main" id="{156D739B-6A73-44C7-9C0E-A932887AC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419" y="3059312"/>
              <a:ext cx="21713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8" name="Rectangle 456">
              <a:extLst>
                <a:ext uri="{FF2B5EF4-FFF2-40B4-BE49-F238E27FC236}">
                  <a16:creationId xmlns:a16="http://schemas.microsoft.com/office/drawing/2014/main" id="{85F753B7-F2C2-4B7D-B3A4-7C17137A6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562" y="3059312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9" name="Rectangle 457">
              <a:extLst>
                <a:ext uri="{FF2B5EF4-FFF2-40B4-BE49-F238E27FC236}">
                  <a16:creationId xmlns:a16="http://schemas.microsoft.com/office/drawing/2014/main" id="{BCB9A56B-6094-4813-9FBA-4B87368C5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706" y="3059312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" name="Rectangle 458">
              <a:extLst>
                <a:ext uri="{FF2B5EF4-FFF2-40B4-BE49-F238E27FC236}">
                  <a16:creationId xmlns:a16="http://schemas.microsoft.com/office/drawing/2014/main" id="{C506FBC6-2744-47D4-876C-D8CC4BE45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850" y="3059312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" name="Rectangle 459">
              <a:extLst>
                <a:ext uri="{FF2B5EF4-FFF2-40B4-BE49-F238E27FC236}">
                  <a16:creationId xmlns:a16="http://schemas.microsoft.com/office/drawing/2014/main" id="{A3A88153-1ED7-41E0-88E6-51C55FA4B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185" y="3070169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3" name="Rectangle 460">
              <a:extLst>
                <a:ext uri="{FF2B5EF4-FFF2-40B4-BE49-F238E27FC236}">
                  <a16:creationId xmlns:a16="http://schemas.microsoft.com/office/drawing/2014/main" id="{05DC2204-E1E6-453F-B921-0E81C9EA7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329" y="3070169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4" name="Rectangle 461">
              <a:extLst>
                <a:ext uri="{FF2B5EF4-FFF2-40B4-BE49-F238E27FC236}">
                  <a16:creationId xmlns:a16="http://schemas.microsoft.com/office/drawing/2014/main" id="{B2B326EA-1AC4-4E03-B555-2CCDD08A5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472" y="3070169"/>
              <a:ext cx="3437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5" name="Rectangle 462">
              <a:extLst>
                <a:ext uri="{FF2B5EF4-FFF2-40B4-BE49-F238E27FC236}">
                  <a16:creationId xmlns:a16="http://schemas.microsoft.com/office/drawing/2014/main" id="{53B75CC6-23E8-40B4-935F-4403B285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616" y="3070169"/>
              <a:ext cx="32569" cy="343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6" name="Rectangle 463">
              <a:extLst>
                <a:ext uri="{FF2B5EF4-FFF2-40B4-BE49-F238E27FC236}">
                  <a16:creationId xmlns:a16="http://schemas.microsoft.com/office/drawing/2014/main" id="{F133ED0A-93F8-4C7A-8E49-C798ACB4C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760" y="3082835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7" name="Rectangle 464">
              <a:extLst>
                <a:ext uri="{FF2B5EF4-FFF2-40B4-BE49-F238E27FC236}">
                  <a16:creationId xmlns:a16="http://schemas.microsoft.com/office/drawing/2014/main" id="{537BF85D-644A-4894-9086-534D4D945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03" y="3082835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8" name="Rectangle 465">
              <a:extLst>
                <a:ext uri="{FF2B5EF4-FFF2-40B4-BE49-F238E27FC236}">
                  <a16:creationId xmlns:a16="http://schemas.microsoft.com/office/drawing/2014/main" id="{4E3DDCAB-0F32-461C-BED4-D4034474C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047" y="3082835"/>
              <a:ext cx="3256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9" name="Rectangle 466">
              <a:extLst>
                <a:ext uri="{FF2B5EF4-FFF2-40B4-BE49-F238E27FC236}">
                  <a16:creationId xmlns:a16="http://schemas.microsoft.com/office/drawing/2014/main" id="{23AED490-1080-4AAB-8328-27BDB692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381" y="3082835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0" name="Rectangle 467">
              <a:extLst>
                <a:ext uri="{FF2B5EF4-FFF2-40B4-BE49-F238E27FC236}">
                  <a16:creationId xmlns:a16="http://schemas.microsoft.com/office/drawing/2014/main" id="{56CC3DD3-5ACF-44BE-9091-9D7949EE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525" y="3082835"/>
              <a:ext cx="34379" cy="3256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2606" name="Gruppo 2605">
              <a:extLst>
                <a:ext uri="{FF2B5EF4-FFF2-40B4-BE49-F238E27FC236}">
                  <a16:creationId xmlns:a16="http://schemas.microsoft.com/office/drawing/2014/main" id="{57F736A8-0BEE-45A3-A57D-2E709A016430}"/>
                </a:ext>
              </a:extLst>
            </p:cNvPr>
            <p:cNvGrpSpPr/>
            <p:nvPr/>
          </p:nvGrpSpPr>
          <p:grpSpPr>
            <a:xfrm>
              <a:off x="1697115" y="3436676"/>
              <a:ext cx="2356790" cy="1836630"/>
              <a:chOff x="5346700" y="4564063"/>
              <a:chExt cx="2560638" cy="1995488"/>
            </a:xfrm>
          </p:grpSpPr>
          <p:sp>
            <p:nvSpPr>
              <p:cNvPr id="2466" name="Line 471">
                <a:extLst>
                  <a:ext uri="{FF2B5EF4-FFF2-40B4-BE49-F238E27FC236}">
                    <a16:creationId xmlns:a16="http://schemas.microsoft.com/office/drawing/2014/main" id="{67A1FDAD-6E70-4845-ACB6-5BDB70987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6362700"/>
                <a:ext cx="23987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67" name="Rectangle 472">
                <a:extLst>
                  <a:ext uri="{FF2B5EF4-FFF2-40B4-BE49-F238E27FC236}">
                    <a16:creationId xmlns:a16="http://schemas.microsoft.com/office/drawing/2014/main" id="{5731DB75-AB23-43FC-88DB-1923FD789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3788" y="6434138"/>
                <a:ext cx="1968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8" name="Line 473">
                <a:extLst>
                  <a:ext uri="{FF2B5EF4-FFF2-40B4-BE49-F238E27FC236}">
                    <a16:creationId xmlns:a16="http://schemas.microsoft.com/office/drawing/2014/main" id="{06E36BDE-2B96-4D55-969E-E77AD8AE6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2213" y="6362700"/>
                <a:ext cx="0" cy="3810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69" name="Rectangle 474">
                <a:extLst>
                  <a:ext uri="{FF2B5EF4-FFF2-40B4-BE49-F238E27FC236}">
                    <a16:creationId xmlns:a16="http://schemas.microsoft.com/office/drawing/2014/main" id="{83DCD800-7177-4D13-8E11-1FC9D4B05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13" y="6434138"/>
                <a:ext cx="1968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0" name="Line 475">
                <a:extLst>
                  <a:ext uri="{FF2B5EF4-FFF2-40B4-BE49-F238E27FC236}">
                    <a16:creationId xmlns:a16="http://schemas.microsoft.com/office/drawing/2014/main" id="{74E5C7D2-E554-404F-94A9-555F071CE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6362700"/>
                <a:ext cx="0" cy="3810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1" name="Line 476">
                <a:extLst>
                  <a:ext uri="{FF2B5EF4-FFF2-40B4-BE49-F238E27FC236}">
                    <a16:creationId xmlns:a16="http://schemas.microsoft.com/office/drawing/2014/main" id="{7E40A6B2-13CD-4421-83A6-42805E2FB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4225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2" name="Line 477">
                <a:extLst>
                  <a:ext uri="{FF2B5EF4-FFF2-40B4-BE49-F238E27FC236}">
                    <a16:creationId xmlns:a16="http://schemas.microsoft.com/office/drawing/2014/main" id="{CF34E963-B2A9-4AC3-BC5C-04138F479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0600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3" name="Line 478">
                <a:extLst>
                  <a:ext uri="{FF2B5EF4-FFF2-40B4-BE49-F238E27FC236}">
                    <a16:creationId xmlns:a16="http://schemas.microsoft.com/office/drawing/2014/main" id="{3F2B250E-1E11-4921-A435-990F21D50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2213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4" name="Line 479">
                <a:extLst>
                  <a:ext uri="{FF2B5EF4-FFF2-40B4-BE49-F238E27FC236}">
                    <a16:creationId xmlns:a16="http://schemas.microsoft.com/office/drawing/2014/main" id="{F56C9F2A-BCD5-452A-91C7-DB02701F8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3825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5" name="Line 480">
                <a:extLst>
                  <a:ext uri="{FF2B5EF4-FFF2-40B4-BE49-F238E27FC236}">
                    <a16:creationId xmlns:a16="http://schemas.microsoft.com/office/drawing/2014/main" id="{D0C55AA0-6A5F-477A-98B0-8CCDA5D8E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5438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6" name="Line 481">
                <a:extLst>
                  <a:ext uri="{FF2B5EF4-FFF2-40B4-BE49-F238E27FC236}">
                    <a16:creationId xmlns:a16="http://schemas.microsoft.com/office/drawing/2014/main" id="{891E412F-1C55-456A-9686-4A19DF7EA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7050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7" name="Line 482">
                <a:extLst>
                  <a:ext uri="{FF2B5EF4-FFF2-40B4-BE49-F238E27FC236}">
                    <a16:creationId xmlns:a16="http://schemas.microsoft.com/office/drawing/2014/main" id="{4C3C42C4-9CE2-4910-A09C-097B60561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3425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8" name="Line 483">
                <a:extLst>
                  <a:ext uri="{FF2B5EF4-FFF2-40B4-BE49-F238E27FC236}">
                    <a16:creationId xmlns:a16="http://schemas.microsoft.com/office/drawing/2014/main" id="{FFE2A65C-E79D-4153-99DF-AF466D958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9" name="Line 484">
                <a:extLst>
                  <a:ext uri="{FF2B5EF4-FFF2-40B4-BE49-F238E27FC236}">
                    <a16:creationId xmlns:a16="http://schemas.microsoft.com/office/drawing/2014/main" id="{C480856E-639E-422E-AE0D-9DE54BD4B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6650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0" name="Line 485">
                <a:extLst>
                  <a:ext uri="{FF2B5EF4-FFF2-40B4-BE49-F238E27FC236}">
                    <a16:creationId xmlns:a16="http://schemas.microsoft.com/office/drawing/2014/main" id="{C4260052-3D6B-4AA9-937A-0A76F2FE0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6675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1" name="Line 486">
                <a:extLst>
                  <a:ext uri="{FF2B5EF4-FFF2-40B4-BE49-F238E27FC236}">
                    <a16:creationId xmlns:a16="http://schemas.microsoft.com/office/drawing/2014/main" id="{01C59CF5-6A8F-44C2-8E0A-094E8D5F3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3050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2" name="Rectangle 487">
                <a:extLst>
                  <a:ext uri="{FF2B5EF4-FFF2-40B4-BE49-F238E27FC236}">
                    <a16:creationId xmlns:a16="http://schemas.microsoft.com/office/drawing/2014/main" id="{5C01EB8D-C2A8-40CB-ABD2-E17D838F1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477" y="5387975"/>
                <a:ext cx="952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3" name="Rectangle 488">
                <a:extLst>
                  <a:ext uri="{FF2B5EF4-FFF2-40B4-BE49-F238E27FC236}">
                    <a16:creationId xmlns:a16="http://schemas.microsoft.com/office/drawing/2014/main" id="{17D2B4D5-4F00-4283-B30B-57C206BA7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1914" y="5387975"/>
                <a:ext cx="192088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[°C]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4" name="Line 489">
                <a:extLst>
                  <a:ext uri="{FF2B5EF4-FFF2-40B4-BE49-F238E27FC236}">
                    <a16:creationId xmlns:a16="http://schemas.microsoft.com/office/drawing/2014/main" id="{C9AB97D7-46EA-458D-AB97-D35898970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4564063"/>
                <a:ext cx="23987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5" name="Line 490">
                <a:extLst>
                  <a:ext uri="{FF2B5EF4-FFF2-40B4-BE49-F238E27FC236}">
                    <a16:creationId xmlns:a16="http://schemas.microsoft.com/office/drawing/2014/main" id="{592A9B08-AE48-491C-8D5F-18BB58512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8625" y="4564063"/>
                <a:ext cx="0" cy="179863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6" name="Rectangle 491">
                <a:extLst>
                  <a:ext uri="{FF2B5EF4-FFF2-40B4-BE49-F238E27FC236}">
                    <a16:creationId xmlns:a16="http://schemas.microsoft.com/office/drawing/2014/main" id="{5FC7FB56-D045-4A5F-9FF1-1B54B0B94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6700" y="5480050"/>
                <a:ext cx="90488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7" name="Line 492">
                <a:extLst>
                  <a:ext uri="{FF2B5EF4-FFF2-40B4-BE49-F238E27FC236}">
                    <a16:creationId xmlns:a16="http://schemas.microsoft.com/office/drawing/2014/main" id="{894F0F3B-3D4E-45ED-B671-03DA79B27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0525" y="5532438"/>
                <a:ext cx="3810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8" name="Line 493">
                <a:extLst>
                  <a:ext uri="{FF2B5EF4-FFF2-40B4-BE49-F238E27FC236}">
                    <a16:creationId xmlns:a16="http://schemas.microsoft.com/office/drawing/2014/main" id="{4250E01E-940B-4EAB-9533-B5CB311A5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89575" y="5532438"/>
                <a:ext cx="190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9" name="Rectangle 494">
                <a:extLst>
                  <a:ext uri="{FF2B5EF4-FFF2-40B4-BE49-F238E27FC236}">
                    <a16:creationId xmlns:a16="http://schemas.microsoft.com/office/drawing/2014/main" id="{0C14F67F-D115-4BB2-8017-99C2E67AE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3552" y="4614862"/>
                <a:ext cx="201613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1/Kt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0" name="Line 495">
                <a:extLst>
                  <a:ext uri="{FF2B5EF4-FFF2-40B4-BE49-F238E27FC236}">
                    <a16:creationId xmlns:a16="http://schemas.microsoft.com/office/drawing/2014/main" id="{9B036801-FD7B-4963-A1DA-E65258939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7338" y="4564063"/>
                <a:ext cx="0" cy="179863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1" name="Line 496">
                <a:extLst>
                  <a:ext uri="{FF2B5EF4-FFF2-40B4-BE49-F238E27FC236}">
                    <a16:creationId xmlns:a16="http://schemas.microsoft.com/office/drawing/2014/main" id="{B8EBF888-1231-45EF-8E18-A6A067A3A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5532438"/>
                <a:ext cx="23987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2" name="Freeform 497">
                <a:extLst>
                  <a:ext uri="{FF2B5EF4-FFF2-40B4-BE49-F238E27FC236}">
                    <a16:creationId xmlns:a16="http://schemas.microsoft.com/office/drawing/2014/main" id="{2FA67A71-4EF8-4964-8243-F8B81938E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625" y="5330825"/>
                <a:ext cx="1828800" cy="196850"/>
              </a:xfrm>
              <a:custGeom>
                <a:avLst/>
                <a:gdLst>
                  <a:gd name="T0" fmla="*/ 0 w 1152"/>
                  <a:gd name="T1" fmla="*/ 124 h 124"/>
                  <a:gd name="T2" fmla="*/ 3 w 1152"/>
                  <a:gd name="T3" fmla="*/ 124 h 124"/>
                  <a:gd name="T4" fmla="*/ 30 w 1152"/>
                  <a:gd name="T5" fmla="*/ 124 h 124"/>
                  <a:gd name="T6" fmla="*/ 58 w 1152"/>
                  <a:gd name="T7" fmla="*/ 124 h 124"/>
                  <a:gd name="T8" fmla="*/ 91 w 1152"/>
                  <a:gd name="T9" fmla="*/ 124 h 124"/>
                  <a:gd name="T10" fmla="*/ 121 w 1152"/>
                  <a:gd name="T11" fmla="*/ 124 h 124"/>
                  <a:gd name="T12" fmla="*/ 151 w 1152"/>
                  <a:gd name="T13" fmla="*/ 124 h 124"/>
                  <a:gd name="T14" fmla="*/ 182 w 1152"/>
                  <a:gd name="T15" fmla="*/ 124 h 124"/>
                  <a:gd name="T16" fmla="*/ 206 w 1152"/>
                  <a:gd name="T17" fmla="*/ 124 h 124"/>
                  <a:gd name="T18" fmla="*/ 239 w 1152"/>
                  <a:gd name="T19" fmla="*/ 124 h 124"/>
                  <a:gd name="T20" fmla="*/ 266 w 1152"/>
                  <a:gd name="T21" fmla="*/ 124 h 124"/>
                  <a:gd name="T22" fmla="*/ 299 w 1152"/>
                  <a:gd name="T23" fmla="*/ 124 h 124"/>
                  <a:gd name="T24" fmla="*/ 333 w 1152"/>
                  <a:gd name="T25" fmla="*/ 124 h 124"/>
                  <a:gd name="T26" fmla="*/ 363 w 1152"/>
                  <a:gd name="T27" fmla="*/ 124 h 124"/>
                  <a:gd name="T28" fmla="*/ 390 w 1152"/>
                  <a:gd name="T29" fmla="*/ 124 h 124"/>
                  <a:gd name="T30" fmla="*/ 420 w 1152"/>
                  <a:gd name="T31" fmla="*/ 124 h 124"/>
                  <a:gd name="T32" fmla="*/ 454 w 1152"/>
                  <a:gd name="T33" fmla="*/ 124 h 124"/>
                  <a:gd name="T34" fmla="*/ 487 w 1152"/>
                  <a:gd name="T35" fmla="*/ 124 h 124"/>
                  <a:gd name="T36" fmla="*/ 523 w 1152"/>
                  <a:gd name="T37" fmla="*/ 124 h 124"/>
                  <a:gd name="T38" fmla="*/ 559 w 1152"/>
                  <a:gd name="T39" fmla="*/ 124 h 124"/>
                  <a:gd name="T40" fmla="*/ 593 w 1152"/>
                  <a:gd name="T41" fmla="*/ 124 h 124"/>
                  <a:gd name="T42" fmla="*/ 620 w 1152"/>
                  <a:gd name="T43" fmla="*/ 124 h 124"/>
                  <a:gd name="T44" fmla="*/ 650 w 1152"/>
                  <a:gd name="T45" fmla="*/ 124 h 124"/>
                  <a:gd name="T46" fmla="*/ 674 w 1152"/>
                  <a:gd name="T47" fmla="*/ 124 h 124"/>
                  <a:gd name="T48" fmla="*/ 704 w 1152"/>
                  <a:gd name="T49" fmla="*/ 124 h 124"/>
                  <a:gd name="T50" fmla="*/ 732 w 1152"/>
                  <a:gd name="T51" fmla="*/ 124 h 124"/>
                  <a:gd name="T52" fmla="*/ 762 w 1152"/>
                  <a:gd name="T53" fmla="*/ 124 h 124"/>
                  <a:gd name="T54" fmla="*/ 798 w 1152"/>
                  <a:gd name="T55" fmla="*/ 121 h 124"/>
                  <a:gd name="T56" fmla="*/ 828 w 1152"/>
                  <a:gd name="T57" fmla="*/ 121 h 124"/>
                  <a:gd name="T58" fmla="*/ 865 w 1152"/>
                  <a:gd name="T59" fmla="*/ 118 h 124"/>
                  <a:gd name="T60" fmla="*/ 895 w 1152"/>
                  <a:gd name="T61" fmla="*/ 112 h 124"/>
                  <a:gd name="T62" fmla="*/ 928 w 1152"/>
                  <a:gd name="T63" fmla="*/ 103 h 124"/>
                  <a:gd name="T64" fmla="*/ 958 w 1152"/>
                  <a:gd name="T65" fmla="*/ 85 h 124"/>
                  <a:gd name="T66" fmla="*/ 995 w 1152"/>
                  <a:gd name="T67" fmla="*/ 49 h 124"/>
                  <a:gd name="T68" fmla="*/ 1025 w 1152"/>
                  <a:gd name="T69" fmla="*/ 9 h 124"/>
                  <a:gd name="T70" fmla="*/ 1064 w 1152"/>
                  <a:gd name="T71" fmla="*/ 0 h 124"/>
                  <a:gd name="T72" fmla="*/ 1091 w 1152"/>
                  <a:gd name="T73" fmla="*/ 0 h 124"/>
                  <a:gd name="T74" fmla="*/ 1119 w 1152"/>
                  <a:gd name="T75" fmla="*/ 0 h 124"/>
                  <a:gd name="T76" fmla="*/ 1143 w 1152"/>
                  <a:gd name="T77" fmla="*/ 3 h 124"/>
                  <a:gd name="T78" fmla="*/ 1152 w 1152"/>
                  <a:gd name="T79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124">
                    <a:moveTo>
                      <a:pt x="0" y="124"/>
                    </a:moveTo>
                    <a:lnTo>
                      <a:pt x="3" y="124"/>
                    </a:lnTo>
                    <a:lnTo>
                      <a:pt x="30" y="124"/>
                    </a:lnTo>
                    <a:lnTo>
                      <a:pt x="58" y="124"/>
                    </a:lnTo>
                    <a:lnTo>
                      <a:pt x="91" y="124"/>
                    </a:lnTo>
                    <a:lnTo>
                      <a:pt x="121" y="124"/>
                    </a:lnTo>
                    <a:lnTo>
                      <a:pt x="151" y="124"/>
                    </a:lnTo>
                    <a:lnTo>
                      <a:pt x="182" y="124"/>
                    </a:lnTo>
                    <a:lnTo>
                      <a:pt x="206" y="124"/>
                    </a:lnTo>
                    <a:lnTo>
                      <a:pt x="239" y="124"/>
                    </a:lnTo>
                    <a:lnTo>
                      <a:pt x="266" y="124"/>
                    </a:lnTo>
                    <a:lnTo>
                      <a:pt x="299" y="124"/>
                    </a:lnTo>
                    <a:lnTo>
                      <a:pt x="333" y="124"/>
                    </a:lnTo>
                    <a:lnTo>
                      <a:pt x="363" y="124"/>
                    </a:lnTo>
                    <a:lnTo>
                      <a:pt x="390" y="124"/>
                    </a:lnTo>
                    <a:lnTo>
                      <a:pt x="420" y="124"/>
                    </a:lnTo>
                    <a:lnTo>
                      <a:pt x="454" y="124"/>
                    </a:lnTo>
                    <a:lnTo>
                      <a:pt x="487" y="124"/>
                    </a:lnTo>
                    <a:lnTo>
                      <a:pt x="523" y="124"/>
                    </a:lnTo>
                    <a:lnTo>
                      <a:pt x="559" y="124"/>
                    </a:lnTo>
                    <a:lnTo>
                      <a:pt x="593" y="124"/>
                    </a:lnTo>
                    <a:lnTo>
                      <a:pt x="620" y="124"/>
                    </a:lnTo>
                    <a:lnTo>
                      <a:pt x="650" y="124"/>
                    </a:lnTo>
                    <a:lnTo>
                      <a:pt x="674" y="124"/>
                    </a:lnTo>
                    <a:lnTo>
                      <a:pt x="704" y="124"/>
                    </a:lnTo>
                    <a:lnTo>
                      <a:pt x="732" y="124"/>
                    </a:lnTo>
                    <a:lnTo>
                      <a:pt x="762" y="124"/>
                    </a:lnTo>
                    <a:lnTo>
                      <a:pt x="798" y="121"/>
                    </a:lnTo>
                    <a:lnTo>
                      <a:pt x="828" y="121"/>
                    </a:lnTo>
                    <a:lnTo>
                      <a:pt x="865" y="118"/>
                    </a:lnTo>
                    <a:lnTo>
                      <a:pt x="895" y="112"/>
                    </a:lnTo>
                    <a:lnTo>
                      <a:pt x="928" y="103"/>
                    </a:lnTo>
                    <a:lnTo>
                      <a:pt x="958" y="85"/>
                    </a:lnTo>
                    <a:lnTo>
                      <a:pt x="995" y="49"/>
                    </a:lnTo>
                    <a:lnTo>
                      <a:pt x="1025" y="9"/>
                    </a:lnTo>
                    <a:lnTo>
                      <a:pt x="1064" y="0"/>
                    </a:lnTo>
                    <a:lnTo>
                      <a:pt x="1091" y="0"/>
                    </a:lnTo>
                    <a:lnTo>
                      <a:pt x="1119" y="0"/>
                    </a:lnTo>
                    <a:lnTo>
                      <a:pt x="1143" y="3"/>
                    </a:lnTo>
                    <a:lnTo>
                      <a:pt x="1152" y="3"/>
                    </a:lnTo>
                  </a:path>
                </a:pathLst>
              </a:cu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3" name="Rectangle 498">
                <a:extLst>
                  <a:ext uri="{FF2B5EF4-FFF2-40B4-BE49-F238E27FC236}">
                    <a16:creationId xmlns:a16="http://schemas.microsoft.com/office/drawing/2014/main" id="{0DDBE2A2-73F5-4104-A231-C6083D57A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3863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4" name="Rectangle 499">
                <a:extLst>
                  <a:ext uri="{FF2B5EF4-FFF2-40B4-BE49-F238E27FC236}">
                    <a16:creationId xmlns:a16="http://schemas.microsoft.com/office/drawing/2014/main" id="{806E01DA-F210-43F3-8348-74A560C9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488" y="5522913"/>
                <a:ext cx="15875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5" name="Rectangle 500">
                <a:extLst>
                  <a:ext uri="{FF2B5EF4-FFF2-40B4-BE49-F238E27FC236}">
                    <a16:creationId xmlns:a16="http://schemas.microsoft.com/office/drawing/2014/main" id="{D43E2E01-0DA9-4E7B-8B51-114023B5B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5938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6" name="Rectangle 501">
                <a:extLst>
                  <a:ext uri="{FF2B5EF4-FFF2-40B4-BE49-F238E27FC236}">
                    <a16:creationId xmlns:a16="http://schemas.microsoft.com/office/drawing/2014/main" id="{950FBCF6-BBED-4054-9CA3-1CB07BC9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3563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7" name="Rectangle 502">
                <a:extLst>
                  <a:ext uri="{FF2B5EF4-FFF2-40B4-BE49-F238E27FC236}">
                    <a16:creationId xmlns:a16="http://schemas.microsoft.com/office/drawing/2014/main" id="{6B9931C1-0138-4FC8-9BEC-173325D79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1188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8" name="Rectangle 503">
                <a:extLst>
                  <a:ext uri="{FF2B5EF4-FFF2-40B4-BE49-F238E27FC236}">
                    <a16:creationId xmlns:a16="http://schemas.microsoft.com/office/drawing/2014/main" id="{EB934FB0-8E8B-44FB-9D72-45FDF6CEE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3575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9" name="Rectangle 504">
                <a:extLst>
                  <a:ext uri="{FF2B5EF4-FFF2-40B4-BE49-F238E27FC236}">
                    <a16:creationId xmlns:a16="http://schemas.microsoft.com/office/drawing/2014/main" id="{1FDBE6FE-90D5-4E8A-B31A-42A788788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8025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0" name="Rectangle 505">
                <a:extLst>
                  <a:ext uri="{FF2B5EF4-FFF2-40B4-BE49-F238E27FC236}">
                    <a16:creationId xmlns:a16="http://schemas.microsoft.com/office/drawing/2014/main" id="{B2719666-D4E6-468A-9C25-23038E343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0888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1" name="Rectangle 506">
                <a:extLst>
                  <a:ext uri="{FF2B5EF4-FFF2-40B4-BE49-F238E27FC236}">
                    <a16:creationId xmlns:a16="http://schemas.microsoft.com/office/drawing/2014/main" id="{5BBABD9D-99D6-4D8B-9FBE-6F1C8475D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513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2" name="Rectangle 507">
                <a:extLst>
                  <a:ext uri="{FF2B5EF4-FFF2-40B4-BE49-F238E27FC236}">
                    <a16:creationId xmlns:a16="http://schemas.microsoft.com/office/drawing/2014/main" id="{792F4B3F-3533-4CE9-AD8A-C60F63435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138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3" name="Rectangle 508">
                <a:extLst>
                  <a:ext uri="{FF2B5EF4-FFF2-40B4-BE49-F238E27FC236}">
                    <a16:creationId xmlns:a16="http://schemas.microsoft.com/office/drawing/2014/main" id="{C63252D1-D2A8-45E5-ACE6-AE9338C3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8525" y="5522913"/>
                <a:ext cx="15875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4" name="Rectangle 509">
                <a:extLst>
                  <a:ext uri="{FF2B5EF4-FFF2-40B4-BE49-F238E27FC236}">
                    <a16:creationId xmlns:a16="http://schemas.microsoft.com/office/drawing/2014/main" id="{450B229C-940B-4F56-86FC-D0943FBFB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738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5" name="Rectangle 510">
                <a:extLst>
                  <a:ext uri="{FF2B5EF4-FFF2-40B4-BE49-F238E27FC236}">
                    <a16:creationId xmlns:a16="http://schemas.microsoft.com/office/drawing/2014/main" id="{D31AD587-8CFE-4A48-83C1-40091AC5C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125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6" name="Rectangle 511">
                <a:extLst>
                  <a:ext uri="{FF2B5EF4-FFF2-40B4-BE49-F238E27FC236}">
                    <a16:creationId xmlns:a16="http://schemas.microsoft.com/office/drawing/2014/main" id="{09A67161-F9E2-4EC4-9BFD-8E49F9E33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225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7" name="Rectangle 512">
                <a:extLst>
                  <a:ext uri="{FF2B5EF4-FFF2-40B4-BE49-F238E27FC236}">
                    <a16:creationId xmlns:a16="http://schemas.microsoft.com/office/drawing/2014/main" id="{82789171-1284-494D-9F09-D8D994D98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13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8" name="Rectangle 513">
                <a:extLst>
                  <a:ext uri="{FF2B5EF4-FFF2-40B4-BE49-F238E27FC236}">
                    <a16:creationId xmlns:a16="http://schemas.microsoft.com/office/drawing/2014/main" id="{7F7AE007-9873-4572-BC01-FA4D06DB3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9825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9" name="Rectangle 514">
                <a:extLst>
                  <a:ext uri="{FF2B5EF4-FFF2-40B4-BE49-F238E27FC236}">
                    <a16:creationId xmlns:a16="http://schemas.microsoft.com/office/drawing/2014/main" id="{FA9D4FD1-F36E-4A3C-A183-C2952DE7A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2213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0" name="Rectangle 515">
                <a:extLst>
                  <a:ext uri="{FF2B5EF4-FFF2-40B4-BE49-F238E27FC236}">
                    <a16:creationId xmlns:a16="http://schemas.microsoft.com/office/drawing/2014/main" id="{C7371A67-B0C7-4327-854F-34491383C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9363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1" name="Rectangle 516">
                <a:extLst>
                  <a:ext uri="{FF2B5EF4-FFF2-40B4-BE49-F238E27FC236}">
                    <a16:creationId xmlns:a16="http://schemas.microsoft.com/office/drawing/2014/main" id="{F6551B41-5444-4FD0-BD76-956AF9769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1275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2" name="Rectangle 517">
                <a:extLst>
                  <a:ext uri="{FF2B5EF4-FFF2-40B4-BE49-F238E27FC236}">
                    <a16:creationId xmlns:a16="http://schemas.microsoft.com/office/drawing/2014/main" id="{A33124FB-44EC-4AEC-A91C-7BCEFCA52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5250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3" name="Rectangle 518">
                <a:extLst>
                  <a:ext uri="{FF2B5EF4-FFF2-40B4-BE49-F238E27FC236}">
                    <a16:creationId xmlns:a16="http://schemas.microsoft.com/office/drawing/2014/main" id="{D9C573A1-D500-4A4F-8D8E-E0B6D5C5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8113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4" name="Rectangle 519">
                <a:extLst>
                  <a:ext uri="{FF2B5EF4-FFF2-40B4-BE49-F238E27FC236}">
                    <a16:creationId xmlns:a16="http://schemas.microsoft.com/office/drawing/2014/main" id="{9D9D0F07-2741-400F-8166-7DFA64C51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0975" y="552291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5" name="Rectangle 520">
                <a:extLst>
                  <a:ext uri="{FF2B5EF4-FFF2-40B4-BE49-F238E27FC236}">
                    <a16:creationId xmlns:a16="http://schemas.microsoft.com/office/drawing/2014/main" id="{3246E594-5552-401B-B5A3-90F56F541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9075" y="5518150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6" name="Rectangle 521">
                <a:extLst>
                  <a:ext uri="{FF2B5EF4-FFF2-40B4-BE49-F238E27FC236}">
                    <a16:creationId xmlns:a16="http://schemas.microsoft.com/office/drawing/2014/main" id="{754DBD8A-909F-4983-AF60-5AA375D3B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6700" y="5518150"/>
                <a:ext cx="15875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7" name="Rectangle 522">
                <a:extLst>
                  <a:ext uri="{FF2B5EF4-FFF2-40B4-BE49-F238E27FC236}">
                    <a16:creationId xmlns:a16="http://schemas.microsoft.com/office/drawing/2014/main" id="{2D03C56C-C27C-4307-AFE1-F25B03576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5913" y="5518150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8" name="Rectangle 523">
                <a:extLst>
                  <a:ext uri="{FF2B5EF4-FFF2-40B4-BE49-F238E27FC236}">
                    <a16:creationId xmlns:a16="http://schemas.microsoft.com/office/drawing/2014/main" id="{DE408386-29BB-409E-A3F7-FF75D356C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3538" y="5518150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9" name="Rectangle 524">
                <a:extLst>
                  <a:ext uri="{FF2B5EF4-FFF2-40B4-BE49-F238E27FC236}">
                    <a16:creationId xmlns:a16="http://schemas.microsoft.com/office/drawing/2014/main" id="{A7504E55-0C96-4123-A73D-F04721285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5925" y="5518150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0" name="Rectangle 525">
                <a:extLst>
                  <a:ext uri="{FF2B5EF4-FFF2-40B4-BE49-F238E27FC236}">
                    <a16:creationId xmlns:a16="http://schemas.microsoft.com/office/drawing/2014/main" id="{CD3D7FA8-F0EF-4436-9A02-340422F5F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8313" y="5513388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1" name="Rectangle 526">
                <a:extLst>
                  <a:ext uri="{FF2B5EF4-FFF2-40B4-BE49-F238E27FC236}">
                    <a16:creationId xmlns:a16="http://schemas.microsoft.com/office/drawing/2014/main" id="{74C62092-8D89-4016-AEA8-1AFC6717D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2288" y="5508625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2" name="Rectangle 527">
                <a:extLst>
                  <a:ext uri="{FF2B5EF4-FFF2-40B4-BE49-F238E27FC236}">
                    <a16:creationId xmlns:a16="http://schemas.microsoft.com/office/drawing/2014/main" id="{2B650B01-22CF-4A4F-8CD0-A1D937275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9913" y="550386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3" name="Rectangle 528">
                <a:extLst>
                  <a:ext uri="{FF2B5EF4-FFF2-40B4-BE49-F238E27FC236}">
                    <a16:creationId xmlns:a16="http://schemas.microsoft.com/office/drawing/2014/main" id="{7C5C96D5-9194-47EC-B674-D6E01F404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063" y="5489575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4" name="Rectangle 529">
                <a:extLst>
                  <a:ext uri="{FF2B5EF4-FFF2-40B4-BE49-F238E27FC236}">
                    <a16:creationId xmlns:a16="http://schemas.microsoft.com/office/drawing/2014/main" id="{BADB8F54-C360-4B88-B301-4AA8CAF4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9925" y="5461000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5" name="Rectangle 530">
                <a:extLst>
                  <a:ext uri="{FF2B5EF4-FFF2-40B4-BE49-F238E27FC236}">
                    <a16:creationId xmlns:a16="http://schemas.microsoft.com/office/drawing/2014/main" id="{26D46ECF-7E8B-4ED6-A8AC-53C34296C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663" y="5399088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6" name="Rectangle 531">
                <a:extLst>
                  <a:ext uri="{FF2B5EF4-FFF2-40B4-BE49-F238E27FC236}">
                    <a16:creationId xmlns:a16="http://schemas.microsoft.com/office/drawing/2014/main" id="{3C77DF48-4D6D-4792-8C82-3DEEE4DCD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1050" y="5340350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7" name="Rectangle 532">
                <a:extLst>
                  <a:ext uri="{FF2B5EF4-FFF2-40B4-BE49-F238E27FC236}">
                    <a16:creationId xmlns:a16="http://schemas.microsoft.com/office/drawing/2014/main" id="{56AFDB5E-0142-4C66-A584-C1135AAD7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200" y="532606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8" name="Rectangle 533">
                <a:extLst>
                  <a:ext uri="{FF2B5EF4-FFF2-40B4-BE49-F238E27FC236}">
                    <a16:creationId xmlns:a16="http://schemas.microsoft.com/office/drawing/2014/main" id="{365E145C-8775-46DA-8B0C-89CD93695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1063" y="532606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9" name="Rectangle 534">
                <a:extLst>
                  <a:ext uri="{FF2B5EF4-FFF2-40B4-BE49-F238E27FC236}">
                    <a16:creationId xmlns:a16="http://schemas.microsoft.com/office/drawing/2014/main" id="{FF44954B-573D-4C55-B7D4-5F6E4B595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0275" y="532606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0" name="Rectangle 535">
                <a:extLst>
                  <a:ext uri="{FF2B5EF4-FFF2-40B4-BE49-F238E27FC236}">
                    <a16:creationId xmlns:a16="http://schemas.microsoft.com/office/drawing/2014/main" id="{3E23E49F-345B-4E5E-A985-C4528962C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5326063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1" name="Rectangle 536">
                <a:extLst>
                  <a:ext uri="{FF2B5EF4-FFF2-40B4-BE49-F238E27FC236}">
                    <a16:creationId xmlns:a16="http://schemas.microsoft.com/office/drawing/2014/main" id="{D14ACEFA-6B53-48CA-9200-3F25880C6D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2663" y="5330825"/>
                <a:ext cx="14288" cy="14288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2" name="Line 537">
                <a:extLst>
                  <a:ext uri="{FF2B5EF4-FFF2-40B4-BE49-F238E27FC236}">
                    <a16:creationId xmlns:a16="http://schemas.microsoft.com/office/drawing/2014/main" id="{08AB5F2A-009C-4D5E-90B4-05566B7F3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6362700"/>
                <a:ext cx="23987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3" name="Rectangle 538">
                <a:extLst>
                  <a:ext uri="{FF2B5EF4-FFF2-40B4-BE49-F238E27FC236}">
                    <a16:creationId xmlns:a16="http://schemas.microsoft.com/office/drawing/2014/main" id="{EA67C018-5C1C-454A-BA49-88C3026C3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3788" y="6434138"/>
                <a:ext cx="1968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4" name="Line 539">
                <a:extLst>
                  <a:ext uri="{FF2B5EF4-FFF2-40B4-BE49-F238E27FC236}">
                    <a16:creationId xmlns:a16="http://schemas.microsoft.com/office/drawing/2014/main" id="{494D98D1-AE2E-4CAF-AEAD-50E39D3E4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2213" y="6362700"/>
                <a:ext cx="0" cy="3810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5" name="Rectangle 540">
                <a:extLst>
                  <a:ext uri="{FF2B5EF4-FFF2-40B4-BE49-F238E27FC236}">
                    <a16:creationId xmlns:a16="http://schemas.microsoft.com/office/drawing/2014/main" id="{FBE49BB4-C90A-469A-9A7A-C7610C20C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13" y="6434138"/>
                <a:ext cx="1968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6" name="Line 541">
                <a:extLst>
                  <a:ext uri="{FF2B5EF4-FFF2-40B4-BE49-F238E27FC236}">
                    <a16:creationId xmlns:a16="http://schemas.microsoft.com/office/drawing/2014/main" id="{9A014FE1-8C82-4A93-A858-DC510F300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6362700"/>
                <a:ext cx="0" cy="3810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7" name="Line 542">
                <a:extLst>
                  <a:ext uri="{FF2B5EF4-FFF2-40B4-BE49-F238E27FC236}">
                    <a16:creationId xmlns:a16="http://schemas.microsoft.com/office/drawing/2014/main" id="{8FBFE974-E15C-4499-9A6B-F69B9B652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4225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8" name="Line 543">
                <a:extLst>
                  <a:ext uri="{FF2B5EF4-FFF2-40B4-BE49-F238E27FC236}">
                    <a16:creationId xmlns:a16="http://schemas.microsoft.com/office/drawing/2014/main" id="{A5F21CAD-95FC-4091-B188-5FCA1ACE2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0600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9" name="Line 544">
                <a:extLst>
                  <a:ext uri="{FF2B5EF4-FFF2-40B4-BE49-F238E27FC236}">
                    <a16:creationId xmlns:a16="http://schemas.microsoft.com/office/drawing/2014/main" id="{4A436318-5F81-4A81-A3B3-9A2CB0586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2213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0" name="Line 545">
                <a:extLst>
                  <a:ext uri="{FF2B5EF4-FFF2-40B4-BE49-F238E27FC236}">
                    <a16:creationId xmlns:a16="http://schemas.microsoft.com/office/drawing/2014/main" id="{F077E23E-9158-4FAC-8B49-E1D4C2E09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3825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1" name="Line 546">
                <a:extLst>
                  <a:ext uri="{FF2B5EF4-FFF2-40B4-BE49-F238E27FC236}">
                    <a16:creationId xmlns:a16="http://schemas.microsoft.com/office/drawing/2014/main" id="{ED62CB1E-BE66-41A9-BFFC-F272D3EB4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5438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2" name="Line 547">
                <a:extLst>
                  <a:ext uri="{FF2B5EF4-FFF2-40B4-BE49-F238E27FC236}">
                    <a16:creationId xmlns:a16="http://schemas.microsoft.com/office/drawing/2014/main" id="{BD9646BF-394B-470A-A563-89AFC592D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7050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3" name="Line 548">
                <a:extLst>
                  <a:ext uri="{FF2B5EF4-FFF2-40B4-BE49-F238E27FC236}">
                    <a16:creationId xmlns:a16="http://schemas.microsoft.com/office/drawing/2014/main" id="{7789E611-F9D6-4BBA-99D7-34B9FF7CD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3425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4" name="Line 549">
                <a:extLst>
                  <a:ext uri="{FF2B5EF4-FFF2-40B4-BE49-F238E27FC236}">
                    <a16:creationId xmlns:a16="http://schemas.microsoft.com/office/drawing/2014/main" id="{C2D134B2-6DB4-4473-B6E4-6D0DB0EEE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38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5" name="Line 550">
                <a:extLst>
                  <a:ext uri="{FF2B5EF4-FFF2-40B4-BE49-F238E27FC236}">
                    <a16:creationId xmlns:a16="http://schemas.microsoft.com/office/drawing/2014/main" id="{7FB7944E-581A-4367-8279-94F025FA2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6650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6" name="Line 551">
                <a:extLst>
                  <a:ext uri="{FF2B5EF4-FFF2-40B4-BE49-F238E27FC236}">
                    <a16:creationId xmlns:a16="http://schemas.microsoft.com/office/drawing/2014/main" id="{C77AE398-2542-4D98-860D-73391A548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6675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7" name="Line 552">
                <a:extLst>
                  <a:ext uri="{FF2B5EF4-FFF2-40B4-BE49-F238E27FC236}">
                    <a16:creationId xmlns:a16="http://schemas.microsoft.com/office/drawing/2014/main" id="{4FE2DDBD-8A98-4E52-8FEE-5A6BC277F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3050" y="6362700"/>
                <a:ext cx="0" cy="190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8" name="Rectangle 553">
                <a:extLst>
                  <a:ext uri="{FF2B5EF4-FFF2-40B4-BE49-F238E27FC236}">
                    <a16:creationId xmlns:a16="http://schemas.microsoft.com/office/drawing/2014/main" id="{EB21B737-5E5C-4F96-BDE3-0D67A6BCA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477" y="5387975"/>
                <a:ext cx="952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9" name="Rectangle 554">
                <a:extLst>
                  <a:ext uri="{FF2B5EF4-FFF2-40B4-BE49-F238E27FC236}">
                    <a16:creationId xmlns:a16="http://schemas.microsoft.com/office/drawing/2014/main" id="{709B6FE3-66A8-4FEE-8B82-041613480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1914" y="5387975"/>
                <a:ext cx="192088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[°C]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0" name="Line 555">
                <a:extLst>
                  <a:ext uri="{FF2B5EF4-FFF2-40B4-BE49-F238E27FC236}">
                    <a16:creationId xmlns:a16="http://schemas.microsoft.com/office/drawing/2014/main" id="{07E27A84-8628-4E23-95CD-4C9875C9C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4564063"/>
                <a:ext cx="23987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1" name="Line 556">
                <a:extLst>
                  <a:ext uri="{FF2B5EF4-FFF2-40B4-BE49-F238E27FC236}">
                    <a16:creationId xmlns:a16="http://schemas.microsoft.com/office/drawing/2014/main" id="{08804B9C-5A32-4B6E-8273-48A93F260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8625" y="4564063"/>
                <a:ext cx="0" cy="179863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2" name="Rectangle 557">
                <a:extLst>
                  <a:ext uri="{FF2B5EF4-FFF2-40B4-BE49-F238E27FC236}">
                    <a16:creationId xmlns:a16="http://schemas.microsoft.com/office/drawing/2014/main" id="{3C42B288-6292-4A88-8B55-D35834A14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6700" y="5480050"/>
                <a:ext cx="90488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3" name="Line 558">
                <a:extLst>
                  <a:ext uri="{FF2B5EF4-FFF2-40B4-BE49-F238E27FC236}">
                    <a16:creationId xmlns:a16="http://schemas.microsoft.com/office/drawing/2014/main" id="{2AEADD2A-05EF-4FD2-9BFC-B5699AB7C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0525" y="5532438"/>
                <a:ext cx="3810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4" name="Line 559">
                <a:extLst>
                  <a:ext uri="{FF2B5EF4-FFF2-40B4-BE49-F238E27FC236}">
                    <a16:creationId xmlns:a16="http://schemas.microsoft.com/office/drawing/2014/main" id="{39CF628A-6D2E-45A6-8515-E996CEE83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89575" y="5532438"/>
                <a:ext cx="190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5" name="Rectangle 560">
                <a:extLst>
                  <a:ext uri="{FF2B5EF4-FFF2-40B4-BE49-F238E27FC236}">
                    <a16:creationId xmlns:a16="http://schemas.microsoft.com/office/drawing/2014/main" id="{00F52A84-AE65-492E-AA30-1C53AD401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3552" y="4614862"/>
                <a:ext cx="201613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1/Kt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6" name="Line 561">
                <a:extLst>
                  <a:ext uri="{FF2B5EF4-FFF2-40B4-BE49-F238E27FC236}">
                    <a16:creationId xmlns:a16="http://schemas.microsoft.com/office/drawing/2014/main" id="{CE1258D4-B5F5-4E72-9B3E-570360372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7338" y="4564063"/>
                <a:ext cx="0" cy="179863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7" name="Line 562">
                <a:extLst>
                  <a:ext uri="{FF2B5EF4-FFF2-40B4-BE49-F238E27FC236}">
                    <a16:creationId xmlns:a16="http://schemas.microsoft.com/office/drawing/2014/main" id="{4966B904-E18B-451C-85CF-8FED7A6BB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5532438"/>
                <a:ext cx="239871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8" name="Freeform 563">
                <a:extLst>
                  <a:ext uri="{FF2B5EF4-FFF2-40B4-BE49-F238E27FC236}">
                    <a16:creationId xmlns:a16="http://schemas.microsoft.com/office/drawing/2014/main" id="{BB3EAACA-158E-42C5-9732-FFB83F259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625" y="5326063"/>
                <a:ext cx="1828800" cy="201613"/>
              </a:xfrm>
              <a:custGeom>
                <a:avLst/>
                <a:gdLst>
                  <a:gd name="T0" fmla="*/ 1152 w 1152"/>
                  <a:gd name="T1" fmla="*/ 6 h 127"/>
                  <a:gd name="T2" fmla="*/ 1149 w 1152"/>
                  <a:gd name="T3" fmla="*/ 6 h 127"/>
                  <a:gd name="T4" fmla="*/ 1143 w 1152"/>
                  <a:gd name="T5" fmla="*/ 6 h 127"/>
                  <a:gd name="T6" fmla="*/ 1125 w 1152"/>
                  <a:gd name="T7" fmla="*/ 3 h 127"/>
                  <a:gd name="T8" fmla="*/ 1103 w 1152"/>
                  <a:gd name="T9" fmla="*/ 0 h 127"/>
                  <a:gd name="T10" fmla="*/ 1079 w 1152"/>
                  <a:gd name="T11" fmla="*/ 3 h 127"/>
                  <a:gd name="T12" fmla="*/ 1052 w 1152"/>
                  <a:gd name="T13" fmla="*/ 18 h 127"/>
                  <a:gd name="T14" fmla="*/ 1028 w 1152"/>
                  <a:gd name="T15" fmla="*/ 49 h 127"/>
                  <a:gd name="T16" fmla="*/ 1004 w 1152"/>
                  <a:gd name="T17" fmla="*/ 82 h 127"/>
                  <a:gd name="T18" fmla="*/ 980 w 1152"/>
                  <a:gd name="T19" fmla="*/ 100 h 127"/>
                  <a:gd name="T20" fmla="*/ 955 w 1152"/>
                  <a:gd name="T21" fmla="*/ 112 h 127"/>
                  <a:gd name="T22" fmla="*/ 931 w 1152"/>
                  <a:gd name="T23" fmla="*/ 118 h 127"/>
                  <a:gd name="T24" fmla="*/ 910 w 1152"/>
                  <a:gd name="T25" fmla="*/ 121 h 127"/>
                  <a:gd name="T26" fmla="*/ 883 w 1152"/>
                  <a:gd name="T27" fmla="*/ 124 h 127"/>
                  <a:gd name="T28" fmla="*/ 859 w 1152"/>
                  <a:gd name="T29" fmla="*/ 124 h 127"/>
                  <a:gd name="T30" fmla="*/ 831 w 1152"/>
                  <a:gd name="T31" fmla="*/ 127 h 127"/>
                  <a:gd name="T32" fmla="*/ 804 w 1152"/>
                  <a:gd name="T33" fmla="*/ 127 h 127"/>
                  <a:gd name="T34" fmla="*/ 780 w 1152"/>
                  <a:gd name="T35" fmla="*/ 127 h 127"/>
                  <a:gd name="T36" fmla="*/ 756 w 1152"/>
                  <a:gd name="T37" fmla="*/ 127 h 127"/>
                  <a:gd name="T38" fmla="*/ 732 w 1152"/>
                  <a:gd name="T39" fmla="*/ 127 h 127"/>
                  <a:gd name="T40" fmla="*/ 708 w 1152"/>
                  <a:gd name="T41" fmla="*/ 127 h 127"/>
                  <a:gd name="T42" fmla="*/ 677 w 1152"/>
                  <a:gd name="T43" fmla="*/ 127 h 127"/>
                  <a:gd name="T44" fmla="*/ 647 w 1152"/>
                  <a:gd name="T45" fmla="*/ 127 h 127"/>
                  <a:gd name="T46" fmla="*/ 623 w 1152"/>
                  <a:gd name="T47" fmla="*/ 127 h 127"/>
                  <a:gd name="T48" fmla="*/ 599 w 1152"/>
                  <a:gd name="T49" fmla="*/ 127 h 127"/>
                  <a:gd name="T50" fmla="*/ 575 w 1152"/>
                  <a:gd name="T51" fmla="*/ 127 h 127"/>
                  <a:gd name="T52" fmla="*/ 550 w 1152"/>
                  <a:gd name="T53" fmla="*/ 127 h 127"/>
                  <a:gd name="T54" fmla="*/ 520 w 1152"/>
                  <a:gd name="T55" fmla="*/ 127 h 127"/>
                  <a:gd name="T56" fmla="*/ 496 w 1152"/>
                  <a:gd name="T57" fmla="*/ 127 h 127"/>
                  <a:gd name="T58" fmla="*/ 472 w 1152"/>
                  <a:gd name="T59" fmla="*/ 127 h 127"/>
                  <a:gd name="T60" fmla="*/ 451 w 1152"/>
                  <a:gd name="T61" fmla="*/ 127 h 127"/>
                  <a:gd name="T62" fmla="*/ 423 w 1152"/>
                  <a:gd name="T63" fmla="*/ 127 h 127"/>
                  <a:gd name="T64" fmla="*/ 390 w 1152"/>
                  <a:gd name="T65" fmla="*/ 127 h 127"/>
                  <a:gd name="T66" fmla="*/ 366 w 1152"/>
                  <a:gd name="T67" fmla="*/ 127 h 127"/>
                  <a:gd name="T68" fmla="*/ 345 w 1152"/>
                  <a:gd name="T69" fmla="*/ 127 h 127"/>
                  <a:gd name="T70" fmla="*/ 321 w 1152"/>
                  <a:gd name="T71" fmla="*/ 127 h 127"/>
                  <a:gd name="T72" fmla="*/ 290 w 1152"/>
                  <a:gd name="T73" fmla="*/ 127 h 127"/>
                  <a:gd name="T74" fmla="*/ 266 w 1152"/>
                  <a:gd name="T75" fmla="*/ 127 h 127"/>
                  <a:gd name="T76" fmla="*/ 233 w 1152"/>
                  <a:gd name="T77" fmla="*/ 127 h 127"/>
                  <a:gd name="T78" fmla="*/ 206 w 1152"/>
                  <a:gd name="T79" fmla="*/ 127 h 127"/>
                  <a:gd name="T80" fmla="*/ 182 w 1152"/>
                  <a:gd name="T81" fmla="*/ 127 h 127"/>
                  <a:gd name="T82" fmla="*/ 154 w 1152"/>
                  <a:gd name="T83" fmla="*/ 127 h 127"/>
                  <a:gd name="T84" fmla="*/ 127 w 1152"/>
                  <a:gd name="T85" fmla="*/ 127 h 127"/>
                  <a:gd name="T86" fmla="*/ 97 w 1152"/>
                  <a:gd name="T87" fmla="*/ 127 h 127"/>
                  <a:gd name="T88" fmla="*/ 67 w 1152"/>
                  <a:gd name="T89" fmla="*/ 127 h 127"/>
                  <a:gd name="T90" fmla="*/ 37 w 1152"/>
                  <a:gd name="T91" fmla="*/ 127 h 127"/>
                  <a:gd name="T92" fmla="*/ 9 w 1152"/>
                  <a:gd name="T93" fmla="*/ 127 h 127"/>
                  <a:gd name="T94" fmla="*/ 0 w 1152"/>
                  <a:gd name="T9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52" h="127">
                    <a:moveTo>
                      <a:pt x="1152" y="6"/>
                    </a:moveTo>
                    <a:lnTo>
                      <a:pt x="1149" y="6"/>
                    </a:lnTo>
                    <a:lnTo>
                      <a:pt x="1143" y="6"/>
                    </a:lnTo>
                    <a:lnTo>
                      <a:pt x="1125" y="3"/>
                    </a:lnTo>
                    <a:lnTo>
                      <a:pt x="1103" y="0"/>
                    </a:lnTo>
                    <a:lnTo>
                      <a:pt x="1079" y="3"/>
                    </a:lnTo>
                    <a:lnTo>
                      <a:pt x="1052" y="18"/>
                    </a:lnTo>
                    <a:lnTo>
                      <a:pt x="1028" y="49"/>
                    </a:lnTo>
                    <a:lnTo>
                      <a:pt x="1004" y="82"/>
                    </a:lnTo>
                    <a:lnTo>
                      <a:pt x="980" y="100"/>
                    </a:lnTo>
                    <a:lnTo>
                      <a:pt x="955" y="112"/>
                    </a:lnTo>
                    <a:lnTo>
                      <a:pt x="931" y="118"/>
                    </a:lnTo>
                    <a:lnTo>
                      <a:pt x="910" y="121"/>
                    </a:lnTo>
                    <a:lnTo>
                      <a:pt x="883" y="124"/>
                    </a:lnTo>
                    <a:lnTo>
                      <a:pt x="859" y="124"/>
                    </a:lnTo>
                    <a:lnTo>
                      <a:pt x="831" y="127"/>
                    </a:lnTo>
                    <a:lnTo>
                      <a:pt x="804" y="127"/>
                    </a:lnTo>
                    <a:lnTo>
                      <a:pt x="780" y="127"/>
                    </a:lnTo>
                    <a:lnTo>
                      <a:pt x="756" y="127"/>
                    </a:lnTo>
                    <a:lnTo>
                      <a:pt x="732" y="127"/>
                    </a:lnTo>
                    <a:lnTo>
                      <a:pt x="708" y="127"/>
                    </a:lnTo>
                    <a:lnTo>
                      <a:pt x="677" y="127"/>
                    </a:lnTo>
                    <a:lnTo>
                      <a:pt x="647" y="127"/>
                    </a:lnTo>
                    <a:lnTo>
                      <a:pt x="623" y="127"/>
                    </a:lnTo>
                    <a:lnTo>
                      <a:pt x="599" y="127"/>
                    </a:lnTo>
                    <a:lnTo>
                      <a:pt x="575" y="127"/>
                    </a:lnTo>
                    <a:lnTo>
                      <a:pt x="550" y="127"/>
                    </a:lnTo>
                    <a:lnTo>
                      <a:pt x="520" y="127"/>
                    </a:lnTo>
                    <a:lnTo>
                      <a:pt x="496" y="127"/>
                    </a:lnTo>
                    <a:lnTo>
                      <a:pt x="472" y="127"/>
                    </a:lnTo>
                    <a:lnTo>
                      <a:pt x="451" y="127"/>
                    </a:lnTo>
                    <a:lnTo>
                      <a:pt x="423" y="127"/>
                    </a:lnTo>
                    <a:lnTo>
                      <a:pt x="390" y="127"/>
                    </a:lnTo>
                    <a:lnTo>
                      <a:pt x="366" y="127"/>
                    </a:lnTo>
                    <a:lnTo>
                      <a:pt x="345" y="127"/>
                    </a:lnTo>
                    <a:lnTo>
                      <a:pt x="321" y="127"/>
                    </a:lnTo>
                    <a:lnTo>
                      <a:pt x="290" y="127"/>
                    </a:lnTo>
                    <a:lnTo>
                      <a:pt x="266" y="127"/>
                    </a:lnTo>
                    <a:lnTo>
                      <a:pt x="233" y="127"/>
                    </a:lnTo>
                    <a:lnTo>
                      <a:pt x="206" y="127"/>
                    </a:lnTo>
                    <a:lnTo>
                      <a:pt x="182" y="127"/>
                    </a:lnTo>
                    <a:lnTo>
                      <a:pt x="154" y="127"/>
                    </a:lnTo>
                    <a:lnTo>
                      <a:pt x="127" y="127"/>
                    </a:lnTo>
                    <a:lnTo>
                      <a:pt x="97" y="127"/>
                    </a:lnTo>
                    <a:lnTo>
                      <a:pt x="67" y="127"/>
                    </a:lnTo>
                    <a:lnTo>
                      <a:pt x="37" y="127"/>
                    </a:lnTo>
                    <a:lnTo>
                      <a:pt x="9" y="127"/>
                    </a:lnTo>
                    <a:lnTo>
                      <a:pt x="0" y="127"/>
                    </a:lnTo>
                  </a:path>
                </a:pathLst>
              </a:cu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9" name="Rectangle 564">
                <a:extLst>
                  <a:ext uri="{FF2B5EF4-FFF2-40B4-BE49-F238E27FC236}">
                    <a16:creationId xmlns:a16="http://schemas.microsoft.com/office/drawing/2014/main" id="{5400BFCB-2550-4193-82F3-47D7F5991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2663" y="5330825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0" name="Rectangle 565">
                <a:extLst>
                  <a:ext uri="{FF2B5EF4-FFF2-40B4-BE49-F238E27FC236}">
                    <a16:creationId xmlns:a16="http://schemas.microsoft.com/office/drawing/2014/main" id="{DF14FCCF-9202-4AEF-A469-8A59BB4E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7900" y="5326063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1" name="Rectangle 566">
                <a:extLst>
                  <a:ext uri="{FF2B5EF4-FFF2-40B4-BE49-F238E27FC236}">
                    <a16:creationId xmlns:a16="http://schemas.microsoft.com/office/drawing/2014/main" id="{26E1A9A1-A95B-45D5-B312-5D621F80D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3613" y="5326063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2" name="Rectangle 567">
                <a:extLst>
                  <a:ext uri="{FF2B5EF4-FFF2-40B4-BE49-F238E27FC236}">
                    <a16:creationId xmlns:a16="http://schemas.microsoft.com/office/drawing/2014/main" id="{8F1EBF9F-FDDE-4E0E-9818-DAB00405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5038" y="5326063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3" name="Rectangle 568">
                <a:extLst>
                  <a:ext uri="{FF2B5EF4-FFF2-40B4-BE49-F238E27FC236}">
                    <a16:creationId xmlns:a16="http://schemas.microsoft.com/office/drawing/2014/main" id="{D073B8B1-A973-49AE-AB3A-FBB407D17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0113" y="532130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4" name="Rectangle 569">
                <a:extLst>
                  <a:ext uri="{FF2B5EF4-FFF2-40B4-BE49-F238E27FC236}">
                    <a16:creationId xmlns:a16="http://schemas.microsoft.com/office/drawing/2014/main" id="{3A228194-38A7-404F-A96D-C671E6660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13" y="532130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5" name="Rectangle 570">
                <a:extLst>
                  <a:ext uri="{FF2B5EF4-FFF2-40B4-BE49-F238E27FC236}">
                    <a16:creationId xmlns:a16="http://schemas.microsoft.com/office/drawing/2014/main" id="{CA3DA113-5513-4AF4-BED6-5C543D148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9150" y="5349875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6" name="Rectangle 571">
                <a:extLst>
                  <a:ext uri="{FF2B5EF4-FFF2-40B4-BE49-F238E27FC236}">
                    <a16:creationId xmlns:a16="http://schemas.microsoft.com/office/drawing/2014/main" id="{11D65186-DAB1-41E4-8FF2-447E9E181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813" y="5399088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7" name="Rectangle 572">
                <a:extLst>
                  <a:ext uri="{FF2B5EF4-FFF2-40B4-BE49-F238E27FC236}">
                    <a16:creationId xmlns:a16="http://schemas.microsoft.com/office/drawing/2014/main" id="{3AF56590-BC6F-4B0A-9FB8-7BAAEE88B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2950" y="5446713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8" name="Rectangle 573">
                <a:extLst>
                  <a:ext uri="{FF2B5EF4-FFF2-40B4-BE49-F238E27FC236}">
                    <a16:creationId xmlns:a16="http://schemas.microsoft.com/office/drawing/2014/main" id="{56D19924-5E8B-4759-AA11-0A2A62AA6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9613" y="5475288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9" name="Rectangle 574">
                <a:extLst>
                  <a:ext uri="{FF2B5EF4-FFF2-40B4-BE49-F238E27FC236}">
                    <a16:creationId xmlns:a16="http://schemas.microsoft.com/office/drawing/2014/main" id="{D2678E66-BFFD-43D6-8F3B-A63F51BD7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9925" y="5494338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0" name="Rectangle 575">
                <a:extLst>
                  <a:ext uri="{FF2B5EF4-FFF2-40B4-BE49-F238E27FC236}">
                    <a16:creationId xmlns:a16="http://schemas.microsoft.com/office/drawing/2014/main" id="{85E7E6DE-35E6-456B-B3E6-A6E51831D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1825" y="5508625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1" name="Rectangle 576">
                <a:extLst>
                  <a:ext uri="{FF2B5EF4-FFF2-40B4-BE49-F238E27FC236}">
                    <a16:creationId xmlns:a16="http://schemas.microsoft.com/office/drawing/2014/main" id="{A6002CE4-C470-4B56-B439-847607D57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725" y="5513388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2" name="Rectangle 577">
                <a:extLst>
                  <a:ext uri="{FF2B5EF4-FFF2-40B4-BE49-F238E27FC236}">
                    <a16:creationId xmlns:a16="http://schemas.microsoft.com/office/drawing/2014/main" id="{F1904875-0111-4288-8ADF-66E2BBF15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5625" y="5513388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3" name="Rectangle 578">
                <a:extLst>
                  <a:ext uri="{FF2B5EF4-FFF2-40B4-BE49-F238E27FC236}">
                    <a16:creationId xmlns:a16="http://schemas.microsoft.com/office/drawing/2014/main" id="{0AB2E7C7-D245-4659-93C1-26E7D3BDA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752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4" name="Rectangle 579">
                <a:extLst>
                  <a:ext uri="{FF2B5EF4-FFF2-40B4-BE49-F238E27FC236}">
                    <a16:creationId xmlns:a16="http://schemas.microsoft.com/office/drawing/2014/main" id="{DEB6E966-B4C2-46A4-BA27-AF680C3B2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307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5" name="Rectangle 580">
                <a:extLst>
                  <a:ext uri="{FF2B5EF4-FFF2-40B4-BE49-F238E27FC236}">
                    <a16:creationId xmlns:a16="http://schemas.microsoft.com/office/drawing/2014/main" id="{9C8EB6C9-9FCC-495B-935B-96F36CC7F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5450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6" name="Rectangle 581">
                <a:extLst>
                  <a:ext uri="{FF2B5EF4-FFF2-40B4-BE49-F238E27FC236}">
                    <a16:creationId xmlns:a16="http://schemas.microsoft.com/office/drawing/2014/main" id="{F6C7E6EB-BD25-46EF-B551-024D05B18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211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7" name="Rectangle 582">
                <a:extLst>
                  <a:ext uri="{FF2B5EF4-FFF2-40B4-BE49-F238E27FC236}">
                    <a16:creationId xmlns:a16="http://schemas.microsoft.com/office/drawing/2014/main" id="{63648152-B3B9-4912-96DD-49270C945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9250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8" name="Rectangle 583">
                <a:extLst>
                  <a:ext uri="{FF2B5EF4-FFF2-40B4-BE49-F238E27FC236}">
                    <a16:creationId xmlns:a16="http://schemas.microsoft.com/office/drawing/2014/main" id="{DC3BBDAF-5503-4777-998F-F01C440B2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1150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9" name="Rectangle 584">
                <a:extLst>
                  <a:ext uri="{FF2B5EF4-FFF2-40B4-BE49-F238E27FC236}">
                    <a16:creationId xmlns:a16="http://schemas.microsoft.com/office/drawing/2014/main" id="{4D0543E1-B76C-4C5C-ABD8-0D2C88AC2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1463" y="5518150"/>
                <a:ext cx="15875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0" name="Rectangle 585">
                <a:extLst>
                  <a:ext uri="{FF2B5EF4-FFF2-40B4-BE49-F238E27FC236}">
                    <a16:creationId xmlns:a16="http://schemas.microsoft.com/office/drawing/2014/main" id="{8D75E3F4-77EE-4203-9F1C-0B0252837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3838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1" name="Rectangle 586">
                <a:extLst>
                  <a:ext uri="{FF2B5EF4-FFF2-40B4-BE49-F238E27FC236}">
                    <a16:creationId xmlns:a16="http://schemas.microsoft.com/office/drawing/2014/main" id="{422A66F3-ADB2-4CC3-8A4A-ADF4E19F3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097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2" name="Rectangle 587">
                <a:extLst>
                  <a:ext uri="{FF2B5EF4-FFF2-40B4-BE49-F238E27FC236}">
                    <a16:creationId xmlns:a16="http://schemas.microsoft.com/office/drawing/2014/main" id="{4ACB99B9-8373-4EE4-B5DC-331FDCC4F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811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3" name="Rectangle 588">
                <a:extLst>
                  <a:ext uri="{FF2B5EF4-FFF2-40B4-BE49-F238E27FC236}">
                    <a16:creationId xmlns:a16="http://schemas.microsoft.com/office/drawing/2014/main" id="{328B9535-A7FB-4B11-B822-9B9988E17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001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4" name="Rectangle 589">
                <a:extLst>
                  <a:ext uri="{FF2B5EF4-FFF2-40B4-BE49-F238E27FC236}">
                    <a16:creationId xmlns:a16="http://schemas.microsoft.com/office/drawing/2014/main" id="{DB5F515A-CF89-415C-8CFE-391E22618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0325" y="5518150"/>
                <a:ext cx="15875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5" name="Rectangle 590">
                <a:extLst>
                  <a:ext uri="{FF2B5EF4-FFF2-40B4-BE49-F238E27FC236}">
                    <a16:creationId xmlns:a16="http://schemas.microsoft.com/office/drawing/2014/main" id="{AF4AEB81-804C-4A86-AC8F-B7CF06CBA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222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6" name="Rectangle 591">
                <a:extLst>
                  <a:ext uri="{FF2B5EF4-FFF2-40B4-BE49-F238E27FC236}">
                    <a16:creationId xmlns:a16="http://schemas.microsoft.com/office/drawing/2014/main" id="{57A85D3B-3D45-42C5-93CA-2BC9F2EAF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936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7" name="Rectangle 592">
                <a:extLst>
                  <a:ext uri="{FF2B5EF4-FFF2-40B4-BE49-F238E27FC236}">
                    <a16:creationId xmlns:a16="http://schemas.microsoft.com/office/drawing/2014/main" id="{B0D0F9D9-5B9F-49BC-A6F5-44051E8DC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8" name="Rectangle 593">
                <a:extLst>
                  <a:ext uri="{FF2B5EF4-FFF2-40B4-BE49-F238E27FC236}">
                    <a16:creationId xmlns:a16="http://schemas.microsoft.com/office/drawing/2014/main" id="{4C4D3ABD-CF8F-43CE-9A18-1BF44F1D1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316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9" name="Rectangle 594">
                <a:extLst>
                  <a:ext uri="{FF2B5EF4-FFF2-40B4-BE49-F238E27FC236}">
                    <a16:creationId xmlns:a16="http://schemas.microsoft.com/office/drawing/2014/main" id="{B729BA25-9065-470E-A15A-3A73B822A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982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0" name="Rectangle 595">
                <a:extLst>
                  <a:ext uri="{FF2B5EF4-FFF2-40B4-BE49-F238E27FC236}">
                    <a16:creationId xmlns:a16="http://schemas.microsoft.com/office/drawing/2014/main" id="{0840D43C-0EFE-4A90-A123-DC0950D2C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61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1" name="Rectangle 596">
                <a:extLst>
                  <a:ext uri="{FF2B5EF4-FFF2-40B4-BE49-F238E27FC236}">
                    <a16:creationId xmlns:a16="http://schemas.microsoft.com/office/drawing/2014/main" id="{7AA662C0-307D-4017-A65A-EC030E210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2988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2" name="Rectangle 597">
                <a:extLst>
                  <a:ext uri="{FF2B5EF4-FFF2-40B4-BE49-F238E27FC236}">
                    <a16:creationId xmlns:a16="http://schemas.microsoft.com/office/drawing/2014/main" id="{73157231-92CD-49A2-BEE7-5F5C38A1B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12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3" name="Rectangle 598">
                <a:extLst>
                  <a:ext uri="{FF2B5EF4-FFF2-40B4-BE49-F238E27FC236}">
                    <a16:creationId xmlns:a16="http://schemas.microsoft.com/office/drawing/2014/main" id="{726FDFEB-E865-41C6-B997-944A57A49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6788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4" name="Rectangle 599">
                <a:extLst>
                  <a:ext uri="{FF2B5EF4-FFF2-40B4-BE49-F238E27FC236}">
                    <a16:creationId xmlns:a16="http://schemas.microsoft.com/office/drawing/2014/main" id="{9D9E71FE-FF2A-407B-B219-E92B1C8D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8688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5" name="Rectangle 600">
                <a:extLst>
                  <a:ext uri="{FF2B5EF4-FFF2-40B4-BE49-F238E27FC236}">
                    <a16:creationId xmlns:a16="http://schemas.microsoft.com/office/drawing/2014/main" id="{4CBF7C7B-23D6-4B28-AD2E-4CAAFCE06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4238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6" name="Rectangle 601">
                <a:extLst>
                  <a:ext uri="{FF2B5EF4-FFF2-40B4-BE49-F238E27FC236}">
                    <a16:creationId xmlns:a16="http://schemas.microsoft.com/office/drawing/2014/main" id="{C3B65734-1FCE-4D94-A908-BDD06BF6F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137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7" name="Rectangle 602">
                <a:extLst>
                  <a:ext uri="{FF2B5EF4-FFF2-40B4-BE49-F238E27FC236}">
                    <a16:creationId xmlns:a16="http://schemas.microsoft.com/office/drawing/2014/main" id="{872A8A17-A896-42F6-ADD8-5EE14093F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3750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8" name="Rectangle 603">
                <a:extLst>
                  <a:ext uri="{FF2B5EF4-FFF2-40B4-BE49-F238E27FC236}">
                    <a16:creationId xmlns:a16="http://schemas.microsoft.com/office/drawing/2014/main" id="{8C33229B-AB42-44A6-8D77-AA3C98028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612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9" name="Rectangle 604">
                <a:extLst>
                  <a:ext uri="{FF2B5EF4-FFF2-40B4-BE49-F238E27FC236}">
                    <a16:creationId xmlns:a16="http://schemas.microsoft.com/office/drawing/2014/main" id="{7B8DA23C-1159-4FD3-8F26-CB0BBC7BC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8025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0" name="Rectangle 605">
                <a:extLst>
                  <a:ext uri="{FF2B5EF4-FFF2-40B4-BE49-F238E27FC236}">
                    <a16:creationId xmlns:a16="http://schemas.microsoft.com/office/drawing/2014/main" id="{762F57E8-72A7-49E9-98F2-0B1402EC6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8338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1" name="Rectangle 606">
                <a:extLst>
                  <a:ext uri="{FF2B5EF4-FFF2-40B4-BE49-F238E27FC236}">
                    <a16:creationId xmlns:a16="http://schemas.microsoft.com/office/drawing/2014/main" id="{139E7D0C-AA4D-4D8F-AB27-13100B356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071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2" name="Rectangle 607">
                <a:extLst>
                  <a:ext uri="{FF2B5EF4-FFF2-40B4-BE49-F238E27FC236}">
                    <a16:creationId xmlns:a16="http://schemas.microsoft.com/office/drawing/2014/main" id="{1854760E-7889-47DE-B134-6EEFC461A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7850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3" name="Rectangle 608">
                <a:extLst>
                  <a:ext uri="{FF2B5EF4-FFF2-40B4-BE49-F238E27FC236}">
                    <a16:creationId xmlns:a16="http://schemas.microsoft.com/office/drawing/2014/main" id="{A1987AC6-B53C-40AD-9273-C28FCBEF3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5463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4" name="Rectangle 609">
                <a:extLst>
                  <a:ext uri="{FF2B5EF4-FFF2-40B4-BE49-F238E27FC236}">
                    <a16:creationId xmlns:a16="http://schemas.microsoft.com/office/drawing/2014/main" id="{251046FD-886E-4C12-974B-8DDF91AC5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1013" y="5518150"/>
                <a:ext cx="15875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5" name="Rectangle 610">
                <a:extLst>
                  <a:ext uri="{FF2B5EF4-FFF2-40B4-BE49-F238E27FC236}">
                    <a16:creationId xmlns:a16="http://schemas.microsoft.com/office/drawing/2014/main" id="{4D89E934-B50E-400E-AF30-35C38E673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3388" y="5518150"/>
                <a:ext cx="14288" cy="14288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2870" name="Gruppo 2869">
            <a:extLst>
              <a:ext uri="{FF2B5EF4-FFF2-40B4-BE49-F238E27FC236}">
                <a16:creationId xmlns:a16="http://schemas.microsoft.com/office/drawing/2014/main" id="{D7254BF0-B291-4792-B357-7C4887A5752B}"/>
              </a:ext>
            </a:extLst>
          </p:cNvPr>
          <p:cNvGrpSpPr/>
          <p:nvPr/>
        </p:nvGrpSpPr>
        <p:grpSpPr>
          <a:xfrm>
            <a:off x="945860" y="4353261"/>
            <a:ext cx="3237064" cy="2420693"/>
            <a:chOff x="6419851" y="1270000"/>
            <a:chExt cx="3254375" cy="2433638"/>
          </a:xfrm>
        </p:grpSpPr>
        <p:sp>
          <p:nvSpPr>
            <p:cNvPr id="2670" name="Line 614">
              <a:extLst>
                <a:ext uri="{FF2B5EF4-FFF2-40B4-BE49-F238E27FC236}">
                  <a16:creationId xmlns:a16="http://schemas.microsoft.com/office/drawing/2014/main" id="{C709422E-3964-40FE-B6C8-0FC1BA189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9" y="3468688"/>
              <a:ext cx="28400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1" name="Rectangle 615">
              <a:extLst>
                <a:ext uri="{FF2B5EF4-FFF2-40B4-BE49-F238E27FC236}">
                  <a16:creationId xmlns:a16="http://schemas.microsoft.com/office/drawing/2014/main" id="{52E64C1E-4218-4D22-AD2B-3B997526B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7176" y="3554413"/>
              <a:ext cx="2762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2" name="Line 616">
              <a:extLst>
                <a:ext uri="{FF2B5EF4-FFF2-40B4-BE49-F238E27FC236}">
                  <a16:creationId xmlns:a16="http://schemas.microsoft.com/office/drawing/2014/main" id="{23C4F3FA-7E64-4BDB-A37D-E0E22839F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9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3" name="Rectangle 617">
              <a:extLst>
                <a:ext uri="{FF2B5EF4-FFF2-40B4-BE49-F238E27FC236}">
                  <a16:creationId xmlns:a16="http://schemas.microsoft.com/office/drawing/2014/main" id="{56AAB01A-E83F-456B-B3AB-D104EB8E8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764" y="3554413"/>
              <a:ext cx="2762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-180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4" name="Line 618">
              <a:extLst>
                <a:ext uri="{FF2B5EF4-FFF2-40B4-BE49-F238E27FC236}">
                  <a16:creationId xmlns:a16="http://schemas.microsoft.com/office/drawing/2014/main" id="{33C7C064-8D31-4B65-8BC2-B93DE41A1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0876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5" name="Rectangle 619">
              <a:extLst>
                <a:ext uri="{FF2B5EF4-FFF2-40B4-BE49-F238E27FC236}">
                  <a16:creationId xmlns:a16="http://schemas.microsoft.com/office/drawing/2014/main" id="{7EF9BC9E-C4F7-4D00-B1F4-316960BAD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6289" y="3554413"/>
              <a:ext cx="2762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-160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6" name="Line 620">
              <a:extLst>
                <a:ext uri="{FF2B5EF4-FFF2-40B4-BE49-F238E27FC236}">
                  <a16:creationId xmlns:a16="http://schemas.microsoft.com/office/drawing/2014/main" id="{70F9CA94-B2F3-4B0D-8AB9-3C014B3AC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4401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7" name="Rectangle 621">
              <a:extLst>
                <a:ext uri="{FF2B5EF4-FFF2-40B4-BE49-F238E27FC236}">
                  <a16:creationId xmlns:a16="http://schemas.microsoft.com/office/drawing/2014/main" id="{29480978-AE2F-4B73-A28A-BB1DCD660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876" y="3554413"/>
              <a:ext cx="2762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8" name="Line 622">
              <a:extLst>
                <a:ext uri="{FF2B5EF4-FFF2-40B4-BE49-F238E27FC236}">
                  <a16:creationId xmlns:a16="http://schemas.microsoft.com/office/drawing/2014/main" id="{75FBC650-AB00-439A-BB58-55B821110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9989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79" name="Rectangle 623">
              <a:extLst>
                <a:ext uri="{FF2B5EF4-FFF2-40B4-BE49-F238E27FC236}">
                  <a16:creationId xmlns:a16="http://schemas.microsoft.com/office/drawing/2014/main" id="{1CFEF16B-C548-4101-89EA-5127E9328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4" y="3554413"/>
              <a:ext cx="2762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-120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0" name="Line 624">
              <a:extLst>
                <a:ext uri="{FF2B5EF4-FFF2-40B4-BE49-F238E27FC236}">
                  <a16:creationId xmlns:a16="http://schemas.microsoft.com/office/drawing/2014/main" id="{D782C192-45B9-4B84-81A5-9352721F8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5576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1" name="Rectangle 625">
              <a:extLst>
                <a:ext uri="{FF2B5EF4-FFF2-40B4-BE49-F238E27FC236}">
                  <a16:creationId xmlns:a16="http://schemas.microsoft.com/office/drawing/2014/main" id="{A7950DC0-9AA6-4DE2-B0E1-F71350AD6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9401" y="3554413"/>
              <a:ext cx="2762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2" name="Line 626">
              <a:extLst>
                <a:ext uri="{FF2B5EF4-FFF2-40B4-BE49-F238E27FC236}">
                  <a16:creationId xmlns:a16="http://schemas.microsoft.com/office/drawing/2014/main" id="{8F79C174-A25C-4F94-907D-7E4532B18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7514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3" name="Rectangle 627">
              <a:extLst>
                <a:ext uri="{FF2B5EF4-FFF2-40B4-BE49-F238E27FC236}">
                  <a16:creationId xmlns:a16="http://schemas.microsoft.com/office/drawing/2014/main" id="{A5724FF0-F39D-48A2-9A97-2681DF480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6739" y="3554413"/>
              <a:ext cx="2127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-80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4" name="Line 628">
              <a:extLst>
                <a:ext uri="{FF2B5EF4-FFF2-40B4-BE49-F238E27FC236}">
                  <a16:creationId xmlns:a16="http://schemas.microsoft.com/office/drawing/2014/main" id="{F910408B-3587-4A66-A104-F14417BCF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3101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5" name="Rectangle 629">
              <a:extLst>
                <a:ext uri="{FF2B5EF4-FFF2-40B4-BE49-F238E27FC236}">
                  <a16:creationId xmlns:a16="http://schemas.microsoft.com/office/drawing/2014/main" id="{B1E495BD-A412-44AF-8CEB-26F5B5CFD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676" y="3554413"/>
              <a:ext cx="2127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-60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6" name="Line 630">
              <a:extLst>
                <a:ext uri="{FF2B5EF4-FFF2-40B4-BE49-F238E27FC236}">
                  <a16:creationId xmlns:a16="http://schemas.microsoft.com/office/drawing/2014/main" id="{1CCB27D6-B44A-4246-B7A9-08FED677B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9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7" name="Rectangle 631">
              <a:extLst>
                <a:ext uri="{FF2B5EF4-FFF2-40B4-BE49-F238E27FC236}">
                  <a16:creationId xmlns:a16="http://schemas.microsoft.com/office/drawing/2014/main" id="{176152FD-DD09-410B-A178-828C260E4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4264" y="3554413"/>
              <a:ext cx="2127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8" name="Line 632">
              <a:extLst>
                <a:ext uri="{FF2B5EF4-FFF2-40B4-BE49-F238E27FC236}">
                  <a16:creationId xmlns:a16="http://schemas.microsoft.com/office/drawing/2014/main" id="{9B09CB92-7F15-4D2C-8776-191E77485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0626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89" name="Rectangle 633">
              <a:extLst>
                <a:ext uri="{FF2B5EF4-FFF2-40B4-BE49-F238E27FC236}">
                  <a16:creationId xmlns:a16="http://schemas.microsoft.com/office/drawing/2014/main" id="{8198CEC5-19C4-4335-86D9-B5AB3E703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9851" y="3554413"/>
              <a:ext cx="21272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0" name="Line 634">
              <a:extLst>
                <a:ext uri="{FF2B5EF4-FFF2-40B4-BE49-F238E27FC236}">
                  <a16:creationId xmlns:a16="http://schemas.microsoft.com/office/drawing/2014/main" id="{243B9EDF-0C15-4BDB-9417-615C581A0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14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1" name="Rectangle 635">
              <a:extLst>
                <a:ext uri="{FF2B5EF4-FFF2-40B4-BE49-F238E27FC236}">
                  <a16:creationId xmlns:a16="http://schemas.microsoft.com/office/drawing/2014/main" id="{2A0D151F-C016-40E6-80B7-3F099EB6C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2589" y="3554413"/>
              <a:ext cx="114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2" name="Line 636">
              <a:extLst>
                <a:ext uri="{FF2B5EF4-FFF2-40B4-BE49-F238E27FC236}">
                  <a16:creationId xmlns:a16="http://schemas.microsoft.com/office/drawing/2014/main" id="{32587BAE-CF1D-4ADD-8905-05B671633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9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3" name="Rectangle 637">
              <a:extLst>
                <a:ext uri="{FF2B5EF4-FFF2-40B4-BE49-F238E27FC236}">
                  <a16:creationId xmlns:a16="http://schemas.microsoft.com/office/drawing/2014/main" id="{FFAFFA5A-1D01-403C-BBF3-D14A9B106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6426" y="3554413"/>
              <a:ext cx="1778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4" name="Line 638">
              <a:extLst>
                <a:ext uri="{FF2B5EF4-FFF2-40B4-BE49-F238E27FC236}">
                  <a16:creationId xmlns:a16="http://schemas.microsoft.com/office/drawing/2014/main" id="{B6A6B444-2C34-475A-8018-D86E385E7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5326" y="3468688"/>
              <a:ext cx="0" cy="42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5" name="Line 639">
              <a:extLst>
                <a:ext uri="{FF2B5EF4-FFF2-40B4-BE49-F238E27FC236}">
                  <a16:creationId xmlns:a16="http://schemas.microsoft.com/office/drawing/2014/main" id="{A8903D1E-32C1-4828-8CAC-1DA5BD543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3876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6" name="Line 640">
              <a:extLst>
                <a:ext uri="{FF2B5EF4-FFF2-40B4-BE49-F238E27FC236}">
                  <a16:creationId xmlns:a16="http://schemas.microsoft.com/office/drawing/2014/main" id="{A3E824E5-EFE1-4CDD-9E99-3A7B7385A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0876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7" name="Line 641">
              <a:extLst>
                <a:ext uri="{FF2B5EF4-FFF2-40B4-BE49-F238E27FC236}">
                  <a16:creationId xmlns:a16="http://schemas.microsoft.com/office/drawing/2014/main" id="{86FA49FD-C1EB-4051-90DE-5DF590BDE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5814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8" name="Line 642">
              <a:extLst>
                <a:ext uri="{FF2B5EF4-FFF2-40B4-BE49-F238E27FC236}">
                  <a16:creationId xmlns:a16="http://schemas.microsoft.com/office/drawing/2014/main" id="{7DA8F1EF-E87A-4693-8A20-40B0B9D07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4401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99" name="Line 643">
              <a:extLst>
                <a:ext uri="{FF2B5EF4-FFF2-40B4-BE49-F238E27FC236}">
                  <a16:creationId xmlns:a16="http://schemas.microsoft.com/office/drawing/2014/main" id="{E317E243-8916-471A-A39E-A477DE591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1401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0" name="Line 644">
              <a:extLst>
                <a:ext uri="{FF2B5EF4-FFF2-40B4-BE49-F238E27FC236}">
                  <a16:creationId xmlns:a16="http://schemas.microsoft.com/office/drawing/2014/main" id="{8109E174-0C4C-46D8-87E3-6052CCB9F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9989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1" name="Line 645">
              <a:extLst>
                <a:ext uri="{FF2B5EF4-FFF2-40B4-BE49-F238E27FC236}">
                  <a16:creationId xmlns:a16="http://schemas.microsoft.com/office/drawing/2014/main" id="{5598231D-C26C-49CB-96DB-5DEA9E8EA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6989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2" name="Line 646">
              <a:extLst>
                <a:ext uri="{FF2B5EF4-FFF2-40B4-BE49-F238E27FC236}">
                  <a16:creationId xmlns:a16="http://schemas.microsoft.com/office/drawing/2014/main" id="{5535601C-5DB9-42F9-A2F2-4A7522D75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5576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3" name="Line 647">
              <a:extLst>
                <a:ext uri="{FF2B5EF4-FFF2-40B4-BE49-F238E27FC236}">
                  <a16:creationId xmlns:a16="http://schemas.microsoft.com/office/drawing/2014/main" id="{0FE87F3D-943A-4796-87C2-C2B50FE4B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8926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4" name="Line 648">
              <a:extLst>
                <a:ext uri="{FF2B5EF4-FFF2-40B4-BE49-F238E27FC236}">
                  <a16:creationId xmlns:a16="http://schemas.microsoft.com/office/drawing/2014/main" id="{90C4DA06-B594-469D-821E-7A9268477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7514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5" name="Line 649">
              <a:extLst>
                <a:ext uri="{FF2B5EF4-FFF2-40B4-BE49-F238E27FC236}">
                  <a16:creationId xmlns:a16="http://schemas.microsoft.com/office/drawing/2014/main" id="{876B3B13-E965-4EBF-BE33-C0087D941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4514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6" name="Line 650">
              <a:extLst>
                <a:ext uri="{FF2B5EF4-FFF2-40B4-BE49-F238E27FC236}">
                  <a16:creationId xmlns:a16="http://schemas.microsoft.com/office/drawing/2014/main" id="{CB65BFCD-CA00-4EA0-9773-1C0199CFD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3101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7" name="Line 651">
              <a:extLst>
                <a:ext uri="{FF2B5EF4-FFF2-40B4-BE49-F238E27FC236}">
                  <a16:creationId xmlns:a16="http://schemas.microsoft.com/office/drawing/2014/main" id="{11068055-D8AC-4706-862F-46F0AC6CF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0101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8" name="Line 652">
              <a:extLst>
                <a:ext uri="{FF2B5EF4-FFF2-40B4-BE49-F238E27FC236}">
                  <a16:creationId xmlns:a16="http://schemas.microsoft.com/office/drawing/2014/main" id="{5C493F18-1654-4D5E-B254-D750496FD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5039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09" name="Line 653">
              <a:extLst>
                <a:ext uri="{FF2B5EF4-FFF2-40B4-BE49-F238E27FC236}">
                  <a16:creationId xmlns:a16="http://schemas.microsoft.com/office/drawing/2014/main" id="{0F24B81D-BC7C-4599-905C-0734A881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3626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0" name="Line 654">
              <a:extLst>
                <a:ext uri="{FF2B5EF4-FFF2-40B4-BE49-F238E27FC236}">
                  <a16:creationId xmlns:a16="http://schemas.microsoft.com/office/drawing/2014/main" id="{D8DC82D7-49E0-454E-A89F-1910B2A2B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0626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1" name="Line 655">
              <a:extLst>
                <a:ext uri="{FF2B5EF4-FFF2-40B4-BE49-F238E27FC236}">
                  <a16:creationId xmlns:a16="http://schemas.microsoft.com/office/drawing/2014/main" id="{4F9D27F7-E471-4F38-B12E-B1C036E1B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9214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2" name="Line 656">
              <a:extLst>
                <a:ext uri="{FF2B5EF4-FFF2-40B4-BE49-F238E27FC236}">
                  <a16:creationId xmlns:a16="http://schemas.microsoft.com/office/drawing/2014/main" id="{1DC58066-E5AB-4B28-A39C-2D8DF0BA8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6214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3" name="Line 657">
              <a:extLst>
                <a:ext uri="{FF2B5EF4-FFF2-40B4-BE49-F238E27FC236}">
                  <a16:creationId xmlns:a16="http://schemas.microsoft.com/office/drawing/2014/main" id="{9170A656-54A1-4BEC-AD23-DFC2BDADF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4801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4" name="Line 658">
              <a:extLst>
                <a:ext uri="{FF2B5EF4-FFF2-40B4-BE49-F238E27FC236}">
                  <a16:creationId xmlns:a16="http://schemas.microsoft.com/office/drawing/2014/main" id="{01D13ED1-A7B5-401D-B6F3-8D83C288F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9739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5" name="Line 659">
              <a:extLst>
                <a:ext uri="{FF2B5EF4-FFF2-40B4-BE49-F238E27FC236}">
                  <a16:creationId xmlns:a16="http://schemas.microsoft.com/office/drawing/2014/main" id="{32E121C4-254F-430A-B368-1F3077233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6739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6" name="Line 660">
              <a:extLst>
                <a:ext uri="{FF2B5EF4-FFF2-40B4-BE49-F238E27FC236}">
                  <a16:creationId xmlns:a16="http://schemas.microsoft.com/office/drawing/2014/main" id="{85EA653F-DD6A-4454-989A-FF068C688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5326" y="3468688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17" name="Rectangle 661">
              <a:extLst>
                <a:ext uri="{FF2B5EF4-FFF2-40B4-BE49-F238E27FC236}">
                  <a16:creationId xmlns:a16="http://schemas.microsoft.com/office/drawing/2014/main" id="{512D6115-08D5-45BB-B2DA-67173B3C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4638" y="3248025"/>
              <a:ext cx="114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8" name="Rectangle 662">
              <a:extLst>
                <a:ext uri="{FF2B5EF4-FFF2-40B4-BE49-F238E27FC236}">
                  <a16:creationId xmlns:a16="http://schemas.microsoft.com/office/drawing/2014/main" id="{7A670227-1983-4945-BC4D-3C239F1BB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0363" y="3248025"/>
              <a:ext cx="23495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9" name="Line 663">
              <a:extLst>
                <a:ext uri="{FF2B5EF4-FFF2-40B4-BE49-F238E27FC236}">
                  <a16:creationId xmlns:a16="http://schemas.microsoft.com/office/drawing/2014/main" id="{7C178B49-3E76-4D55-92A8-0D76CFDCB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9" y="1339850"/>
              <a:ext cx="284003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0" name="Line 664">
              <a:extLst>
                <a:ext uri="{FF2B5EF4-FFF2-40B4-BE49-F238E27FC236}">
                  <a16:creationId xmlns:a16="http://schemas.microsoft.com/office/drawing/2014/main" id="{1A1A2A3D-C735-44A6-AAD6-D73344F3C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5289" y="1339850"/>
              <a:ext cx="0" cy="21288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1" name="Rectangle 665">
              <a:extLst>
                <a:ext uri="{FF2B5EF4-FFF2-40B4-BE49-F238E27FC236}">
                  <a16:creationId xmlns:a16="http://schemas.microsoft.com/office/drawing/2014/main" id="{36F3375B-40D2-4FA9-ACB1-3F4F785D1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3398838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394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2" name="Line 666">
              <a:extLst>
                <a:ext uri="{FF2B5EF4-FFF2-40B4-BE49-F238E27FC236}">
                  <a16:creationId xmlns:a16="http://schemas.microsoft.com/office/drawing/2014/main" id="{B9A3C68F-D461-4D72-8ECA-8FBAF0C69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3468688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3" name="Rectangle 667">
              <a:extLst>
                <a:ext uri="{FF2B5EF4-FFF2-40B4-BE49-F238E27FC236}">
                  <a16:creationId xmlns:a16="http://schemas.microsoft.com/office/drawing/2014/main" id="{C290DD86-5D28-40A5-A1F5-02D4FC2CC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3163888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396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4" name="Line 668">
              <a:extLst>
                <a:ext uri="{FF2B5EF4-FFF2-40B4-BE49-F238E27FC236}">
                  <a16:creationId xmlns:a16="http://schemas.microsoft.com/office/drawing/2014/main" id="{5CA6240F-D2DC-4269-A350-B62F9B057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3235325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5" name="Rectangle 669">
              <a:extLst>
                <a:ext uri="{FF2B5EF4-FFF2-40B4-BE49-F238E27FC236}">
                  <a16:creationId xmlns:a16="http://schemas.microsoft.com/office/drawing/2014/main" id="{0B6E0FE0-47DD-4919-AC15-893FBAE2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2922588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398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6" name="Line 670">
              <a:extLst>
                <a:ext uri="{FF2B5EF4-FFF2-40B4-BE49-F238E27FC236}">
                  <a16:creationId xmlns:a16="http://schemas.microsoft.com/office/drawing/2014/main" id="{F70D97F2-8A8A-4482-A56A-1E09CA480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2994025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7" name="Rectangle 671">
              <a:extLst>
                <a:ext uri="{FF2B5EF4-FFF2-40B4-BE49-F238E27FC236}">
                  <a16:creationId xmlns:a16="http://schemas.microsoft.com/office/drawing/2014/main" id="{EFEC3B44-19E2-4D28-89F4-3DA537FD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2689225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8" name="Line 672">
              <a:extLst>
                <a:ext uri="{FF2B5EF4-FFF2-40B4-BE49-F238E27FC236}">
                  <a16:creationId xmlns:a16="http://schemas.microsoft.com/office/drawing/2014/main" id="{88DD1466-4DD5-4745-A47B-73133EF12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2759075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29" name="Rectangle 673">
              <a:extLst>
                <a:ext uri="{FF2B5EF4-FFF2-40B4-BE49-F238E27FC236}">
                  <a16:creationId xmlns:a16="http://schemas.microsoft.com/office/drawing/2014/main" id="{2C88A277-D701-4A33-9277-A0796A7D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2454275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0" name="Line 674">
              <a:extLst>
                <a:ext uri="{FF2B5EF4-FFF2-40B4-BE49-F238E27FC236}">
                  <a16:creationId xmlns:a16="http://schemas.microsoft.com/office/drawing/2014/main" id="{FFCAC3F3-AB2C-44D9-865C-E46A8B53D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2525713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1" name="Rectangle 675">
              <a:extLst>
                <a:ext uri="{FF2B5EF4-FFF2-40B4-BE49-F238E27FC236}">
                  <a16:creationId xmlns:a16="http://schemas.microsoft.com/office/drawing/2014/main" id="{D49D0858-21B0-4121-AC51-BAE0C7F4E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2212975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404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2" name="Line 676">
              <a:extLst>
                <a:ext uri="{FF2B5EF4-FFF2-40B4-BE49-F238E27FC236}">
                  <a16:creationId xmlns:a16="http://schemas.microsoft.com/office/drawing/2014/main" id="{1D5E0B7F-307B-466A-AE3D-384310C68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2284413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3" name="Rectangle 677">
              <a:extLst>
                <a:ext uri="{FF2B5EF4-FFF2-40B4-BE49-F238E27FC236}">
                  <a16:creationId xmlns:a16="http://schemas.microsoft.com/office/drawing/2014/main" id="{A8E7F653-FD06-47FA-9A9D-8AD932988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1979613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406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4" name="Line 678">
              <a:extLst>
                <a:ext uri="{FF2B5EF4-FFF2-40B4-BE49-F238E27FC236}">
                  <a16:creationId xmlns:a16="http://schemas.microsoft.com/office/drawing/2014/main" id="{0D5C5BE2-6CD1-4FAF-A632-8062980EF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2049463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5" name="Rectangle 679">
              <a:extLst>
                <a:ext uri="{FF2B5EF4-FFF2-40B4-BE49-F238E27FC236}">
                  <a16:creationId xmlns:a16="http://schemas.microsoft.com/office/drawing/2014/main" id="{CAD1680F-540E-4CF9-ACC8-432EAA903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1744663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408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6" name="Line 680">
              <a:extLst>
                <a:ext uri="{FF2B5EF4-FFF2-40B4-BE49-F238E27FC236}">
                  <a16:creationId xmlns:a16="http://schemas.microsoft.com/office/drawing/2014/main" id="{444336B2-3493-4755-BF0B-BCFCA3FA8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1816100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7" name="Rectangle 681">
              <a:extLst>
                <a:ext uri="{FF2B5EF4-FFF2-40B4-BE49-F238E27FC236}">
                  <a16:creationId xmlns:a16="http://schemas.microsoft.com/office/drawing/2014/main" id="{D03C4D17-000A-4232-8E77-B775C4A70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1503363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410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8" name="Line 682">
              <a:extLst>
                <a:ext uri="{FF2B5EF4-FFF2-40B4-BE49-F238E27FC236}">
                  <a16:creationId xmlns:a16="http://schemas.microsoft.com/office/drawing/2014/main" id="{055B48A6-B678-488B-9000-10958AEFB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1574800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39" name="Rectangle 683">
              <a:extLst>
                <a:ext uri="{FF2B5EF4-FFF2-40B4-BE49-F238E27FC236}">
                  <a16:creationId xmlns:a16="http://schemas.microsoft.com/office/drawing/2014/main" id="{DFB1E588-AFBA-4EA6-AAE9-BA6B04989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851" y="1270000"/>
              <a:ext cx="241300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412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0" name="Line 684">
              <a:extLst>
                <a:ext uri="{FF2B5EF4-FFF2-40B4-BE49-F238E27FC236}">
                  <a16:creationId xmlns:a16="http://schemas.microsoft.com/office/drawing/2014/main" id="{C4B93A99-8D42-41A1-A90C-68A48EF39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2426" y="1339850"/>
              <a:ext cx="428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1" name="Line 685">
              <a:extLst>
                <a:ext uri="{FF2B5EF4-FFF2-40B4-BE49-F238E27FC236}">
                  <a16:creationId xmlns:a16="http://schemas.microsoft.com/office/drawing/2014/main" id="{2333A09B-F68D-42D3-98BE-0ED1C8B63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3348038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2" name="Line 686">
              <a:extLst>
                <a:ext uri="{FF2B5EF4-FFF2-40B4-BE49-F238E27FC236}">
                  <a16:creationId xmlns:a16="http://schemas.microsoft.com/office/drawing/2014/main" id="{8818E341-1CA9-4D81-819C-96CF6A518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3235325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3" name="Line 687">
              <a:extLst>
                <a:ext uri="{FF2B5EF4-FFF2-40B4-BE49-F238E27FC236}">
                  <a16:creationId xmlns:a16="http://schemas.microsoft.com/office/drawing/2014/main" id="{E99B7713-B380-4FDB-A093-732471A32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3114675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4" name="Line 688">
              <a:extLst>
                <a:ext uri="{FF2B5EF4-FFF2-40B4-BE49-F238E27FC236}">
                  <a16:creationId xmlns:a16="http://schemas.microsoft.com/office/drawing/2014/main" id="{F2709362-2314-473E-9190-F27F74355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994025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5" name="Line 689">
              <a:extLst>
                <a:ext uri="{FF2B5EF4-FFF2-40B4-BE49-F238E27FC236}">
                  <a16:creationId xmlns:a16="http://schemas.microsoft.com/office/drawing/2014/main" id="{379CBE1C-94AD-47D9-90ED-C7654E781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879725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6" name="Line 690">
              <a:extLst>
                <a:ext uri="{FF2B5EF4-FFF2-40B4-BE49-F238E27FC236}">
                  <a16:creationId xmlns:a16="http://schemas.microsoft.com/office/drawing/2014/main" id="{977EB40E-4A6F-44F4-A75F-721D84E49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759075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7" name="Line 691">
              <a:extLst>
                <a:ext uri="{FF2B5EF4-FFF2-40B4-BE49-F238E27FC236}">
                  <a16:creationId xmlns:a16="http://schemas.microsoft.com/office/drawing/2014/main" id="{A8786FF8-22E8-48FC-8E6D-BB2B9B3DED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638425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8" name="Line 692">
              <a:extLst>
                <a:ext uri="{FF2B5EF4-FFF2-40B4-BE49-F238E27FC236}">
                  <a16:creationId xmlns:a16="http://schemas.microsoft.com/office/drawing/2014/main" id="{174A9F43-4DBD-4369-A481-9FCA8CEC62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525713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49" name="Line 693">
              <a:extLst>
                <a:ext uri="{FF2B5EF4-FFF2-40B4-BE49-F238E27FC236}">
                  <a16:creationId xmlns:a16="http://schemas.microsoft.com/office/drawing/2014/main" id="{CA3843C9-291F-48C6-B4AF-99AC67118A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405063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0" name="Line 694">
              <a:extLst>
                <a:ext uri="{FF2B5EF4-FFF2-40B4-BE49-F238E27FC236}">
                  <a16:creationId xmlns:a16="http://schemas.microsoft.com/office/drawing/2014/main" id="{E7717D8F-FEDA-4395-9850-0886D751A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284413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1" name="Line 695">
              <a:extLst>
                <a:ext uri="{FF2B5EF4-FFF2-40B4-BE49-F238E27FC236}">
                  <a16:creationId xmlns:a16="http://schemas.microsoft.com/office/drawing/2014/main" id="{9A9ACD47-4A46-4891-B4D5-4A01A78A6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170113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2" name="Line 696">
              <a:extLst>
                <a:ext uri="{FF2B5EF4-FFF2-40B4-BE49-F238E27FC236}">
                  <a16:creationId xmlns:a16="http://schemas.microsoft.com/office/drawing/2014/main" id="{279226A7-735E-47CD-AC66-6BBF7439D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2049463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3" name="Line 697">
              <a:extLst>
                <a:ext uri="{FF2B5EF4-FFF2-40B4-BE49-F238E27FC236}">
                  <a16:creationId xmlns:a16="http://schemas.microsoft.com/office/drawing/2014/main" id="{3785537C-089F-466A-815E-615D76CFA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1928813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4" name="Line 698">
              <a:extLst>
                <a:ext uri="{FF2B5EF4-FFF2-40B4-BE49-F238E27FC236}">
                  <a16:creationId xmlns:a16="http://schemas.microsoft.com/office/drawing/2014/main" id="{6EF15DD8-24A1-4173-94B7-542BA14F0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1816100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5" name="Line 699">
              <a:extLst>
                <a:ext uri="{FF2B5EF4-FFF2-40B4-BE49-F238E27FC236}">
                  <a16:creationId xmlns:a16="http://schemas.microsoft.com/office/drawing/2014/main" id="{F03DE427-C543-430B-8934-3D4CF2D7B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1695450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6" name="Line 700">
              <a:extLst>
                <a:ext uri="{FF2B5EF4-FFF2-40B4-BE49-F238E27FC236}">
                  <a16:creationId xmlns:a16="http://schemas.microsoft.com/office/drawing/2014/main" id="{16070527-5E66-47F3-8BF9-EAA0B6B99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1574800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7" name="Line 701">
              <a:extLst>
                <a:ext uri="{FF2B5EF4-FFF2-40B4-BE49-F238E27FC236}">
                  <a16:creationId xmlns:a16="http://schemas.microsoft.com/office/drawing/2014/main" id="{35D55DD8-C6D0-4366-9CBA-C7B46E31C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6714" y="1460500"/>
              <a:ext cx="285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58" name="Rectangle 702">
              <a:extLst>
                <a:ext uri="{FF2B5EF4-FFF2-40B4-BE49-F238E27FC236}">
                  <a16:creationId xmlns:a16="http://schemas.microsoft.com/office/drawing/2014/main" id="{C73BFC2D-E5EA-437B-B86A-AFB78C00C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1378744"/>
              <a:ext cx="155575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9" name="Rectangle 703">
              <a:extLst>
                <a:ext uri="{FF2B5EF4-FFF2-40B4-BE49-F238E27FC236}">
                  <a16:creationId xmlns:a16="http://schemas.microsoft.com/office/drawing/2014/main" id="{F27B02C4-F7FC-41CE-A708-80BF5B05E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7376" y="1485107"/>
              <a:ext cx="284163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0" name="Line 704">
              <a:extLst>
                <a:ext uri="{FF2B5EF4-FFF2-40B4-BE49-F238E27FC236}">
                  <a16:creationId xmlns:a16="http://schemas.microsoft.com/office/drawing/2014/main" id="{DF06EF88-3B81-4C19-A599-D1D819668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85326" y="1339850"/>
              <a:ext cx="0" cy="21288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1" name="Freeform 705">
              <a:extLst>
                <a:ext uri="{FF2B5EF4-FFF2-40B4-BE49-F238E27FC236}">
                  <a16:creationId xmlns:a16="http://schemas.microsoft.com/office/drawing/2014/main" id="{2B52085E-AD92-47E2-B2AD-140106BCF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651" y="1546225"/>
              <a:ext cx="2478088" cy="1844675"/>
            </a:xfrm>
            <a:custGeom>
              <a:avLst/>
              <a:gdLst>
                <a:gd name="T0" fmla="*/ 50 w 1561"/>
                <a:gd name="T1" fmla="*/ 237 h 1162"/>
                <a:gd name="T2" fmla="*/ 112 w 1561"/>
                <a:gd name="T3" fmla="*/ 675 h 1162"/>
                <a:gd name="T4" fmla="*/ 166 w 1561"/>
                <a:gd name="T5" fmla="*/ 702 h 1162"/>
                <a:gd name="T6" fmla="*/ 219 w 1561"/>
                <a:gd name="T7" fmla="*/ 813 h 1162"/>
                <a:gd name="T8" fmla="*/ 278 w 1561"/>
                <a:gd name="T9" fmla="*/ 876 h 1162"/>
                <a:gd name="T10" fmla="*/ 331 w 1561"/>
                <a:gd name="T11" fmla="*/ 965 h 1162"/>
                <a:gd name="T12" fmla="*/ 380 w 1561"/>
                <a:gd name="T13" fmla="*/ 1032 h 1162"/>
                <a:gd name="T14" fmla="*/ 430 w 1561"/>
                <a:gd name="T15" fmla="*/ 1059 h 1162"/>
                <a:gd name="T16" fmla="*/ 479 w 1561"/>
                <a:gd name="T17" fmla="*/ 1082 h 1162"/>
                <a:gd name="T18" fmla="*/ 528 w 1561"/>
                <a:gd name="T19" fmla="*/ 1135 h 1162"/>
                <a:gd name="T20" fmla="*/ 573 w 1561"/>
                <a:gd name="T21" fmla="*/ 1144 h 1162"/>
                <a:gd name="T22" fmla="*/ 617 w 1561"/>
                <a:gd name="T23" fmla="*/ 1162 h 1162"/>
                <a:gd name="T24" fmla="*/ 658 w 1561"/>
                <a:gd name="T25" fmla="*/ 1144 h 1162"/>
                <a:gd name="T26" fmla="*/ 702 w 1561"/>
                <a:gd name="T27" fmla="*/ 1131 h 1162"/>
                <a:gd name="T28" fmla="*/ 738 w 1561"/>
                <a:gd name="T29" fmla="*/ 1117 h 1162"/>
                <a:gd name="T30" fmla="*/ 778 w 1561"/>
                <a:gd name="T31" fmla="*/ 1099 h 1162"/>
                <a:gd name="T32" fmla="*/ 814 w 1561"/>
                <a:gd name="T33" fmla="*/ 1104 h 1162"/>
                <a:gd name="T34" fmla="*/ 850 w 1561"/>
                <a:gd name="T35" fmla="*/ 1064 h 1162"/>
                <a:gd name="T36" fmla="*/ 881 w 1561"/>
                <a:gd name="T37" fmla="*/ 1050 h 1162"/>
                <a:gd name="T38" fmla="*/ 917 w 1561"/>
                <a:gd name="T39" fmla="*/ 1023 h 1162"/>
                <a:gd name="T40" fmla="*/ 948 w 1561"/>
                <a:gd name="T41" fmla="*/ 988 h 1162"/>
                <a:gd name="T42" fmla="*/ 975 w 1561"/>
                <a:gd name="T43" fmla="*/ 952 h 1162"/>
                <a:gd name="T44" fmla="*/ 1006 w 1561"/>
                <a:gd name="T45" fmla="*/ 943 h 1162"/>
                <a:gd name="T46" fmla="*/ 1033 w 1561"/>
                <a:gd name="T47" fmla="*/ 921 h 1162"/>
                <a:gd name="T48" fmla="*/ 1060 w 1561"/>
                <a:gd name="T49" fmla="*/ 880 h 1162"/>
                <a:gd name="T50" fmla="*/ 1091 w 1561"/>
                <a:gd name="T51" fmla="*/ 849 h 1162"/>
                <a:gd name="T52" fmla="*/ 1114 w 1561"/>
                <a:gd name="T53" fmla="*/ 831 h 1162"/>
                <a:gd name="T54" fmla="*/ 1136 w 1561"/>
                <a:gd name="T55" fmla="*/ 813 h 1162"/>
                <a:gd name="T56" fmla="*/ 1163 w 1561"/>
                <a:gd name="T57" fmla="*/ 769 h 1162"/>
                <a:gd name="T58" fmla="*/ 1185 w 1561"/>
                <a:gd name="T59" fmla="*/ 742 h 1162"/>
                <a:gd name="T60" fmla="*/ 1207 w 1561"/>
                <a:gd name="T61" fmla="*/ 728 h 1162"/>
                <a:gd name="T62" fmla="*/ 1225 w 1561"/>
                <a:gd name="T63" fmla="*/ 697 h 1162"/>
                <a:gd name="T64" fmla="*/ 1248 w 1561"/>
                <a:gd name="T65" fmla="*/ 657 h 1162"/>
                <a:gd name="T66" fmla="*/ 1275 w 1561"/>
                <a:gd name="T67" fmla="*/ 630 h 1162"/>
                <a:gd name="T68" fmla="*/ 1292 w 1561"/>
                <a:gd name="T69" fmla="*/ 603 h 1162"/>
                <a:gd name="T70" fmla="*/ 1310 w 1561"/>
                <a:gd name="T71" fmla="*/ 568 h 1162"/>
                <a:gd name="T72" fmla="*/ 1328 w 1561"/>
                <a:gd name="T73" fmla="*/ 527 h 1162"/>
                <a:gd name="T74" fmla="*/ 1346 w 1561"/>
                <a:gd name="T75" fmla="*/ 523 h 1162"/>
                <a:gd name="T76" fmla="*/ 1364 w 1561"/>
                <a:gd name="T77" fmla="*/ 487 h 1162"/>
                <a:gd name="T78" fmla="*/ 1377 w 1561"/>
                <a:gd name="T79" fmla="*/ 460 h 1162"/>
                <a:gd name="T80" fmla="*/ 1395 w 1561"/>
                <a:gd name="T81" fmla="*/ 442 h 1162"/>
                <a:gd name="T82" fmla="*/ 1409 w 1561"/>
                <a:gd name="T83" fmla="*/ 416 h 1162"/>
                <a:gd name="T84" fmla="*/ 1422 w 1561"/>
                <a:gd name="T85" fmla="*/ 380 h 1162"/>
                <a:gd name="T86" fmla="*/ 1436 w 1561"/>
                <a:gd name="T87" fmla="*/ 366 h 1162"/>
                <a:gd name="T88" fmla="*/ 1453 w 1561"/>
                <a:gd name="T89" fmla="*/ 362 h 1162"/>
                <a:gd name="T90" fmla="*/ 1467 w 1561"/>
                <a:gd name="T91" fmla="*/ 326 h 1162"/>
                <a:gd name="T92" fmla="*/ 1480 w 1561"/>
                <a:gd name="T93" fmla="*/ 277 h 1162"/>
                <a:gd name="T94" fmla="*/ 1494 w 1561"/>
                <a:gd name="T95" fmla="*/ 277 h 1162"/>
                <a:gd name="T96" fmla="*/ 1503 w 1561"/>
                <a:gd name="T97" fmla="*/ 340 h 1162"/>
                <a:gd name="T98" fmla="*/ 1512 w 1561"/>
                <a:gd name="T99" fmla="*/ 237 h 1162"/>
                <a:gd name="T100" fmla="*/ 1525 w 1561"/>
                <a:gd name="T101" fmla="*/ 237 h 1162"/>
                <a:gd name="T102" fmla="*/ 1534 w 1561"/>
                <a:gd name="T103" fmla="*/ 228 h 1162"/>
                <a:gd name="T104" fmla="*/ 1543 w 1561"/>
                <a:gd name="T105" fmla="*/ 219 h 1162"/>
                <a:gd name="T106" fmla="*/ 1552 w 1561"/>
                <a:gd name="T107" fmla="*/ 214 h 1162"/>
                <a:gd name="T108" fmla="*/ 1561 w 1561"/>
                <a:gd name="T109" fmla="*/ 179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1" h="1162">
                  <a:moveTo>
                    <a:pt x="0" y="0"/>
                  </a:moveTo>
                  <a:lnTo>
                    <a:pt x="27" y="273"/>
                  </a:lnTo>
                  <a:lnTo>
                    <a:pt x="50" y="237"/>
                  </a:lnTo>
                  <a:lnTo>
                    <a:pt x="72" y="420"/>
                  </a:lnTo>
                  <a:lnTo>
                    <a:pt x="94" y="612"/>
                  </a:lnTo>
                  <a:lnTo>
                    <a:pt x="112" y="675"/>
                  </a:lnTo>
                  <a:lnTo>
                    <a:pt x="130" y="702"/>
                  </a:lnTo>
                  <a:lnTo>
                    <a:pt x="148" y="684"/>
                  </a:lnTo>
                  <a:lnTo>
                    <a:pt x="166" y="702"/>
                  </a:lnTo>
                  <a:lnTo>
                    <a:pt x="184" y="724"/>
                  </a:lnTo>
                  <a:lnTo>
                    <a:pt x="206" y="773"/>
                  </a:lnTo>
                  <a:lnTo>
                    <a:pt x="219" y="813"/>
                  </a:lnTo>
                  <a:lnTo>
                    <a:pt x="237" y="831"/>
                  </a:lnTo>
                  <a:lnTo>
                    <a:pt x="260" y="849"/>
                  </a:lnTo>
                  <a:lnTo>
                    <a:pt x="278" y="876"/>
                  </a:lnTo>
                  <a:lnTo>
                    <a:pt x="291" y="894"/>
                  </a:lnTo>
                  <a:lnTo>
                    <a:pt x="313" y="930"/>
                  </a:lnTo>
                  <a:lnTo>
                    <a:pt x="331" y="965"/>
                  </a:lnTo>
                  <a:lnTo>
                    <a:pt x="345" y="979"/>
                  </a:lnTo>
                  <a:lnTo>
                    <a:pt x="367" y="1015"/>
                  </a:lnTo>
                  <a:lnTo>
                    <a:pt x="380" y="1032"/>
                  </a:lnTo>
                  <a:lnTo>
                    <a:pt x="398" y="1059"/>
                  </a:lnTo>
                  <a:lnTo>
                    <a:pt x="416" y="1059"/>
                  </a:lnTo>
                  <a:lnTo>
                    <a:pt x="430" y="1059"/>
                  </a:lnTo>
                  <a:lnTo>
                    <a:pt x="447" y="1073"/>
                  </a:lnTo>
                  <a:lnTo>
                    <a:pt x="465" y="1104"/>
                  </a:lnTo>
                  <a:lnTo>
                    <a:pt x="479" y="1082"/>
                  </a:lnTo>
                  <a:lnTo>
                    <a:pt x="497" y="1117"/>
                  </a:lnTo>
                  <a:lnTo>
                    <a:pt x="510" y="1131"/>
                  </a:lnTo>
                  <a:lnTo>
                    <a:pt x="528" y="1135"/>
                  </a:lnTo>
                  <a:lnTo>
                    <a:pt x="541" y="1135"/>
                  </a:lnTo>
                  <a:lnTo>
                    <a:pt x="559" y="1140"/>
                  </a:lnTo>
                  <a:lnTo>
                    <a:pt x="573" y="1144"/>
                  </a:lnTo>
                  <a:lnTo>
                    <a:pt x="590" y="1149"/>
                  </a:lnTo>
                  <a:lnTo>
                    <a:pt x="604" y="1144"/>
                  </a:lnTo>
                  <a:lnTo>
                    <a:pt x="617" y="1162"/>
                  </a:lnTo>
                  <a:lnTo>
                    <a:pt x="635" y="1135"/>
                  </a:lnTo>
                  <a:lnTo>
                    <a:pt x="649" y="1149"/>
                  </a:lnTo>
                  <a:lnTo>
                    <a:pt x="658" y="1144"/>
                  </a:lnTo>
                  <a:lnTo>
                    <a:pt x="671" y="1144"/>
                  </a:lnTo>
                  <a:lnTo>
                    <a:pt x="689" y="1131"/>
                  </a:lnTo>
                  <a:lnTo>
                    <a:pt x="702" y="1131"/>
                  </a:lnTo>
                  <a:lnTo>
                    <a:pt x="716" y="1135"/>
                  </a:lnTo>
                  <a:lnTo>
                    <a:pt x="725" y="1153"/>
                  </a:lnTo>
                  <a:lnTo>
                    <a:pt x="738" y="1117"/>
                  </a:lnTo>
                  <a:lnTo>
                    <a:pt x="756" y="1126"/>
                  </a:lnTo>
                  <a:lnTo>
                    <a:pt x="769" y="1113"/>
                  </a:lnTo>
                  <a:lnTo>
                    <a:pt x="778" y="1099"/>
                  </a:lnTo>
                  <a:lnTo>
                    <a:pt x="792" y="1108"/>
                  </a:lnTo>
                  <a:lnTo>
                    <a:pt x="805" y="1091"/>
                  </a:lnTo>
                  <a:lnTo>
                    <a:pt x="814" y="1104"/>
                  </a:lnTo>
                  <a:lnTo>
                    <a:pt x="827" y="1077"/>
                  </a:lnTo>
                  <a:lnTo>
                    <a:pt x="836" y="1073"/>
                  </a:lnTo>
                  <a:lnTo>
                    <a:pt x="850" y="1064"/>
                  </a:lnTo>
                  <a:lnTo>
                    <a:pt x="859" y="1064"/>
                  </a:lnTo>
                  <a:lnTo>
                    <a:pt x="872" y="1055"/>
                  </a:lnTo>
                  <a:lnTo>
                    <a:pt x="881" y="1050"/>
                  </a:lnTo>
                  <a:lnTo>
                    <a:pt x="895" y="1028"/>
                  </a:lnTo>
                  <a:lnTo>
                    <a:pt x="903" y="1041"/>
                  </a:lnTo>
                  <a:lnTo>
                    <a:pt x="917" y="1023"/>
                  </a:lnTo>
                  <a:lnTo>
                    <a:pt x="926" y="1015"/>
                  </a:lnTo>
                  <a:lnTo>
                    <a:pt x="935" y="997"/>
                  </a:lnTo>
                  <a:lnTo>
                    <a:pt x="948" y="988"/>
                  </a:lnTo>
                  <a:lnTo>
                    <a:pt x="957" y="965"/>
                  </a:lnTo>
                  <a:lnTo>
                    <a:pt x="966" y="943"/>
                  </a:lnTo>
                  <a:lnTo>
                    <a:pt x="975" y="952"/>
                  </a:lnTo>
                  <a:lnTo>
                    <a:pt x="984" y="934"/>
                  </a:lnTo>
                  <a:lnTo>
                    <a:pt x="997" y="943"/>
                  </a:lnTo>
                  <a:lnTo>
                    <a:pt x="1006" y="943"/>
                  </a:lnTo>
                  <a:lnTo>
                    <a:pt x="1015" y="930"/>
                  </a:lnTo>
                  <a:lnTo>
                    <a:pt x="1024" y="916"/>
                  </a:lnTo>
                  <a:lnTo>
                    <a:pt x="1033" y="921"/>
                  </a:lnTo>
                  <a:lnTo>
                    <a:pt x="1047" y="903"/>
                  </a:lnTo>
                  <a:lnTo>
                    <a:pt x="1051" y="903"/>
                  </a:lnTo>
                  <a:lnTo>
                    <a:pt x="1060" y="880"/>
                  </a:lnTo>
                  <a:lnTo>
                    <a:pt x="1069" y="876"/>
                  </a:lnTo>
                  <a:lnTo>
                    <a:pt x="1078" y="871"/>
                  </a:lnTo>
                  <a:lnTo>
                    <a:pt x="1091" y="849"/>
                  </a:lnTo>
                  <a:lnTo>
                    <a:pt x="1096" y="840"/>
                  </a:lnTo>
                  <a:lnTo>
                    <a:pt x="1105" y="840"/>
                  </a:lnTo>
                  <a:lnTo>
                    <a:pt x="1114" y="831"/>
                  </a:lnTo>
                  <a:lnTo>
                    <a:pt x="1118" y="831"/>
                  </a:lnTo>
                  <a:lnTo>
                    <a:pt x="1127" y="804"/>
                  </a:lnTo>
                  <a:lnTo>
                    <a:pt x="1136" y="813"/>
                  </a:lnTo>
                  <a:lnTo>
                    <a:pt x="1145" y="795"/>
                  </a:lnTo>
                  <a:lnTo>
                    <a:pt x="1154" y="822"/>
                  </a:lnTo>
                  <a:lnTo>
                    <a:pt x="1163" y="769"/>
                  </a:lnTo>
                  <a:lnTo>
                    <a:pt x="1167" y="751"/>
                  </a:lnTo>
                  <a:lnTo>
                    <a:pt x="1176" y="755"/>
                  </a:lnTo>
                  <a:lnTo>
                    <a:pt x="1185" y="742"/>
                  </a:lnTo>
                  <a:lnTo>
                    <a:pt x="1190" y="746"/>
                  </a:lnTo>
                  <a:lnTo>
                    <a:pt x="1199" y="737"/>
                  </a:lnTo>
                  <a:lnTo>
                    <a:pt x="1207" y="728"/>
                  </a:lnTo>
                  <a:lnTo>
                    <a:pt x="1212" y="711"/>
                  </a:lnTo>
                  <a:lnTo>
                    <a:pt x="1221" y="706"/>
                  </a:lnTo>
                  <a:lnTo>
                    <a:pt x="1225" y="697"/>
                  </a:lnTo>
                  <a:lnTo>
                    <a:pt x="1234" y="679"/>
                  </a:lnTo>
                  <a:lnTo>
                    <a:pt x="1239" y="670"/>
                  </a:lnTo>
                  <a:lnTo>
                    <a:pt x="1248" y="657"/>
                  </a:lnTo>
                  <a:lnTo>
                    <a:pt x="1252" y="670"/>
                  </a:lnTo>
                  <a:lnTo>
                    <a:pt x="1266" y="635"/>
                  </a:lnTo>
                  <a:lnTo>
                    <a:pt x="1275" y="630"/>
                  </a:lnTo>
                  <a:lnTo>
                    <a:pt x="1283" y="644"/>
                  </a:lnTo>
                  <a:lnTo>
                    <a:pt x="1288" y="617"/>
                  </a:lnTo>
                  <a:lnTo>
                    <a:pt x="1292" y="603"/>
                  </a:lnTo>
                  <a:lnTo>
                    <a:pt x="1297" y="590"/>
                  </a:lnTo>
                  <a:lnTo>
                    <a:pt x="1306" y="585"/>
                  </a:lnTo>
                  <a:lnTo>
                    <a:pt x="1310" y="568"/>
                  </a:lnTo>
                  <a:lnTo>
                    <a:pt x="1319" y="559"/>
                  </a:lnTo>
                  <a:lnTo>
                    <a:pt x="1324" y="568"/>
                  </a:lnTo>
                  <a:lnTo>
                    <a:pt x="1328" y="527"/>
                  </a:lnTo>
                  <a:lnTo>
                    <a:pt x="1337" y="536"/>
                  </a:lnTo>
                  <a:lnTo>
                    <a:pt x="1342" y="523"/>
                  </a:lnTo>
                  <a:lnTo>
                    <a:pt x="1346" y="523"/>
                  </a:lnTo>
                  <a:lnTo>
                    <a:pt x="1351" y="518"/>
                  </a:lnTo>
                  <a:lnTo>
                    <a:pt x="1355" y="492"/>
                  </a:lnTo>
                  <a:lnTo>
                    <a:pt x="1364" y="487"/>
                  </a:lnTo>
                  <a:lnTo>
                    <a:pt x="1368" y="474"/>
                  </a:lnTo>
                  <a:lnTo>
                    <a:pt x="1373" y="469"/>
                  </a:lnTo>
                  <a:lnTo>
                    <a:pt x="1377" y="460"/>
                  </a:lnTo>
                  <a:lnTo>
                    <a:pt x="1386" y="465"/>
                  </a:lnTo>
                  <a:lnTo>
                    <a:pt x="1391" y="451"/>
                  </a:lnTo>
                  <a:lnTo>
                    <a:pt x="1395" y="442"/>
                  </a:lnTo>
                  <a:lnTo>
                    <a:pt x="1400" y="424"/>
                  </a:lnTo>
                  <a:lnTo>
                    <a:pt x="1404" y="424"/>
                  </a:lnTo>
                  <a:lnTo>
                    <a:pt x="1409" y="416"/>
                  </a:lnTo>
                  <a:lnTo>
                    <a:pt x="1413" y="420"/>
                  </a:lnTo>
                  <a:lnTo>
                    <a:pt x="1422" y="451"/>
                  </a:lnTo>
                  <a:lnTo>
                    <a:pt x="1422" y="380"/>
                  </a:lnTo>
                  <a:lnTo>
                    <a:pt x="1431" y="375"/>
                  </a:lnTo>
                  <a:lnTo>
                    <a:pt x="1431" y="442"/>
                  </a:lnTo>
                  <a:lnTo>
                    <a:pt x="1436" y="366"/>
                  </a:lnTo>
                  <a:lnTo>
                    <a:pt x="1444" y="366"/>
                  </a:lnTo>
                  <a:lnTo>
                    <a:pt x="1449" y="393"/>
                  </a:lnTo>
                  <a:lnTo>
                    <a:pt x="1453" y="362"/>
                  </a:lnTo>
                  <a:lnTo>
                    <a:pt x="1453" y="340"/>
                  </a:lnTo>
                  <a:lnTo>
                    <a:pt x="1458" y="340"/>
                  </a:lnTo>
                  <a:lnTo>
                    <a:pt x="1467" y="326"/>
                  </a:lnTo>
                  <a:lnTo>
                    <a:pt x="1471" y="317"/>
                  </a:lnTo>
                  <a:lnTo>
                    <a:pt x="1476" y="317"/>
                  </a:lnTo>
                  <a:lnTo>
                    <a:pt x="1480" y="277"/>
                  </a:lnTo>
                  <a:lnTo>
                    <a:pt x="1485" y="286"/>
                  </a:lnTo>
                  <a:lnTo>
                    <a:pt x="1489" y="295"/>
                  </a:lnTo>
                  <a:lnTo>
                    <a:pt x="1494" y="277"/>
                  </a:lnTo>
                  <a:lnTo>
                    <a:pt x="1494" y="277"/>
                  </a:lnTo>
                  <a:lnTo>
                    <a:pt x="1503" y="273"/>
                  </a:lnTo>
                  <a:lnTo>
                    <a:pt x="1503" y="340"/>
                  </a:lnTo>
                  <a:lnTo>
                    <a:pt x="1507" y="277"/>
                  </a:lnTo>
                  <a:lnTo>
                    <a:pt x="1512" y="317"/>
                  </a:lnTo>
                  <a:lnTo>
                    <a:pt x="1512" y="237"/>
                  </a:lnTo>
                  <a:lnTo>
                    <a:pt x="1516" y="264"/>
                  </a:lnTo>
                  <a:lnTo>
                    <a:pt x="1520" y="237"/>
                  </a:lnTo>
                  <a:lnTo>
                    <a:pt x="1525" y="237"/>
                  </a:lnTo>
                  <a:lnTo>
                    <a:pt x="1529" y="241"/>
                  </a:lnTo>
                  <a:lnTo>
                    <a:pt x="1529" y="228"/>
                  </a:lnTo>
                  <a:lnTo>
                    <a:pt x="1534" y="228"/>
                  </a:lnTo>
                  <a:lnTo>
                    <a:pt x="1538" y="228"/>
                  </a:lnTo>
                  <a:lnTo>
                    <a:pt x="1538" y="228"/>
                  </a:lnTo>
                  <a:lnTo>
                    <a:pt x="1543" y="219"/>
                  </a:lnTo>
                  <a:lnTo>
                    <a:pt x="1547" y="205"/>
                  </a:lnTo>
                  <a:lnTo>
                    <a:pt x="1552" y="201"/>
                  </a:lnTo>
                  <a:lnTo>
                    <a:pt x="1552" y="214"/>
                  </a:lnTo>
                  <a:lnTo>
                    <a:pt x="1556" y="183"/>
                  </a:lnTo>
                  <a:lnTo>
                    <a:pt x="1561" y="214"/>
                  </a:lnTo>
                  <a:lnTo>
                    <a:pt x="1561" y="179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2" name="Rectangle 706">
              <a:extLst>
                <a:ext uri="{FF2B5EF4-FFF2-40B4-BE49-F238E27FC236}">
                  <a16:creationId xmlns:a16="http://schemas.microsoft.com/office/drawing/2014/main" id="{CAA54093-B3FB-46B8-B0FE-56A15A35F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364" y="153193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3" name="Rectangle 707">
              <a:extLst>
                <a:ext uri="{FF2B5EF4-FFF2-40B4-BE49-F238E27FC236}">
                  <a16:creationId xmlns:a16="http://schemas.microsoft.com/office/drawing/2014/main" id="{3B01E823-B6FF-45C3-8743-AF031D57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6" y="1971675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4" name="Rectangle 708">
              <a:extLst>
                <a:ext uri="{FF2B5EF4-FFF2-40B4-BE49-F238E27FC236}">
                  <a16:creationId xmlns:a16="http://schemas.microsoft.com/office/drawing/2014/main" id="{47EF497F-DF63-48C3-882F-342AB1D95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089" y="190817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5" name="Rectangle 709">
              <a:extLst>
                <a:ext uri="{FF2B5EF4-FFF2-40B4-BE49-F238E27FC236}">
                  <a16:creationId xmlns:a16="http://schemas.microsoft.com/office/drawing/2014/main" id="{AE957A93-09B7-4C7B-9054-7DB3BCDA3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4" y="2206625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6" name="Rectangle 710">
              <a:extLst>
                <a:ext uri="{FF2B5EF4-FFF2-40B4-BE49-F238E27FC236}">
                  <a16:creationId xmlns:a16="http://schemas.microsoft.com/office/drawing/2014/main" id="{0685A81D-A952-40BC-A96F-541DADFF6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4526" y="251142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7" name="Rectangle 711">
              <a:extLst>
                <a:ext uri="{FF2B5EF4-FFF2-40B4-BE49-F238E27FC236}">
                  <a16:creationId xmlns:a16="http://schemas.microsoft.com/office/drawing/2014/main" id="{EDE16585-56EF-4FF6-BB50-2BA1B7FC0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164" y="260985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8" name="Rectangle 712">
              <a:extLst>
                <a:ext uri="{FF2B5EF4-FFF2-40B4-BE49-F238E27FC236}">
                  <a16:creationId xmlns:a16="http://schemas.microsoft.com/office/drawing/2014/main" id="{7C3F2FBE-173B-4499-BC68-4A39DBCBE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6" y="265271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69" name="Rectangle 713">
              <a:extLst>
                <a:ext uri="{FF2B5EF4-FFF2-40B4-BE49-F238E27FC236}">
                  <a16:creationId xmlns:a16="http://schemas.microsoft.com/office/drawing/2014/main" id="{9D7F3BA2-AE7B-4C2A-9804-C8D66BC90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14" y="26177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0" name="Rectangle 714">
              <a:extLst>
                <a:ext uri="{FF2B5EF4-FFF2-40B4-BE49-F238E27FC236}">
                  <a16:creationId xmlns:a16="http://schemas.microsoft.com/office/drawing/2014/main" id="{C568B4D2-06D3-4888-AD1D-0CD8A02B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9" y="264636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1" name="Rectangle 715">
              <a:extLst>
                <a:ext uri="{FF2B5EF4-FFF2-40B4-BE49-F238E27FC236}">
                  <a16:creationId xmlns:a16="http://schemas.microsoft.com/office/drawing/2014/main" id="{0ACE4952-00D6-4B1E-ABAE-B2397C407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4" y="2689225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2" name="Rectangle 716">
              <a:extLst>
                <a:ext uri="{FF2B5EF4-FFF2-40B4-BE49-F238E27FC236}">
                  <a16:creationId xmlns:a16="http://schemas.microsoft.com/office/drawing/2014/main" id="{5A80BCC3-975C-4201-A264-693292BF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389" y="275907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3" name="Rectangle 717">
              <a:extLst>
                <a:ext uri="{FF2B5EF4-FFF2-40B4-BE49-F238E27FC236}">
                  <a16:creationId xmlns:a16="http://schemas.microsoft.com/office/drawing/2014/main" id="{BF1D6E4D-5168-43E7-BC8F-7A16C5E53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964" y="282257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4" name="Rectangle 718">
              <a:extLst>
                <a:ext uri="{FF2B5EF4-FFF2-40B4-BE49-F238E27FC236}">
                  <a16:creationId xmlns:a16="http://schemas.microsoft.com/office/drawing/2014/main" id="{419025B7-DC44-4F9F-9E8C-08E5D3EE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9" y="285115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5" name="Rectangle 719">
              <a:extLst>
                <a:ext uri="{FF2B5EF4-FFF2-40B4-BE49-F238E27FC236}">
                  <a16:creationId xmlns:a16="http://schemas.microsoft.com/office/drawing/2014/main" id="{4DD92F9A-DD71-4E84-8800-8AE6E0804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114" y="287972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6" name="Rectangle 720">
              <a:extLst>
                <a:ext uri="{FF2B5EF4-FFF2-40B4-BE49-F238E27FC236}">
                  <a16:creationId xmlns:a16="http://schemas.microsoft.com/office/drawing/2014/main" id="{C416DF55-9305-4E32-B304-19C1A2A5A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689" y="29225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7" name="Rectangle 721">
              <a:extLst>
                <a:ext uri="{FF2B5EF4-FFF2-40B4-BE49-F238E27FC236}">
                  <a16:creationId xmlns:a16="http://schemas.microsoft.com/office/drawing/2014/main" id="{D65E4BBA-498C-4CE0-8208-8D7730E88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5676" y="295751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8" name="Rectangle 722">
              <a:extLst>
                <a:ext uri="{FF2B5EF4-FFF2-40B4-BE49-F238E27FC236}">
                  <a16:creationId xmlns:a16="http://schemas.microsoft.com/office/drawing/2014/main" id="{01C5AB1B-1BCE-4037-B9BB-873623EB1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4251" y="301466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79" name="Rectangle 723">
              <a:extLst>
                <a:ext uri="{FF2B5EF4-FFF2-40B4-BE49-F238E27FC236}">
                  <a16:creationId xmlns:a16="http://schemas.microsoft.com/office/drawing/2014/main" id="{8F3D254F-EE8A-47B2-91B1-5F7DDBE93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826" y="3063875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0" name="Rectangle 724">
              <a:extLst>
                <a:ext uri="{FF2B5EF4-FFF2-40B4-BE49-F238E27FC236}">
                  <a16:creationId xmlns:a16="http://schemas.microsoft.com/office/drawing/2014/main" id="{017A04E5-B118-45F4-919D-15D76D1EF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1" y="308610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1" name="Rectangle 725">
              <a:extLst>
                <a:ext uri="{FF2B5EF4-FFF2-40B4-BE49-F238E27FC236}">
                  <a16:creationId xmlns:a16="http://schemas.microsoft.com/office/drawing/2014/main" id="{D0F92F9F-E7B4-406D-A294-8434DBE8F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6" y="3149600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2" name="Rectangle 726">
              <a:extLst>
                <a:ext uri="{FF2B5EF4-FFF2-40B4-BE49-F238E27FC236}">
                  <a16:creationId xmlns:a16="http://schemas.microsoft.com/office/drawing/2014/main" id="{8010AC24-DDA1-4358-AE44-3D10DF082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614" y="3178175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3" name="Rectangle 727">
              <a:extLst>
                <a:ext uri="{FF2B5EF4-FFF2-40B4-BE49-F238E27FC236}">
                  <a16:creationId xmlns:a16="http://schemas.microsoft.com/office/drawing/2014/main" id="{31651FB9-39F0-4B9D-B80E-65202C6F4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9189" y="3213100"/>
              <a:ext cx="2857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4" name="Rectangle 728">
              <a:extLst>
                <a:ext uri="{FF2B5EF4-FFF2-40B4-BE49-F238E27FC236}">
                  <a16:creationId xmlns:a16="http://schemas.microsoft.com/office/drawing/2014/main" id="{8CC75D6B-C5C2-437F-9025-7A037B7D6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764" y="322103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5" name="Rectangle 729">
              <a:extLst>
                <a:ext uri="{FF2B5EF4-FFF2-40B4-BE49-F238E27FC236}">
                  <a16:creationId xmlns:a16="http://schemas.microsoft.com/office/drawing/2014/main" id="{4FFE1223-55E4-4EE3-B7CC-8CF3AFC3B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339" y="321310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6" name="Rectangle 730">
              <a:extLst>
                <a:ext uri="{FF2B5EF4-FFF2-40B4-BE49-F238E27FC236}">
                  <a16:creationId xmlns:a16="http://schemas.microsoft.com/office/drawing/2014/main" id="{F52265D9-9ADF-4619-A583-E770089B9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976" y="3241675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7" name="Rectangle 731">
              <a:extLst>
                <a:ext uri="{FF2B5EF4-FFF2-40B4-BE49-F238E27FC236}">
                  <a16:creationId xmlns:a16="http://schemas.microsoft.com/office/drawing/2014/main" id="{FBB36852-E162-4C6C-92C0-8C74163E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1" y="3290888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8" name="Rectangle 732">
              <a:extLst>
                <a:ext uri="{FF2B5EF4-FFF2-40B4-BE49-F238E27FC236}">
                  <a16:creationId xmlns:a16="http://schemas.microsoft.com/office/drawing/2014/main" id="{6EC3A619-B341-4182-AE2C-F8B1EAD29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26" y="325596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89" name="Rectangle 733">
              <a:extLst>
                <a:ext uri="{FF2B5EF4-FFF2-40B4-BE49-F238E27FC236}">
                  <a16:creationId xmlns:a16="http://schemas.microsoft.com/office/drawing/2014/main" id="{E41C7A9D-63C4-4890-82D1-3EE2D75C1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2701" y="331311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0" name="Rectangle 734">
              <a:extLst>
                <a:ext uri="{FF2B5EF4-FFF2-40B4-BE49-F238E27FC236}">
                  <a16:creationId xmlns:a16="http://schemas.microsoft.com/office/drawing/2014/main" id="{FF2121E4-7F56-4C62-A4B1-99F8D212C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4926" y="3327400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1" name="Rectangle 735">
              <a:extLst>
                <a:ext uri="{FF2B5EF4-FFF2-40B4-BE49-F238E27FC236}">
                  <a16:creationId xmlns:a16="http://schemas.microsoft.com/office/drawing/2014/main" id="{B501A9DF-2007-406D-B99E-B14E38984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1914" y="333375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2" name="Rectangle 736">
              <a:extLst>
                <a:ext uri="{FF2B5EF4-FFF2-40B4-BE49-F238E27FC236}">
                  <a16:creationId xmlns:a16="http://schemas.microsoft.com/office/drawing/2014/main" id="{56DA40FD-EBDC-4AA3-8735-61562764B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139" y="333375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3" name="Rectangle 737">
              <a:extLst>
                <a:ext uri="{FF2B5EF4-FFF2-40B4-BE49-F238E27FC236}">
                  <a16:creationId xmlns:a16="http://schemas.microsoft.com/office/drawing/2014/main" id="{FF371790-7F59-4E01-BD54-49EC3E02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2714" y="3348038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4" name="Rectangle 738">
              <a:extLst>
                <a:ext uri="{FF2B5EF4-FFF2-40B4-BE49-F238E27FC236}">
                  <a16:creationId xmlns:a16="http://schemas.microsoft.com/office/drawing/2014/main" id="{8F73C71F-0B8B-44C9-8D04-58F672F63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351" y="3348038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5" name="Rectangle 739">
              <a:extLst>
                <a:ext uri="{FF2B5EF4-FFF2-40B4-BE49-F238E27FC236}">
                  <a16:creationId xmlns:a16="http://schemas.microsoft.com/office/drawing/2014/main" id="{16AEB15C-9ADE-4CBD-A770-A8A2B5AC4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6" y="336232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6" name="Rectangle 740">
              <a:extLst>
                <a:ext uri="{FF2B5EF4-FFF2-40B4-BE49-F238E27FC236}">
                  <a16:creationId xmlns:a16="http://schemas.microsoft.com/office/drawing/2014/main" id="{322EA780-466B-4FC2-A7CA-8DC05500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214" y="3348038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7" name="Rectangle 741">
              <a:extLst>
                <a:ext uri="{FF2B5EF4-FFF2-40B4-BE49-F238E27FC236}">
                  <a16:creationId xmlns:a16="http://schemas.microsoft.com/office/drawing/2014/main" id="{C1DB86D3-787A-4425-B0BD-47E73D906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6851" y="337661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8" name="Rectangle 742">
              <a:extLst>
                <a:ext uri="{FF2B5EF4-FFF2-40B4-BE49-F238E27FC236}">
                  <a16:creationId xmlns:a16="http://schemas.microsoft.com/office/drawing/2014/main" id="{EB89DB74-727A-4075-87CF-8A8CA7B27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426" y="333375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99" name="Rectangle 743">
              <a:extLst>
                <a:ext uri="{FF2B5EF4-FFF2-40B4-BE49-F238E27FC236}">
                  <a16:creationId xmlns:a16="http://schemas.microsoft.com/office/drawing/2014/main" id="{FBC433E8-D076-4860-84D1-7051E5F37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651" y="335597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0" name="Rectangle 744">
              <a:extLst>
                <a:ext uri="{FF2B5EF4-FFF2-40B4-BE49-F238E27FC236}">
                  <a16:creationId xmlns:a16="http://schemas.microsoft.com/office/drawing/2014/main" id="{09795275-35E5-4E67-ABC3-0F3B20EA4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289" y="335597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1" name="Rectangle 745">
              <a:extLst>
                <a:ext uri="{FF2B5EF4-FFF2-40B4-BE49-F238E27FC236}">
                  <a16:creationId xmlns:a16="http://schemas.microsoft.com/office/drawing/2014/main" id="{A5D6A4ED-F307-4BD1-94B3-2A0C259DD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8926" y="3348038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2" name="Rectangle 746">
              <a:extLst>
                <a:ext uri="{FF2B5EF4-FFF2-40B4-BE49-F238E27FC236}">
                  <a16:creationId xmlns:a16="http://schemas.microsoft.com/office/drawing/2014/main" id="{8BEADA50-E5A4-462D-BEB8-1CD6FA59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1" y="333375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3" name="Rectangle 747">
              <a:extLst>
                <a:ext uri="{FF2B5EF4-FFF2-40B4-BE49-F238E27FC236}">
                  <a16:creationId xmlns:a16="http://schemas.microsoft.com/office/drawing/2014/main" id="{EA2A8F47-347A-412A-B6D1-26185B846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1789" y="332740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4" name="Rectangle 748">
              <a:extLst>
                <a:ext uri="{FF2B5EF4-FFF2-40B4-BE49-F238E27FC236}">
                  <a16:creationId xmlns:a16="http://schemas.microsoft.com/office/drawing/2014/main" id="{43368AF4-1529-41BE-8655-A007F8A1F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4" y="333375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5" name="Rectangle 749">
              <a:extLst>
                <a:ext uri="{FF2B5EF4-FFF2-40B4-BE49-F238E27FC236}">
                  <a16:creationId xmlns:a16="http://schemas.microsoft.com/office/drawing/2014/main" id="{3495B68E-ED74-4072-9830-4092E0D3A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4651" y="337026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6" name="Rectangle 750">
              <a:extLst>
                <a:ext uri="{FF2B5EF4-FFF2-40B4-BE49-F238E27FC236}">
                  <a16:creationId xmlns:a16="http://schemas.microsoft.com/office/drawing/2014/main" id="{53B9EAE0-80DE-45E5-B449-138C8736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76" y="3313113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7" name="Rectangle 751">
              <a:extLst>
                <a:ext uri="{FF2B5EF4-FFF2-40B4-BE49-F238E27FC236}">
                  <a16:creationId xmlns:a16="http://schemas.microsoft.com/office/drawing/2014/main" id="{84A5EB48-A55D-43E0-9FA8-A13A4558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514" y="331946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8" name="Rectangle 752">
              <a:extLst>
                <a:ext uri="{FF2B5EF4-FFF2-40B4-BE49-F238E27FC236}">
                  <a16:creationId xmlns:a16="http://schemas.microsoft.com/office/drawing/2014/main" id="{DD9BD8E4-308E-4301-ABF2-EFC2B2502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1" y="3298825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09" name="Rectangle 753">
              <a:extLst>
                <a:ext uri="{FF2B5EF4-FFF2-40B4-BE49-F238E27FC236}">
                  <a16:creationId xmlns:a16="http://schemas.microsoft.com/office/drawing/2014/main" id="{D0A201AB-9E37-462D-BECB-8E7F755FD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6" y="328453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0" name="Rectangle 754">
              <a:extLst>
                <a:ext uri="{FF2B5EF4-FFF2-40B4-BE49-F238E27FC236}">
                  <a16:creationId xmlns:a16="http://schemas.microsoft.com/office/drawing/2014/main" id="{4571C0F5-803B-45CC-A00B-D0BB6D418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664" y="3290888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1" name="Rectangle 755">
              <a:extLst>
                <a:ext uri="{FF2B5EF4-FFF2-40B4-BE49-F238E27FC236}">
                  <a16:creationId xmlns:a16="http://schemas.microsoft.com/office/drawing/2014/main" id="{6FB9F26C-06F8-49F7-B3B0-E44E929A4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1" y="327025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2" name="Rectangle 756">
              <a:extLst>
                <a:ext uri="{FF2B5EF4-FFF2-40B4-BE49-F238E27FC236}">
                  <a16:creationId xmlns:a16="http://schemas.microsoft.com/office/drawing/2014/main" id="{3D35F995-09AF-4F42-8D6B-5466D8C37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6" y="328453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3" name="Rectangle 757">
              <a:extLst>
                <a:ext uri="{FF2B5EF4-FFF2-40B4-BE49-F238E27FC236}">
                  <a16:creationId xmlns:a16="http://schemas.microsoft.com/office/drawing/2014/main" id="{72B6E949-353A-4A50-924F-8616B0BBA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1814" y="324167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4" name="Rectangle 758">
              <a:extLst>
                <a:ext uri="{FF2B5EF4-FFF2-40B4-BE49-F238E27FC236}">
                  <a16:creationId xmlns:a16="http://schemas.microsoft.com/office/drawing/2014/main" id="{D9614A6E-5975-4A45-85F2-14507DA96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451" y="324167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5" name="Rectangle 759">
              <a:extLst>
                <a:ext uri="{FF2B5EF4-FFF2-40B4-BE49-F238E27FC236}">
                  <a16:creationId xmlns:a16="http://schemas.microsoft.com/office/drawing/2014/main" id="{2434AA3A-522D-4774-97A7-394C61FAA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6739" y="3227388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6" name="Rectangle 760">
              <a:extLst>
                <a:ext uri="{FF2B5EF4-FFF2-40B4-BE49-F238E27FC236}">
                  <a16:creationId xmlns:a16="http://schemas.microsoft.com/office/drawing/2014/main" id="{F114725C-A259-4F3F-934C-74F253C71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76" y="322103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7" name="Rectangle 761">
              <a:extLst>
                <a:ext uri="{FF2B5EF4-FFF2-40B4-BE49-F238E27FC236}">
                  <a16:creationId xmlns:a16="http://schemas.microsoft.com/office/drawing/2014/main" id="{DFBD769A-0BA7-4A5A-845E-EDD3814F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4" y="3206750"/>
              <a:ext cx="2857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8" name="Rectangle 762">
              <a:extLst>
                <a:ext uri="{FF2B5EF4-FFF2-40B4-BE49-F238E27FC236}">
                  <a16:creationId xmlns:a16="http://schemas.microsoft.com/office/drawing/2014/main" id="{ABC5052E-1F3D-42A5-8E2F-F893155BD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889" y="319881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19" name="Rectangle 763">
              <a:extLst>
                <a:ext uri="{FF2B5EF4-FFF2-40B4-BE49-F238E27FC236}">
                  <a16:creationId xmlns:a16="http://schemas.microsoft.com/office/drawing/2014/main" id="{F34CF5A0-9F9F-42F8-BA1F-4948A6765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176" y="3170238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0" name="Rectangle 764">
              <a:extLst>
                <a:ext uri="{FF2B5EF4-FFF2-40B4-BE49-F238E27FC236}">
                  <a16:creationId xmlns:a16="http://schemas.microsoft.com/office/drawing/2014/main" id="{48B09A74-83CB-483B-9A05-58503212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8814" y="3192463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1" name="Rectangle 765">
              <a:extLst>
                <a:ext uri="{FF2B5EF4-FFF2-40B4-BE49-F238E27FC236}">
                  <a16:creationId xmlns:a16="http://schemas.microsoft.com/office/drawing/2014/main" id="{8286F625-8606-4344-9882-4A23B1720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101" y="315753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2" name="Rectangle 766">
              <a:extLst>
                <a:ext uri="{FF2B5EF4-FFF2-40B4-BE49-F238E27FC236}">
                  <a16:creationId xmlns:a16="http://schemas.microsoft.com/office/drawing/2014/main" id="{1EF87908-6EC1-43FE-8957-C70331889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9" y="314960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3" name="Rectangle 767">
              <a:extLst>
                <a:ext uri="{FF2B5EF4-FFF2-40B4-BE49-F238E27FC236}">
                  <a16:creationId xmlns:a16="http://schemas.microsoft.com/office/drawing/2014/main" id="{0E0433A1-C167-49FF-80D3-99C9085B8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026" y="3121025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4" name="Rectangle 768">
              <a:extLst>
                <a:ext uri="{FF2B5EF4-FFF2-40B4-BE49-F238E27FC236}">
                  <a16:creationId xmlns:a16="http://schemas.microsoft.com/office/drawing/2014/main" id="{2A6DF087-288F-4733-906C-C3E786CF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2314" y="3106738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5" name="Rectangle 769">
              <a:extLst>
                <a:ext uri="{FF2B5EF4-FFF2-40B4-BE49-F238E27FC236}">
                  <a16:creationId xmlns:a16="http://schemas.microsoft.com/office/drawing/2014/main" id="{9B8F102C-11A1-45AC-B072-322FB635C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6601" y="307181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6" name="Rectangle 770">
              <a:extLst>
                <a:ext uri="{FF2B5EF4-FFF2-40B4-BE49-F238E27FC236}">
                  <a16:creationId xmlns:a16="http://schemas.microsoft.com/office/drawing/2014/main" id="{B3D57647-4D7D-4D48-8DB6-82A93A33E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826" y="3028950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7" name="Rectangle 771">
              <a:extLst>
                <a:ext uri="{FF2B5EF4-FFF2-40B4-BE49-F238E27FC236}">
                  <a16:creationId xmlns:a16="http://schemas.microsoft.com/office/drawing/2014/main" id="{FFDC41AB-29B1-448F-B387-807AED55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3114" y="304323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8" name="Rectangle 772">
              <a:extLst>
                <a:ext uri="{FF2B5EF4-FFF2-40B4-BE49-F238E27FC236}">
                  <a16:creationId xmlns:a16="http://schemas.microsoft.com/office/drawing/2014/main" id="{5327E718-238B-4E51-897B-37704FF1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14" y="302260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29" name="Rectangle 773">
              <a:extLst>
                <a:ext uri="{FF2B5EF4-FFF2-40B4-BE49-F238E27FC236}">
                  <a16:creationId xmlns:a16="http://schemas.microsoft.com/office/drawing/2014/main" id="{44F8395A-62F7-4F4B-8432-8FEB65FE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101" y="303688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0" name="Rectangle 774">
              <a:extLst>
                <a:ext uri="{FF2B5EF4-FFF2-40B4-BE49-F238E27FC236}">
                  <a16:creationId xmlns:a16="http://schemas.microsoft.com/office/drawing/2014/main" id="{D396AA97-EF78-43EC-AE4B-636FCE45A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4389" y="303688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1" name="Rectangle 775">
              <a:extLst>
                <a:ext uri="{FF2B5EF4-FFF2-40B4-BE49-F238E27FC236}">
                  <a16:creationId xmlns:a16="http://schemas.microsoft.com/office/drawing/2014/main" id="{98F54559-FC3A-44BD-B866-2E7B6711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6614" y="301466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2" name="Rectangle 776">
              <a:extLst>
                <a:ext uri="{FF2B5EF4-FFF2-40B4-BE49-F238E27FC236}">
                  <a16:creationId xmlns:a16="http://schemas.microsoft.com/office/drawing/2014/main" id="{9FDC023B-EA22-4B89-B6C1-A762460A2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901" y="299402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3" name="Rectangle 777">
              <a:extLst>
                <a:ext uri="{FF2B5EF4-FFF2-40B4-BE49-F238E27FC236}">
                  <a16:creationId xmlns:a16="http://schemas.microsoft.com/office/drawing/2014/main" id="{D1CBB0FD-9E3B-49DD-9328-385F88BFB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5189" y="300037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4" name="Rectangle 778">
              <a:extLst>
                <a:ext uri="{FF2B5EF4-FFF2-40B4-BE49-F238E27FC236}">
                  <a16:creationId xmlns:a16="http://schemas.microsoft.com/office/drawing/2014/main" id="{8438E3DF-B146-47FB-9C5D-B7B19428E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6" y="297180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5" name="Rectangle 779">
              <a:extLst>
                <a:ext uri="{FF2B5EF4-FFF2-40B4-BE49-F238E27FC236}">
                  <a16:creationId xmlns:a16="http://schemas.microsoft.com/office/drawing/2014/main" id="{8F468C67-E7C3-4C56-A6BC-B6FD5031D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3764" y="2965450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6" name="Rectangle 780">
              <a:extLst>
                <a:ext uri="{FF2B5EF4-FFF2-40B4-BE49-F238E27FC236}">
                  <a16:creationId xmlns:a16="http://schemas.microsoft.com/office/drawing/2014/main" id="{23ADC076-8FB5-4855-9E74-B74BF5160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6464" y="2928938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7" name="Rectangle 781">
              <a:extLst>
                <a:ext uri="{FF2B5EF4-FFF2-40B4-BE49-F238E27FC236}">
                  <a16:creationId xmlns:a16="http://schemas.microsoft.com/office/drawing/2014/main" id="{368FB72B-A7F1-4013-ABC6-7FB818EFA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401" y="2928938"/>
              <a:ext cx="28575" cy="1428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8" name="Rectangle 782">
              <a:extLst>
                <a:ext uri="{FF2B5EF4-FFF2-40B4-BE49-F238E27FC236}">
                  <a16:creationId xmlns:a16="http://schemas.microsoft.com/office/drawing/2014/main" id="{7ABFE4C9-E6E7-4C3F-9933-974DD4DD7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5039" y="292258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39" name="Rectangle 783">
              <a:extLst>
                <a:ext uri="{FF2B5EF4-FFF2-40B4-BE49-F238E27FC236}">
                  <a16:creationId xmlns:a16="http://schemas.microsoft.com/office/drawing/2014/main" id="{3488E314-1C2A-4486-A0E8-6F232CE04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9326" y="288766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0" name="Rectangle 784">
              <a:extLst>
                <a:ext uri="{FF2B5EF4-FFF2-40B4-BE49-F238E27FC236}">
                  <a16:creationId xmlns:a16="http://schemas.microsoft.com/office/drawing/2014/main" id="{29823F3A-C8D8-4995-8CCA-41C63AC13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264" y="287337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1" name="Rectangle 785">
              <a:extLst>
                <a:ext uri="{FF2B5EF4-FFF2-40B4-BE49-F238E27FC236}">
                  <a16:creationId xmlns:a16="http://schemas.microsoft.com/office/drawing/2014/main" id="{3416C923-C2F2-42A6-AE9A-A93CFD3F2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1551" y="2865438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2" name="Rectangle 786">
              <a:extLst>
                <a:ext uri="{FF2B5EF4-FFF2-40B4-BE49-F238E27FC236}">
                  <a16:creationId xmlns:a16="http://schemas.microsoft.com/office/drawing/2014/main" id="{3BC54423-90FF-44CE-90FB-71211B6BB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5839" y="2859088"/>
              <a:ext cx="2857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3" name="Rectangle 787">
              <a:extLst>
                <a:ext uri="{FF2B5EF4-FFF2-40B4-BE49-F238E27FC236}">
                  <a16:creationId xmlns:a16="http://schemas.microsoft.com/office/drawing/2014/main" id="{31AD9A1C-B89D-4B5C-9A7C-BF34C6D79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0126" y="285115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4" name="Rectangle 788">
              <a:extLst>
                <a:ext uri="{FF2B5EF4-FFF2-40B4-BE49-F238E27FC236}">
                  <a16:creationId xmlns:a16="http://schemas.microsoft.com/office/drawing/2014/main" id="{770E1659-2647-40CC-A80D-EE16012B2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4414" y="281622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5" name="Rectangle 789">
              <a:extLst>
                <a:ext uri="{FF2B5EF4-FFF2-40B4-BE49-F238E27FC236}">
                  <a16:creationId xmlns:a16="http://schemas.microsoft.com/office/drawing/2014/main" id="{0C278790-BBA1-4B5F-AB22-02DF956E5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7114" y="283051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6" name="Rectangle 790">
              <a:extLst>
                <a:ext uri="{FF2B5EF4-FFF2-40B4-BE49-F238E27FC236}">
                  <a16:creationId xmlns:a16="http://schemas.microsoft.com/office/drawing/2014/main" id="{BD4A1176-0F56-4BB6-9513-C419D17E9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401" y="279558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7" name="Rectangle 791">
              <a:extLst>
                <a:ext uri="{FF2B5EF4-FFF2-40B4-BE49-F238E27FC236}">
                  <a16:creationId xmlns:a16="http://schemas.microsoft.com/office/drawing/2014/main" id="{72DC52F9-B768-44F1-803B-70F77390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9339" y="283686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8" name="Rectangle 792">
              <a:extLst>
                <a:ext uri="{FF2B5EF4-FFF2-40B4-BE49-F238E27FC236}">
                  <a16:creationId xmlns:a16="http://schemas.microsoft.com/office/drawing/2014/main" id="{2D9ED816-949C-43A8-854B-2B34B6E87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3626" y="275907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49" name="Rectangle 793">
              <a:extLst>
                <a:ext uri="{FF2B5EF4-FFF2-40B4-BE49-F238E27FC236}">
                  <a16:creationId xmlns:a16="http://schemas.microsoft.com/office/drawing/2014/main" id="{BAFC97F0-F32F-4818-B327-0F3B33EE8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7914" y="273050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0" name="Rectangle 794">
              <a:extLst>
                <a:ext uri="{FF2B5EF4-FFF2-40B4-BE49-F238E27FC236}">
                  <a16:creationId xmlns:a16="http://schemas.microsoft.com/office/drawing/2014/main" id="{E54F6AD7-6D34-4A42-B5F4-5F517A016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4264" y="273050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1" name="Rectangle 795">
              <a:extLst>
                <a:ext uri="{FF2B5EF4-FFF2-40B4-BE49-F238E27FC236}">
                  <a16:creationId xmlns:a16="http://schemas.microsoft.com/office/drawing/2014/main" id="{B834982B-30E7-4A0A-AACD-6E222E12F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8551" y="270986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2" name="Rectangle 796">
              <a:extLst>
                <a:ext uri="{FF2B5EF4-FFF2-40B4-BE49-F238E27FC236}">
                  <a16:creationId xmlns:a16="http://schemas.microsoft.com/office/drawing/2014/main" id="{4772CA4E-A584-4319-B25E-A4D4EA3B2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839" y="271621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3" name="Rectangle 797">
              <a:extLst>
                <a:ext uri="{FF2B5EF4-FFF2-40B4-BE49-F238E27FC236}">
                  <a16:creationId xmlns:a16="http://schemas.microsoft.com/office/drawing/2014/main" id="{FB482C42-B3DC-4BDA-B0EB-97601A4F8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776" y="270192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4" name="Rectangle 798">
              <a:extLst>
                <a:ext uri="{FF2B5EF4-FFF2-40B4-BE49-F238E27FC236}">
                  <a16:creationId xmlns:a16="http://schemas.microsoft.com/office/drawing/2014/main" id="{2A0CDF67-1AAE-4871-B3BF-2DC80589B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5064" y="268922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5" name="Rectangle 799">
              <a:extLst>
                <a:ext uri="{FF2B5EF4-FFF2-40B4-BE49-F238E27FC236}">
                  <a16:creationId xmlns:a16="http://schemas.microsoft.com/office/drawing/2014/main" id="{3A07781A-3217-4755-977E-23C3070C3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7764" y="266065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6" name="Rectangle 800">
              <a:extLst>
                <a:ext uri="{FF2B5EF4-FFF2-40B4-BE49-F238E27FC236}">
                  <a16:creationId xmlns:a16="http://schemas.microsoft.com/office/drawing/2014/main" id="{12634EBE-EEB9-460B-8B3B-04A5856BD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5701" y="2660650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7" name="Rectangle 801">
              <a:extLst>
                <a:ext uri="{FF2B5EF4-FFF2-40B4-BE49-F238E27FC236}">
                  <a16:creationId xmlns:a16="http://schemas.microsoft.com/office/drawing/2014/main" id="{B13AA194-BBC7-474C-B891-365F66E61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9989" y="2646363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8" name="Rectangle 802">
              <a:extLst>
                <a:ext uri="{FF2B5EF4-FFF2-40B4-BE49-F238E27FC236}">
                  <a16:creationId xmlns:a16="http://schemas.microsoft.com/office/drawing/2014/main" id="{8FCC7763-1BD1-4CC3-AB17-68A33BF88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6339" y="261778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59" name="Rectangle 803">
              <a:extLst>
                <a:ext uri="{FF2B5EF4-FFF2-40B4-BE49-F238E27FC236}">
                  <a16:creationId xmlns:a16="http://schemas.microsoft.com/office/drawing/2014/main" id="{EC753B34-D22E-4317-925E-EF7D8249D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0626" y="259556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0" name="Rectangle 804">
              <a:extLst>
                <a:ext uri="{FF2B5EF4-FFF2-40B4-BE49-F238E27FC236}">
                  <a16:creationId xmlns:a16="http://schemas.microsoft.com/office/drawing/2014/main" id="{2C0086F9-4429-42E1-BCD5-F44DF37E0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914" y="2581275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1" name="Rectangle 805">
              <a:extLst>
                <a:ext uri="{FF2B5EF4-FFF2-40B4-BE49-F238E27FC236}">
                  <a16:creationId xmlns:a16="http://schemas.microsoft.com/office/drawing/2014/main" id="{1C8F8447-E9D0-40EF-8A5C-39B9AC383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2851" y="259556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2" name="Rectangle 806">
              <a:extLst>
                <a:ext uri="{FF2B5EF4-FFF2-40B4-BE49-F238E27FC236}">
                  <a16:creationId xmlns:a16="http://schemas.microsoft.com/office/drawing/2014/main" id="{2C356BAB-3F91-454E-BE7F-E49BD56D2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3489" y="254000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3" name="Rectangle 807">
              <a:extLst>
                <a:ext uri="{FF2B5EF4-FFF2-40B4-BE49-F238E27FC236}">
                  <a16:creationId xmlns:a16="http://schemas.microsoft.com/office/drawing/2014/main" id="{0BBDAF83-D1FA-4393-83F2-6F88F6797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426" y="2540000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4" name="Rectangle 808">
              <a:extLst>
                <a:ext uri="{FF2B5EF4-FFF2-40B4-BE49-F238E27FC236}">
                  <a16:creationId xmlns:a16="http://schemas.microsoft.com/office/drawing/2014/main" id="{22EC6AEC-2CD5-462D-A40C-EAD051040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714" y="25542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5" name="Rectangle 809">
              <a:extLst>
                <a:ext uri="{FF2B5EF4-FFF2-40B4-BE49-F238E27FC236}">
                  <a16:creationId xmlns:a16="http://schemas.microsoft.com/office/drawing/2014/main" id="{77B77A1F-7024-4FE3-8428-C8DB05370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2064" y="251142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6" name="Rectangle 810">
              <a:extLst>
                <a:ext uri="{FF2B5EF4-FFF2-40B4-BE49-F238E27FC236}">
                  <a16:creationId xmlns:a16="http://schemas.microsoft.com/office/drawing/2014/main" id="{193641A6-14BC-45AB-A142-8D373D2E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6351" y="249713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7" name="Rectangle 811">
              <a:extLst>
                <a:ext uri="{FF2B5EF4-FFF2-40B4-BE49-F238E27FC236}">
                  <a16:creationId xmlns:a16="http://schemas.microsoft.com/office/drawing/2014/main" id="{59C32DCE-E39C-422C-AB2B-F5912D78B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2701" y="247491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8" name="Rectangle 812">
              <a:extLst>
                <a:ext uri="{FF2B5EF4-FFF2-40B4-BE49-F238E27FC236}">
                  <a16:creationId xmlns:a16="http://schemas.microsoft.com/office/drawing/2014/main" id="{EAFD4244-35F4-4B25-8089-6FBDC05EF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6989" y="246856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9" name="Rectangle 813">
              <a:extLst>
                <a:ext uri="{FF2B5EF4-FFF2-40B4-BE49-F238E27FC236}">
                  <a16:creationId xmlns:a16="http://schemas.microsoft.com/office/drawing/2014/main" id="{30E7C39D-B18E-4B74-8E06-C1239065A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6989" y="2439988"/>
              <a:ext cx="2857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3" name="Rectangle 815">
              <a:extLst>
                <a:ext uri="{FF2B5EF4-FFF2-40B4-BE49-F238E27FC236}">
                  <a16:creationId xmlns:a16="http://schemas.microsoft.com/office/drawing/2014/main" id="{D1F7D701-B711-45FB-979C-21850E3F3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1276" y="2419350"/>
              <a:ext cx="2857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4" name="Rectangle 816">
              <a:extLst>
                <a:ext uri="{FF2B5EF4-FFF2-40B4-BE49-F238E27FC236}">
                  <a16:creationId xmlns:a16="http://schemas.microsoft.com/office/drawing/2014/main" id="{9E072CE9-D209-437B-B51B-DFF0630B1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213" y="243363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5" name="Rectangle 817">
              <a:extLst>
                <a:ext uri="{FF2B5EF4-FFF2-40B4-BE49-F238E27FC236}">
                  <a16:creationId xmlns:a16="http://schemas.microsoft.com/office/drawing/2014/main" id="{301F5C35-E39B-4175-B7A1-85C827796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1" y="236855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6" name="Rectangle 818">
              <a:extLst>
                <a:ext uri="{FF2B5EF4-FFF2-40B4-BE49-F238E27FC236}">
                  <a16:creationId xmlns:a16="http://schemas.microsoft.com/office/drawing/2014/main" id="{8F640EC3-4054-46C2-B2FC-6D7BA5C92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9851" y="2390775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7" name="Rectangle 819">
              <a:extLst>
                <a:ext uri="{FF2B5EF4-FFF2-40B4-BE49-F238E27FC236}">
                  <a16:creationId xmlns:a16="http://schemas.microsoft.com/office/drawing/2014/main" id="{FB569A21-D0A3-42D0-9BE8-DAF785781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7788" y="236855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8" name="Rectangle 820">
              <a:extLst>
                <a:ext uri="{FF2B5EF4-FFF2-40B4-BE49-F238E27FC236}">
                  <a16:creationId xmlns:a16="http://schemas.microsoft.com/office/drawing/2014/main" id="{5E8FA33F-7F38-4F22-B597-EA39F125D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138" y="236855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19" name="Rectangle 821">
              <a:extLst>
                <a:ext uri="{FF2B5EF4-FFF2-40B4-BE49-F238E27FC236}">
                  <a16:creationId xmlns:a16="http://schemas.microsoft.com/office/drawing/2014/main" id="{7397A64E-07C5-485D-8701-362818358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8426" y="235426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0" name="Rectangle 822">
              <a:extLst>
                <a:ext uri="{FF2B5EF4-FFF2-40B4-BE49-F238E27FC236}">
                  <a16:creationId xmlns:a16="http://schemas.microsoft.com/office/drawing/2014/main" id="{2A0F6D93-F350-47EC-A618-0FB3735D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6363" y="23129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1" name="Rectangle 823">
              <a:extLst>
                <a:ext uri="{FF2B5EF4-FFF2-40B4-BE49-F238E27FC236}">
                  <a16:creationId xmlns:a16="http://schemas.microsoft.com/office/drawing/2014/main" id="{F11CC2EF-6D3A-49A6-8D7C-3E8C0FE81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2713" y="2305050"/>
              <a:ext cx="2857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2" name="Rectangle 824">
              <a:extLst>
                <a:ext uri="{FF2B5EF4-FFF2-40B4-BE49-F238E27FC236}">
                  <a16:creationId xmlns:a16="http://schemas.microsoft.com/office/drawing/2014/main" id="{BE7DE3D2-9686-4534-8040-5149F6D90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063" y="229076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3" name="Rectangle 825">
              <a:extLst>
                <a:ext uri="{FF2B5EF4-FFF2-40B4-BE49-F238E27FC236}">
                  <a16:creationId xmlns:a16="http://schemas.microsoft.com/office/drawing/2014/main" id="{3E79BC13-8DF9-4823-BD70-9D4999CAD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3351" y="2276475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4" name="Rectangle 826">
              <a:extLst>
                <a:ext uri="{FF2B5EF4-FFF2-40B4-BE49-F238E27FC236}">
                  <a16:creationId xmlns:a16="http://schemas.microsoft.com/office/drawing/2014/main" id="{DC45BDDD-AEF9-4AB0-A213-822377E2A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1288" y="227012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5" name="Rectangle 827">
              <a:extLst>
                <a:ext uri="{FF2B5EF4-FFF2-40B4-BE49-F238E27FC236}">
                  <a16:creationId xmlns:a16="http://schemas.microsoft.com/office/drawing/2014/main" id="{2EAB5D98-E435-4A23-A4A3-DA9839D87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7638" y="2270125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6" name="Rectangle 828">
              <a:extLst>
                <a:ext uri="{FF2B5EF4-FFF2-40B4-BE49-F238E27FC236}">
                  <a16:creationId xmlns:a16="http://schemas.microsoft.com/office/drawing/2014/main" id="{18815E01-96D9-4B90-9316-1FBF429C8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5576" y="2247900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7" name="Rectangle 829">
              <a:extLst>
                <a:ext uri="{FF2B5EF4-FFF2-40B4-BE49-F238E27FC236}">
                  <a16:creationId xmlns:a16="http://schemas.microsoft.com/office/drawing/2014/main" id="{FD988E1F-E22B-4017-A839-E28140CBD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224155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8" name="Rectangle 830">
              <a:extLst>
                <a:ext uri="{FF2B5EF4-FFF2-40B4-BE49-F238E27FC236}">
                  <a16:creationId xmlns:a16="http://schemas.microsoft.com/office/drawing/2014/main" id="{243870B3-1E7D-437F-8E0B-1159C8281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9863" y="2212975"/>
              <a:ext cx="2857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29" name="Rectangle 831">
              <a:extLst>
                <a:ext uri="{FF2B5EF4-FFF2-40B4-BE49-F238E27FC236}">
                  <a16:creationId xmlns:a16="http://schemas.microsoft.com/office/drawing/2014/main" id="{ACB06357-3C3E-44AE-9BA8-0E6FF2DDF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6213" y="2206625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0" name="Rectangle 832">
              <a:extLst>
                <a:ext uri="{FF2B5EF4-FFF2-40B4-BE49-F238E27FC236}">
                  <a16:creationId xmlns:a16="http://schemas.microsoft.com/office/drawing/2014/main" id="{214E80E9-9908-40A0-AC32-850B0097E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1" y="219233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1" name="Rectangle 833">
              <a:extLst>
                <a:ext uri="{FF2B5EF4-FFF2-40B4-BE49-F238E27FC236}">
                  <a16:creationId xmlns:a16="http://schemas.microsoft.com/office/drawing/2014/main" id="{9BAC6461-ED99-4CD8-A483-51B0AA486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8438" y="21986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2" name="Rectangle 834">
              <a:extLst>
                <a:ext uri="{FF2B5EF4-FFF2-40B4-BE49-F238E27FC236}">
                  <a16:creationId xmlns:a16="http://schemas.microsoft.com/office/drawing/2014/main" id="{0F5AE465-D49F-4F8B-AA28-934FE468F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4788" y="224790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3" name="Rectangle 835">
              <a:extLst>
                <a:ext uri="{FF2B5EF4-FFF2-40B4-BE49-F238E27FC236}">
                  <a16:creationId xmlns:a16="http://schemas.microsoft.com/office/drawing/2014/main" id="{694FEAE7-DB62-4047-8028-37FA4FFDC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2726" y="21351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4" name="Rectangle 836">
              <a:extLst>
                <a:ext uri="{FF2B5EF4-FFF2-40B4-BE49-F238E27FC236}">
                  <a16:creationId xmlns:a16="http://schemas.microsoft.com/office/drawing/2014/main" id="{5B447945-6C1E-4999-B88B-CF56C208C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9076" y="213518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5" name="Rectangle 837">
              <a:extLst>
                <a:ext uri="{FF2B5EF4-FFF2-40B4-BE49-F238E27FC236}">
                  <a16:creationId xmlns:a16="http://schemas.microsoft.com/office/drawing/2014/main" id="{09BA59E1-8D88-4DFC-A019-43E65E862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013" y="223361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6" name="Rectangle 838">
              <a:extLst>
                <a:ext uri="{FF2B5EF4-FFF2-40B4-BE49-F238E27FC236}">
                  <a16:creationId xmlns:a16="http://schemas.microsoft.com/office/drawing/2014/main" id="{3FE693FB-9304-4F3E-A6EB-75AC68288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3363" y="2120900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7" name="Rectangle 839">
              <a:extLst>
                <a:ext uri="{FF2B5EF4-FFF2-40B4-BE49-F238E27FC236}">
                  <a16:creationId xmlns:a16="http://schemas.microsoft.com/office/drawing/2014/main" id="{E91EC503-906B-4696-AE27-24D057CEF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301" y="211296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8" name="Rectangle 840">
              <a:extLst>
                <a:ext uri="{FF2B5EF4-FFF2-40B4-BE49-F238E27FC236}">
                  <a16:creationId xmlns:a16="http://schemas.microsoft.com/office/drawing/2014/main" id="{BD7DEAD9-E7DA-4752-A0CC-1F98F5DC0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7651" y="215582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39" name="Rectangle 841">
              <a:extLst>
                <a:ext uri="{FF2B5EF4-FFF2-40B4-BE49-F238E27FC236}">
                  <a16:creationId xmlns:a16="http://schemas.microsoft.com/office/drawing/2014/main" id="{9415AB53-F881-4191-BF99-0409BDA5B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1" y="2112963"/>
              <a:ext cx="2857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0" name="Rectangle 842">
              <a:extLst>
                <a:ext uri="{FF2B5EF4-FFF2-40B4-BE49-F238E27FC236}">
                  <a16:creationId xmlns:a16="http://schemas.microsoft.com/office/drawing/2014/main" id="{79048457-9054-4A18-A45C-D471F2D0C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1938" y="207803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1" name="Rectangle 843">
              <a:extLst>
                <a:ext uri="{FF2B5EF4-FFF2-40B4-BE49-F238E27FC236}">
                  <a16:creationId xmlns:a16="http://schemas.microsoft.com/office/drawing/2014/main" id="{32C4C6FD-CE5F-4E0E-8B61-2940DBEB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8288" y="207168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2" name="Rectangle 844">
              <a:extLst>
                <a:ext uri="{FF2B5EF4-FFF2-40B4-BE49-F238E27FC236}">
                  <a16:creationId xmlns:a16="http://schemas.microsoft.com/office/drawing/2014/main" id="{CDC621CC-ABEC-4D80-A8AF-ED6A06BD6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6226" y="2057400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3" name="Rectangle 845">
              <a:extLst>
                <a:ext uri="{FF2B5EF4-FFF2-40B4-BE49-F238E27FC236}">
                  <a16:creationId xmlns:a16="http://schemas.microsoft.com/office/drawing/2014/main" id="{5226AEBE-B040-4735-B5B1-3D54EBAA9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13" y="2043113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4" name="Rectangle 846">
              <a:extLst>
                <a:ext uri="{FF2B5EF4-FFF2-40B4-BE49-F238E27FC236}">
                  <a16:creationId xmlns:a16="http://schemas.microsoft.com/office/drawing/2014/main" id="{7783D614-AC38-4144-ACF6-0BC719836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863" y="2035175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5" name="Rectangle 847">
              <a:extLst>
                <a:ext uri="{FF2B5EF4-FFF2-40B4-BE49-F238E27FC236}">
                  <a16:creationId xmlns:a16="http://schemas.microsoft.com/office/drawing/2014/main" id="{A1217176-99F1-4240-A3EF-2E86CCF4A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863" y="1971675"/>
              <a:ext cx="2857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6" name="Rectangle 848">
              <a:extLst>
                <a:ext uri="{FF2B5EF4-FFF2-40B4-BE49-F238E27FC236}">
                  <a16:creationId xmlns:a16="http://schemas.microsoft.com/office/drawing/2014/main" id="{7CD1DFA8-9F32-4C42-8A90-50944CE39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4801" y="199231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7" name="Rectangle 849">
              <a:extLst>
                <a:ext uri="{FF2B5EF4-FFF2-40B4-BE49-F238E27FC236}">
                  <a16:creationId xmlns:a16="http://schemas.microsoft.com/office/drawing/2014/main" id="{CB8ED5EA-D900-4E78-A11A-9C33BA96A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1" y="200660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8" name="Rectangle 850">
              <a:extLst>
                <a:ext uri="{FF2B5EF4-FFF2-40B4-BE49-F238E27FC236}">
                  <a16:creationId xmlns:a16="http://schemas.microsoft.com/office/drawing/2014/main" id="{74DD6645-671E-4A61-804F-DA981F6CA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9088" y="197167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49" name="Rectangle 851">
              <a:extLst>
                <a:ext uri="{FF2B5EF4-FFF2-40B4-BE49-F238E27FC236}">
                  <a16:creationId xmlns:a16="http://schemas.microsoft.com/office/drawing/2014/main" id="{DBC19815-FB3B-4E6A-B1D7-4CB8162CA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5438" y="197961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0" name="Rectangle 852">
              <a:extLst>
                <a:ext uri="{FF2B5EF4-FFF2-40B4-BE49-F238E27FC236}">
                  <a16:creationId xmlns:a16="http://schemas.microsoft.com/office/drawing/2014/main" id="{1197F937-ED44-4D88-B993-F1ADAD708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76" y="197167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1" name="Rectangle 853">
              <a:extLst>
                <a:ext uri="{FF2B5EF4-FFF2-40B4-BE49-F238E27FC236}">
                  <a16:creationId xmlns:a16="http://schemas.microsoft.com/office/drawing/2014/main" id="{6A414CEE-15E4-4707-87C4-4161A6B82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9726" y="207803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2" name="Rectangle 854">
              <a:extLst>
                <a:ext uri="{FF2B5EF4-FFF2-40B4-BE49-F238E27FC236}">
                  <a16:creationId xmlns:a16="http://schemas.microsoft.com/office/drawing/2014/main" id="{180A9BD7-C11D-4C97-A72A-FF914F85E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9726" y="1971675"/>
              <a:ext cx="2857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3" name="Rectangle 855">
              <a:extLst>
                <a:ext uri="{FF2B5EF4-FFF2-40B4-BE49-F238E27FC236}">
                  <a16:creationId xmlns:a16="http://schemas.microsoft.com/office/drawing/2014/main" id="{02B98B15-FF72-47D7-8ECA-4F0F01BAB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03517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4" name="Rectangle 856">
              <a:extLst>
                <a:ext uri="{FF2B5EF4-FFF2-40B4-BE49-F238E27FC236}">
                  <a16:creationId xmlns:a16="http://schemas.microsoft.com/office/drawing/2014/main" id="{24FC39BF-291D-4603-ACFF-643BDA649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013" y="1914525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5" name="Rectangle 857">
              <a:extLst>
                <a:ext uri="{FF2B5EF4-FFF2-40B4-BE49-F238E27FC236}">
                  <a16:creationId xmlns:a16="http://schemas.microsoft.com/office/drawing/2014/main" id="{04D4FBED-8EE3-4119-A1AC-9D5A83C79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951" y="1957388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6" name="Rectangle 858">
              <a:extLst>
                <a:ext uri="{FF2B5EF4-FFF2-40B4-BE49-F238E27FC236}">
                  <a16:creationId xmlns:a16="http://schemas.microsoft.com/office/drawing/2014/main" id="{DF72A200-BDA8-49A6-BDE4-1BBA24DFC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8301" y="190817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7" name="Rectangle 859">
              <a:extLst>
                <a:ext uri="{FF2B5EF4-FFF2-40B4-BE49-F238E27FC236}">
                  <a16:creationId xmlns:a16="http://schemas.microsoft.com/office/drawing/2014/main" id="{4C30613B-55B0-4C13-B8F7-A280A3AA2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8301" y="1908175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8" name="Rectangle 860">
              <a:extLst>
                <a:ext uri="{FF2B5EF4-FFF2-40B4-BE49-F238E27FC236}">
                  <a16:creationId xmlns:a16="http://schemas.microsoft.com/office/drawing/2014/main" id="{0D734576-38AE-4F8F-8974-3555A3CE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651" y="1922463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59" name="Rectangle 861">
              <a:extLst>
                <a:ext uri="{FF2B5EF4-FFF2-40B4-BE49-F238E27FC236}">
                  <a16:creationId xmlns:a16="http://schemas.microsoft.com/office/drawing/2014/main" id="{513ED25A-4114-4BF3-B328-B1AF565AA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2588" y="18938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0" name="Rectangle 862">
              <a:extLst>
                <a:ext uri="{FF2B5EF4-FFF2-40B4-BE49-F238E27FC236}">
                  <a16:creationId xmlns:a16="http://schemas.microsoft.com/office/drawing/2014/main" id="{AEA0F6FF-78A8-47E8-9E1D-52F30BE99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2588" y="1893888"/>
              <a:ext cx="2857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1" name="Rectangle 863">
              <a:extLst>
                <a:ext uri="{FF2B5EF4-FFF2-40B4-BE49-F238E27FC236}">
                  <a16:creationId xmlns:a16="http://schemas.microsoft.com/office/drawing/2014/main" id="{8AF3F538-0B82-447E-A5BD-CC8868C77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893888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2" name="Rectangle 864">
              <a:extLst>
                <a:ext uri="{FF2B5EF4-FFF2-40B4-BE49-F238E27FC236}">
                  <a16:creationId xmlns:a16="http://schemas.microsoft.com/office/drawing/2014/main" id="{52B0E970-B77E-49D9-A67F-A22B7F56A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6876" y="18938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3" name="Rectangle 865">
              <a:extLst>
                <a:ext uri="{FF2B5EF4-FFF2-40B4-BE49-F238E27FC236}">
                  <a16:creationId xmlns:a16="http://schemas.microsoft.com/office/drawing/2014/main" id="{296828FC-E9C6-447B-91E2-F11BE4FDB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3226" y="1885950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4" name="Rectangle 866">
              <a:extLst>
                <a:ext uri="{FF2B5EF4-FFF2-40B4-BE49-F238E27FC236}">
                  <a16:creationId xmlns:a16="http://schemas.microsoft.com/office/drawing/2014/main" id="{8AD7146C-6ECC-412C-B99A-ED5F6DCD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1163" y="1865313"/>
              <a:ext cx="20638" cy="1428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5" name="Rectangle 867">
              <a:extLst>
                <a:ext uri="{FF2B5EF4-FFF2-40B4-BE49-F238E27FC236}">
                  <a16:creationId xmlns:a16="http://schemas.microsoft.com/office/drawing/2014/main" id="{A7A95A53-8BF3-49D4-815B-2781A733A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1163" y="1858963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6" name="Rectangle 868">
              <a:extLst>
                <a:ext uri="{FF2B5EF4-FFF2-40B4-BE49-F238E27FC236}">
                  <a16:creationId xmlns:a16="http://schemas.microsoft.com/office/drawing/2014/main" id="{CA3C2B85-7BD4-4323-A3FE-5FC9A6EA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7513" y="1871663"/>
              <a:ext cx="22225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7" name="Rectangle 869">
              <a:extLst>
                <a:ext uri="{FF2B5EF4-FFF2-40B4-BE49-F238E27FC236}">
                  <a16:creationId xmlns:a16="http://schemas.microsoft.com/office/drawing/2014/main" id="{D388FD18-37BC-4A11-B724-69BECADC8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451" y="1830388"/>
              <a:ext cx="20638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8" name="Rectangle 870">
              <a:extLst>
                <a:ext uri="{FF2B5EF4-FFF2-40B4-BE49-F238E27FC236}">
                  <a16:creationId xmlns:a16="http://schemas.microsoft.com/office/drawing/2014/main" id="{B709BBA0-EE96-41EE-811A-3F408BB95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451" y="1871663"/>
              <a:ext cx="20638" cy="22225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9" name="Rectangle 871">
              <a:extLst>
                <a:ext uri="{FF2B5EF4-FFF2-40B4-BE49-F238E27FC236}">
                  <a16:creationId xmlns:a16="http://schemas.microsoft.com/office/drawing/2014/main" id="{66EB04E2-E545-45C1-BB93-0F0948706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801" y="1816100"/>
              <a:ext cx="22225" cy="20638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7" name="Rettangolo 6"/>
          <p:cNvSpPr/>
          <p:nvPr/>
        </p:nvSpPr>
        <p:spPr>
          <a:xfrm>
            <a:off x="4900828" y="908112"/>
            <a:ext cx="4231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Sample: 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135 ·10</a:t>
            </a:r>
            <a:r>
              <a:rPr lang="en-US" sz="24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4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</a:t>
            </a:r>
          </a:p>
          <a:p>
            <a:r>
              <a:rPr lang="en-US" sz="24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Too much high for hematite...</a:t>
            </a:r>
            <a:endParaRPr lang="it-IT" sz="24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4098" name="Picture 2" descr="Ematite, molto intenso Pigmenti | Kremer Pigmente Online Shop">
            <a:extLst>
              <a:ext uri="{FF2B5EF4-FFF2-40B4-BE49-F238E27FC236}">
                <a16:creationId xmlns:a16="http://schemas.microsoft.com/office/drawing/2014/main" id="{553E5B17-029E-4A4B-8F2E-0F92CCAB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71" y="900577"/>
            <a:ext cx="1006233" cy="10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342900" y="287338"/>
            <a:ext cx="11379200" cy="500062"/>
          </a:xfrm>
          <a:prstGeom prst="rect">
            <a:avLst/>
          </a:prstGeom>
          <a:solidFill>
            <a:srgbClr val="B22222">
              <a:alpha val="9098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«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» 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drafting</a:t>
            </a:r>
            <a:endParaRPr lang="it-IT" dirty="0">
              <a:solidFill>
                <a:schemeClr val="bg1"/>
              </a:solidFill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" y="822617"/>
            <a:ext cx="5891693" cy="41656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787400"/>
            <a:ext cx="6057900" cy="428314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04307" y="5105762"/>
            <a:ext cx="11783386" cy="1323439"/>
          </a:xfrm>
          <a:prstGeom prst="rect">
            <a:avLst/>
          </a:prstGeom>
          <a:solidFill>
            <a:srgbClr val="B2222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Mostly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ferrimagnetic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behaviour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probably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ascribable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to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maghemite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. The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Neél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 temperature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is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very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precise,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probably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due to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maghemite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inversion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during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heating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. The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cooling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curve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is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comparable to the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heating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,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this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is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strange... The </a:t>
            </a:r>
            <a:r>
              <a:rPr lang="it-IT" sz="2000" i="1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bump</a:t>
            </a:r>
            <a:r>
              <a:rPr lang="it-IT" sz="2000" i="1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in the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heating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curve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is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typical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for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maghemite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.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Very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weak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unsuturated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feateres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are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present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in the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drafting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;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different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pigments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or </a:t>
            </a:r>
            <a:r>
              <a:rPr lang="it-IT" sz="20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steadiness</a:t>
            </a:r>
            <a:r>
              <a:rPr lang="it-IT" sz="20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of the sample?</a:t>
            </a:r>
          </a:p>
        </p:txBody>
      </p:sp>
    </p:spTree>
    <p:extLst>
      <p:ext uri="{BB962C8B-B14F-4D97-AF65-F5344CB8AC3E}">
        <p14:creationId xmlns:p14="http://schemas.microsoft.com/office/powerpoint/2010/main" val="50425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" y="1254329"/>
            <a:ext cx="11648303" cy="362904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342900" y="287338"/>
            <a:ext cx="11379200" cy="500062"/>
          </a:xfrm>
          <a:prstGeom prst="rect">
            <a:avLst/>
          </a:prstGeom>
          <a:solidFill>
            <a:srgbClr val="B22222">
              <a:alpha val="9098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«</a:t>
            </a:r>
            <a:r>
              <a:rPr lang="it-IT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r>
              <a:rPr lang="it-IT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» FORC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914399" y="5234159"/>
            <a:ext cx="10383451" cy="5000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Ferrimagnetic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PSD FORC features,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grainsize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en-US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1 to 20 </a:t>
            </a:r>
            <a:r>
              <a:rPr lang="en-US" dirty="0">
                <a:latin typeface="Symbol" panose="05050102010706020507" pitchFamily="18" charset="2"/>
                <a:ea typeface="Palatino" panose="02020500000000000000" pitchFamily="18" charset="0"/>
                <a:cs typeface="Palatino" panose="02020500000000000000" pitchFamily="18" charset="0"/>
              </a:rPr>
              <a:t>m</a:t>
            </a:r>
            <a:r>
              <a:rPr lang="en-US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</a:t>
            </a:r>
            <a:r>
              <a:rPr lang="it-IT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for </a:t>
            </a:r>
            <a:r>
              <a:rPr lang="it-IT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maghemite</a:t>
            </a:r>
            <a:endParaRPr lang="it-IT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6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8" y="469900"/>
            <a:ext cx="4734068" cy="5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0157" y="6090806"/>
            <a:ext cx="652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Magnetic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Properties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and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Paleomagnetism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of Zebra Rock, Western Australia: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Chemical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Remanence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Acquisition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in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Pigment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and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Ediacaran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Geomagnetic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Field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Behavior</a:t>
            </a:r>
            <a:endParaRPr lang="it-IT" sz="12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  <a:p>
            <a:pPr algn="just"/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Abrajevitch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et al., 2018 https://doi.org/10.1002/2017GC007091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137" y="469900"/>
            <a:ext cx="2100263" cy="54513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736869" y="5998473"/>
            <a:ext cx="532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Haematite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pigmentation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events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and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palaeomagnetic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recording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: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implications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from the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Pilbara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Print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Stone, Western Australia </a:t>
            </a:r>
          </a:p>
          <a:p>
            <a:r>
              <a:rPr lang="it-IT" sz="1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Abrajevitch</a:t>
            </a:r>
            <a:r>
              <a:rPr lang="it-IT" sz="1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et al., 2014, https://doi.org/10.1093/gji/ggu293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3384069" y="95350"/>
            <a:ext cx="6438900" cy="327254"/>
          </a:xfrm>
          <a:prstGeom prst="rect">
            <a:avLst/>
          </a:prstGeom>
          <a:solidFill>
            <a:srgbClr val="B2222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Pigmentary</a:t>
            </a:r>
            <a:r>
              <a:rPr lang="it-IT" sz="18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Hematite</a:t>
            </a:r>
            <a:r>
              <a:rPr lang="it-IT" sz="18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: </a:t>
            </a:r>
            <a:r>
              <a:rPr lang="it-IT" sz="1800" dirty="0" err="1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examples</a:t>
            </a:r>
            <a:r>
              <a:rPr lang="it-IT" sz="1800" dirty="0">
                <a:solidFill>
                  <a:schemeClr val="bg1"/>
                </a:solidFill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in literature</a:t>
            </a:r>
          </a:p>
        </p:txBody>
      </p:sp>
    </p:spTree>
    <p:extLst>
      <p:ext uri="{BB962C8B-B14F-4D97-AF65-F5344CB8AC3E}">
        <p14:creationId xmlns:p14="http://schemas.microsoft.com/office/powerpoint/2010/main" val="194821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77799" y="144847"/>
            <a:ext cx="11802257" cy="414747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8 – Red </a:t>
            </a:r>
            <a:r>
              <a:rPr lang="it-IT" sz="2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Ochre</a:t>
            </a:r>
            <a:r>
              <a:rPr lang="it-IT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Fe</a:t>
            </a:r>
            <a:r>
              <a:rPr lang="it-IT" sz="22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2</a:t>
            </a:r>
            <a:r>
              <a:rPr lang="it-IT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</a:t>
            </a:r>
            <a:r>
              <a:rPr lang="it-IT" sz="2200" baseline="-25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it-IT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(</a:t>
            </a:r>
            <a:r>
              <a:rPr lang="it-IT" sz="2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ferric</a:t>
            </a:r>
            <a:r>
              <a:rPr lang="it-IT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oxide</a:t>
            </a:r>
            <a:r>
              <a:rPr lang="it-IT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); </a:t>
            </a:r>
            <a:r>
              <a:rPr lang="it-IT" sz="2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maghemite</a:t>
            </a:r>
            <a:r>
              <a:rPr lang="it-IT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</a:t>
            </a:r>
            <a:r>
              <a:rPr lang="it-IT" sz="2200" dirty="0" err="1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susceptibility</a:t>
            </a:r>
            <a:r>
              <a:rPr lang="it-IT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(400-600 </a:t>
            </a:r>
            <a:r>
              <a:rPr lang="en-US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·10</a:t>
            </a:r>
            <a:r>
              <a:rPr lang="en-US" sz="22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200" baseline="300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200" dirty="0"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/kg)</a:t>
            </a:r>
            <a:endParaRPr lang="it-IT" sz="22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  <a:p>
            <a:pPr marL="0" indent="0" algn="ctr">
              <a:buNone/>
            </a:pPr>
            <a:endParaRPr lang="it-IT" sz="2200" dirty="0"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8" y="1251474"/>
            <a:ext cx="6728789" cy="475748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8" y="1188421"/>
            <a:ext cx="6817969" cy="4820541"/>
          </a:xfrm>
          <a:prstGeom prst="rect">
            <a:avLst/>
          </a:prstGeom>
        </p:spPr>
      </p:pic>
      <p:grpSp>
        <p:nvGrpSpPr>
          <p:cNvPr id="918" name="Gruppo 917">
            <a:extLst>
              <a:ext uri="{FF2B5EF4-FFF2-40B4-BE49-F238E27FC236}">
                <a16:creationId xmlns:a16="http://schemas.microsoft.com/office/drawing/2014/main" id="{673B7C88-BF49-4947-9F4A-82E1C9F82303}"/>
              </a:ext>
            </a:extLst>
          </p:cNvPr>
          <p:cNvGrpSpPr/>
          <p:nvPr/>
        </p:nvGrpSpPr>
        <p:grpSpPr>
          <a:xfrm>
            <a:off x="383126" y="811580"/>
            <a:ext cx="4705432" cy="3430433"/>
            <a:chOff x="382867" y="819667"/>
            <a:chExt cx="4539466" cy="3309438"/>
          </a:xfrm>
        </p:grpSpPr>
        <p:grpSp>
          <p:nvGrpSpPr>
            <p:cNvPr id="469" name="Gruppo 468">
              <a:extLst>
                <a:ext uri="{FF2B5EF4-FFF2-40B4-BE49-F238E27FC236}">
                  <a16:creationId xmlns:a16="http://schemas.microsoft.com/office/drawing/2014/main" id="{59ED9A35-EC35-419B-A4F9-A49A81B0E50E}"/>
                </a:ext>
              </a:extLst>
            </p:cNvPr>
            <p:cNvGrpSpPr/>
            <p:nvPr/>
          </p:nvGrpSpPr>
          <p:grpSpPr>
            <a:xfrm>
              <a:off x="382867" y="819667"/>
              <a:ext cx="4539466" cy="3309438"/>
              <a:chOff x="417513" y="1271588"/>
              <a:chExt cx="4335463" cy="3160712"/>
            </a:xfrm>
          </p:grpSpPr>
          <p:cxnSp>
            <p:nvCxnSpPr>
              <p:cNvPr id="9" name="Connettore 2 8"/>
              <p:cNvCxnSpPr/>
              <p:nvPr/>
            </p:nvCxnSpPr>
            <p:spPr>
              <a:xfrm flipH="1">
                <a:off x="3919218" y="3022600"/>
                <a:ext cx="474982" cy="8255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Line 5">
                <a:extLst>
                  <a:ext uri="{FF2B5EF4-FFF2-40B4-BE49-F238E27FC236}">
                    <a16:creationId xmlns:a16="http://schemas.microsoft.com/office/drawing/2014/main" id="{1E467F0F-DF94-41C8-BEA4-FBD4F92F9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276" y="4110038"/>
                <a:ext cx="36623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0" name="Rectangle 6">
                <a:extLst>
                  <a:ext uri="{FF2B5EF4-FFF2-40B4-BE49-F238E27FC236}">
                    <a16:creationId xmlns:a16="http://schemas.microsoft.com/office/drawing/2014/main" id="{F0F25410-9A8C-4A6A-ACDF-9C13783A9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488" y="4221163"/>
                <a:ext cx="1555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Line 7">
                <a:extLst>
                  <a:ext uri="{FF2B5EF4-FFF2-40B4-BE49-F238E27FC236}">
                    <a16:creationId xmlns:a16="http://schemas.microsoft.com/office/drawing/2014/main" id="{5AAACEDE-8AA7-4732-943E-489E03E6C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276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2" name="Rectangle 8">
                <a:extLst>
                  <a:ext uri="{FF2B5EF4-FFF2-40B4-BE49-F238E27FC236}">
                    <a16:creationId xmlns:a16="http://schemas.microsoft.com/office/drawing/2014/main" id="{B9413B64-BB41-4335-A8CB-210DBB23B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138" y="42211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it-IT" alt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Line 9">
                <a:extLst>
                  <a:ext uri="{FF2B5EF4-FFF2-40B4-BE49-F238E27FC236}">
                    <a16:creationId xmlns:a16="http://schemas.microsoft.com/office/drawing/2014/main" id="{8F45C8B8-EC1F-4734-BBC2-15C35FDC0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7476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4" name="Rectangle 10">
                <a:extLst>
                  <a:ext uri="{FF2B5EF4-FFF2-40B4-BE49-F238E27FC236}">
                    <a16:creationId xmlns:a16="http://schemas.microsoft.com/office/drawing/2014/main" id="{BE7FF5D2-0D6E-4F9D-BD38-2F6D392F6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926" y="42211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Line 11">
                <a:extLst>
                  <a:ext uri="{FF2B5EF4-FFF2-40B4-BE49-F238E27FC236}">
                    <a16:creationId xmlns:a16="http://schemas.microsoft.com/office/drawing/2014/main" id="{B7C5529C-F7FF-489C-880E-2DD5A11E9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263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6" name="Rectangle 12">
                <a:extLst>
                  <a:ext uri="{FF2B5EF4-FFF2-40B4-BE49-F238E27FC236}">
                    <a16:creationId xmlns:a16="http://schemas.microsoft.com/office/drawing/2014/main" id="{57EB1917-5DAA-40A9-A664-BB0274C5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126" y="42211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Line 13">
                <a:extLst>
                  <a:ext uri="{FF2B5EF4-FFF2-40B4-BE49-F238E27FC236}">
                    <a16:creationId xmlns:a16="http://schemas.microsoft.com/office/drawing/2014/main" id="{1B962AC1-016B-407D-B11C-608CC8C30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3463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8" name="Rectangle 14">
                <a:extLst>
                  <a:ext uri="{FF2B5EF4-FFF2-40B4-BE49-F238E27FC236}">
                    <a16:creationId xmlns:a16="http://schemas.microsoft.com/office/drawing/2014/main" id="{56009CA4-4B42-45D5-9B65-2C04C74F8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913" y="42211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Line 15">
                <a:extLst>
                  <a:ext uri="{FF2B5EF4-FFF2-40B4-BE49-F238E27FC236}">
                    <a16:creationId xmlns:a16="http://schemas.microsoft.com/office/drawing/2014/main" id="{C189AA73-F220-4C93-8B81-C50750245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2251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0" name="Rectangle 16">
                <a:extLst>
                  <a:ext uri="{FF2B5EF4-FFF2-40B4-BE49-F238E27FC236}">
                    <a16:creationId xmlns:a16="http://schemas.microsoft.com/office/drawing/2014/main" id="{946FD9C9-A2E0-48D2-ABB4-FC2F0F0A9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113" y="42211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Line 17">
                <a:extLst>
                  <a:ext uri="{FF2B5EF4-FFF2-40B4-BE49-F238E27FC236}">
                    <a16:creationId xmlns:a16="http://schemas.microsoft.com/office/drawing/2014/main" id="{46CC58AB-E303-4845-9E04-580FA6B75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9451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2" name="Rectangle 18">
                <a:extLst>
                  <a:ext uri="{FF2B5EF4-FFF2-40B4-BE49-F238E27FC236}">
                    <a16:creationId xmlns:a16="http://schemas.microsoft.com/office/drawing/2014/main" id="{5C63F903-D396-44ED-96C0-494FB6E79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313" y="42211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Line 19">
                <a:extLst>
                  <a:ext uri="{FF2B5EF4-FFF2-40B4-BE49-F238E27FC236}">
                    <a16:creationId xmlns:a16="http://schemas.microsoft.com/office/drawing/2014/main" id="{EB670AF6-DB92-43DD-98D1-916CA2253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651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4" name="Rectangle 20">
                <a:extLst>
                  <a:ext uri="{FF2B5EF4-FFF2-40B4-BE49-F238E27FC236}">
                    <a16:creationId xmlns:a16="http://schemas.microsoft.com/office/drawing/2014/main" id="{37B9D963-ECF7-491F-A120-A7A9FB921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101" y="42211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Line 21">
                <a:extLst>
                  <a:ext uri="{FF2B5EF4-FFF2-40B4-BE49-F238E27FC236}">
                    <a16:creationId xmlns:a16="http://schemas.microsoft.com/office/drawing/2014/main" id="{E03A7650-9980-4292-A570-1B05C4AD0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5438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6" name="Rectangle 22">
                <a:extLst>
                  <a:ext uri="{FF2B5EF4-FFF2-40B4-BE49-F238E27FC236}">
                    <a16:creationId xmlns:a16="http://schemas.microsoft.com/office/drawing/2014/main" id="{7E19483C-F3A6-436D-B5A0-1DE6AB2B3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2301" y="42211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Line 23">
                <a:extLst>
                  <a:ext uri="{FF2B5EF4-FFF2-40B4-BE49-F238E27FC236}">
                    <a16:creationId xmlns:a16="http://schemas.microsoft.com/office/drawing/2014/main" id="{955F9639-8340-4DD9-A450-949AE851E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2638" y="4110038"/>
                <a:ext cx="0" cy="555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8" name="Line 24">
                <a:extLst>
                  <a:ext uri="{FF2B5EF4-FFF2-40B4-BE49-F238E27FC236}">
                    <a16:creationId xmlns:a16="http://schemas.microsoft.com/office/drawing/2014/main" id="{89FD1D09-8097-4419-A873-2A38D6CB7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235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9" name="Line 25">
                <a:extLst>
                  <a:ext uri="{FF2B5EF4-FFF2-40B4-BE49-F238E27FC236}">
                    <a16:creationId xmlns:a16="http://schemas.microsoft.com/office/drawing/2014/main" id="{D90B40F6-319D-4136-A2E5-287CCD10D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283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0" name="Line 26">
                <a:extLst>
                  <a:ext uri="{FF2B5EF4-FFF2-40B4-BE49-F238E27FC236}">
                    <a16:creationId xmlns:a16="http://schemas.microsoft.com/office/drawing/2014/main" id="{72F01937-E91F-4C5C-96BD-18A0EFA17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91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1" name="Line 27">
                <a:extLst>
                  <a:ext uri="{FF2B5EF4-FFF2-40B4-BE49-F238E27FC236}">
                    <a16:creationId xmlns:a16="http://schemas.microsoft.com/office/drawing/2014/main" id="{EB75DC78-5D68-4275-A03E-2C6101194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98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2" name="Line 28">
                <a:extLst>
                  <a:ext uri="{FF2B5EF4-FFF2-40B4-BE49-F238E27FC236}">
                    <a16:creationId xmlns:a16="http://schemas.microsoft.com/office/drawing/2014/main" id="{3F1BBDDB-1853-4F47-92A9-CEA70CFC9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747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3" name="Line 29">
                <a:extLst>
                  <a:ext uri="{FF2B5EF4-FFF2-40B4-BE49-F238E27FC236}">
                    <a16:creationId xmlns:a16="http://schemas.microsoft.com/office/drawing/2014/main" id="{596295BB-657F-43CB-93F3-4691DB992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955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4" name="Line 30">
                <a:extLst>
                  <a:ext uri="{FF2B5EF4-FFF2-40B4-BE49-F238E27FC236}">
                    <a16:creationId xmlns:a16="http://schemas.microsoft.com/office/drawing/2014/main" id="{7DCF9223-2B47-405E-84E1-19A161152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62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5" name="Line 31">
                <a:extLst>
                  <a:ext uri="{FF2B5EF4-FFF2-40B4-BE49-F238E27FC236}">
                    <a16:creationId xmlns:a16="http://schemas.microsoft.com/office/drawing/2014/main" id="{11DBCF34-4B0B-4A5F-B70E-03C2DBB21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11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6" name="Line 32">
                <a:extLst>
                  <a:ext uri="{FF2B5EF4-FFF2-40B4-BE49-F238E27FC236}">
                    <a16:creationId xmlns:a16="http://schemas.microsoft.com/office/drawing/2014/main" id="{1C94F3ED-6FFF-4818-994D-B57F67A8E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418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7" name="Line 33">
                <a:extLst>
                  <a:ext uri="{FF2B5EF4-FFF2-40B4-BE49-F238E27FC236}">
                    <a16:creationId xmlns:a16="http://schemas.microsoft.com/office/drawing/2014/main" id="{1311581E-2A4E-473F-B8DD-2DE0FB5E7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26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8" name="Line 34">
                <a:extLst>
                  <a:ext uri="{FF2B5EF4-FFF2-40B4-BE49-F238E27FC236}">
                    <a16:creationId xmlns:a16="http://schemas.microsoft.com/office/drawing/2014/main" id="{C7627B6C-6EA2-4256-9ED2-5F1E62812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33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9" name="Line 35">
                <a:extLst>
                  <a:ext uri="{FF2B5EF4-FFF2-40B4-BE49-F238E27FC236}">
                    <a16:creationId xmlns:a16="http://schemas.microsoft.com/office/drawing/2014/main" id="{2C1D4FB8-5623-453F-A8A0-FFDABC56D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882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0" name="Line 36">
                <a:extLst>
                  <a:ext uri="{FF2B5EF4-FFF2-40B4-BE49-F238E27FC236}">
                    <a16:creationId xmlns:a16="http://schemas.microsoft.com/office/drawing/2014/main" id="{7C5EEA18-B271-4785-B991-F641C66D5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090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1" name="Line 37">
                <a:extLst>
                  <a:ext uri="{FF2B5EF4-FFF2-40B4-BE49-F238E27FC236}">
                    <a16:creationId xmlns:a16="http://schemas.microsoft.com/office/drawing/2014/main" id="{4E7805C5-A17D-4FEB-84D6-3320ED294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297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2" name="Line 38">
                <a:extLst>
                  <a:ext uri="{FF2B5EF4-FFF2-40B4-BE49-F238E27FC236}">
                    <a16:creationId xmlns:a16="http://schemas.microsoft.com/office/drawing/2014/main" id="{1E742574-2989-422C-91A0-3ABC529C5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346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3" name="Line 39">
                <a:extLst>
                  <a:ext uri="{FF2B5EF4-FFF2-40B4-BE49-F238E27FC236}">
                    <a16:creationId xmlns:a16="http://schemas.microsoft.com/office/drawing/2014/main" id="{734FE193-7195-4DF3-82E0-6567AC92D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53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4" name="Line 40">
                <a:extLst>
                  <a:ext uri="{FF2B5EF4-FFF2-40B4-BE49-F238E27FC236}">
                    <a16:creationId xmlns:a16="http://schemas.microsoft.com/office/drawing/2014/main" id="{1C4E849F-B380-49CC-B85A-6AA8E88F6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61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5" name="Line 41">
                <a:extLst>
                  <a:ext uri="{FF2B5EF4-FFF2-40B4-BE49-F238E27FC236}">
                    <a16:creationId xmlns:a16="http://schemas.microsoft.com/office/drawing/2014/main" id="{9D473AAD-39F6-4ED8-9830-DE27C1118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810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6" name="Line 42">
                <a:extLst>
                  <a:ext uri="{FF2B5EF4-FFF2-40B4-BE49-F238E27FC236}">
                    <a16:creationId xmlns:a16="http://schemas.microsoft.com/office/drawing/2014/main" id="{FCE829EC-7B3D-4895-87CA-B915D84CA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017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7" name="Line 43">
                <a:extLst>
                  <a:ext uri="{FF2B5EF4-FFF2-40B4-BE49-F238E27FC236}">
                    <a16:creationId xmlns:a16="http://schemas.microsoft.com/office/drawing/2014/main" id="{128E20A3-9D65-4F27-9EA1-995534106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225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8" name="Line 44">
                <a:extLst>
                  <a:ext uri="{FF2B5EF4-FFF2-40B4-BE49-F238E27FC236}">
                    <a16:creationId xmlns:a16="http://schemas.microsoft.com/office/drawing/2014/main" id="{13F3688C-3C55-4113-90D4-57B5C991E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273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9" name="Line 45">
                <a:extLst>
                  <a:ext uri="{FF2B5EF4-FFF2-40B4-BE49-F238E27FC236}">
                    <a16:creationId xmlns:a16="http://schemas.microsoft.com/office/drawing/2014/main" id="{69812F43-8935-40C0-8E97-CFC8FE38D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81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0" name="Line 46">
                <a:extLst>
                  <a:ext uri="{FF2B5EF4-FFF2-40B4-BE49-F238E27FC236}">
                    <a16:creationId xmlns:a16="http://schemas.microsoft.com/office/drawing/2014/main" id="{1E4903BC-D5F4-42E6-AF82-884B77CE5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88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1" name="Line 47">
                <a:extLst>
                  <a:ext uri="{FF2B5EF4-FFF2-40B4-BE49-F238E27FC236}">
                    <a16:creationId xmlns:a16="http://schemas.microsoft.com/office/drawing/2014/main" id="{2C399F5B-FB91-48A2-AC2B-48995FFE8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737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2" name="Line 48">
                <a:extLst>
                  <a:ext uri="{FF2B5EF4-FFF2-40B4-BE49-F238E27FC236}">
                    <a16:creationId xmlns:a16="http://schemas.microsoft.com/office/drawing/2014/main" id="{FF32355E-C4B8-4F94-A2C4-1A9857F49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945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3" name="Line 49">
                <a:extLst>
                  <a:ext uri="{FF2B5EF4-FFF2-40B4-BE49-F238E27FC236}">
                    <a16:creationId xmlns:a16="http://schemas.microsoft.com/office/drawing/2014/main" id="{2EB812C0-6602-445E-8C02-15E36BDDB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152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4" name="Line 50">
                <a:extLst>
                  <a:ext uri="{FF2B5EF4-FFF2-40B4-BE49-F238E27FC236}">
                    <a16:creationId xmlns:a16="http://schemas.microsoft.com/office/drawing/2014/main" id="{D1D020D5-A831-4A01-96B6-D0F8415B5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201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5" name="Line 51">
                <a:extLst>
                  <a:ext uri="{FF2B5EF4-FFF2-40B4-BE49-F238E27FC236}">
                    <a16:creationId xmlns:a16="http://schemas.microsoft.com/office/drawing/2014/main" id="{1BE9118A-4444-4522-868A-43D1E4B52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408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6" name="Line 52">
                <a:extLst>
                  <a:ext uri="{FF2B5EF4-FFF2-40B4-BE49-F238E27FC236}">
                    <a16:creationId xmlns:a16="http://schemas.microsoft.com/office/drawing/2014/main" id="{635366A3-AD29-4FF0-81D0-3B3F67F59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616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7" name="Line 53">
                <a:extLst>
                  <a:ext uri="{FF2B5EF4-FFF2-40B4-BE49-F238E27FC236}">
                    <a16:creationId xmlns:a16="http://schemas.microsoft.com/office/drawing/2014/main" id="{30A20E45-A5DC-49A4-A3E5-388D7AE2F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65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8" name="Line 54">
                <a:extLst>
                  <a:ext uri="{FF2B5EF4-FFF2-40B4-BE49-F238E27FC236}">
                    <a16:creationId xmlns:a16="http://schemas.microsoft.com/office/drawing/2014/main" id="{E52A60C9-6D0C-4FA5-BB4D-600C4F43C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72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9" name="Line 55">
                <a:extLst>
                  <a:ext uri="{FF2B5EF4-FFF2-40B4-BE49-F238E27FC236}">
                    <a16:creationId xmlns:a16="http://schemas.microsoft.com/office/drawing/2014/main" id="{743A8EEF-AB52-4C63-A00C-B4A647F1E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080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0" name="Line 56">
                <a:extLst>
                  <a:ext uri="{FF2B5EF4-FFF2-40B4-BE49-F238E27FC236}">
                    <a16:creationId xmlns:a16="http://schemas.microsoft.com/office/drawing/2014/main" id="{BB4BE74F-1EBB-4DAB-9661-DBC112ACA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128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1" name="Line 57">
                <a:extLst>
                  <a:ext uri="{FF2B5EF4-FFF2-40B4-BE49-F238E27FC236}">
                    <a16:creationId xmlns:a16="http://schemas.microsoft.com/office/drawing/2014/main" id="{6C7C266D-AC53-41D2-A166-E4D8FFBEB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336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2" name="Line 58">
                <a:extLst>
                  <a:ext uri="{FF2B5EF4-FFF2-40B4-BE49-F238E27FC236}">
                    <a16:creationId xmlns:a16="http://schemas.microsoft.com/office/drawing/2014/main" id="{67125F01-E627-4B1E-B07E-CC92A316E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543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3" name="Line 59">
                <a:extLst>
                  <a:ext uri="{FF2B5EF4-FFF2-40B4-BE49-F238E27FC236}">
                    <a16:creationId xmlns:a16="http://schemas.microsoft.com/office/drawing/2014/main" id="{076EFB5C-479B-4528-9337-0181B229C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592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4" name="Line 60">
                <a:extLst>
                  <a:ext uri="{FF2B5EF4-FFF2-40B4-BE49-F238E27FC236}">
                    <a16:creationId xmlns:a16="http://schemas.microsoft.com/office/drawing/2014/main" id="{B1A004F8-0357-4031-B964-270C4F9CE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8001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5" name="Line 61">
                <a:extLst>
                  <a:ext uri="{FF2B5EF4-FFF2-40B4-BE49-F238E27FC236}">
                    <a16:creationId xmlns:a16="http://schemas.microsoft.com/office/drawing/2014/main" id="{6045DE33-2BA8-4036-BF84-1F3465CB5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0076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6" name="Line 62">
                <a:extLst>
                  <a:ext uri="{FF2B5EF4-FFF2-40B4-BE49-F238E27FC236}">
                    <a16:creationId xmlns:a16="http://schemas.microsoft.com/office/drawing/2014/main" id="{403F21C7-2F40-4E10-A527-602ED721D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0563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7" name="Line 63">
                <a:extLst>
                  <a:ext uri="{FF2B5EF4-FFF2-40B4-BE49-F238E27FC236}">
                    <a16:creationId xmlns:a16="http://schemas.microsoft.com/office/drawing/2014/main" id="{2C200767-A68A-4F79-ABC0-3FD8F56E1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2638" y="4110038"/>
                <a:ext cx="0" cy="365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8" name="Rectangle 64">
                <a:extLst>
                  <a:ext uri="{FF2B5EF4-FFF2-40B4-BE49-F238E27FC236}">
                    <a16:creationId xmlns:a16="http://schemas.microsoft.com/office/drawing/2014/main" id="{E977BEEF-FAC0-4CDF-AB05-5875F7A95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060" y="3811589"/>
                <a:ext cx="1555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65">
                <a:extLst>
                  <a:ext uri="{FF2B5EF4-FFF2-40B4-BE49-F238E27FC236}">
                    <a16:creationId xmlns:a16="http://schemas.microsoft.com/office/drawing/2014/main" id="{99A55258-2D7C-419B-AE74-6F07C09DB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598" y="3811589"/>
                <a:ext cx="338138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[°C]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Line 66">
                <a:extLst>
                  <a:ext uri="{FF2B5EF4-FFF2-40B4-BE49-F238E27FC236}">
                    <a16:creationId xmlns:a16="http://schemas.microsoft.com/office/drawing/2014/main" id="{B2393EA4-D668-4A06-99CB-565099872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276" y="1363663"/>
                <a:ext cx="36623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1" name="Line 67">
                <a:extLst>
                  <a:ext uri="{FF2B5EF4-FFF2-40B4-BE49-F238E27FC236}">
                    <a16:creationId xmlns:a16="http://schemas.microsoft.com/office/drawing/2014/main" id="{0BCFDF8A-0688-496A-877F-F69EB0604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276" y="1363663"/>
                <a:ext cx="0" cy="2746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2" name="Rectangle 68">
                <a:extLst>
                  <a:ext uri="{FF2B5EF4-FFF2-40B4-BE49-F238E27FC236}">
                    <a16:creationId xmlns:a16="http://schemas.microsoft.com/office/drawing/2014/main" id="{721CAB17-D23E-452C-BA10-EA6C42DBA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63" y="4019550"/>
                <a:ext cx="1555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Line 69">
                <a:extLst>
                  <a:ext uri="{FF2B5EF4-FFF2-40B4-BE49-F238E27FC236}">
                    <a16:creationId xmlns:a16="http://schemas.microsoft.com/office/drawing/2014/main" id="{9856E3A6-355C-4BC6-BA02-1F652F418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713" y="4110038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4" name="Rectangle 70">
                <a:extLst>
                  <a:ext uri="{FF2B5EF4-FFF2-40B4-BE49-F238E27FC236}">
                    <a16:creationId xmlns:a16="http://schemas.microsoft.com/office/drawing/2014/main" id="{74DA6908-5296-40F1-8613-73112FBDD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3" y="35607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Line 71">
                <a:extLst>
                  <a:ext uri="{FF2B5EF4-FFF2-40B4-BE49-F238E27FC236}">
                    <a16:creationId xmlns:a16="http://schemas.microsoft.com/office/drawing/2014/main" id="{5611B099-8C68-46CE-B641-5B023DFE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713" y="3652838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6" name="Rectangle 72">
                <a:extLst>
                  <a:ext uri="{FF2B5EF4-FFF2-40B4-BE49-F238E27FC236}">
                    <a16:creationId xmlns:a16="http://schemas.microsoft.com/office/drawing/2014/main" id="{A3641D28-A6E6-4320-9274-23F9F3199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3" y="3103563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Line 73">
                <a:extLst>
                  <a:ext uri="{FF2B5EF4-FFF2-40B4-BE49-F238E27FC236}">
                    <a16:creationId xmlns:a16="http://schemas.microsoft.com/office/drawing/2014/main" id="{1824EFAB-D3C4-43A4-B07B-7FF704276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713" y="3195638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8" name="Rectangle 74">
                <a:extLst>
                  <a:ext uri="{FF2B5EF4-FFF2-40B4-BE49-F238E27FC236}">
                    <a16:creationId xmlns:a16="http://schemas.microsoft.com/office/drawing/2014/main" id="{2D42A810-58CC-4BE0-86AC-4D1671D92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3" y="2644775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Line 75">
                <a:extLst>
                  <a:ext uri="{FF2B5EF4-FFF2-40B4-BE49-F238E27FC236}">
                    <a16:creationId xmlns:a16="http://schemas.microsoft.com/office/drawing/2014/main" id="{F6D36D54-6002-49E2-8862-A29BB15AC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713" y="2736850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0" name="Rectangle 76">
                <a:extLst>
                  <a:ext uri="{FF2B5EF4-FFF2-40B4-BE49-F238E27FC236}">
                    <a16:creationId xmlns:a16="http://schemas.microsoft.com/office/drawing/2014/main" id="{17F97C55-7455-4E03-8BA6-BD7EAE51C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63" y="2187575"/>
                <a:ext cx="32067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Line 77">
                <a:extLst>
                  <a:ext uri="{FF2B5EF4-FFF2-40B4-BE49-F238E27FC236}">
                    <a16:creationId xmlns:a16="http://schemas.microsoft.com/office/drawing/2014/main" id="{3DCEAE5A-35BA-401F-A292-ED2F5DFF5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713" y="2279650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2" name="Rectangle 78">
                <a:extLst>
                  <a:ext uri="{FF2B5EF4-FFF2-40B4-BE49-F238E27FC236}">
                    <a16:creationId xmlns:a16="http://schemas.microsoft.com/office/drawing/2014/main" id="{338B5E1B-38CB-4F75-ACB1-0EF5941F0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13" y="1730375"/>
                <a:ext cx="40322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Line 79">
                <a:extLst>
                  <a:ext uri="{FF2B5EF4-FFF2-40B4-BE49-F238E27FC236}">
                    <a16:creationId xmlns:a16="http://schemas.microsoft.com/office/drawing/2014/main" id="{079CF570-9143-46CF-B7B8-7677220B0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713" y="1820863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4" name="Rectangle 80">
                <a:extLst>
                  <a:ext uri="{FF2B5EF4-FFF2-40B4-BE49-F238E27FC236}">
                    <a16:creationId xmlns:a16="http://schemas.microsoft.com/office/drawing/2014/main" id="{A2EE9B81-1409-4F7F-AFC3-158FF8BA9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13" y="1271588"/>
                <a:ext cx="40322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Line 81">
                <a:extLst>
                  <a:ext uri="{FF2B5EF4-FFF2-40B4-BE49-F238E27FC236}">
                    <a16:creationId xmlns:a16="http://schemas.microsoft.com/office/drawing/2014/main" id="{D482242E-52D6-4370-9A73-987EE813D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27946" y="1816102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6" name="Line 82">
                <a:extLst>
                  <a:ext uri="{FF2B5EF4-FFF2-40B4-BE49-F238E27FC236}">
                    <a16:creationId xmlns:a16="http://schemas.microsoft.com/office/drawing/2014/main" id="{54F66D6B-F5FC-4A98-BAAB-ECF68D14D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3881438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7" name="Line 83">
                <a:extLst>
                  <a:ext uri="{FF2B5EF4-FFF2-40B4-BE49-F238E27FC236}">
                    <a16:creationId xmlns:a16="http://schemas.microsoft.com/office/drawing/2014/main" id="{8E6098E5-BE48-44EB-B0A2-CE6A6F80B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3652838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8" name="Line 84">
                <a:extLst>
                  <a:ext uri="{FF2B5EF4-FFF2-40B4-BE49-F238E27FC236}">
                    <a16:creationId xmlns:a16="http://schemas.microsoft.com/office/drawing/2014/main" id="{00BFB209-7655-4A08-A7F9-0454F61C4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3424238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9" name="Line 85">
                <a:extLst>
                  <a:ext uri="{FF2B5EF4-FFF2-40B4-BE49-F238E27FC236}">
                    <a16:creationId xmlns:a16="http://schemas.microsoft.com/office/drawing/2014/main" id="{3E54B1FB-5F9A-4825-80E9-009050160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3195638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0" name="Line 86">
                <a:extLst>
                  <a:ext uri="{FF2B5EF4-FFF2-40B4-BE49-F238E27FC236}">
                    <a16:creationId xmlns:a16="http://schemas.microsoft.com/office/drawing/2014/main" id="{D144F4C2-8BC5-4829-9E75-4DC7C504F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2965450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1" name="Line 87">
                <a:extLst>
                  <a:ext uri="{FF2B5EF4-FFF2-40B4-BE49-F238E27FC236}">
                    <a16:creationId xmlns:a16="http://schemas.microsoft.com/office/drawing/2014/main" id="{C3DBC070-9B4F-45AD-BD0F-8E1E074D3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2736850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2" name="Line 88">
                <a:extLst>
                  <a:ext uri="{FF2B5EF4-FFF2-40B4-BE49-F238E27FC236}">
                    <a16:creationId xmlns:a16="http://schemas.microsoft.com/office/drawing/2014/main" id="{D3C4F70F-16A4-4BDA-98CA-120626E4A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2508250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3" name="Line 89">
                <a:extLst>
                  <a:ext uri="{FF2B5EF4-FFF2-40B4-BE49-F238E27FC236}">
                    <a16:creationId xmlns:a16="http://schemas.microsoft.com/office/drawing/2014/main" id="{F0505B08-0DF0-47D5-95FD-EBD07A42D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2279650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4" name="Line 90">
                <a:extLst>
                  <a:ext uri="{FF2B5EF4-FFF2-40B4-BE49-F238E27FC236}">
                    <a16:creationId xmlns:a16="http://schemas.microsoft.com/office/drawing/2014/main" id="{A5FED7FA-0D93-452B-9C14-1A87005C4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2051050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5" name="Line 91">
                <a:extLst>
                  <a:ext uri="{FF2B5EF4-FFF2-40B4-BE49-F238E27FC236}">
                    <a16:creationId xmlns:a16="http://schemas.microsoft.com/office/drawing/2014/main" id="{D30696D5-CB8C-4266-B02A-7146C37B9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1820863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6" name="Line 92">
                <a:extLst>
                  <a:ext uri="{FF2B5EF4-FFF2-40B4-BE49-F238E27FC236}">
                    <a16:creationId xmlns:a16="http://schemas.microsoft.com/office/drawing/2014/main" id="{5BD192B3-41DC-4310-A20E-80CFB655A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3763" y="1592263"/>
                <a:ext cx="36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7" name="Rectangle 93">
                <a:extLst>
                  <a:ext uri="{FF2B5EF4-FFF2-40B4-BE49-F238E27FC236}">
                    <a16:creationId xmlns:a16="http://schemas.microsoft.com/office/drawing/2014/main" id="{E48C658A-46B3-425C-82A3-66FFF09F3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796" y="1422402"/>
                <a:ext cx="211138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Kt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94">
                <a:extLst>
                  <a:ext uri="{FF2B5EF4-FFF2-40B4-BE49-F238E27FC236}">
                    <a16:creationId xmlns:a16="http://schemas.microsoft.com/office/drawing/2014/main" id="{290F1DEA-31F0-486D-B51F-2FE97B38C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796" y="1560514"/>
                <a:ext cx="403225" cy="211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[E-6]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Line 95">
                <a:extLst>
                  <a:ext uri="{FF2B5EF4-FFF2-40B4-BE49-F238E27FC236}">
                    <a16:creationId xmlns:a16="http://schemas.microsoft.com/office/drawing/2014/main" id="{039D0676-A4D9-45E0-A5A5-B54A4BFF3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2638" y="1363663"/>
                <a:ext cx="0" cy="2746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0" name="Line 96">
                <a:extLst>
                  <a:ext uri="{FF2B5EF4-FFF2-40B4-BE49-F238E27FC236}">
                    <a16:creationId xmlns:a16="http://schemas.microsoft.com/office/drawing/2014/main" id="{55947389-7535-43C2-ADD0-BB283AB71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276" y="4110038"/>
                <a:ext cx="36623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1" name="Freeform 97">
                <a:extLst>
                  <a:ext uri="{FF2B5EF4-FFF2-40B4-BE49-F238E27FC236}">
                    <a16:creationId xmlns:a16="http://schemas.microsoft.com/office/drawing/2014/main" id="{C5271176-D76E-404E-9B00-BC648BCF0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1611313"/>
                <a:ext cx="3086100" cy="2444750"/>
              </a:xfrm>
              <a:custGeom>
                <a:avLst/>
                <a:gdLst>
                  <a:gd name="T0" fmla="*/ 11 w 1944"/>
                  <a:gd name="T1" fmla="*/ 871 h 1540"/>
                  <a:gd name="T2" fmla="*/ 46 w 1944"/>
                  <a:gd name="T3" fmla="*/ 836 h 1540"/>
                  <a:gd name="T4" fmla="*/ 75 w 1944"/>
                  <a:gd name="T5" fmla="*/ 819 h 1540"/>
                  <a:gd name="T6" fmla="*/ 98 w 1944"/>
                  <a:gd name="T7" fmla="*/ 796 h 1540"/>
                  <a:gd name="T8" fmla="*/ 121 w 1944"/>
                  <a:gd name="T9" fmla="*/ 778 h 1540"/>
                  <a:gd name="T10" fmla="*/ 144 w 1944"/>
                  <a:gd name="T11" fmla="*/ 755 h 1540"/>
                  <a:gd name="T12" fmla="*/ 173 w 1944"/>
                  <a:gd name="T13" fmla="*/ 732 h 1540"/>
                  <a:gd name="T14" fmla="*/ 196 w 1944"/>
                  <a:gd name="T15" fmla="*/ 715 h 1540"/>
                  <a:gd name="T16" fmla="*/ 219 w 1944"/>
                  <a:gd name="T17" fmla="*/ 692 h 1540"/>
                  <a:gd name="T18" fmla="*/ 242 w 1944"/>
                  <a:gd name="T19" fmla="*/ 675 h 1540"/>
                  <a:gd name="T20" fmla="*/ 271 w 1944"/>
                  <a:gd name="T21" fmla="*/ 652 h 1540"/>
                  <a:gd name="T22" fmla="*/ 300 w 1944"/>
                  <a:gd name="T23" fmla="*/ 628 h 1540"/>
                  <a:gd name="T24" fmla="*/ 329 w 1944"/>
                  <a:gd name="T25" fmla="*/ 611 h 1540"/>
                  <a:gd name="T26" fmla="*/ 357 w 1944"/>
                  <a:gd name="T27" fmla="*/ 594 h 1540"/>
                  <a:gd name="T28" fmla="*/ 386 w 1944"/>
                  <a:gd name="T29" fmla="*/ 565 h 1540"/>
                  <a:gd name="T30" fmla="*/ 415 w 1944"/>
                  <a:gd name="T31" fmla="*/ 553 h 1540"/>
                  <a:gd name="T32" fmla="*/ 450 w 1944"/>
                  <a:gd name="T33" fmla="*/ 530 h 1540"/>
                  <a:gd name="T34" fmla="*/ 479 w 1944"/>
                  <a:gd name="T35" fmla="*/ 513 h 1540"/>
                  <a:gd name="T36" fmla="*/ 507 w 1944"/>
                  <a:gd name="T37" fmla="*/ 490 h 1540"/>
                  <a:gd name="T38" fmla="*/ 542 w 1944"/>
                  <a:gd name="T39" fmla="*/ 461 h 1540"/>
                  <a:gd name="T40" fmla="*/ 577 w 1944"/>
                  <a:gd name="T41" fmla="*/ 444 h 1540"/>
                  <a:gd name="T42" fmla="*/ 605 w 1944"/>
                  <a:gd name="T43" fmla="*/ 409 h 1540"/>
                  <a:gd name="T44" fmla="*/ 640 w 1944"/>
                  <a:gd name="T45" fmla="*/ 392 h 1540"/>
                  <a:gd name="T46" fmla="*/ 669 w 1944"/>
                  <a:gd name="T47" fmla="*/ 363 h 1540"/>
                  <a:gd name="T48" fmla="*/ 703 w 1944"/>
                  <a:gd name="T49" fmla="*/ 340 h 1540"/>
                  <a:gd name="T50" fmla="*/ 738 w 1944"/>
                  <a:gd name="T51" fmla="*/ 323 h 1540"/>
                  <a:gd name="T52" fmla="*/ 767 w 1944"/>
                  <a:gd name="T53" fmla="*/ 294 h 1540"/>
                  <a:gd name="T54" fmla="*/ 807 w 1944"/>
                  <a:gd name="T55" fmla="*/ 271 h 1540"/>
                  <a:gd name="T56" fmla="*/ 842 w 1944"/>
                  <a:gd name="T57" fmla="*/ 242 h 1540"/>
                  <a:gd name="T58" fmla="*/ 871 w 1944"/>
                  <a:gd name="T59" fmla="*/ 225 h 1540"/>
                  <a:gd name="T60" fmla="*/ 905 w 1944"/>
                  <a:gd name="T61" fmla="*/ 196 h 1540"/>
                  <a:gd name="T62" fmla="*/ 940 w 1944"/>
                  <a:gd name="T63" fmla="*/ 173 h 1540"/>
                  <a:gd name="T64" fmla="*/ 975 w 1944"/>
                  <a:gd name="T65" fmla="*/ 144 h 1540"/>
                  <a:gd name="T66" fmla="*/ 1009 w 1944"/>
                  <a:gd name="T67" fmla="*/ 121 h 1540"/>
                  <a:gd name="T68" fmla="*/ 1044 w 1944"/>
                  <a:gd name="T69" fmla="*/ 92 h 1540"/>
                  <a:gd name="T70" fmla="*/ 1078 w 1944"/>
                  <a:gd name="T71" fmla="*/ 75 h 1540"/>
                  <a:gd name="T72" fmla="*/ 1113 w 1944"/>
                  <a:gd name="T73" fmla="*/ 52 h 1540"/>
                  <a:gd name="T74" fmla="*/ 1153 w 1944"/>
                  <a:gd name="T75" fmla="*/ 23 h 1540"/>
                  <a:gd name="T76" fmla="*/ 1188 w 1944"/>
                  <a:gd name="T77" fmla="*/ 11 h 1540"/>
                  <a:gd name="T78" fmla="*/ 1223 w 1944"/>
                  <a:gd name="T79" fmla="*/ 11 h 1540"/>
                  <a:gd name="T80" fmla="*/ 1263 w 1944"/>
                  <a:gd name="T81" fmla="*/ 6 h 1540"/>
                  <a:gd name="T82" fmla="*/ 1303 w 1944"/>
                  <a:gd name="T83" fmla="*/ 17 h 1540"/>
                  <a:gd name="T84" fmla="*/ 1344 w 1944"/>
                  <a:gd name="T85" fmla="*/ 46 h 1540"/>
                  <a:gd name="T86" fmla="*/ 1384 w 1944"/>
                  <a:gd name="T87" fmla="*/ 86 h 1540"/>
                  <a:gd name="T88" fmla="*/ 1424 w 1944"/>
                  <a:gd name="T89" fmla="*/ 150 h 1540"/>
                  <a:gd name="T90" fmla="*/ 1465 w 1944"/>
                  <a:gd name="T91" fmla="*/ 236 h 1540"/>
                  <a:gd name="T92" fmla="*/ 1511 w 1944"/>
                  <a:gd name="T93" fmla="*/ 352 h 1540"/>
                  <a:gd name="T94" fmla="*/ 1551 w 1944"/>
                  <a:gd name="T95" fmla="*/ 490 h 1540"/>
                  <a:gd name="T96" fmla="*/ 1592 w 1944"/>
                  <a:gd name="T97" fmla="*/ 657 h 1540"/>
                  <a:gd name="T98" fmla="*/ 1632 w 1944"/>
                  <a:gd name="T99" fmla="*/ 830 h 1540"/>
                  <a:gd name="T100" fmla="*/ 1678 w 1944"/>
                  <a:gd name="T101" fmla="*/ 1038 h 1540"/>
                  <a:gd name="T102" fmla="*/ 1719 w 1944"/>
                  <a:gd name="T103" fmla="*/ 1217 h 1540"/>
                  <a:gd name="T104" fmla="*/ 1753 w 1944"/>
                  <a:gd name="T105" fmla="*/ 1355 h 1540"/>
                  <a:gd name="T106" fmla="*/ 1794 w 1944"/>
                  <a:gd name="T107" fmla="*/ 1447 h 1540"/>
                  <a:gd name="T108" fmla="*/ 1834 w 1944"/>
                  <a:gd name="T109" fmla="*/ 1511 h 1540"/>
                  <a:gd name="T110" fmla="*/ 1880 w 1944"/>
                  <a:gd name="T111" fmla="*/ 1534 h 1540"/>
                  <a:gd name="T112" fmla="*/ 1920 w 1944"/>
                  <a:gd name="T113" fmla="*/ 1534 h 1540"/>
                  <a:gd name="T114" fmla="*/ 1944 w 1944"/>
                  <a:gd name="T115" fmla="*/ 1534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1540">
                    <a:moveTo>
                      <a:pt x="0" y="882"/>
                    </a:moveTo>
                    <a:lnTo>
                      <a:pt x="0" y="876"/>
                    </a:lnTo>
                    <a:lnTo>
                      <a:pt x="11" y="871"/>
                    </a:lnTo>
                    <a:lnTo>
                      <a:pt x="23" y="859"/>
                    </a:lnTo>
                    <a:lnTo>
                      <a:pt x="34" y="848"/>
                    </a:lnTo>
                    <a:lnTo>
                      <a:pt x="46" y="836"/>
                    </a:lnTo>
                    <a:lnTo>
                      <a:pt x="52" y="830"/>
                    </a:lnTo>
                    <a:lnTo>
                      <a:pt x="63" y="819"/>
                    </a:lnTo>
                    <a:lnTo>
                      <a:pt x="75" y="819"/>
                    </a:lnTo>
                    <a:lnTo>
                      <a:pt x="81" y="813"/>
                    </a:lnTo>
                    <a:lnTo>
                      <a:pt x="86" y="807"/>
                    </a:lnTo>
                    <a:lnTo>
                      <a:pt x="98" y="796"/>
                    </a:lnTo>
                    <a:lnTo>
                      <a:pt x="104" y="790"/>
                    </a:lnTo>
                    <a:lnTo>
                      <a:pt x="115" y="784"/>
                    </a:lnTo>
                    <a:lnTo>
                      <a:pt x="121" y="778"/>
                    </a:lnTo>
                    <a:lnTo>
                      <a:pt x="127" y="773"/>
                    </a:lnTo>
                    <a:lnTo>
                      <a:pt x="138" y="767"/>
                    </a:lnTo>
                    <a:lnTo>
                      <a:pt x="144" y="755"/>
                    </a:lnTo>
                    <a:lnTo>
                      <a:pt x="156" y="744"/>
                    </a:lnTo>
                    <a:lnTo>
                      <a:pt x="161" y="744"/>
                    </a:lnTo>
                    <a:lnTo>
                      <a:pt x="173" y="732"/>
                    </a:lnTo>
                    <a:lnTo>
                      <a:pt x="179" y="726"/>
                    </a:lnTo>
                    <a:lnTo>
                      <a:pt x="190" y="721"/>
                    </a:lnTo>
                    <a:lnTo>
                      <a:pt x="196" y="715"/>
                    </a:lnTo>
                    <a:lnTo>
                      <a:pt x="202" y="709"/>
                    </a:lnTo>
                    <a:lnTo>
                      <a:pt x="213" y="698"/>
                    </a:lnTo>
                    <a:lnTo>
                      <a:pt x="219" y="692"/>
                    </a:lnTo>
                    <a:lnTo>
                      <a:pt x="225" y="686"/>
                    </a:lnTo>
                    <a:lnTo>
                      <a:pt x="236" y="686"/>
                    </a:lnTo>
                    <a:lnTo>
                      <a:pt x="242" y="675"/>
                    </a:lnTo>
                    <a:lnTo>
                      <a:pt x="254" y="669"/>
                    </a:lnTo>
                    <a:lnTo>
                      <a:pt x="259" y="657"/>
                    </a:lnTo>
                    <a:lnTo>
                      <a:pt x="271" y="652"/>
                    </a:lnTo>
                    <a:lnTo>
                      <a:pt x="282" y="646"/>
                    </a:lnTo>
                    <a:lnTo>
                      <a:pt x="288" y="640"/>
                    </a:lnTo>
                    <a:lnTo>
                      <a:pt x="300" y="628"/>
                    </a:lnTo>
                    <a:lnTo>
                      <a:pt x="306" y="623"/>
                    </a:lnTo>
                    <a:lnTo>
                      <a:pt x="317" y="623"/>
                    </a:lnTo>
                    <a:lnTo>
                      <a:pt x="329" y="611"/>
                    </a:lnTo>
                    <a:lnTo>
                      <a:pt x="340" y="605"/>
                    </a:lnTo>
                    <a:lnTo>
                      <a:pt x="346" y="600"/>
                    </a:lnTo>
                    <a:lnTo>
                      <a:pt x="357" y="594"/>
                    </a:lnTo>
                    <a:lnTo>
                      <a:pt x="369" y="588"/>
                    </a:lnTo>
                    <a:lnTo>
                      <a:pt x="380" y="577"/>
                    </a:lnTo>
                    <a:lnTo>
                      <a:pt x="386" y="565"/>
                    </a:lnTo>
                    <a:lnTo>
                      <a:pt x="398" y="565"/>
                    </a:lnTo>
                    <a:lnTo>
                      <a:pt x="409" y="565"/>
                    </a:lnTo>
                    <a:lnTo>
                      <a:pt x="415" y="553"/>
                    </a:lnTo>
                    <a:lnTo>
                      <a:pt x="427" y="548"/>
                    </a:lnTo>
                    <a:lnTo>
                      <a:pt x="438" y="536"/>
                    </a:lnTo>
                    <a:lnTo>
                      <a:pt x="450" y="530"/>
                    </a:lnTo>
                    <a:lnTo>
                      <a:pt x="455" y="525"/>
                    </a:lnTo>
                    <a:lnTo>
                      <a:pt x="467" y="519"/>
                    </a:lnTo>
                    <a:lnTo>
                      <a:pt x="479" y="513"/>
                    </a:lnTo>
                    <a:lnTo>
                      <a:pt x="490" y="502"/>
                    </a:lnTo>
                    <a:lnTo>
                      <a:pt x="502" y="496"/>
                    </a:lnTo>
                    <a:lnTo>
                      <a:pt x="507" y="490"/>
                    </a:lnTo>
                    <a:lnTo>
                      <a:pt x="519" y="478"/>
                    </a:lnTo>
                    <a:lnTo>
                      <a:pt x="530" y="467"/>
                    </a:lnTo>
                    <a:lnTo>
                      <a:pt x="542" y="461"/>
                    </a:lnTo>
                    <a:lnTo>
                      <a:pt x="554" y="455"/>
                    </a:lnTo>
                    <a:lnTo>
                      <a:pt x="565" y="450"/>
                    </a:lnTo>
                    <a:lnTo>
                      <a:pt x="577" y="444"/>
                    </a:lnTo>
                    <a:lnTo>
                      <a:pt x="582" y="432"/>
                    </a:lnTo>
                    <a:lnTo>
                      <a:pt x="594" y="427"/>
                    </a:lnTo>
                    <a:lnTo>
                      <a:pt x="605" y="409"/>
                    </a:lnTo>
                    <a:lnTo>
                      <a:pt x="617" y="409"/>
                    </a:lnTo>
                    <a:lnTo>
                      <a:pt x="628" y="403"/>
                    </a:lnTo>
                    <a:lnTo>
                      <a:pt x="640" y="392"/>
                    </a:lnTo>
                    <a:lnTo>
                      <a:pt x="646" y="386"/>
                    </a:lnTo>
                    <a:lnTo>
                      <a:pt x="657" y="380"/>
                    </a:lnTo>
                    <a:lnTo>
                      <a:pt x="669" y="363"/>
                    </a:lnTo>
                    <a:lnTo>
                      <a:pt x="680" y="363"/>
                    </a:lnTo>
                    <a:lnTo>
                      <a:pt x="692" y="346"/>
                    </a:lnTo>
                    <a:lnTo>
                      <a:pt x="703" y="340"/>
                    </a:lnTo>
                    <a:lnTo>
                      <a:pt x="715" y="334"/>
                    </a:lnTo>
                    <a:lnTo>
                      <a:pt x="727" y="329"/>
                    </a:lnTo>
                    <a:lnTo>
                      <a:pt x="738" y="323"/>
                    </a:lnTo>
                    <a:lnTo>
                      <a:pt x="750" y="311"/>
                    </a:lnTo>
                    <a:lnTo>
                      <a:pt x="761" y="305"/>
                    </a:lnTo>
                    <a:lnTo>
                      <a:pt x="767" y="294"/>
                    </a:lnTo>
                    <a:lnTo>
                      <a:pt x="784" y="282"/>
                    </a:lnTo>
                    <a:lnTo>
                      <a:pt x="796" y="282"/>
                    </a:lnTo>
                    <a:lnTo>
                      <a:pt x="807" y="271"/>
                    </a:lnTo>
                    <a:lnTo>
                      <a:pt x="819" y="265"/>
                    </a:lnTo>
                    <a:lnTo>
                      <a:pt x="825" y="259"/>
                    </a:lnTo>
                    <a:lnTo>
                      <a:pt x="842" y="242"/>
                    </a:lnTo>
                    <a:lnTo>
                      <a:pt x="848" y="242"/>
                    </a:lnTo>
                    <a:lnTo>
                      <a:pt x="859" y="230"/>
                    </a:lnTo>
                    <a:lnTo>
                      <a:pt x="871" y="225"/>
                    </a:lnTo>
                    <a:lnTo>
                      <a:pt x="882" y="213"/>
                    </a:lnTo>
                    <a:lnTo>
                      <a:pt x="894" y="207"/>
                    </a:lnTo>
                    <a:lnTo>
                      <a:pt x="905" y="196"/>
                    </a:lnTo>
                    <a:lnTo>
                      <a:pt x="917" y="190"/>
                    </a:lnTo>
                    <a:lnTo>
                      <a:pt x="928" y="179"/>
                    </a:lnTo>
                    <a:lnTo>
                      <a:pt x="940" y="173"/>
                    </a:lnTo>
                    <a:lnTo>
                      <a:pt x="951" y="161"/>
                    </a:lnTo>
                    <a:lnTo>
                      <a:pt x="963" y="155"/>
                    </a:lnTo>
                    <a:lnTo>
                      <a:pt x="975" y="144"/>
                    </a:lnTo>
                    <a:lnTo>
                      <a:pt x="986" y="138"/>
                    </a:lnTo>
                    <a:lnTo>
                      <a:pt x="998" y="121"/>
                    </a:lnTo>
                    <a:lnTo>
                      <a:pt x="1009" y="121"/>
                    </a:lnTo>
                    <a:lnTo>
                      <a:pt x="1021" y="115"/>
                    </a:lnTo>
                    <a:lnTo>
                      <a:pt x="1032" y="98"/>
                    </a:lnTo>
                    <a:lnTo>
                      <a:pt x="1044" y="92"/>
                    </a:lnTo>
                    <a:lnTo>
                      <a:pt x="1055" y="86"/>
                    </a:lnTo>
                    <a:lnTo>
                      <a:pt x="1067" y="75"/>
                    </a:lnTo>
                    <a:lnTo>
                      <a:pt x="1078" y="75"/>
                    </a:lnTo>
                    <a:lnTo>
                      <a:pt x="1090" y="69"/>
                    </a:lnTo>
                    <a:lnTo>
                      <a:pt x="1101" y="52"/>
                    </a:lnTo>
                    <a:lnTo>
                      <a:pt x="1113" y="52"/>
                    </a:lnTo>
                    <a:lnTo>
                      <a:pt x="1125" y="40"/>
                    </a:lnTo>
                    <a:lnTo>
                      <a:pt x="1142" y="34"/>
                    </a:lnTo>
                    <a:lnTo>
                      <a:pt x="1153" y="23"/>
                    </a:lnTo>
                    <a:lnTo>
                      <a:pt x="1165" y="23"/>
                    </a:lnTo>
                    <a:lnTo>
                      <a:pt x="1176" y="11"/>
                    </a:lnTo>
                    <a:lnTo>
                      <a:pt x="1188" y="11"/>
                    </a:lnTo>
                    <a:lnTo>
                      <a:pt x="1200" y="11"/>
                    </a:lnTo>
                    <a:lnTo>
                      <a:pt x="1211" y="11"/>
                    </a:lnTo>
                    <a:lnTo>
                      <a:pt x="1223" y="11"/>
                    </a:lnTo>
                    <a:lnTo>
                      <a:pt x="1240" y="0"/>
                    </a:lnTo>
                    <a:lnTo>
                      <a:pt x="1251" y="6"/>
                    </a:lnTo>
                    <a:lnTo>
                      <a:pt x="1263" y="6"/>
                    </a:lnTo>
                    <a:lnTo>
                      <a:pt x="1274" y="11"/>
                    </a:lnTo>
                    <a:lnTo>
                      <a:pt x="1292" y="11"/>
                    </a:lnTo>
                    <a:lnTo>
                      <a:pt x="1303" y="17"/>
                    </a:lnTo>
                    <a:lnTo>
                      <a:pt x="1315" y="29"/>
                    </a:lnTo>
                    <a:lnTo>
                      <a:pt x="1332" y="29"/>
                    </a:lnTo>
                    <a:lnTo>
                      <a:pt x="1344" y="46"/>
                    </a:lnTo>
                    <a:lnTo>
                      <a:pt x="1355" y="57"/>
                    </a:lnTo>
                    <a:lnTo>
                      <a:pt x="1367" y="69"/>
                    </a:lnTo>
                    <a:lnTo>
                      <a:pt x="1384" y="86"/>
                    </a:lnTo>
                    <a:lnTo>
                      <a:pt x="1396" y="98"/>
                    </a:lnTo>
                    <a:lnTo>
                      <a:pt x="1413" y="127"/>
                    </a:lnTo>
                    <a:lnTo>
                      <a:pt x="1424" y="150"/>
                    </a:lnTo>
                    <a:lnTo>
                      <a:pt x="1442" y="179"/>
                    </a:lnTo>
                    <a:lnTo>
                      <a:pt x="1453" y="207"/>
                    </a:lnTo>
                    <a:lnTo>
                      <a:pt x="1465" y="236"/>
                    </a:lnTo>
                    <a:lnTo>
                      <a:pt x="1482" y="271"/>
                    </a:lnTo>
                    <a:lnTo>
                      <a:pt x="1494" y="311"/>
                    </a:lnTo>
                    <a:lnTo>
                      <a:pt x="1511" y="352"/>
                    </a:lnTo>
                    <a:lnTo>
                      <a:pt x="1522" y="392"/>
                    </a:lnTo>
                    <a:lnTo>
                      <a:pt x="1534" y="444"/>
                    </a:lnTo>
                    <a:lnTo>
                      <a:pt x="1551" y="490"/>
                    </a:lnTo>
                    <a:lnTo>
                      <a:pt x="1563" y="548"/>
                    </a:lnTo>
                    <a:lnTo>
                      <a:pt x="1580" y="611"/>
                    </a:lnTo>
                    <a:lnTo>
                      <a:pt x="1592" y="657"/>
                    </a:lnTo>
                    <a:lnTo>
                      <a:pt x="1603" y="715"/>
                    </a:lnTo>
                    <a:lnTo>
                      <a:pt x="1621" y="773"/>
                    </a:lnTo>
                    <a:lnTo>
                      <a:pt x="1632" y="830"/>
                    </a:lnTo>
                    <a:lnTo>
                      <a:pt x="1649" y="905"/>
                    </a:lnTo>
                    <a:lnTo>
                      <a:pt x="1661" y="963"/>
                    </a:lnTo>
                    <a:lnTo>
                      <a:pt x="1678" y="1038"/>
                    </a:lnTo>
                    <a:lnTo>
                      <a:pt x="1696" y="1101"/>
                    </a:lnTo>
                    <a:lnTo>
                      <a:pt x="1707" y="1159"/>
                    </a:lnTo>
                    <a:lnTo>
                      <a:pt x="1719" y="1217"/>
                    </a:lnTo>
                    <a:lnTo>
                      <a:pt x="1730" y="1263"/>
                    </a:lnTo>
                    <a:lnTo>
                      <a:pt x="1742" y="1309"/>
                    </a:lnTo>
                    <a:lnTo>
                      <a:pt x="1753" y="1355"/>
                    </a:lnTo>
                    <a:lnTo>
                      <a:pt x="1771" y="1390"/>
                    </a:lnTo>
                    <a:lnTo>
                      <a:pt x="1782" y="1419"/>
                    </a:lnTo>
                    <a:lnTo>
                      <a:pt x="1794" y="1447"/>
                    </a:lnTo>
                    <a:lnTo>
                      <a:pt x="1805" y="1470"/>
                    </a:lnTo>
                    <a:lnTo>
                      <a:pt x="1817" y="1494"/>
                    </a:lnTo>
                    <a:lnTo>
                      <a:pt x="1834" y="1511"/>
                    </a:lnTo>
                    <a:lnTo>
                      <a:pt x="1851" y="1522"/>
                    </a:lnTo>
                    <a:lnTo>
                      <a:pt x="1863" y="1534"/>
                    </a:lnTo>
                    <a:lnTo>
                      <a:pt x="1880" y="1534"/>
                    </a:lnTo>
                    <a:lnTo>
                      <a:pt x="1892" y="1540"/>
                    </a:lnTo>
                    <a:lnTo>
                      <a:pt x="1909" y="1534"/>
                    </a:lnTo>
                    <a:lnTo>
                      <a:pt x="1920" y="1534"/>
                    </a:lnTo>
                    <a:lnTo>
                      <a:pt x="1932" y="1534"/>
                    </a:lnTo>
                    <a:lnTo>
                      <a:pt x="1944" y="1534"/>
                    </a:lnTo>
                    <a:lnTo>
                      <a:pt x="1944" y="1534"/>
                    </a:lnTo>
                    <a:lnTo>
                      <a:pt x="1944" y="1534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2" name="Rectangle 98">
                <a:extLst>
                  <a:ext uri="{FF2B5EF4-FFF2-40B4-BE49-F238E27FC236}">
                    <a16:creationId xmlns:a16="http://schemas.microsoft.com/office/drawing/2014/main" id="{27216EEE-B698-4FDC-9106-DB277A49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813" y="2994025"/>
                <a:ext cx="36513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3" name="Rectangle 99">
                <a:extLst>
                  <a:ext uri="{FF2B5EF4-FFF2-40B4-BE49-F238E27FC236}">
                    <a16:creationId xmlns:a16="http://schemas.microsoft.com/office/drawing/2014/main" id="{1ADAFE55-0342-42FF-B4A9-341F46244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338" y="29845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4" name="Rectangle 100">
                <a:extLst>
                  <a:ext uri="{FF2B5EF4-FFF2-40B4-BE49-F238E27FC236}">
                    <a16:creationId xmlns:a16="http://schemas.microsoft.com/office/drawing/2014/main" id="{4D960E1C-66E8-4CB9-89F5-70611048C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863" y="297497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5" name="Rectangle 101">
                <a:extLst>
                  <a:ext uri="{FF2B5EF4-FFF2-40B4-BE49-F238E27FC236}">
                    <a16:creationId xmlns:a16="http://schemas.microsoft.com/office/drawing/2014/main" id="{25784396-52B0-47B7-8CD0-5B1AA3F4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326" y="29575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6" name="Rectangle 102">
                <a:extLst>
                  <a:ext uri="{FF2B5EF4-FFF2-40B4-BE49-F238E27FC236}">
                    <a16:creationId xmlns:a16="http://schemas.microsoft.com/office/drawing/2014/main" id="{3A745B99-4268-43A5-9597-101FB1164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376" y="29384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7" name="Rectangle 103">
                <a:extLst>
                  <a:ext uri="{FF2B5EF4-FFF2-40B4-BE49-F238E27FC236}">
                    <a16:creationId xmlns:a16="http://schemas.microsoft.com/office/drawing/2014/main" id="{DD1523C2-0039-4365-AC2C-DA8954DC6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38" y="2928938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8" name="Rectangle 104">
                <a:extLst>
                  <a:ext uri="{FF2B5EF4-FFF2-40B4-BE49-F238E27FC236}">
                    <a16:creationId xmlns:a16="http://schemas.microsoft.com/office/drawing/2014/main" id="{DB0AA0E4-C25C-46AC-9687-4E9F0D89A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888" y="291147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9" name="Rectangle 105">
                <a:extLst>
                  <a:ext uri="{FF2B5EF4-FFF2-40B4-BE49-F238E27FC236}">
                    <a16:creationId xmlns:a16="http://schemas.microsoft.com/office/drawing/2014/main" id="{03141E79-D218-4B33-BBAF-AE2754234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351" y="290195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0" name="Rectangle 106">
                <a:extLst>
                  <a:ext uri="{FF2B5EF4-FFF2-40B4-BE49-F238E27FC236}">
                    <a16:creationId xmlns:a16="http://schemas.microsoft.com/office/drawing/2014/main" id="{6A1C45DD-2FA5-4E6A-9F61-2A6CCD524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876" y="2901950"/>
                <a:ext cx="28575" cy="1905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1" name="Rectangle 107">
                <a:extLst>
                  <a:ext uri="{FF2B5EF4-FFF2-40B4-BE49-F238E27FC236}">
                    <a16:creationId xmlns:a16="http://schemas.microsoft.com/office/drawing/2014/main" id="{D5205AE3-959D-49AA-B044-DF505740B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926" y="2882900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2" name="Rectangle 108">
                <a:extLst>
                  <a:ext uri="{FF2B5EF4-FFF2-40B4-BE49-F238E27FC236}">
                    <a16:creationId xmlns:a16="http://schemas.microsoft.com/office/drawing/2014/main" id="{2CB74E24-59C3-47CD-819A-F0A7491B9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451" y="28749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3" name="Rectangle 109">
                <a:extLst>
                  <a:ext uri="{FF2B5EF4-FFF2-40B4-BE49-F238E27FC236}">
                    <a16:creationId xmlns:a16="http://schemas.microsoft.com/office/drawing/2014/main" id="{E92063D8-C07A-4FC2-AE81-B29F4CF9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388" y="28559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4" name="Rectangle 110">
                <a:extLst>
                  <a:ext uri="{FF2B5EF4-FFF2-40B4-BE49-F238E27FC236}">
                    <a16:creationId xmlns:a16="http://schemas.microsoft.com/office/drawing/2014/main" id="{0104CA95-2B08-4A48-8C90-4465B0D53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438" y="28463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5" name="Rectangle 111">
                <a:extLst>
                  <a:ext uri="{FF2B5EF4-FFF2-40B4-BE49-F238E27FC236}">
                    <a16:creationId xmlns:a16="http://schemas.microsoft.com/office/drawing/2014/main" id="{EC65893A-F0F6-4512-84F1-F1552E253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963" y="28463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" name="Rectangle 112">
                <a:extLst>
                  <a:ext uri="{FF2B5EF4-FFF2-40B4-BE49-F238E27FC236}">
                    <a16:creationId xmlns:a16="http://schemas.microsoft.com/office/drawing/2014/main" id="{3DA5D8F9-1703-4B71-BD00-64FB1F4D8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1" y="283845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" name="Rectangle 113">
                <a:extLst>
                  <a:ext uri="{FF2B5EF4-FFF2-40B4-BE49-F238E27FC236}">
                    <a16:creationId xmlns:a16="http://schemas.microsoft.com/office/drawing/2014/main" id="{FAB91F98-A2A3-4CC3-9094-DF5098A35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0951" y="28194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" name="Rectangle 114">
                <a:extLst>
                  <a:ext uri="{FF2B5EF4-FFF2-40B4-BE49-F238E27FC236}">
                    <a16:creationId xmlns:a16="http://schemas.microsoft.com/office/drawing/2014/main" id="{DACBE602-767B-43E4-9D26-49400D4C9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476" y="280987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" name="Rectangle 115">
                <a:extLst>
                  <a:ext uri="{FF2B5EF4-FFF2-40B4-BE49-F238E27FC236}">
                    <a16:creationId xmlns:a16="http://schemas.microsoft.com/office/drawing/2014/main" id="{6DFDD830-49B5-463C-B6F4-D32A6855A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413" y="27924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" name="Rectangle 116">
                <a:extLst>
                  <a:ext uri="{FF2B5EF4-FFF2-40B4-BE49-F238E27FC236}">
                    <a16:creationId xmlns:a16="http://schemas.microsoft.com/office/drawing/2014/main" id="{55010193-BFCA-405B-889A-3936056E3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463" y="278288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" name="Rectangle 117">
                <a:extLst>
                  <a:ext uri="{FF2B5EF4-FFF2-40B4-BE49-F238E27FC236}">
                    <a16:creationId xmlns:a16="http://schemas.microsoft.com/office/drawing/2014/main" id="{D4FF74A0-3A92-4F68-A699-9AA2843ED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513" y="2773363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" name="Rectangle 118">
                <a:extLst>
                  <a:ext uri="{FF2B5EF4-FFF2-40B4-BE49-F238E27FC236}">
                    <a16:creationId xmlns:a16="http://schemas.microsoft.com/office/drawing/2014/main" id="{D9B7DED0-C82E-4E97-A6DB-8DE6A3404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451" y="2763838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" name="Rectangle 119">
                <a:extLst>
                  <a:ext uri="{FF2B5EF4-FFF2-40B4-BE49-F238E27FC236}">
                    <a16:creationId xmlns:a16="http://schemas.microsoft.com/office/drawing/2014/main" id="{8D5008A7-4294-49CC-9383-EC8C99443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1" y="2746375"/>
                <a:ext cx="17463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" name="Rectangle 120">
                <a:extLst>
                  <a:ext uri="{FF2B5EF4-FFF2-40B4-BE49-F238E27FC236}">
                    <a16:creationId xmlns:a16="http://schemas.microsoft.com/office/drawing/2014/main" id="{AAECEB27-0B8A-40EC-A1C5-373DE9834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026" y="273685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" name="Rectangle 121">
                <a:extLst>
                  <a:ext uri="{FF2B5EF4-FFF2-40B4-BE49-F238E27FC236}">
                    <a16:creationId xmlns:a16="http://schemas.microsoft.com/office/drawing/2014/main" id="{843A5102-34EB-46BF-88FD-3D40EA82D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963" y="273685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" name="Rectangle 122">
                <a:extLst>
                  <a:ext uri="{FF2B5EF4-FFF2-40B4-BE49-F238E27FC236}">
                    <a16:creationId xmlns:a16="http://schemas.microsoft.com/office/drawing/2014/main" id="{F5E14317-9A65-41A0-9350-5BC55F688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0013" y="271938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" name="Rectangle 123">
                <a:extLst>
                  <a:ext uri="{FF2B5EF4-FFF2-40B4-BE49-F238E27FC236}">
                    <a16:creationId xmlns:a16="http://schemas.microsoft.com/office/drawing/2014/main" id="{F027559C-70B0-4562-A5BE-70BCB7AC5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538" y="27098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" name="Rectangle 124">
                <a:extLst>
                  <a:ext uri="{FF2B5EF4-FFF2-40B4-BE49-F238E27FC236}">
                    <a16:creationId xmlns:a16="http://schemas.microsoft.com/office/drawing/2014/main" id="{DCB7E386-4355-445B-935A-0BE3E0CD2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476" y="2690813"/>
                <a:ext cx="38100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" name="Rectangle 125">
                <a:extLst>
                  <a:ext uri="{FF2B5EF4-FFF2-40B4-BE49-F238E27FC236}">
                    <a16:creationId xmlns:a16="http://schemas.microsoft.com/office/drawing/2014/main" id="{9A7A531C-788B-4A12-A16F-ED2C8BCC2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26" y="2690813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" name="Rectangle 126">
                <a:extLst>
                  <a:ext uri="{FF2B5EF4-FFF2-40B4-BE49-F238E27FC236}">
                    <a16:creationId xmlns:a16="http://schemas.microsoft.com/office/drawing/2014/main" id="{B9710AD0-4D12-4E66-B6D6-9C6F9EA5A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051" y="2690813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" name="Rectangle 127">
                <a:extLst>
                  <a:ext uri="{FF2B5EF4-FFF2-40B4-BE49-F238E27FC236}">
                    <a16:creationId xmlns:a16="http://schemas.microsoft.com/office/drawing/2014/main" id="{B6A3446F-0DAB-4254-A5EB-9D06E8301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513" y="2663825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" name="Rectangle 128">
                <a:extLst>
                  <a:ext uri="{FF2B5EF4-FFF2-40B4-BE49-F238E27FC236}">
                    <a16:creationId xmlns:a16="http://schemas.microsoft.com/office/drawing/2014/main" id="{994D7B65-CC46-4DAF-A4DE-AC422CD32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038" y="266382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" name="Rectangle 129">
                <a:extLst>
                  <a:ext uri="{FF2B5EF4-FFF2-40B4-BE49-F238E27FC236}">
                    <a16:creationId xmlns:a16="http://schemas.microsoft.com/office/drawing/2014/main" id="{D6B9F0D9-7613-49EB-9B87-CBF893218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088" y="263683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" name="Rectangle 130">
                <a:extLst>
                  <a:ext uri="{FF2B5EF4-FFF2-40B4-BE49-F238E27FC236}">
                    <a16:creationId xmlns:a16="http://schemas.microsoft.com/office/drawing/2014/main" id="{4C973FC8-B0C2-4B7E-BDC7-660237AE5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551" y="2636838"/>
                <a:ext cx="19050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" name="Rectangle 131">
                <a:extLst>
                  <a:ext uri="{FF2B5EF4-FFF2-40B4-BE49-F238E27FC236}">
                    <a16:creationId xmlns:a16="http://schemas.microsoft.com/office/drawing/2014/main" id="{96A83D30-D7F7-4508-9CB8-4A75E5B50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076" y="26273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" name="Rectangle 132">
                <a:extLst>
                  <a:ext uri="{FF2B5EF4-FFF2-40B4-BE49-F238E27FC236}">
                    <a16:creationId xmlns:a16="http://schemas.microsoft.com/office/drawing/2014/main" id="{F773F625-7B68-44A4-80F7-EC27C6526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538" y="2617788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" name="Rectangle 133">
                <a:extLst>
                  <a:ext uri="{FF2B5EF4-FFF2-40B4-BE49-F238E27FC236}">
                    <a16:creationId xmlns:a16="http://schemas.microsoft.com/office/drawing/2014/main" id="{EB8A0CFA-58C3-4A49-9B11-0ED2E20AC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063" y="2600325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" name="Rectangle 134">
                <a:extLst>
                  <a:ext uri="{FF2B5EF4-FFF2-40B4-BE49-F238E27FC236}">
                    <a16:creationId xmlns:a16="http://schemas.microsoft.com/office/drawing/2014/main" id="{356FC150-EF42-4050-851A-FA4E0FC46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25908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" name="Rectangle 135">
                <a:extLst>
                  <a:ext uri="{FF2B5EF4-FFF2-40B4-BE49-F238E27FC236}">
                    <a16:creationId xmlns:a16="http://schemas.microsoft.com/office/drawing/2014/main" id="{2B129AA0-4D65-4319-BB44-7644F61C3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576" y="2581275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" name="Rectangle 136">
                <a:extLst>
                  <a:ext uri="{FF2B5EF4-FFF2-40B4-BE49-F238E27FC236}">
                    <a16:creationId xmlns:a16="http://schemas.microsoft.com/office/drawing/2014/main" id="{77C23118-B0A2-43B0-9DF3-FE26E7786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01" y="25638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" name="Rectangle 137">
                <a:extLst>
                  <a:ext uri="{FF2B5EF4-FFF2-40B4-BE49-F238E27FC236}">
                    <a16:creationId xmlns:a16="http://schemas.microsoft.com/office/drawing/2014/main" id="{3248636E-4E97-4FEB-A6F9-3EB4E684C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151" y="255428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" name="Rectangle 138">
                <a:extLst>
                  <a:ext uri="{FF2B5EF4-FFF2-40B4-BE49-F238E27FC236}">
                    <a16:creationId xmlns:a16="http://schemas.microsoft.com/office/drawing/2014/main" id="{E17D693D-210B-412D-9C99-1EA2FF95F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25447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" name="Rectangle 139">
                <a:extLst>
                  <a:ext uri="{FF2B5EF4-FFF2-40B4-BE49-F238E27FC236}">
                    <a16:creationId xmlns:a16="http://schemas.microsoft.com/office/drawing/2014/main" id="{B6E41D71-C614-4510-BCD0-6FB0A6387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138" y="25447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" name="Rectangle 140">
                <a:extLst>
                  <a:ext uri="{FF2B5EF4-FFF2-40B4-BE49-F238E27FC236}">
                    <a16:creationId xmlns:a16="http://schemas.microsoft.com/office/drawing/2014/main" id="{83C49706-9E7B-4035-A3AD-4EC0D3C91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601" y="252730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" name="Rectangle 141">
                <a:extLst>
                  <a:ext uri="{FF2B5EF4-FFF2-40B4-BE49-F238E27FC236}">
                    <a16:creationId xmlns:a16="http://schemas.microsoft.com/office/drawing/2014/main" id="{20F692E2-F195-4EF7-AEC0-4FA541182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651" y="251777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" name="Rectangle 142">
                <a:extLst>
                  <a:ext uri="{FF2B5EF4-FFF2-40B4-BE49-F238E27FC236}">
                    <a16:creationId xmlns:a16="http://schemas.microsoft.com/office/drawing/2014/main" id="{854BAAC2-CF08-4DDA-A520-6612360A9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113" y="2498725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" name="Rectangle 143">
                <a:extLst>
                  <a:ext uri="{FF2B5EF4-FFF2-40B4-BE49-F238E27FC236}">
                    <a16:creationId xmlns:a16="http://schemas.microsoft.com/office/drawing/2014/main" id="{AFF0BFB6-DFB5-4246-866C-D421466D1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1638" y="2498725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" name="Rectangle 144">
                <a:extLst>
                  <a:ext uri="{FF2B5EF4-FFF2-40B4-BE49-F238E27FC236}">
                    <a16:creationId xmlns:a16="http://schemas.microsoft.com/office/drawing/2014/main" id="{89FA7786-B3AE-44DF-B7EA-181D66395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2489200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" name="Rectangle 145">
                <a:extLst>
                  <a:ext uri="{FF2B5EF4-FFF2-40B4-BE49-F238E27FC236}">
                    <a16:creationId xmlns:a16="http://schemas.microsoft.com/office/drawing/2014/main" id="{AEF7D2BE-5ECA-448F-B83D-A568B68B8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1" y="248126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" name="Rectangle 146">
                <a:extLst>
                  <a:ext uri="{FF2B5EF4-FFF2-40B4-BE49-F238E27FC236}">
                    <a16:creationId xmlns:a16="http://schemas.microsoft.com/office/drawing/2014/main" id="{4AD75596-62F4-455B-BC21-C981F0C86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7676" y="2462213"/>
                <a:ext cx="36513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" name="Rectangle 147">
                <a:extLst>
                  <a:ext uri="{FF2B5EF4-FFF2-40B4-BE49-F238E27FC236}">
                    <a16:creationId xmlns:a16="http://schemas.microsoft.com/office/drawing/2014/main" id="{0B724081-F4C7-478E-B9FA-802AB67C9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726" y="24526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" name="Rectangle 148">
                <a:extLst>
                  <a:ext uri="{FF2B5EF4-FFF2-40B4-BE49-F238E27FC236}">
                    <a16:creationId xmlns:a16="http://schemas.microsoft.com/office/drawing/2014/main" id="{CD63710D-17D7-4A6D-9F4C-63AAB046A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188" y="244475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" name="Rectangle 149">
                <a:extLst>
                  <a:ext uri="{FF2B5EF4-FFF2-40B4-BE49-F238E27FC236}">
                    <a16:creationId xmlns:a16="http://schemas.microsoft.com/office/drawing/2014/main" id="{296698E5-EF18-4912-8D1D-3CC68F054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238" y="243522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" name="Rectangle 150">
                <a:extLst>
                  <a:ext uri="{FF2B5EF4-FFF2-40B4-BE49-F238E27FC236}">
                    <a16:creationId xmlns:a16="http://schemas.microsoft.com/office/drawing/2014/main" id="{128A6461-A615-4E74-95FF-B7DB884DD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6" y="2416175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" name="Rectangle 151">
                <a:extLst>
                  <a:ext uri="{FF2B5EF4-FFF2-40B4-BE49-F238E27FC236}">
                    <a16:creationId xmlns:a16="http://schemas.microsoft.com/office/drawing/2014/main" id="{FCC160FF-5890-40BD-8E1D-BC268D078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226" y="240823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" name="Rectangle 152">
                <a:extLst>
                  <a:ext uri="{FF2B5EF4-FFF2-40B4-BE49-F238E27FC236}">
                    <a16:creationId xmlns:a16="http://schemas.microsoft.com/office/drawing/2014/main" id="{A2AC1BCE-DB70-4EA5-A001-A12F5F479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276" y="23987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" name="Rectangle 153">
                <a:extLst>
                  <a:ext uri="{FF2B5EF4-FFF2-40B4-BE49-F238E27FC236}">
                    <a16:creationId xmlns:a16="http://schemas.microsoft.com/office/drawing/2014/main" id="{ED8F3CEE-0AB9-44E6-BE98-F83D6E68B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738" y="2379663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" name="Rectangle 154">
                <a:extLst>
                  <a:ext uri="{FF2B5EF4-FFF2-40B4-BE49-F238E27FC236}">
                    <a16:creationId xmlns:a16="http://schemas.microsoft.com/office/drawing/2014/main" id="{8A012775-9F4F-46A7-80F7-607AB5B7E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788" y="237013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" name="Rectangle 155">
                <a:extLst>
                  <a:ext uri="{FF2B5EF4-FFF2-40B4-BE49-F238E27FC236}">
                    <a16:creationId xmlns:a16="http://schemas.microsoft.com/office/drawing/2014/main" id="{8F78ABA9-1D04-49D5-9538-27CA160CB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251" y="23622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" name="Rectangle 156">
                <a:extLst>
                  <a:ext uri="{FF2B5EF4-FFF2-40B4-BE49-F238E27FC236}">
                    <a16:creationId xmlns:a16="http://schemas.microsoft.com/office/drawing/2014/main" id="{3B635030-F813-4213-9812-CAD77D85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301" y="233362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" name="Rectangle 157">
                <a:extLst>
                  <a:ext uri="{FF2B5EF4-FFF2-40B4-BE49-F238E27FC236}">
                    <a16:creationId xmlns:a16="http://schemas.microsoft.com/office/drawing/2014/main" id="{620C260B-1E01-45D8-A3B1-6442644E6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763" y="2333625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" name="Rectangle 158">
                <a:extLst>
                  <a:ext uri="{FF2B5EF4-FFF2-40B4-BE49-F238E27FC236}">
                    <a16:creationId xmlns:a16="http://schemas.microsoft.com/office/drawing/2014/main" id="{F0A2C40B-D224-46DB-B2A9-124B8FDCA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288" y="23161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" name="Rectangle 159">
                <a:extLst>
                  <a:ext uri="{FF2B5EF4-FFF2-40B4-BE49-F238E27FC236}">
                    <a16:creationId xmlns:a16="http://schemas.microsoft.com/office/drawing/2014/main" id="{EF130947-D941-418B-AA19-B3B7CAAA9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338" y="23161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" name="Rectangle 160">
                <a:extLst>
                  <a:ext uri="{FF2B5EF4-FFF2-40B4-BE49-F238E27FC236}">
                    <a16:creationId xmlns:a16="http://schemas.microsoft.com/office/drawing/2014/main" id="{29A3D609-D9A1-40CE-ADD9-4C456AA0A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5801" y="2297113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" name="Rectangle 161">
                <a:extLst>
                  <a:ext uri="{FF2B5EF4-FFF2-40B4-BE49-F238E27FC236}">
                    <a16:creationId xmlns:a16="http://schemas.microsoft.com/office/drawing/2014/main" id="{E44BCBB6-3CEA-4959-9AEE-5ABC2BBEC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851" y="228917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" name="Rectangle 162">
                <a:extLst>
                  <a:ext uri="{FF2B5EF4-FFF2-40B4-BE49-F238E27FC236}">
                    <a16:creationId xmlns:a16="http://schemas.microsoft.com/office/drawing/2014/main" id="{594BD7B8-E72A-40BD-8F36-94E2D4872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2313" y="227012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" name="Rectangle 163">
                <a:extLst>
                  <a:ext uri="{FF2B5EF4-FFF2-40B4-BE49-F238E27FC236}">
                    <a16:creationId xmlns:a16="http://schemas.microsoft.com/office/drawing/2014/main" id="{5A4FD61A-20E5-44CB-9401-6C500C1B4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838" y="225107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" name="Rectangle 164">
                <a:extLst>
                  <a:ext uri="{FF2B5EF4-FFF2-40B4-BE49-F238E27FC236}">
                    <a16:creationId xmlns:a16="http://schemas.microsoft.com/office/drawing/2014/main" id="{E7BFD1ED-9220-4E3E-AF47-22D9DB22D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301" y="2243138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" name="Rectangle 165">
                <a:extLst>
                  <a:ext uri="{FF2B5EF4-FFF2-40B4-BE49-F238E27FC236}">
                    <a16:creationId xmlns:a16="http://schemas.microsoft.com/office/drawing/2014/main" id="{BA59230F-5FD8-4589-8766-DEF016E52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351" y="22336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" name="Rectangle 166">
                <a:extLst>
                  <a:ext uri="{FF2B5EF4-FFF2-40B4-BE49-F238E27FC236}">
                    <a16:creationId xmlns:a16="http://schemas.microsoft.com/office/drawing/2014/main" id="{228AAB82-A7E2-4F23-B30E-9CC3CB501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813" y="2214563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" name="Rectangle 167">
                <a:extLst>
                  <a:ext uri="{FF2B5EF4-FFF2-40B4-BE49-F238E27FC236}">
                    <a16:creationId xmlns:a16="http://schemas.microsoft.com/office/drawing/2014/main" id="{2D03F703-0DC9-4F95-8E94-BDD928411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4863" y="220662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" name="Rectangle 168">
                <a:extLst>
                  <a:ext uri="{FF2B5EF4-FFF2-40B4-BE49-F238E27FC236}">
                    <a16:creationId xmlns:a16="http://schemas.microsoft.com/office/drawing/2014/main" id="{8235DAA6-559A-4301-9BA4-0ED4FA4AE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913" y="21971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" name="Rectangle 169">
                <a:extLst>
                  <a:ext uri="{FF2B5EF4-FFF2-40B4-BE49-F238E27FC236}">
                    <a16:creationId xmlns:a16="http://schemas.microsoft.com/office/drawing/2014/main" id="{85460BBC-AFDD-42CD-90EB-A47A3EA0E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376" y="2178050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" name="Rectangle 170">
                <a:extLst>
                  <a:ext uri="{FF2B5EF4-FFF2-40B4-BE49-F238E27FC236}">
                    <a16:creationId xmlns:a16="http://schemas.microsoft.com/office/drawing/2014/main" id="{CD097C9E-E006-4C30-ACAC-8D95F2185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0426" y="21701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" name="Rectangle 171">
                <a:extLst>
                  <a:ext uri="{FF2B5EF4-FFF2-40B4-BE49-F238E27FC236}">
                    <a16:creationId xmlns:a16="http://schemas.microsoft.com/office/drawing/2014/main" id="{CDEBDFFA-DD12-4E43-820C-6AAC3DC6B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888" y="21510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" name="Rectangle 172">
                <a:extLst>
                  <a:ext uri="{FF2B5EF4-FFF2-40B4-BE49-F238E27FC236}">
                    <a16:creationId xmlns:a16="http://schemas.microsoft.com/office/drawing/2014/main" id="{F212B012-E09D-447E-A838-8053FC930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6938" y="214153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" name="Rectangle 173">
                <a:extLst>
                  <a:ext uri="{FF2B5EF4-FFF2-40B4-BE49-F238E27FC236}">
                    <a16:creationId xmlns:a16="http://schemas.microsoft.com/office/drawing/2014/main" id="{71F8EFCF-7E1A-4617-91FB-1857992A9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401" y="213360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" name="Rectangle 174">
                <a:extLst>
                  <a:ext uri="{FF2B5EF4-FFF2-40B4-BE49-F238E27FC236}">
                    <a16:creationId xmlns:a16="http://schemas.microsoft.com/office/drawing/2014/main" id="{4A08D1F2-1B55-4428-94D4-03D511B90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451" y="211455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" name="Rectangle 175">
                <a:extLst>
                  <a:ext uri="{FF2B5EF4-FFF2-40B4-BE49-F238E27FC236}">
                    <a16:creationId xmlns:a16="http://schemas.microsoft.com/office/drawing/2014/main" id="{6E97C848-F510-4F5C-BAB0-3AEDCF047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976" y="2114550"/>
                <a:ext cx="36513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" name="Rectangle 176">
                <a:extLst>
                  <a:ext uri="{FF2B5EF4-FFF2-40B4-BE49-F238E27FC236}">
                    <a16:creationId xmlns:a16="http://schemas.microsoft.com/office/drawing/2014/main" id="{98792592-F172-4769-9FAD-AC7287A80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438" y="20875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" name="Rectangle 177">
                <a:extLst>
                  <a:ext uri="{FF2B5EF4-FFF2-40B4-BE49-F238E27FC236}">
                    <a16:creationId xmlns:a16="http://schemas.microsoft.com/office/drawing/2014/main" id="{F112CC11-1CE4-4FDA-A767-99A0DF10E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488" y="207803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" name="Rectangle 178">
                <a:extLst>
                  <a:ext uri="{FF2B5EF4-FFF2-40B4-BE49-F238E27FC236}">
                    <a16:creationId xmlns:a16="http://schemas.microsoft.com/office/drawing/2014/main" id="{B661D15A-E18E-475C-8E83-CA8EF4EA3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1" y="20589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" name="Rectangle 179">
                <a:extLst>
                  <a:ext uri="{FF2B5EF4-FFF2-40B4-BE49-F238E27FC236}">
                    <a16:creationId xmlns:a16="http://schemas.microsoft.com/office/drawing/2014/main" id="{6EBFFC89-55E1-4718-AEE5-FF70695EA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1" y="204152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" name="Rectangle 180">
                <a:extLst>
                  <a:ext uri="{FF2B5EF4-FFF2-40B4-BE49-F238E27FC236}">
                    <a16:creationId xmlns:a16="http://schemas.microsoft.com/office/drawing/2014/main" id="{0C3B61D5-CBF3-4D58-B014-BF606BA49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463" y="205105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" name="Rectangle 181">
                <a:extLst>
                  <a:ext uri="{FF2B5EF4-FFF2-40B4-BE49-F238E27FC236}">
                    <a16:creationId xmlns:a16="http://schemas.microsoft.com/office/drawing/2014/main" id="{CF5A3D25-5894-4263-9DAF-CD511ABA6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513" y="20320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" name="Rectangle 182">
                <a:extLst>
                  <a:ext uri="{FF2B5EF4-FFF2-40B4-BE49-F238E27FC236}">
                    <a16:creationId xmlns:a16="http://schemas.microsoft.com/office/drawing/2014/main" id="{BEBC04C6-AA78-4EE5-A669-361D26F99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976" y="2014538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" name="Rectangle 183">
                <a:extLst>
                  <a:ext uri="{FF2B5EF4-FFF2-40B4-BE49-F238E27FC236}">
                    <a16:creationId xmlns:a16="http://schemas.microsoft.com/office/drawing/2014/main" id="{BD78D7B0-7A96-4979-8E3F-501F1D49A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026" y="20050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" name="Rectangle 184">
                <a:extLst>
                  <a:ext uri="{FF2B5EF4-FFF2-40B4-BE49-F238E27FC236}">
                    <a16:creationId xmlns:a16="http://schemas.microsoft.com/office/drawing/2014/main" id="{D2425A3D-B409-4981-B4F2-6D2C873F3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488" y="1985963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" name="Rectangle 185">
                <a:extLst>
                  <a:ext uri="{FF2B5EF4-FFF2-40B4-BE49-F238E27FC236}">
                    <a16:creationId xmlns:a16="http://schemas.microsoft.com/office/drawing/2014/main" id="{7A1E621F-7405-4E0D-9FB9-31FE83739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538" y="197643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" name="Rectangle 186">
                <a:extLst>
                  <a:ext uri="{FF2B5EF4-FFF2-40B4-BE49-F238E27FC236}">
                    <a16:creationId xmlns:a16="http://schemas.microsoft.com/office/drawing/2014/main" id="{8559DA0A-DC45-4318-9245-C3C6BD52D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001" y="1958975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" name="Rectangle 187">
                <a:extLst>
                  <a:ext uri="{FF2B5EF4-FFF2-40B4-BE49-F238E27FC236}">
                    <a16:creationId xmlns:a16="http://schemas.microsoft.com/office/drawing/2014/main" id="{0E5B3598-6289-4830-A19F-A58080AF1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051" y="194945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" name="Rectangle 188">
                <a:extLst>
                  <a:ext uri="{FF2B5EF4-FFF2-40B4-BE49-F238E27FC236}">
                    <a16:creationId xmlns:a16="http://schemas.microsoft.com/office/drawing/2014/main" id="{8552F45B-42EF-4D54-AB46-B1200AB8E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576" y="193198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" name="Rectangle 189">
                <a:extLst>
                  <a:ext uri="{FF2B5EF4-FFF2-40B4-BE49-F238E27FC236}">
                    <a16:creationId xmlns:a16="http://schemas.microsoft.com/office/drawing/2014/main" id="{F18E0755-20E2-4C79-8735-694EDD67F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563" y="19224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" name="Rectangle 190">
                <a:extLst>
                  <a:ext uri="{FF2B5EF4-FFF2-40B4-BE49-F238E27FC236}">
                    <a16:creationId xmlns:a16="http://schemas.microsoft.com/office/drawing/2014/main" id="{866444AF-D771-4DDE-820B-EFD0B8E4A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191293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" name="Rectangle 191">
                <a:extLst>
                  <a:ext uri="{FF2B5EF4-FFF2-40B4-BE49-F238E27FC236}">
                    <a16:creationId xmlns:a16="http://schemas.microsoft.com/office/drawing/2014/main" id="{86973DF0-EA51-4EE9-B978-34BB59D6D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551" y="1895475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" name="Rectangle 192">
                <a:extLst>
                  <a:ext uri="{FF2B5EF4-FFF2-40B4-BE49-F238E27FC236}">
                    <a16:creationId xmlns:a16="http://schemas.microsoft.com/office/drawing/2014/main" id="{2C6E1E22-E3CB-4CFB-A822-5D528A57B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1" y="188595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" name="Rectangle 193">
                <a:extLst>
                  <a:ext uri="{FF2B5EF4-FFF2-40B4-BE49-F238E27FC236}">
                    <a16:creationId xmlns:a16="http://schemas.microsoft.com/office/drawing/2014/main" id="{6B457CD4-ACF1-4DF4-9396-E86A709F1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063" y="1866900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" name="Rectangle 194">
                <a:extLst>
                  <a:ext uri="{FF2B5EF4-FFF2-40B4-BE49-F238E27FC236}">
                    <a16:creationId xmlns:a16="http://schemas.microsoft.com/office/drawing/2014/main" id="{7B5FCB85-CFF0-4B0B-B6EC-FEEC57A4B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113" y="185737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" name="Rectangle 195">
                <a:extLst>
                  <a:ext uri="{FF2B5EF4-FFF2-40B4-BE49-F238E27FC236}">
                    <a16:creationId xmlns:a16="http://schemas.microsoft.com/office/drawing/2014/main" id="{297BEDAB-26A2-429D-8D6F-FA84D5C8D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576" y="18399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" name="Rectangle 196">
                <a:extLst>
                  <a:ext uri="{FF2B5EF4-FFF2-40B4-BE49-F238E27FC236}">
                    <a16:creationId xmlns:a16="http://schemas.microsoft.com/office/drawing/2014/main" id="{5CC5A627-F195-4A35-90DE-249DC413D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626" y="183038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" name="Rectangle 197">
                <a:extLst>
                  <a:ext uri="{FF2B5EF4-FFF2-40B4-BE49-F238E27FC236}">
                    <a16:creationId xmlns:a16="http://schemas.microsoft.com/office/drawing/2014/main" id="{4D9E0720-D466-42C7-A5FF-82094D294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6676" y="181292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" name="Rectangle 198">
                <a:extLst>
                  <a:ext uri="{FF2B5EF4-FFF2-40B4-BE49-F238E27FC236}">
                    <a16:creationId xmlns:a16="http://schemas.microsoft.com/office/drawing/2014/main" id="{43D5F128-03DF-4690-A4F5-4B5F5D1D4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138" y="179387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" name="Rectangle 199">
                <a:extLst>
                  <a:ext uri="{FF2B5EF4-FFF2-40B4-BE49-F238E27FC236}">
                    <a16:creationId xmlns:a16="http://schemas.microsoft.com/office/drawing/2014/main" id="{C9C83CD7-9829-439F-8B4F-4F0A68350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188" y="1784350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" name="Rectangle 200">
                <a:extLst>
                  <a:ext uri="{FF2B5EF4-FFF2-40B4-BE49-F238E27FC236}">
                    <a16:creationId xmlns:a16="http://schemas.microsoft.com/office/drawing/2014/main" id="{2CFAC017-BB08-46D5-A4D5-14E1662F4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651" y="17764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" name="Rectangle 201">
                <a:extLst>
                  <a:ext uri="{FF2B5EF4-FFF2-40B4-BE49-F238E27FC236}">
                    <a16:creationId xmlns:a16="http://schemas.microsoft.com/office/drawing/2014/main" id="{2431E695-B984-4CC2-BBF0-50C852856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701" y="17573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" name="Rectangle 202">
                <a:extLst>
                  <a:ext uri="{FF2B5EF4-FFF2-40B4-BE49-F238E27FC236}">
                    <a16:creationId xmlns:a16="http://schemas.microsoft.com/office/drawing/2014/main" id="{2A2BDFE1-77E9-4AAD-99E5-98CE32FEE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688" y="1747838"/>
                <a:ext cx="19050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" name="Rectangle 203">
                <a:extLst>
                  <a:ext uri="{FF2B5EF4-FFF2-40B4-BE49-F238E27FC236}">
                    <a16:creationId xmlns:a16="http://schemas.microsoft.com/office/drawing/2014/main" id="{A46E23A7-16AC-4343-8AD2-ED3DE7B9C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738" y="173037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" name="Rectangle 204">
                <a:extLst>
                  <a:ext uri="{FF2B5EF4-FFF2-40B4-BE49-F238E27FC236}">
                    <a16:creationId xmlns:a16="http://schemas.microsoft.com/office/drawing/2014/main" id="{4B2C5746-315D-4861-892A-38DF17C8D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1" y="172085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9" name="Rectangle 206">
                <a:extLst>
                  <a:ext uri="{FF2B5EF4-FFF2-40B4-BE49-F238E27FC236}">
                    <a16:creationId xmlns:a16="http://schemas.microsoft.com/office/drawing/2014/main" id="{2D73D996-3912-41A2-A78C-FC58CA26C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2726" y="171132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0" name="Rectangle 207">
                <a:extLst>
                  <a:ext uri="{FF2B5EF4-FFF2-40B4-BE49-F238E27FC236}">
                    <a16:creationId xmlns:a16="http://schemas.microsoft.com/office/drawing/2014/main" id="{8C696095-B4CB-427D-8518-6C2F450C3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713" y="1701800"/>
                <a:ext cx="19050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1" name="Rectangle 208">
                <a:extLst>
                  <a:ext uri="{FF2B5EF4-FFF2-40B4-BE49-F238E27FC236}">
                    <a16:creationId xmlns:a16="http://schemas.microsoft.com/office/drawing/2014/main" id="{9575FF73-31B0-49A4-ADD4-D41574A06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238" y="168433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2" name="Rectangle 209">
                <a:extLst>
                  <a:ext uri="{FF2B5EF4-FFF2-40B4-BE49-F238E27FC236}">
                    <a16:creationId xmlns:a16="http://schemas.microsoft.com/office/drawing/2014/main" id="{2BC58053-BE53-434E-904F-0A5468DCF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6226" y="16748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3" name="Rectangle 210">
                <a:extLst>
                  <a:ext uri="{FF2B5EF4-FFF2-40B4-BE49-F238E27FC236}">
                    <a16:creationId xmlns:a16="http://schemas.microsoft.com/office/drawing/2014/main" id="{AC1C3737-5712-48A3-AD76-36CC341B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276" y="16652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4" name="Rectangle 211">
                <a:extLst>
                  <a:ext uri="{FF2B5EF4-FFF2-40B4-BE49-F238E27FC236}">
                    <a16:creationId xmlns:a16="http://schemas.microsoft.com/office/drawing/2014/main" id="{933B8840-F0DB-4D13-8D52-59580F867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2738" y="165735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5" name="Rectangle 212">
                <a:extLst>
                  <a:ext uri="{FF2B5EF4-FFF2-40B4-BE49-F238E27FC236}">
                    <a16:creationId xmlns:a16="http://schemas.microsoft.com/office/drawing/2014/main" id="{0E56A0B5-7E6F-4C84-AFCE-A59E4162E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788" y="162877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6" name="Rectangle 213">
                <a:extLst>
                  <a:ext uri="{FF2B5EF4-FFF2-40B4-BE49-F238E27FC236}">
                    <a16:creationId xmlns:a16="http://schemas.microsoft.com/office/drawing/2014/main" id="{76A70FBD-2A92-43D0-9C16-D1D2C493A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1" y="1628775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7" name="Rectangle 214">
                <a:extLst>
                  <a:ext uri="{FF2B5EF4-FFF2-40B4-BE49-F238E27FC236}">
                    <a16:creationId xmlns:a16="http://schemas.microsoft.com/office/drawing/2014/main" id="{19DD1209-DCD3-4DBC-B326-0B71A98F2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301" y="162083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8" name="Rectangle 215">
                <a:extLst>
                  <a:ext uri="{FF2B5EF4-FFF2-40B4-BE49-F238E27FC236}">
                    <a16:creationId xmlns:a16="http://schemas.microsoft.com/office/drawing/2014/main" id="{8DD52597-354B-42AB-8466-724D137D9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288" y="1620838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79" name="Rectangle 216">
                <a:extLst>
                  <a:ext uri="{FF2B5EF4-FFF2-40B4-BE49-F238E27FC236}">
                    <a16:creationId xmlns:a16="http://schemas.microsoft.com/office/drawing/2014/main" id="{378957B8-5D79-4E83-8B32-4C514AF55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338" y="16113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0" name="Rectangle 217">
                <a:extLst>
                  <a:ext uri="{FF2B5EF4-FFF2-40B4-BE49-F238E27FC236}">
                    <a16:creationId xmlns:a16="http://schemas.microsoft.com/office/drawing/2014/main" id="{94466C4E-99DD-49EB-8428-436D27A01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16113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1" name="Rectangle 218">
                <a:extLst>
                  <a:ext uri="{FF2B5EF4-FFF2-40B4-BE49-F238E27FC236}">
                    <a16:creationId xmlns:a16="http://schemas.microsoft.com/office/drawing/2014/main" id="{DA4A433A-1F1B-42A4-81A6-1537DF959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851" y="16113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2" name="Rectangle 219">
                <a:extLst>
                  <a:ext uri="{FF2B5EF4-FFF2-40B4-BE49-F238E27FC236}">
                    <a16:creationId xmlns:a16="http://schemas.microsoft.com/office/drawing/2014/main" id="{48E0A567-9186-4BAE-A3C0-5ECFA9647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313" y="1601788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3" name="Rectangle 220">
                <a:extLst>
                  <a:ext uri="{FF2B5EF4-FFF2-40B4-BE49-F238E27FC236}">
                    <a16:creationId xmlns:a16="http://schemas.microsoft.com/office/drawing/2014/main" id="{998BCC1A-AEC7-4343-9D7B-7F059E262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6888" y="16113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4" name="Rectangle 221">
                <a:extLst>
                  <a:ext uri="{FF2B5EF4-FFF2-40B4-BE49-F238E27FC236}">
                    <a16:creationId xmlns:a16="http://schemas.microsoft.com/office/drawing/2014/main" id="{B7411F79-332E-4511-9A6D-728936FA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351" y="16113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5" name="Rectangle 222">
                <a:extLst>
                  <a:ext uri="{FF2B5EF4-FFF2-40B4-BE49-F238E27FC236}">
                    <a16:creationId xmlns:a16="http://schemas.microsoft.com/office/drawing/2014/main" id="{A2DABC66-83BB-40BB-81CB-497761141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1" y="16113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6" name="Rectangle 223">
                <a:extLst>
                  <a:ext uri="{FF2B5EF4-FFF2-40B4-BE49-F238E27FC236}">
                    <a16:creationId xmlns:a16="http://schemas.microsoft.com/office/drawing/2014/main" id="{BC390B90-89E7-46D1-8256-5724D2E2F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0863" y="16113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7" name="Rectangle 224">
                <a:extLst>
                  <a:ext uri="{FF2B5EF4-FFF2-40B4-BE49-F238E27FC236}">
                    <a16:creationId xmlns:a16="http://schemas.microsoft.com/office/drawing/2014/main" id="{BBD383A6-05D5-493D-A4C5-A4021AF6D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438" y="162877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8" name="Rectangle 225">
                <a:extLst>
                  <a:ext uri="{FF2B5EF4-FFF2-40B4-BE49-F238E27FC236}">
                    <a16:creationId xmlns:a16="http://schemas.microsoft.com/office/drawing/2014/main" id="{2B6D755D-3B3F-43A7-862C-166860325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901" y="16383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9" name="Rectangle 226">
                <a:extLst>
                  <a:ext uri="{FF2B5EF4-FFF2-40B4-BE49-F238E27FC236}">
                    <a16:creationId xmlns:a16="http://schemas.microsoft.com/office/drawing/2014/main" id="{976682FA-E9B7-4EEB-97D9-480D530D5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951" y="16383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" name="Rectangle 227">
                <a:extLst>
                  <a:ext uri="{FF2B5EF4-FFF2-40B4-BE49-F238E27FC236}">
                    <a16:creationId xmlns:a16="http://schemas.microsoft.com/office/drawing/2014/main" id="{A18E7A31-0A5B-4F79-A388-AAD37633F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2938" y="16652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" name="Rectangle 228">
                <a:extLst>
                  <a:ext uri="{FF2B5EF4-FFF2-40B4-BE49-F238E27FC236}">
                    <a16:creationId xmlns:a16="http://schemas.microsoft.com/office/drawing/2014/main" id="{5353E1A2-E388-4C10-B48E-17EE469BA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1" y="169386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" name="Rectangle 229">
                <a:extLst>
                  <a:ext uri="{FF2B5EF4-FFF2-40B4-BE49-F238E27FC236}">
                    <a16:creationId xmlns:a16="http://schemas.microsoft.com/office/drawing/2014/main" id="{0AFDAD2E-9828-403C-8C4D-153FD6A19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9451" y="171132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" name="Rectangle 230">
                <a:extLst>
                  <a:ext uri="{FF2B5EF4-FFF2-40B4-BE49-F238E27FC236}">
                    <a16:creationId xmlns:a16="http://schemas.microsoft.com/office/drawing/2014/main" id="{B701AB86-E4F4-45D2-985B-038D25323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501" y="17399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" name="Rectangle 231">
                <a:extLst>
                  <a:ext uri="{FF2B5EF4-FFF2-40B4-BE49-F238E27FC236}">
                    <a16:creationId xmlns:a16="http://schemas.microsoft.com/office/drawing/2014/main" id="{6164507B-ED7B-49F6-8306-1C166325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5488" y="17573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" name="Rectangle 232">
                <a:extLst>
                  <a:ext uri="{FF2B5EF4-FFF2-40B4-BE49-F238E27FC236}">
                    <a16:creationId xmlns:a16="http://schemas.microsoft.com/office/drawing/2014/main" id="{8C881A9C-3054-4856-BEFB-436337B7A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1" y="180340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6" name="Rectangle 233">
                <a:extLst>
                  <a:ext uri="{FF2B5EF4-FFF2-40B4-BE49-F238E27FC236}">
                    <a16:creationId xmlns:a16="http://schemas.microsoft.com/office/drawing/2014/main" id="{8BCEBB07-D54D-4C45-8162-4B23BFF74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6" y="18399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7" name="Rectangle 234">
                <a:extLst>
                  <a:ext uri="{FF2B5EF4-FFF2-40B4-BE49-F238E27FC236}">
                    <a16:creationId xmlns:a16="http://schemas.microsoft.com/office/drawing/2014/main" id="{0CCDF719-03F8-4F04-A163-4A4B36CB2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988" y="188595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8" name="Rectangle 235">
                <a:extLst>
                  <a:ext uri="{FF2B5EF4-FFF2-40B4-BE49-F238E27FC236}">
                    <a16:creationId xmlns:a16="http://schemas.microsoft.com/office/drawing/2014/main" id="{FCCD4883-E507-4B4E-B6EF-073E07F0B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038" y="193198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9" name="Rectangle 236">
                <a:extLst>
                  <a:ext uri="{FF2B5EF4-FFF2-40B4-BE49-F238E27FC236}">
                    <a16:creationId xmlns:a16="http://schemas.microsoft.com/office/drawing/2014/main" id="{FE505DEA-4B84-474E-9F9E-FB68ACD94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5026" y="19685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" name="Rectangle 237">
                <a:extLst>
                  <a:ext uri="{FF2B5EF4-FFF2-40B4-BE49-F238E27FC236}">
                    <a16:creationId xmlns:a16="http://schemas.microsoft.com/office/drawing/2014/main" id="{420275BB-ED24-471D-AA54-4BB3F24B7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4076" y="20320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" name="Rectangle 238">
                <a:extLst>
                  <a:ext uri="{FF2B5EF4-FFF2-40B4-BE49-F238E27FC236}">
                    <a16:creationId xmlns:a16="http://schemas.microsoft.com/office/drawing/2014/main" id="{FCDE756D-C7D7-43CA-94B6-889F0BBD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063" y="2095500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" name="Rectangle 239">
                <a:extLst>
                  <a:ext uri="{FF2B5EF4-FFF2-40B4-BE49-F238E27FC236}">
                    <a16:creationId xmlns:a16="http://schemas.microsoft.com/office/drawing/2014/main" id="{1FA3AC36-8CC5-488E-82EB-3C275D2F5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526" y="2160588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" name="Rectangle 240">
                <a:extLst>
                  <a:ext uri="{FF2B5EF4-FFF2-40B4-BE49-F238E27FC236}">
                    <a16:creationId xmlns:a16="http://schemas.microsoft.com/office/drawing/2014/main" id="{B7B021A7-1F56-4233-A8A7-C9B919D28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576" y="222408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" name="Rectangle 241">
                <a:extLst>
                  <a:ext uri="{FF2B5EF4-FFF2-40B4-BE49-F238E27FC236}">
                    <a16:creationId xmlns:a16="http://schemas.microsoft.com/office/drawing/2014/main" id="{162C2CD7-095B-4C59-8425-E70AC4994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563" y="2297113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" name="Rectangle 242">
                <a:extLst>
                  <a:ext uri="{FF2B5EF4-FFF2-40B4-BE49-F238E27FC236}">
                    <a16:creationId xmlns:a16="http://schemas.microsoft.com/office/drawing/2014/main" id="{6339D633-6510-4558-AA68-B2D73BF67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3613" y="237013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6" name="Rectangle 243">
                <a:extLst>
                  <a:ext uri="{FF2B5EF4-FFF2-40B4-BE49-F238E27FC236}">
                    <a16:creationId xmlns:a16="http://schemas.microsoft.com/office/drawing/2014/main" id="{9C8089CA-B048-48BB-AB2A-389A0CBD8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601" y="24622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7" name="Rectangle 244">
                <a:extLst>
                  <a:ext uri="{FF2B5EF4-FFF2-40B4-BE49-F238E27FC236}">
                    <a16:creationId xmlns:a16="http://schemas.microsoft.com/office/drawing/2014/main" id="{3E5EEC54-4F03-4A14-989C-C4C9A9D03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9651" y="25638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8" name="Rectangle 245">
                <a:extLst>
                  <a:ext uri="{FF2B5EF4-FFF2-40B4-BE49-F238E27FC236}">
                    <a16:creationId xmlns:a16="http://schemas.microsoft.com/office/drawing/2014/main" id="{9B379B35-A0C5-4D1C-9B95-333E484C8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638" y="263683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9" name="Rectangle 246">
                <a:extLst>
                  <a:ext uri="{FF2B5EF4-FFF2-40B4-BE49-F238E27FC236}">
                    <a16:creationId xmlns:a16="http://schemas.microsoft.com/office/drawing/2014/main" id="{547A4035-A591-4E68-BFD4-81F781207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4101" y="273685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0" name="Rectangle 247">
                <a:extLst>
                  <a:ext uri="{FF2B5EF4-FFF2-40B4-BE49-F238E27FC236}">
                    <a16:creationId xmlns:a16="http://schemas.microsoft.com/office/drawing/2014/main" id="{DA845CFD-D8DB-48FA-B503-5405F4BB8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151" y="28194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1" name="Rectangle 248">
                <a:extLst>
                  <a:ext uri="{FF2B5EF4-FFF2-40B4-BE49-F238E27FC236}">
                    <a16:creationId xmlns:a16="http://schemas.microsoft.com/office/drawing/2014/main" id="{8D3E3C05-AC84-4491-AEDC-33981BC66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138" y="2921000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2" name="Rectangle 249">
                <a:extLst>
                  <a:ext uri="{FF2B5EF4-FFF2-40B4-BE49-F238E27FC236}">
                    <a16:creationId xmlns:a16="http://schemas.microsoft.com/office/drawing/2014/main" id="{31899FF7-A230-4DDC-979C-515B520B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9188" y="30400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3" name="Rectangle 250">
                <a:extLst>
                  <a:ext uri="{FF2B5EF4-FFF2-40B4-BE49-F238E27FC236}">
                    <a16:creationId xmlns:a16="http://schemas.microsoft.com/office/drawing/2014/main" id="{96DE8903-FAFC-4880-B60E-36A45BB67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176" y="313055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4" name="Rectangle 251">
                <a:extLst>
                  <a:ext uri="{FF2B5EF4-FFF2-40B4-BE49-F238E27FC236}">
                    <a16:creationId xmlns:a16="http://schemas.microsoft.com/office/drawing/2014/main" id="{8D883136-51F0-4E19-84EC-792997533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163" y="3240088"/>
                <a:ext cx="19050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5" name="Rectangle 252">
                <a:extLst>
                  <a:ext uri="{FF2B5EF4-FFF2-40B4-BE49-F238E27FC236}">
                    <a16:creationId xmlns:a16="http://schemas.microsoft.com/office/drawing/2014/main" id="{92F66A91-5635-42A4-AB58-946504735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33512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" name="Rectangle 253">
                <a:extLst>
                  <a:ext uri="{FF2B5EF4-FFF2-40B4-BE49-F238E27FC236}">
                    <a16:creationId xmlns:a16="http://schemas.microsoft.com/office/drawing/2014/main" id="{B016C94A-7F49-4490-AD24-41182BF1A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263" y="3441700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7" name="Rectangle 254">
                <a:extLst>
                  <a:ext uri="{FF2B5EF4-FFF2-40B4-BE49-F238E27FC236}">
                    <a16:creationId xmlns:a16="http://schemas.microsoft.com/office/drawing/2014/main" id="{6FAE2691-C35B-487A-9B3C-710275F9F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726" y="3533775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8" name="Rectangle 255">
                <a:extLst>
                  <a:ext uri="{FF2B5EF4-FFF2-40B4-BE49-F238E27FC236}">
                    <a16:creationId xmlns:a16="http://schemas.microsoft.com/office/drawing/2014/main" id="{7C11C719-2323-496B-9786-DC8762F76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776" y="360680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9" name="Rectangle 256">
                <a:extLst>
                  <a:ext uri="{FF2B5EF4-FFF2-40B4-BE49-F238E27FC236}">
                    <a16:creationId xmlns:a16="http://schemas.microsoft.com/office/drawing/2014/main" id="{76CB9023-262E-41AC-BAE9-5FF63D677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3679825"/>
                <a:ext cx="36513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0" name="Rectangle 257">
                <a:extLst>
                  <a:ext uri="{FF2B5EF4-FFF2-40B4-BE49-F238E27FC236}">
                    <a16:creationId xmlns:a16="http://schemas.microsoft.com/office/drawing/2014/main" id="{B33CD593-6325-487A-AB48-28FDFAAD3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226" y="37449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1" name="Rectangle 258">
                <a:extLst>
                  <a:ext uri="{FF2B5EF4-FFF2-40B4-BE49-F238E27FC236}">
                    <a16:creationId xmlns:a16="http://schemas.microsoft.com/office/drawing/2014/main" id="{3671CE0D-DCD9-494E-B785-628023D25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6" y="38084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2" name="Rectangle 259">
                <a:extLst>
                  <a:ext uri="{FF2B5EF4-FFF2-40B4-BE49-F238E27FC236}">
                    <a16:creationId xmlns:a16="http://schemas.microsoft.com/office/drawing/2014/main" id="{A4673980-7E55-4D20-B647-5DA7757B3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26" y="3854450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3" name="Rectangle 260">
                <a:extLst>
                  <a:ext uri="{FF2B5EF4-FFF2-40B4-BE49-F238E27FC236}">
                    <a16:creationId xmlns:a16="http://schemas.microsoft.com/office/drawing/2014/main" id="{045C69EE-D349-4FC9-BC6D-DF42E2434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788" y="389096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4" name="Rectangle 261">
                <a:extLst>
                  <a:ext uri="{FF2B5EF4-FFF2-40B4-BE49-F238E27FC236}">
                    <a16:creationId xmlns:a16="http://schemas.microsoft.com/office/drawing/2014/main" id="{E77298DD-D057-4BD0-B344-F392B9CC7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4776" y="3927475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5" name="Rectangle 262">
                <a:extLst>
                  <a:ext uri="{FF2B5EF4-FFF2-40B4-BE49-F238E27FC236}">
                    <a16:creationId xmlns:a16="http://schemas.microsoft.com/office/drawing/2014/main" id="{E4CD2C35-0691-4409-8923-AC3BF21AD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3826" y="3963988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6" name="Rectangle 263">
                <a:extLst>
                  <a:ext uri="{FF2B5EF4-FFF2-40B4-BE49-F238E27FC236}">
                    <a16:creationId xmlns:a16="http://schemas.microsoft.com/office/drawing/2014/main" id="{9E04C2E3-3BB4-4B36-8DEE-5DBC01E40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813" y="3990975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7" name="Rectangle 264">
                <a:extLst>
                  <a:ext uri="{FF2B5EF4-FFF2-40B4-BE49-F238E27FC236}">
                    <a16:creationId xmlns:a16="http://schemas.microsoft.com/office/drawing/2014/main" id="{01CB116F-5B89-4250-B1BD-AB2840311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801" y="4019550"/>
                <a:ext cx="19050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8" name="Rectangle 265">
                <a:extLst>
                  <a:ext uri="{FF2B5EF4-FFF2-40B4-BE49-F238E27FC236}">
                    <a16:creationId xmlns:a16="http://schemas.microsoft.com/office/drawing/2014/main" id="{92744B37-AA5B-435F-8FFD-35B469B8E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1" y="40274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9" name="Rectangle 266">
                <a:extLst>
                  <a:ext uri="{FF2B5EF4-FFF2-40B4-BE49-F238E27FC236}">
                    <a16:creationId xmlns:a16="http://schemas.microsoft.com/office/drawing/2014/main" id="{3EA2274B-C390-45A1-BCE2-504123675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901" y="40370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0" name="Rectangle 267">
                <a:extLst>
                  <a:ext uri="{FF2B5EF4-FFF2-40B4-BE49-F238E27FC236}">
                    <a16:creationId xmlns:a16="http://schemas.microsoft.com/office/drawing/2014/main" id="{8114C52B-6641-4D21-924C-38E0825BE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888" y="40370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1" name="Rectangle 268">
                <a:extLst>
                  <a:ext uri="{FF2B5EF4-FFF2-40B4-BE49-F238E27FC236}">
                    <a16:creationId xmlns:a16="http://schemas.microsoft.com/office/drawing/2014/main" id="{61E787E9-5026-4118-868A-B85473C03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1" y="4037013"/>
                <a:ext cx="28575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2" name="Rectangle 269">
                <a:extLst>
                  <a:ext uri="{FF2B5EF4-FFF2-40B4-BE49-F238E27FC236}">
                    <a16:creationId xmlns:a16="http://schemas.microsoft.com/office/drawing/2014/main" id="{D7548114-2E5B-46EC-AA70-71FC74F1B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6" y="4037013"/>
                <a:ext cx="26988" cy="2698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3" name="Rectangle 270">
                <a:extLst>
                  <a:ext uri="{FF2B5EF4-FFF2-40B4-BE49-F238E27FC236}">
                    <a16:creationId xmlns:a16="http://schemas.microsoft.com/office/drawing/2014/main" id="{8FFF2AE1-0E7F-4880-8041-8C9644279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388" y="4027488"/>
                <a:ext cx="28575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4" name="Rectangle 271">
                <a:extLst>
                  <a:ext uri="{FF2B5EF4-FFF2-40B4-BE49-F238E27FC236}">
                    <a16:creationId xmlns:a16="http://schemas.microsoft.com/office/drawing/2014/main" id="{D6C0D1C8-C19A-466D-88BD-6405BC253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913" y="40274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5" name="Rectangle 272">
                <a:extLst>
                  <a:ext uri="{FF2B5EF4-FFF2-40B4-BE49-F238E27FC236}">
                    <a16:creationId xmlns:a16="http://schemas.microsoft.com/office/drawing/2014/main" id="{182E4CAC-2882-41F6-96FA-053971525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438" y="40274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6" name="Rectangle 273">
                <a:extLst>
                  <a:ext uri="{FF2B5EF4-FFF2-40B4-BE49-F238E27FC236}">
                    <a16:creationId xmlns:a16="http://schemas.microsoft.com/office/drawing/2014/main" id="{4CF1A7EF-5083-4410-AF60-0EDB31E95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438" y="4027488"/>
                <a:ext cx="26988" cy="285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7" name="Freeform 274">
                <a:extLst>
                  <a:ext uri="{FF2B5EF4-FFF2-40B4-BE49-F238E27FC236}">
                    <a16:creationId xmlns:a16="http://schemas.microsoft.com/office/drawing/2014/main" id="{5832D9E3-5EF5-45D3-8CC3-3F4931123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838" y="3954463"/>
                <a:ext cx="3032125" cy="92075"/>
              </a:xfrm>
              <a:custGeom>
                <a:avLst/>
                <a:gdLst>
                  <a:gd name="T0" fmla="*/ 1898 w 1910"/>
                  <a:gd name="T1" fmla="*/ 58 h 58"/>
                  <a:gd name="T2" fmla="*/ 1869 w 1910"/>
                  <a:gd name="T3" fmla="*/ 58 h 58"/>
                  <a:gd name="T4" fmla="*/ 1840 w 1910"/>
                  <a:gd name="T5" fmla="*/ 58 h 58"/>
                  <a:gd name="T6" fmla="*/ 1806 w 1910"/>
                  <a:gd name="T7" fmla="*/ 52 h 58"/>
                  <a:gd name="T8" fmla="*/ 1771 w 1910"/>
                  <a:gd name="T9" fmla="*/ 41 h 58"/>
                  <a:gd name="T10" fmla="*/ 1737 w 1910"/>
                  <a:gd name="T11" fmla="*/ 35 h 58"/>
                  <a:gd name="T12" fmla="*/ 1708 w 1910"/>
                  <a:gd name="T13" fmla="*/ 23 h 58"/>
                  <a:gd name="T14" fmla="*/ 1673 w 1910"/>
                  <a:gd name="T15" fmla="*/ 12 h 58"/>
                  <a:gd name="T16" fmla="*/ 1638 w 1910"/>
                  <a:gd name="T17" fmla="*/ 6 h 58"/>
                  <a:gd name="T18" fmla="*/ 1604 w 1910"/>
                  <a:gd name="T19" fmla="*/ 0 h 58"/>
                  <a:gd name="T20" fmla="*/ 1563 w 1910"/>
                  <a:gd name="T21" fmla="*/ 0 h 58"/>
                  <a:gd name="T22" fmla="*/ 1529 w 1910"/>
                  <a:gd name="T23" fmla="*/ 0 h 58"/>
                  <a:gd name="T24" fmla="*/ 1494 w 1910"/>
                  <a:gd name="T25" fmla="*/ 0 h 58"/>
                  <a:gd name="T26" fmla="*/ 1454 w 1910"/>
                  <a:gd name="T27" fmla="*/ 6 h 58"/>
                  <a:gd name="T28" fmla="*/ 1419 w 1910"/>
                  <a:gd name="T29" fmla="*/ 6 h 58"/>
                  <a:gd name="T30" fmla="*/ 1390 w 1910"/>
                  <a:gd name="T31" fmla="*/ 6 h 58"/>
                  <a:gd name="T32" fmla="*/ 1350 w 1910"/>
                  <a:gd name="T33" fmla="*/ 6 h 58"/>
                  <a:gd name="T34" fmla="*/ 1315 w 1910"/>
                  <a:gd name="T35" fmla="*/ 6 h 58"/>
                  <a:gd name="T36" fmla="*/ 1281 w 1910"/>
                  <a:gd name="T37" fmla="*/ 12 h 58"/>
                  <a:gd name="T38" fmla="*/ 1246 w 1910"/>
                  <a:gd name="T39" fmla="*/ 12 h 58"/>
                  <a:gd name="T40" fmla="*/ 1212 w 1910"/>
                  <a:gd name="T41" fmla="*/ 12 h 58"/>
                  <a:gd name="T42" fmla="*/ 1177 w 1910"/>
                  <a:gd name="T43" fmla="*/ 12 h 58"/>
                  <a:gd name="T44" fmla="*/ 1142 w 1910"/>
                  <a:gd name="T45" fmla="*/ 12 h 58"/>
                  <a:gd name="T46" fmla="*/ 1102 w 1910"/>
                  <a:gd name="T47" fmla="*/ 18 h 58"/>
                  <a:gd name="T48" fmla="*/ 1067 w 1910"/>
                  <a:gd name="T49" fmla="*/ 18 h 58"/>
                  <a:gd name="T50" fmla="*/ 1039 w 1910"/>
                  <a:gd name="T51" fmla="*/ 18 h 58"/>
                  <a:gd name="T52" fmla="*/ 998 w 1910"/>
                  <a:gd name="T53" fmla="*/ 18 h 58"/>
                  <a:gd name="T54" fmla="*/ 969 w 1910"/>
                  <a:gd name="T55" fmla="*/ 18 h 58"/>
                  <a:gd name="T56" fmla="*/ 935 w 1910"/>
                  <a:gd name="T57" fmla="*/ 18 h 58"/>
                  <a:gd name="T58" fmla="*/ 894 w 1910"/>
                  <a:gd name="T59" fmla="*/ 23 h 58"/>
                  <a:gd name="T60" fmla="*/ 860 w 1910"/>
                  <a:gd name="T61" fmla="*/ 23 h 58"/>
                  <a:gd name="T62" fmla="*/ 825 w 1910"/>
                  <a:gd name="T63" fmla="*/ 23 h 58"/>
                  <a:gd name="T64" fmla="*/ 791 w 1910"/>
                  <a:gd name="T65" fmla="*/ 23 h 58"/>
                  <a:gd name="T66" fmla="*/ 756 w 1910"/>
                  <a:gd name="T67" fmla="*/ 23 h 58"/>
                  <a:gd name="T68" fmla="*/ 721 w 1910"/>
                  <a:gd name="T69" fmla="*/ 23 h 58"/>
                  <a:gd name="T70" fmla="*/ 687 w 1910"/>
                  <a:gd name="T71" fmla="*/ 23 h 58"/>
                  <a:gd name="T72" fmla="*/ 652 w 1910"/>
                  <a:gd name="T73" fmla="*/ 23 h 58"/>
                  <a:gd name="T74" fmla="*/ 618 w 1910"/>
                  <a:gd name="T75" fmla="*/ 23 h 58"/>
                  <a:gd name="T76" fmla="*/ 589 w 1910"/>
                  <a:gd name="T77" fmla="*/ 23 h 58"/>
                  <a:gd name="T78" fmla="*/ 560 w 1910"/>
                  <a:gd name="T79" fmla="*/ 23 h 58"/>
                  <a:gd name="T80" fmla="*/ 525 w 1910"/>
                  <a:gd name="T81" fmla="*/ 23 h 58"/>
                  <a:gd name="T82" fmla="*/ 496 w 1910"/>
                  <a:gd name="T83" fmla="*/ 23 h 58"/>
                  <a:gd name="T84" fmla="*/ 468 w 1910"/>
                  <a:gd name="T85" fmla="*/ 29 h 58"/>
                  <a:gd name="T86" fmla="*/ 433 w 1910"/>
                  <a:gd name="T87" fmla="*/ 29 h 58"/>
                  <a:gd name="T88" fmla="*/ 404 w 1910"/>
                  <a:gd name="T89" fmla="*/ 29 h 58"/>
                  <a:gd name="T90" fmla="*/ 375 w 1910"/>
                  <a:gd name="T91" fmla="*/ 29 h 58"/>
                  <a:gd name="T92" fmla="*/ 346 w 1910"/>
                  <a:gd name="T93" fmla="*/ 29 h 58"/>
                  <a:gd name="T94" fmla="*/ 318 w 1910"/>
                  <a:gd name="T95" fmla="*/ 29 h 58"/>
                  <a:gd name="T96" fmla="*/ 289 w 1910"/>
                  <a:gd name="T97" fmla="*/ 29 h 58"/>
                  <a:gd name="T98" fmla="*/ 260 w 1910"/>
                  <a:gd name="T99" fmla="*/ 29 h 58"/>
                  <a:gd name="T100" fmla="*/ 231 w 1910"/>
                  <a:gd name="T101" fmla="*/ 29 h 58"/>
                  <a:gd name="T102" fmla="*/ 208 w 1910"/>
                  <a:gd name="T103" fmla="*/ 29 h 58"/>
                  <a:gd name="T104" fmla="*/ 185 w 1910"/>
                  <a:gd name="T105" fmla="*/ 29 h 58"/>
                  <a:gd name="T106" fmla="*/ 162 w 1910"/>
                  <a:gd name="T107" fmla="*/ 29 h 58"/>
                  <a:gd name="T108" fmla="*/ 139 w 1910"/>
                  <a:gd name="T109" fmla="*/ 29 h 58"/>
                  <a:gd name="T110" fmla="*/ 116 w 1910"/>
                  <a:gd name="T111" fmla="*/ 29 h 58"/>
                  <a:gd name="T112" fmla="*/ 93 w 1910"/>
                  <a:gd name="T113" fmla="*/ 29 h 58"/>
                  <a:gd name="T114" fmla="*/ 75 w 1910"/>
                  <a:gd name="T115" fmla="*/ 29 h 58"/>
                  <a:gd name="T116" fmla="*/ 58 w 1910"/>
                  <a:gd name="T117" fmla="*/ 29 h 58"/>
                  <a:gd name="T118" fmla="*/ 41 w 1910"/>
                  <a:gd name="T119" fmla="*/ 29 h 58"/>
                  <a:gd name="T120" fmla="*/ 23 w 1910"/>
                  <a:gd name="T121" fmla="*/ 29 h 58"/>
                  <a:gd name="T122" fmla="*/ 0 w 1910"/>
                  <a:gd name="T123" fmla="*/ 3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0" h="58">
                    <a:moveTo>
                      <a:pt x="1910" y="58"/>
                    </a:moveTo>
                    <a:lnTo>
                      <a:pt x="1910" y="58"/>
                    </a:lnTo>
                    <a:lnTo>
                      <a:pt x="1898" y="58"/>
                    </a:lnTo>
                    <a:lnTo>
                      <a:pt x="1892" y="58"/>
                    </a:lnTo>
                    <a:lnTo>
                      <a:pt x="1881" y="58"/>
                    </a:lnTo>
                    <a:lnTo>
                      <a:pt x="1869" y="58"/>
                    </a:lnTo>
                    <a:lnTo>
                      <a:pt x="1863" y="58"/>
                    </a:lnTo>
                    <a:lnTo>
                      <a:pt x="1852" y="58"/>
                    </a:lnTo>
                    <a:lnTo>
                      <a:pt x="1840" y="58"/>
                    </a:lnTo>
                    <a:lnTo>
                      <a:pt x="1829" y="58"/>
                    </a:lnTo>
                    <a:lnTo>
                      <a:pt x="1817" y="52"/>
                    </a:lnTo>
                    <a:lnTo>
                      <a:pt x="1806" y="52"/>
                    </a:lnTo>
                    <a:lnTo>
                      <a:pt x="1794" y="52"/>
                    </a:lnTo>
                    <a:lnTo>
                      <a:pt x="1783" y="46"/>
                    </a:lnTo>
                    <a:lnTo>
                      <a:pt x="1771" y="41"/>
                    </a:lnTo>
                    <a:lnTo>
                      <a:pt x="1760" y="41"/>
                    </a:lnTo>
                    <a:lnTo>
                      <a:pt x="1748" y="35"/>
                    </a:lnTo>
                    <a:lnTo>
                      <a:pt x="1737" y="35"/>
                    </a:lnTo>
                    <a:lnTo>
                      <a:pt x="1731" y="29"/>
                    </a:lnTo>
                    <a:lnTo>
                      <a:pt x="1719" y="29"/>
                    </a:lnTo>
                    <a:lnTo>
                      <a:pt x="1708" y="23"/>
                    </a:lnTo>
                    <a:lnTo>
                      <a:pt x="1696" y="23"/>
                    </a:lnTo>
                    <a:lnTo>
                      <a:pt x="1685" y="18"/>
                    </a:lnTo>
                    <a:lnTo>
                      <a:pt x="1673" y="12"/>
                    </a:lnTo>
                    <a:lnTo>
                      <a:pt x="1662" y="12"/>
                    </a:lnTo>
                    <a:lnTo>
                      <a:pt x="1650" y="6"/>
                    </a:lnTo>
                    <a:lnTo>
                      <a:pt x="1638" y="6"/>
                    </a:lnTo>
                    <a:lnTo>
                      <a:pt x="1627" y="0"/>
                    </a:lnTo>
                    <a:lnTo>
                      <a:pt x="1615" y="0"/>
                    </a:lnTo>
                    <a:lnTo>
                      <a:pt x="1604" y="0"/>
                    </a:lnTo>
                    <a:lnTo>
                      <a:pt x="1592" y="0"/>
                    </a:lnTo>
                    <a:lnTo>
                      <a:pt x="1581" y="0"/>
                    </a:lnTo>
                    <a:lnTo>
                      <a:pt x="1563" y="0"/>
                    </a:lnTo>
                    <a:lnTo>
                      <a:pt x="1552" y="0"/>
                    </a:lnTo>
                    <a:lnTo>
                      <a:pt x="1540" y="0"/>
                    </a:lnTo>
                    <a:lnTo>
                      <a:pt x="1529" y="0"/>
                    </a:lnTo>
                    <a:lnTo>
                      <a:pt x="1517" y="0"/>
                    </a:lnTo>
                    <a:lnTo>
                      <a:pt x="1506" y="0"/>
                    </a:lnTo>
                    <a:lnTo>
                      <a:pt x="1494" y="0"/>
                    </a:lnTo>
                    <a:lnTo>
                      <a:pt x="1483" y="0"/>
                    </a:lnTo>
                    <a:lnTo>
                      <a:pt x="1471" y="0"/>
                    </a:lnTo>
                    <a:lnTo>
                      <a:pt x="1454" y="6"/>
                    </a:lnTo>
                    <a:lnTo>
                      <a:pt x="1442" y="6"/>
                    </a:lnTo>
                    <a:lnTo>
                      <a:pt x="1431" y="6"/>
                    </a:lnTo>
                    <a:lnTo>
                      <a:pt x="1419" y="6"/>
                    </a:lnTo>
                    <a:lnTo>
                      <a:pt x="1408" y="6"/>
                    </a:lnTo>
                    <a:lnTo>
                      <a:pt x="1402" y="6"/>
                    </a:lnTo>
                    <a:lnTo>
                      <a:pt x="1390" y="6"/>
                    </a:lnTo>
                    <a:lnTo>
                      <a:pt x="1379" y="6"/>
                    </a:lnTo>
                    <a:lnTo>
                      <a:pt x="1367" y="6"/>
                    </a:lnTo>
                    <a:lnTo>
                      <a:pt x="1350" y="6"/>
                    </a:lnTo>
                    <a:lnTo>
                      <a:pt x="1339" y="6"/>
                    </a:lnTo>
                    <a:lnTo>
                      <a:pt x="1327" y="6"/>
                    </a:lnTo>
                    <a:lnTo>
                      <a:pt x="1315" y="6"/>
                    </a:lnTo>
                    <a:lnTo>
                      <a:pt x="1304" y="6"/>
                    </a:lnTo>
                    <a:lnTo>
                      <a:pt x="1292" y="12"/>
                    </a:lnTo>
                    <a:lnTo>
                      <a:pt x="1281" y="12"/>
                    </a:lnTo>
                    <a:lnTo>
                      <a:pt x="1275" y="12"/>
                    </a:lnTo>
                    <a:lnTo>
                      <a:pt x="1258" y="12"/>
                    </a:lnTo>
                    <a:lnTo>
                      <a:pt x="1246" y="12"/>
                    </a:lnTo>
                    <a:lnTo>
                      <a:pt x="1235" y="12"/>
                    </a:lnTo>
                    <a:lnTo>
                      <a:pt x="1223" y="12"/>
                    </a:lnTo>
                    <a:lnTo>
                      <a:pt x="1212" y="12"/>
                    </a:lnTo>
                    <a:lnTo>
                      <a:pt x="1200" y="12"/>
                    </a:lnTo>
                    <a:lnTo>
                      <a:pt x="1189" y="12"/>
                    </a:lnTo>
                    <a:lnTo>
                      <a:pt x="1177" y="12"/>
                    </a:lnTo>
                    <a:lnTo>
                      <a:pt x="1166" y="18"/>
                    </a:lnTo>
                    <a:lnTo>
                      <a:pt x="1154" y="18"/>
                    </a:lnTo>
                    <a:lnTo>
                      <a:pt x="1142" y="12"/>
                    </a:lnTo>
                    <a:lnTo>
                      <a:pt x="1131" y="12"/>
                    </a:lnTo>
                    <a:lnTo>
                      <a:pt x="1119" y="18"/>
                    </a:lnTo>
                    <a:lnTo>
                      <a:pt x="1102" y="18"/>
                    </a:lnTo>
                    <a:lnTo>
                      <a:pt x="1091" y="18"/>
                    </a:lnTo>
                    <a:lnTo>
                      <a:pt x="1079" y="18"/>
                    </a:lnTo>
                    <a:lnTo>
                      <a:pt x="1067" y="18"/>
                    </a:lnTo>
                    <a:lnTo>
                      <a:pt x="1056" y="18"/>
                    </a:lnTo>
                    <a:lnTo>
                      <a:pt x="1050" y="18"/>
                    </a:lnTo>
                    <a:lnTo>
                      <a:pt x="1039" y="18"/>
                    </a:lnTo>
                    <a:lnTo>
                      <a:pt x="1027" y="18"/>
                    </a:lnTo>
                    <a:lnTo>
                      <a:pt x="1010" y="18"/>
                    </a:lnTo>
                    <a:lnTo>
                      <a:pt x="998" y="18"/>
                    </a:lnTo>
                    <a:lnTo>
                      <a:pt x="987" y="18"/>
                    </a:lnTo>
                    <a:lnTo>
                      <a:pt x="981" y="18"/>
                    </a:lnTo>
                    <a:lnTo>
                      <a:pt x="969" y="18"/>
                    </a:lnTo>
                    <a:lnTo>
                      <a:pt x="958" y="18"/>
                    </a:lnTo>
                    <a:lnTo>
                      <a:pt x="946" y="18"/>
                    </a:lnTo>
                    <a:lnTo>
                      <a:pt x="935" y="18"/>
                    </a:lnTo>
                    <a:lnTo>
                      <a:pt x="917" y="18"/>
                    </a:lnTo>
                    <a:lnTo>
                      <a:pt x="906" y="23"/>
                    </a:lnTo>
                    <a:lnTo>
                      <a:pt x="894" y="23"/>
                    </a:lnTo>
                    <a:lnTo>
                      <a:pt x="883" y="23"/>
                    </a:lnTo>
                    <a:lnTo>
                      <a:pt x="871" y="23"/>
                    </a:lnTo>
                    <a:lnTo>
                      <a:pt x="860" y="23"/>
                    </a:lnTo>
                    <a:lnTo>
                      <a:pt x="848" y="23"/>
                    </a:lnTo>
                    <a:lnTo>
                      <a:pt x="837" y="23"/>
                    </a:lnTo>
                    <a:lnTo>
                      <a:pt x="825" y="23"/>
                    </a:lnTo>
                    <a:lnTo>
                      <a:pt x="814" y="23"/>
                    </a:lnTo>
                    <a:lnTo>
                      <a:pt x="802" y="23"/>
                    </a:lnTo>
                    <a:lnTo>
                      <a:pt x="791" y="23"/>
                    </a:lnTo>
                    <a:lnTo>
                      <a:pt x="779" y="23"/>
                    </a:lnTo>
                    <a:lnTo>
                      <a:pt x="768" y="23"/>
                    </a:lnTo>
                    <a:lnTo>
                      <a:pt x="756" y="23"/>
                    </a:lnTo>
                    <a:lnTo>
                      <a:pt x="744" y="23"/>
                    </a:lnTo>
                    <a:lnTo>
                      <a:pt x="733" y="23"/>
                    </a:lnTo>
                    <a:lnTo>
                      <a:pt x="721" y="23"/>
                    </a:lnTo>
                    <a:lnTo>
                      <a:pt x="710" y="23"/>
                    </a:lnTo>
                    <a:lnTo>
                      <a:pt x="698" y="23"/>
                    </a:lnTo>
                    <a:lnTo>
                      <a:pt x="687" y="23"/>
                    </a:lnTo>
                    <a:lnTo>
                      <a:pt x="675" y="23"/>
                    </a:lnTo>
                    <a:lnTo>
                      <a:pt x="664" y="23"/>
                    </a:lnTo>
                    <a:lnTo>
                      <a:pt x="652" y="23"/>
                    </a:lnTo>
                    <a:lnTo>
                      <a:pt x="641" y="23"/>
                    </a:lnTo>
                    <a:lnTo>
                      <a:pt x="629" y="23"/>
                    </a:lnTo>
                    <a:lnTo>
                      <a:pt x="618" y="23"/>
                    </a:lnTo>
                    <a:lnTo>
                      <a:pt x="612" y="23"/>
                    </a:lnTo>
                    <a:lnTo>
                      <a:pt x="600" y="23"/>
                    </a:lnTo>
                    <a:lnTo>
                      <a:pt x="589" y="23"/>
                    </a:lnTo>
                    <a:lnTo>
                      <a:pt x="577" y="23"/>
                    </a:lnTo>
                    <a:lnTo>
                      <a:pt x="566" y="23"/>
                    </a:lnTo>
                    <a:lnTo>
                      <a:pt x="560" y="23"/>
                    </a:lnTo>
                    <a:lnTo>
                      <a:pt x="548" y="29"/>
                    </a:lnTo>
                    <a:lnTo>
                      <a:pt x="537" y="23"/>
                    </a:lnTo>
                    <a:lnTo>
                      <a:pt x="525" y="23"/>
                    </a:lnTo>
                    <a:lnTo>
                      <a:pt x="520" y="23"/>
                    </a:lnTo>
                    <a:lnTo>
                      <a:pt x="508" y="23"/>
                    </a:lnTo>
                    <a:lnTo>
                      <a:pt x="496" y="23"/>
                    </a:lnTo>
                    <a:lnTo>
                      <a:pt x="485" y="29"/>
                    </a:lnTo>
                    <a:lnTo>
                      <a:pt x="473" y="29"/>
                    </a:lnTo>
                    <a:lnTo>
                      <a:pt x="468" y="29"/>
                    </a:lnTo>
                    <a:lnTo>
                      <a:pt x="456" y="29"/>
                    </a:lnTo>
                    <a:lnTo>
                      <a:pt x="445" y="29"/>
                    </a:lnTo>
                    <a:lnTo>
                      <a:pt x="433" y="29"/>
                    </a:lnTo>
                    <a:lnTo>
                      <a:pt x="427" y="29"/>
                    </a:lnTo>
                    <a:lnTo>
                      <a:pt x="416" y="29"/>
                    </a:lnTo>
                    <a:lnTo>
                      <a:pt x="404" y="29"/>
                    </a:lnTo>
                    <a:lnTo>
                      <a:pt x="398" y="29"/>
                    </a:lnTo>
                    <a:lnTo>
                      <a:pt x="387" y="29"/>
                    </a:lnTo>
                    <a:lnTo>
                      <a:pt x="375" y="29"/>
                    </a:lnTo>
                    <a:lnTo>
                      <a:pt x="364" y="29"/>
                    </a:lnTo>
                    <a:lnTo>
                      <a:pt x="358" y="29"/>
                    </a:lnTo>
                    <a:lnTo>
                      <a:pt x="346" y="29"/>
                    </a:lnTo>
                    <a:lnTo>
                      <a:pt x="335" y="29"/>
                    </a:lnTo>
                    <a:lnTo>
                      <a:pt x="329" y="29"/>
                    </a:lnTo>
                    <a:lnTo>
                      <a:pt x="318" y="29"/>
                    </a:lnTo>
                    <a:lnTo>
                      <a:pt x="306" y="29"/>
                    </a:lnTo>
                    <a:lnTo>
                      <a:pt x="295" y="29"/>
                    </a:lnTo>
                    <a:lnTo>
                      <a:pt x="289" y="29"/>
                    </a:lnTo>
                    <a:lnTo>
                      <a:pt x="277" y="29"/>
                    </a:lnTo>
                    <a:lnTo>
                      <a:pt x="272" y="29"/>
                    </a:lnTo>
                    <a:lnTo>
                      <a:pt x="260" y="29"/>
                    </a:lnTo>
                    <a:lnTo>
                      <a:pt x="254" y="29"/>
                    </a:lnTo>
                    <a:lnTo>
                      <a:pt x="243" y="29"/>
                    </a:lnTo>
                    <a:lnTo>
                      <a:pt x="231" y="29"/>
                    </a:lnTo>
                    <a:lnTo>
                      <a:pt x="225" y="29"/>
                    </a:lnTo>
                    <a:lnTo>
                      <a:pt x="220" y="29"/>
                    </a:lnTo>
                    <a:lnTo>
                      <a:pt x="208" y="29"/>
                    </a:lnTo>
                    <a:lnTo>
                      <a:pt x="202" y="29"/>
                    </a:lnTo>
                    <a:lnTo>
                      <a:pt x="197" y="29"/>
                    </a:lnTo>
                    <a:lnTo>
                      <a:pt x="185" y="29"/>
                    </a:lnTo>
                    <a:lnTo>
                      <a:pt x="179" y="29"/>
                    </a:lnTo>
                    <a:lnTo>
                      <a:pt x="173" y="29"/>
                    </a:lnTo>
                    <a:lnTo>
                      <a:pt x="162" y="29"/>
                    </a:lnTo>
                    <a:lnTo>
                      <a:pt x="156" y="29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3" y="29"/>
                    </a:lnTo>
                    <a:lnTo>
                      <a:pt x="127" y="29"/>
                    </a:lnTo>
                    <a:lnTo>
                      <a:pt x="116" y="29"/>
                    </a:lnTo>
                    <a:lnTo>
                      <a:pt x="110" y="29"/>
                    </a:lnTo>
                    <a:lnTo>
                      <a:pt x="104" y="29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81" y="29"/>
                    </a:lnTo>
                    <a:lnTo>
                      <a:pt x="75" y="29"/>
                    </a:lnTo>
                    <a:lnTo>
                      <a:pt x="70" y="29"/>
                    </a:lnTo>
                    <a:lnTo>
                      <a:pt x="64" y="29"/>
                    </a:lnTo>
                    <a:lnTo>
                      <a:pt x="58" y="29"/>
                    </a:lnTo>
                    <a:lnTo>
                      <a:pt x="52" y="29"/>
                    </a:lnTo>
                    <a:lnTo>
                      <a:pt x="47" y="29"/>
                    </a:lnTo>
                    <a:lnTo>
                      <a:pt x="41" y="29"/>
                    </a:lnTo>
                    <a:lnTo>
                      <a:pt x="35" y="29"/>
                    </a:lnTo>
                    <a:lnTo>
                      <a:pt x="29" y="29"/>
                    </a:lnTo>
                    <a:lnTo>
                      <a:pt x="23" y="29"/>
                    </a:lnTo>
                    <a:lnTo>
                      <a:pt x="12" y="29"/>
                    </a:lnTo>
                    <a:lnTo>
                      <a:pt x="6" y="29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8" name="Rectangle 275">
                <a:extLst>
                  <a:ext uri="{FF2B5EF4-FFF2-40B4-BE49-F238E27FC236}">
                    <a16:creationId xmlns:a16="http://schemas.microsoft.com/office/drawing/2014/main" id="{F9339448-992A-49FD-8690-698B88D34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5438" y="402748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9" name="Rectangle 276">
                <a:extLst>
                  <a:ext uri="{FF2B5EF4-FFF2-40B4-BE49-F238E27FC236}">
                    <a16:creationId xmlns:a16="http://schemas.microsoft.com/office/drawing/2014/main" id="{963E4627-675F-4543-85C1-46A02BE33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913" y="402748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0" name="Rectangle 277">
                <a:extLst>
                  <a:ext uri="{FF2B5EF4-FFF2-40B4-BE49-F238E27FC236}">
                    <a16:creationId xmlns:a16="http://schemas.microsoft.com/office/drawing/2014/main" id="{552A78FB-6CAE-4823-9670-B3A5F7377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388" y="4027488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1" name="Rectangle 278">
                <a:extLst>
                  <a:ext uri="{FF2B5EF4-FFF2-40B4-BE49-F238E27FC236}">
                    <a16:creationId xmlns:a16="http://schemas.microsoft.com/office/drawing/2014/main" id="{07B68909-B657-43A5-9B57-BA6339D19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6" y="4027488"/>
                <a:ext cx="36513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2" name="Rectangle 279">
                <a:extLst>
                  <a:ext uri="{FF2B5EF4-FFF2-40B4-BE49-F238E27FC236}">
                    <a16:creationId xmlns:a16="http://schemas.microsoft.com/office/drawing/2014/main" id="{9557BE59-8AA3-40CA-ADAB-B24D944C0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401" y="402748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3" name="Rectangle 280">
                <a:extLst>
                  <a:ext uri="{FF2B5EF4-FFF2-40B4-BE49-F238E27FC236}">
                    <a16:creationId xmlns:a16="http://schemas.microsoft.com/office/drawing/2014/main" id="{0894CED1-A528-4513-9F12-78244FBEC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1" y="4027488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4" name="Rectangle 281">
                <a:extLst>
                  <a:ext uri="{FF2B5EF4-FFF2-40B4-BE49-F238E27FC236}">
                    <a16:creationId xmlns:a16="http://schemas.microsoft.com/office/drawing/2014/main" id="{8134DCCA-1ECF-46F6-8817-09A5A2E52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888" y="402748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5" name="Rectangle 282">
                <a:extLst>
                  <a:ext uri="{FF2B5EF4-FFF2-40B4-BE49-F238E27FC236}">
                    <a16:creationId xmlns:a16="http://schemas.microsoft.com/office/drawing/2014/main" id="{108AE3F3-1E0E-4B11-B937-B5049BB79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3838" y="4027488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6" name="Rectangle 283">
                <a:extLst>
                  <a:ext uri="{FF2B5EF4-FFF2-40B4-BE49-F238E27FC236}">
                    <a16:creationId xmlns:a16="http://schemas.microsoft.com/office/drawing/2014/main" id="{01C00CFD-AAF1-4450-A498-D65BBDC20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901" y="4027488"/>
                <a:ext cx="17463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7" name="Rectangle 284">
                <a:extLst>
                  <a:ext uri="{FF2B5EF4-FFF2-40B4-BE49-F238E27FC236}">
                    <a16:creationId xmlns:a16="http://schemas.microsoft.com/office/drawing/2014/main" id="{4F1B31F0-C86F-4642-9B8D-C2026F04A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1" y="402748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8" name="Rectangle 285">
                <a:extLst>
                  <a:ext uri="{FF2B5EF4-FFF2-40B4-BE49-F238E27FC236}">
                    <a16:creationId xmlns:a16="http://schemas.microsoft.com/office/drawing/2014/main" id="{4702BEB5-D9F4-4EAD-BB70-CBC5FD928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801" y="4027488"/>
                <a:ext cx="19050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9" name="Rectangle 286">
                <a:extLst>
                  <a:ext uri="{FF2B5EF4-FFF2-40B4-BE49-F238E27FC236}">
                    <a16:creationId xmlns:a16="http://schemas.microsoft.com/office/drawing/2014/main" id="{D6C3291F-874A-4E68-8682-2F4B7CE0B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813" y="402748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0" name="Rectangle 287">
                <a:extLst>
                  <a:ext uri="{FF2B5EF4-FFF2-40B4-BE49-F238E27FC236}">
                    <a16:creationId xmlns:a16="http://schemas.microsoft.com/office/drawing/2014/main" id="{B1371156-6E07-4380-82BF-65480E616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351" y="4019550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1" name="Rectangle 288">
                <a:extLst>
                  <a:ext uri="{FF2B5EF4-FFF2-40B4-BE49-F238E27FC236}">
                    <a16:creationId xmlns:a16="http://schemas.microsoft.com/office/drawing/2014/main" id="{92A15ADB-E3AB-4155-A1C9-74299D769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1" y="4019550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2" name="Rectangle 289">
                <a:extLst>
                  <a:ext uri="{FF2B5EF4-FFF2-40B4-BE49-F238E27FC236}">
                    <a16:creationId xmlns:a16="http://schemas.microsoft.com/office/drawing/2014/main" id="{1439FD95-6C98-4F1A-ACA7-39D11AA89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838" y="4010025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3" name="Rectangle 290">
                <a:extLst>
                  <a:ext uri="{FF2B5EF4-FFF2-40B4-BE49-F238E27FC236}">
                    <a16:creationId xmlns:a16="http://schemas.microsoft.com/office/drawing/2014/main" id="{3A5182A0-550F-4530-9970-9FC97AA5D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313" y="4000500"/>
                <a:ext cx="1746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4" name="Rectangle 291">
                <a:extLst>
                  <a:ext uri="{FF2B5EF4-FFF2-40B4-BE49-F238E27FC236}">
                    <a16:creationId xmlns:a16="http://schemas.microsoft.com/office/drawing/2014/main" id="{26115060-3A4B-4BA2-80D9-B65BC927C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8263" y="4000500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5" name="Rectangle 292">
                <a:extLst>
                  <a:ext uri="{FF2B5EF4-FFF2-40B4-BE49-F238E27FC236}">
                    <a16:creationId xmlns:a16="http://schemas.microsoft.com/office/drawing/2014/main" id="{8E9F7D4E-B173-4D87-BC45-D2EB3BD10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0801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6" name="Rectangle 293">
                <a:extLst>
                  <a:ext uri="{FF2B5EF4-FFF2-40B4-BE49-F238E27FC236}">
                    <a16:creationId xmlns:a16="http://schemas.microsoft.com/office/drawing/2014/main" id="{2E64FA90-7556-4E7B-A9AC-890533F9D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751" y="3990975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7" name="Rectangle 294">
                <a:extLst>
                  <a:ext uri="{FF2B5EF4-FFF2-40B4-BE49-F238E27FC236}">
                    <a16:creationId xmlns:a16="http://schemas.microsoft.com/office/drawing/2014/main" id="{560A8549-A773-47A5-A6F9-F7FBCC945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8" name="Rectangle 295">
                <a:extLst>
                  <a:ext uri="{FF2B5EF4-FFF2-40B4-BE49-F238E27FC236}">
                    <a16:creationId xmlns:a16="http://schemas.microsoft.com/office/drawing/2014/main" id="{93E9B039-D00E-4C28-A89F-E8802C00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3983038"/>
                <a:ext cx="3651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9" name="Rectangle 296">
                <a:extLst>
                  <a:ext uri="{FF2B5EF4-FFF2-40B4-BE49-F238E27FC236}">
                    <a16:creationId xmlns:a16="http://schemas.microsoft.com/office/drawing/2014/main" id="{43D202F8-FDF5-45F6-9F0D-412B5BF1F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776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0" name="Rectangle 297">
                <a:extLst>
                  <a:ext uri="{FF2B5EF4-FFF2-40B4-BE49-F238E27FC236}">
                    <a16:creationId xmlns:a16="http://schemas.microsoft.com/office/drawing/2014/main" id="{4948E995-8B36-4C51-8BA0-127889A56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726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1" name="Rectangle 298">
                <a:extLst>
                  <a:ext uri="{FF2B5EF4-FFF2-40B4-BE49-F238E27FC236}">
                    <a16:creationId xmlns:a16="http://schemas.microsoft.com/office/drawing/2014/main" id="{ADD673B6-4E5B-4146-A0D8-5F842D2D8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263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2" name="Rectangle 299">
                <a:extLst>
                  <a:ext uri="{FF2B5EF4-FFF2-40B4-BE49-F238E27FC236}">
                    <a16:creationId xmlns:a16="http://schemas.microsoft.com/office/drawing/2014/main" id="{CC8C6284-1875-436F-839B-A21DDC8E0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3954463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" name="Rectangle 300">
                <a:extLst>
                  <a:ext uri="{FF2B5EF4-FFF2-40B4-BE49-F238E27FC236}">
                    <a16:creationId xmlns:a16="http://schemas.microsoft.com/office/drawing/2014/main" id="{B0EA9313-E7E5-4236-8FFC-9997199E3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3163" y="3954463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4" name="Rectangle 301">
                <a:extLst>
                  <a:ext uri="{FF2B5EF4-FFF2-40B4-BE49-F238E27FC236}">
                    <a16:creationId xmlns:a16="http://schemas.microsoft.com/office/drawing/2014/main" id="{187A8835-A4E2-485C-AECB-260B0E83A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1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5" name="Rectangle 302">
                <a:extLst>
                  <a:ext uri="{FF2B5EF4-FFF2-40B4-BE49-F238E27FC236}">
                    <a16:creationId xmlns:a16="http://schemas.microsoft.com/office/drawing/2014/main" id="{2AEB78DF-58CB-4E06-875F-929FCC18C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651" y="3944938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6" name="Rectangle 303">
                <a:extLst>
                  <a:ext uri="{FF2B5EF4-FFF2-40B4-BE49-F238E27FC236}">
                    <a16:creationId xmlns:a16="http://schemas.microsoft.com/office/drawing/2014/main" id="{5B013F83-331C-44A7-B70E-27668E493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8713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7" name="Rectangle 304">
                <a:extLst>
                  <a:ext uri="{FF2B5EF4-FFF2-40B4-BE49-F238E27FC236}">
                    <a16:creationId xmlns:a16="http://schemas.microsoft.com/office/drawing/2014/main" id="{D4C5152C-E98B-497E-84C1-53CA9F3B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138" y="3937000"/>
                <a:ext cx="3651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8" name="Rectangle 305">
                <a:extLst>
                  <a:ext uri="{FF2B5EF4-FFF2-40B4-BE49-F238E27FC236}">
                    <a16:creationId xmlns:a16="http://schemas.microsoft.com/office/drawing/2014/main" id="{63F96DA2-4798-42D8-8A49-F4B0C03A9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2676" y="3937000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9" name="Rectangle 306">
                <a:extLst>
                  <a:ext uri="{FF2B5EF4-FFF2-40B4-BE49-F238E27FC236}">
                    <a16:creationId xmlns:a16="http://schemas.microsoft.com/office/drawing/2014/main" id="{BB5DBBA9-AF95-4908-AE8F-696C99166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626" y="3937000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0" name="Rectangle 307">
                <a:extLst>
                  <a:ext uri="{FF2B5EF4-FFF2-40B4-BE49-F238E27FC236}">
                    <a16:creationId xmlns:a16="http://schemas.microsoft.com/office/drawing/2014/main" id="{5A355D85-3777-4654-AD30-78E9D078E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6163" y="3937000"/>
                <a:ext cx="1746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1" name="Rectangle 308">
                <a:extLst>
                  <a:ext uri="{FF2B5EF4-FFF2-40B4-BE49-F238E27FC236}">
                    <a16:creationId xmlns:a16="http://schemas.microsoft.com/office/drawing/2014/main" id="{737D270D-B933-4DD4-A3D2-92AA85C7A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113" y="3937000"/>
                <a:ext cx="19050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2" name="Rectangle 309">
                <a:extLst>
                  <a:ext uri="{FF2B5EF4-FFF2-40B4-BE49-F238E27FC236}">
                    <a16:creationId xmlns:a16="http://schemas.microsoft.com/office/drawing/2014/main" id="{EDFF6C6A-D153-4C15-9BCB-B796B451C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9651" y="3937000"/>
                <a:ext cx="1746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3" name="Rectangle 310">
                <a:extLst>
                  <a:ext uri="{FF2B5EF4-FFF2-40B4-BE49-F238E27FC236}">
                    <a16:creationId xmlns:a16="http://schemas.microsoft.com/office/drawing/2014/main" id="{C2FF00D7-E526-40EF-A468-A78AB705A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601" y="3937000"/>
                <a:ext cx="19050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4" name="Rectangle 311">
                <a:extLst>
                  <a:ext uri="{FF2B5EF4-FFF2-40B4-BE49-F238E27FC236}">
                    <a16:creationId xmlns:a16="http://schemas.microsoft.com/office/drawing/2014/main" id="{BA882F68-11EF-4760-A9C6-C23E5B89A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138" y="3937000"/>
                <a:ext cx="1746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5" name="Rectangle 312">
                <a:extLst>
                  <a:ext uri="{FF2B5EF4-FFF2-40B4-BE49-F238E27FC236}">
                    <a16:creationId xmlns:a16="http://schemas.microsoft.com/office/drawing/2014/main" id="{2CD70341-9358-44B6-A47E-BF5F4258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088" y="3937000"/>
                <a:ext cx="19050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6" name="Rectangle 313">
                <a:extLst>
                  <a:ext uri="{FF2B5EF4-FFF2-40B4-BE49-F238E27FC236}">
                    <a16:creationId xmlns:a16="http://schemas.microsoft.com/office/drawing/2014/main" id="{C6960810-034C-4937-B676-D1DEFDDC5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038" y="3937000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7" name="Rectangle 314">
                <a:extLst>
                  <a:ext uri="{FF2B5EF4-FFF2-40B4-BE49-F238E27FC236}">
                    <a16:creationId xmlns:a16="http://schemas.microsoft.com/office/drawing/2014/main" id="{0FDDEFA5-C39E-4EB0-B76A-D1B3A2AA2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576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8" name="Rectangle 315">
                <a:extLst>
                  <a:ext uri="{FF2B5EF4-FFF2-40B4-BE49-F238E27FC236}">
                    <a16:creationId xmlns:a16="http://schemas.microsoft.com/office/drawing/2014/main" id="{CD71166B-2ECF-496E-A662-1076BEFA4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526" y="3944938"/>
                <a:ext cx="19050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9" name="Rectangle 316">
                <a:extLst>
                  <a:ext uri="{FF2B5EF4-FFF2-40B4-BE49-F238E27FC236}">
                    <a16:creationId xmlns:a16="http://schemas.microsoft.com/office/drawing/2014/main" id="{ABE57A6A-1494-4C8A-90E2-7781D18AC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538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0" name="Rectangle 317">
                <a:extLst>
                  <a:ext uri="{FF2B5EF4-FFF2-40B4-BE49-F238E27FC236}">
                    <a16:creationId xmlns:a16="http://schemas.microsoft.com/office/drawing/2014/main" id="{B8829031-48E7-4AFB-9FE9-2ECB19F3C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4076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1" name="Rectangle 318">
                <a:extLst>
                  <a:ext uri="{FF2B5EF4-FFF2-40B4-BE49-F238E27FC236}">
                    <a16:creationId xmlns:a16="http://schemas.microsoft.com/office/drawing/2014/main" id="{776520AC-049E-4E82-9651-FF4725456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5026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2" name="Rectangle 319">
                <a:extLst>
                  <a:ext uri="{FF2B5EF4-FFF2-40B4-BE49-F238E27FC236}">
                    <a16:creationId xmlns:a16="http://schemas.microsoft.com/office/drawing/2014/main" id="{99ACC7E7-827B-43CC-90D0-13AB4C031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563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3" name="Rectangle 320">
                <a:extLst>
                  <a:ext uri="{FF2B5EF4-FFF2-40B4-BE49-F238E27FC236}">
                    <a16:creationId xmlns:a16="http://schemas.microsoft.com/office/drawing/2014/main" id="{2C179499-A29D-4EB2-B8B4-C8E425E5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4" name="Rectangle 321">
                <a:extLst>
                  <a:ext uri="{FF2B5EF4-FFF2-40B4-BE49-F238E27FC236}">
                    <a16:creationId xmlns:a16="http://schemas.microsoft.com/office/drawing/2014/main" id="{E93D3280-D944-4F36-9318-8572A23C9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463" y="3944938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5" name="Rectangle 322">
                <a:extLst>
                  <a:ext uri="{FF2B5EF4-FFF2-40B4-BE49-F238E27FC236}">
                    <a16:creationId xmlns:a16="http://schemas.microsoft.com/office/drawing/2014/main" id="{7A145BDE-5C04-4C5D-AD98-036F89202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001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6" name="Rectangle 323">
                <a:extLst>
                  <a:ext uri="{FF2B5EF4-FFF2-40B4-BE49-F238E27FC236}">
                    <a16:creationId xmlns:a16="http://schemas.microsoft.com/office/drawing/2014/main" id="{0BDBC0F2-8334-4C12-B88A-4620FB156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1" y="3944938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7" name="Rectangle 324">
                <a:extLst>
                  <a:ext uri="{FF2B5EF4-FFF2-40B4-BE49-F238E27FC236}">
                    <a16:creationId xmlns:a16="http://schemas.microsoft.com/office/drawing/2014/main" id="{CFBB1C9E-D898-457F-A268-FCA193741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5488" y="3944938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8" name="Rectangle 325">
                <a:extLst>
                  <a:ext uri="{FF2B5EF4-FFF2-40B4-BE49-F238E27FC236}">
                    <a16:creationId xmlns:a16="http://schemas.microsoft.com/office/drawing/2014/main" id="{6D26ED73-FCD1-4888-87A6-6B9BFB7DC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438" y="3954463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9" name="Rectangle 326">
                <a:extLst>
                  <a:ext uri="{FF2B5EF4-FFF2-40B4-BE49-F238E27FC236}">
                    <a16:creationId xmlns:a16="http://schemas.microsoft.com/office/drawing/2014/main" id="{D7F628BF-9D38-4E4E-9DFC-3C08108EA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976" y="3954463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0" name="Rectangle 327">
                <a:extLst>
                  <a:ext uri="{FF2B5EF4-FFF2-40B4-BE49-F238E27FC236}">
                    <a16:creationId xmlns:a16="http://schemas.microsoft.com/office/drawing/2014/main" id="{CBD813DC-59F0-4B6D-A587-E7F560EE9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926" y="3954463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1" name="Rectangle 328">
                <a:extLst>
                  <a:ext uri="{FF2B5EF4-FFF2-40B4-BE49-F238E27FC236}">
                    <a16:creationId xmlns:a16="http://schemas.microsoft.com/office/drawing/2014/main" id="{353B31DA-078A-4181-9F15-74ED517E1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2463" y="3954463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2" name="Rectangle 329">
                <a:extLst>
                  <a:ext uri="{FF2B5EF4-FFF2-40B4-BE49-F238E27FC236}">
                    <a16:creationId xmlns:a16="http://schemas.microsoft.com/office/drawing/2014/main" id="{D4B6F776-9067-4101-A1B8-2D4C37158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3413" y="3954463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3" name="Rectangle 330">
                <a:extLst>
                  <a:ext uri="{FF2B5EF4-FFF2-40B4-BE49-F238E27FC236}">
                    <a16:creationId xmlns:a16="http://schemas.microsoft.com/office/drawing/2014/main" id="{43600EAF-DA4C-4A99-B8D2-B2740C927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951" y="3954463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4" name="Rectangle 331">
                <a:extLst>
                  <a:ext uri="{FF2B5EF4-FFF2-40B4-BE49-F238E27FC236}">
                    <a16:creationId xmlns:a16="http://schemas.microsoft.com/office/drawing/2014/main" id="{35C3BB35-88B0-4E9F-A5B2-799FF3D27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901" y="3954463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5" name="Rectangle 332">
                <a:extLst>
                  <a:ext uri="{FF2B5EF4-FFF2-40B4-BE49-F238E27FC236}">
                    <a16:creationId xmlns:a16="http://schemas.microsoft.com/office/drawing/2014/main" id="{5C6E7A89-B1AF-4748-B012-A9202B967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438" y="3954463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6" name="Rectangle 333">
                <a:extLst>
                  <a:ext uri="{FF2B5EF4-FFF2-40B4-BE49-F238E27FC236}">
                    <a16:creationId xmlns:a16="http://schemas.microsoft.com/office/drawing/2014/main" id="{06DB34CE-BD89-41F3-8101-7B2C61F7A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388" y="3954463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7" name="Rectangle 334">
                <a:extLst>
                  <a:ext uri="{FF2B5EF4-FFF2-40B4-BE49-F238E27FC236}">
                    <a16:creationId xmlns:a16="http://schemas.microsoft.com/office/drawing/2014/main" id="{1269ECB4-8F0C-48DD-9CE8-3AE0D24B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3954463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8" name="Rectangle 335">
                <a:extLst>
                  <a:ext uri="{FF2B5EF4-FFF2-40B4-BE49-F238E27FC236}">
                    <a16:creationId xmlns:a16="http://schemas.microsoft.com/office/drawing/2014/main" id="{3D1B0018-30DD-4242-B2EF-46A4D1E2C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351" y="3954463"/>
                <a:ext cx="36513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9" name="Rectangle 336">
                <a:extLst>
                  <a:ext uri="{FF2B5EF4-FFF2-40B4-BE49-F238E27FC236}">
                    <a16:creationId xmlns:a16="http://schemas.microsoft.com/office/drawing/2014/main" id="{A3542E30-EEB5-47C1-ACFA-E75177F9D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826" y="396398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0" name="Rectangle 337">
                <a:extLst>
                  <a:ext uri="{FF2B5EF4-FFF2-40B4-BE49-F238E27FC236}">
                    <a16:creationId xmlns:a16="http://schemas.microsoft.com/office/drawing/2014/main" id="{F533C0BF-859D-4946-879D-C27E30EBD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363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1" name="Rectangle 338">
                <a:extLst>
                  <a:ext uri="{FF2B5EF4-FFF2-40B4-BE49-F238E27FC236}">
                    <a16:creationId xmlns:a16="http://schemas.microsoft.com/office/drawing/2014/main" id="{153E1B14-8A05-4CC2-AC74-F1A8E69B6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8313" y="396398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2" name="Rectangle 339">
                <a:extLst>
                  <a:ext uri="{FF2B5EF4-FFF2-40B4-BE49-F238E27FC236}">
                    <a16:creationId xmlns:a16="http://schemas.microsoft.com/office/drawing/2014/main" id="{27F49048-8FE6-4181-88D6-84D23BBE8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1326" y="3963988"/>
                <a:ext cx="3651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3" name="Rectangle 340">
                <a:extLst>
                  <a:ext uri="{FF2B5EF4-FFF2-40B4-BE49-F238E27FC236}">
                    <a16:creationId xmlns:a16="http://schemas.microsoft.com/office/drawing/2014/main" id="{409782FA-9739-4413-B842-5D367FC46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396398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4" name="Rectangle 341">
                <a:extLst>
                  <a:ext uri="{FF2B5EF4-FFF2-40B4-BE49-F238E27FC236}">
                    <a16:creationId xmlns:a16="http://schemas.microsoft.com/office/drawing/2014/main" id="{21B92F02-AE18-4DAF-B1FC-335B990B8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338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" name="Rectangle 342">
                <a:extLst>
                  <a:ext uri="{FF2B5EF4-FFF2-40B4-BE49-F238E27FC236}">
                    <a16:creationId xmlns:a16="http://schemas.microsoft.com/office/drawing/2014/main" id="{8B78E63A-E8AF-40B8-82E2-2861E4F68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396398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" name="Rectangle 343">
                <a:extLst>
                  <a:ext uri="{FF2B5EF4-FFF2-40B4-BE49-F238E27FC236}">
                    <a16:creationId xmlns:a16="http://schemas.microsoft.com/office/drawing/2014/main" id="{E810206C-6187-45E5-8403-AA461E68D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8301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" name="Rectangle 344">
                <a:extLst>
                  <a:ext uri="{FF2B5EF4-FFF2-40B4-BE49-F238E27FC236}">
                    <a16:creationId xmlns:a16="http://schemas.microsoft.com/office/drawing/2014/main" id="{0E5B6365-03CB-457B-A7E8-601410288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251" y="396398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" name="Rectangle 345">
                <a:extLst>
                  <a:ext uri="{FF2B5EF4-FFF2-40B4-BE49-F238E27FC236}">
                    <a16:creationId xmlns:a16="http://schemas.microsoft.com/office/drawing/2014/main" id="{61FDB13A-1922-401B-9640-501FCDE35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788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" name="Rectangle 346">
                <a:extLst>
                  <a:ext uri="{FF2B5EF4-FFF2-40B4-BE49-F238E27FC236}">
                    <a16:creationId xmlns:a16="http://schemas.microsoft.com/office/drawing/2014/main" id="{B4EB65A4-0BCE-4EC1-B1ED-25ECE2218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2738" y="396398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" name="Rectangle 347">
                <a:extLst>
                  <a:ext uri="{FF2B5EF4-FFF2-40B4-BE49-F238E27FC236}">
                    <a16:creationId xmlns:a16="http://schemas.microsoft.com/office/drawing/2014/main" id="{4873E936-F795-4C54-958E-7439A20C9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276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" name="Rectangle 348">
                <a:extLst>
                  <a:ext uri="{FF2B5EF4-FFF2-40B4-BE49-F238E27FC236}">
                    <a16:creationId xmlns:a16="http://schemas.microsoft.com/office/drawing/2014/main" id="{A5B0F5E1-1C65-47FC-A858-E3D8ECC6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6226" y="396398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" name="Rectangle 349">
                <a:extLst>
                  <a:ext uri="{FF2B5EF4-FFF2-40B4-BE49-F238E27FC236}">
                    <a16:creationId xmlns:a16="http://schemas.microsoft.com/office/drawing/2014/main" id="{ADFAC574-3CBE-4364-AB39-2495478ED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8763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" name="Rectangle 350">
                <a:extLst>
                  <a:ext uri="{FF2B5EF4-FFF2-40B4-BE49-F238E27FC236}">
                    <a16:creationId xmlns:a16="http://schemas.microsoft.com/office/drawing/2014/main" id="{3F26FC38-1BA6-4651-A93A-90E35770F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713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" name="Rectangle 351">
                <a:extLst>
                  <a:ext uri="{FF2B5EF4-FFF2-40B4-BE49-F238E27FC236}">
                    <a16:creationId xmlns:a16="http://schemas.microsoft.com/office/drawing/2014/main" id="{DC93D878-056A-489B-BE85-26422E579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251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" name="Rectangle 352">
                <a:extLst>
                  <a:ext uri="{FF2B5EF4-FFF2-40B4-BE49-F238E27FC236}">
                    <a16:creationId xmlns:a16="http://schemas.microsoft.com/office/drawing/2014/main" id="{7D60EC8B-D07A-4FC4-9E88-B214378FD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1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" name="Rectangle 353">
                <a:extLst>
                  <a:ext uri="{FF2B5EF4-FFF2-40B4-BE49-F238E27FC236}">
                    <a16:creationId xmlns:a16="http://schemas.microsoft.com/office/drawing/2014/main" id="{30561D53-F8AA-4B86-86DC-8FC1941D4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738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" name="Rectangle 354">
                <a:extLst>
                  <a:ext uri="{FF2B5EF4-FFF2-40B4-BE49-F238E27FC236}">
                    <a16:creationId xmlns:a16="http://schemas.microsoft.com/office/drawing/2014/main" id="{B3C79116-227F-4970-AA45-EF0FEC380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688" y="396398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" name="Rectangle 355">
                <a:extLst>
                  <a:ext uri="{FF2B5EF4-FFF2-40B4-BE49-F238E27FC236}">
                    <a16:creationId xmlns:a16="http://schemas.microsoft.com/office/drawing/2014/main" id="{0438A2F3-4805-4246-A224-5F6B6C0CB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638" y="3973513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" name="Rectangle 356">
                <a:extLst>
                  <a:ext uri="{FF2B5EF4-FFF2-40B4-BE49-F238E27FC236}">
                    <a16:creationId xmlns:a16="http://schemas.microsoft.com/office/drawing/2014/main" id="{F08394D6-3120-49A2-A011-F69677E3C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176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" name="Rectangle 357">
                <a:extLst>
                  <a:ext uri="{FF2B5EF4-FFF2-40B4-BE49-F238E27FC236}">
                    <a16:creationId xmlns:a16="http://schemas.microsoft.com/office/drawing/2014/main" id="{0DA5D953-2EEA-4874-BB39-2E093609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126" y="3973513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" name="Rectangle 358">
                <a:extLst>
                  <a:ext uri="{FF2B5EF4-FFF2-40B4-BE49-F238E27FC236}">
                    <a16:creationId xmlns:a16="http://schemas.microsoft.com/office/drawing/2014/main" id="{EB887DB9-A553-4FB6-8A96-66FA9F374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663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" name="Rectangle 359">
                <a:extLst>
                  <a:ext uri="{FF2B5EF4-FFF2-40B4-BE49-F238E27FC236}">
                    <a16:creationId xmlns:a16="http://schemas.microsoft.com/office/drawing/2014/main" id="{A175653B-2D6E-41D9-AE99-647890EB1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613" y="3973513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" name="Rectangle 360">
                <a:extLst>
                  <a:ext uri="{FF2B5EF4-FFF2-40B4-BE49-F238E27FC236}">
                    <a16:creationId xmlns:a16="http://schemas.microsoft.com/office/drawing/2014/main" id="{F16E54EE-7335-450B-9D2E-6E87AFD5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151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" name="Rectangle 361">
                <a:extLst>
                  <a:ext uri="{FF2B5EF4-FFF2-40B4-BE49-F238E27FC236}">
                    <a16:creationId xmlns:a16="http://schemas.microsoft.com/office/drawing/2014/main" id="{7C59571A-0C98-4DAC-98C3-8940B3169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8101" y="3973513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" name="Rectangle 362">
                <a:extLst>
                  <a:ext uri="{FF2B5EF4-FFF2-40B4-BE49-F238E27FC236}">
                    <a16:creationId xmlns:a16="http://schemas.microsoft.com/office/drawing/2014/main" id="{E5B60753-47CF-460E-BDC1-8381E53D1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0638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6" name="Rectangle 363">
                <a:extLst>
                  <a:ext uri="{FF2B5EF4-FFF2-40B4-BE49-F238E27FC236}">
                    <a16:creationId xmlns:a16="http://schemas.microsoft.com/office/drawing/2014/main" id="{5DE72A95-93F6-467C-9363-30557E5EA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1588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7" name="Rectangle 364">
                <a:extLst>
                  <a:ext uri="{FF2B5EF4-FFF2-40B4-BE49-F238E27FC236}">
                    <a16:creationId xmlns:a16="http://schemas.microsoft.com/office/drawing/2014/main" id="{3CD55CE6-27F4-4F6B-B570-3CCDBC503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126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8" name="Rectangle 365">
                <a:extLst>
                  <a:ext uri="{FF2B5EF4-FFF2-40B4-BE49-F238E27FC236}">
                    <a16:creationId xmlns:a16="http://schemas.microsoft.com/office/drawing/2014/main" id="{C89FA050-E769-4ED2-B335-13AF6F550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076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9" name="Rectangle 366">
                <a:extLst>
                  <a:ext uri="{FF2B5EF4-FFF2-40B4-BE49-F238E27FC236}">
                    <a16:creationId xmlns:a16="http://schemas.microsoft.com/office/drawing/2014/main" id="{AD8BB60C-5E7E-4546-B009-373F61F8E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0" name="Rectangle 367">
                <a:extLst>
                  <a:ext uri="{FF2B5EF4-FFF2-40B4-BE49-F238E27FC236}">
                    <a16:creationId xmlns:a16="http://schemas.microsoft.com/office/drawing/2014/main" id="{C17CD645-DA6C-436A-9511-9F9307D62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563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1" name="Rectangle 368">
                <a:extLst>
                  <a:ext uri="{FF2B5EF4-FFF2-40B4-BE49-F238E27FC236}">
                    <a16:creationId xmlns:a16="http://schemas.microsoft.com/office/drawing/2014/main" id="{63BB7F3C-EA0B-409A-80D5-4FDF9EEB7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576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2" name="Rectangle 369">
                <a:extLst>
                  <a:ext uri="{FF2B5EF4-FFF2-40B4-BE49-F238E27FC236}">
                    <a16:creationId xmlns:a16="http://schemas.microsoft.com/office/drawing/2014/main" id="{006896D2-8E46-4427-8314-34BB9C565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526" y="3973513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3" name="Rectangle 370">
                <a:extLst>
                  <a:ext uri="{FF2B5EF4-FFF2-40B4-BE49-F238E27FC236}">
                    <a16:creationId xmlns:a16="http://schemas.microsoft.com/office/drawing/2014/main" id="{BDFB9D1A-BEC5-49E4-AF9F-EE275FF42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063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4" name="Rectangle 371">
                <a:extLst>
                  <a:ext uri="{FF2B5EF4-FFF2-40B4-BE49-F238E27FC236}">
                    <a16:creationId xmlns:a16="http://schemas.microsoft.com/office/drawing/2014/main" id="{26529CCC-ED40-4B8B-A7A1-134DA0992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6013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5" name="Rectangle 372">
                <a:extLst>
                  <a:ext uri="{FF2B5EF4-FFF2-40B4-BE49-F238E27FC236}">
                    <a16:creationId xmlns:a16="http://schemas.microsoft.com/office/drawing/2014/main" id="{8B0905AA-71DB-4FC6-9A38-0564B6F4E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551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6" name="Rectangle 373">
                <a:extLst>
                  <a:ext uri="{FF2B5EF4-FFF2-40B4-BE49-F238E27FC236}">
                    <a16:creationId xmlns:a16="http://schemas.microsoft.com/office/drawing/2014/main" id="{BBF110EA-7A59-4E59-B89D-A06C2D8BC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501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7" name="Rectangle 374">
                <a:extLst>
                  <a:ext uri="{FF2B5EF4-FFF2-40B4-BE49-F238E27FC236}">
                    <a16:creationId xmlns:a16="http://schemas.microsoft.com/office/drawing/2014/main" id="{FC6F90AF-6710-46B6-83CA-1A1D29C9A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038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8" name="Rectangle 375">
                <a:extLst>
                  <a:ext uri="{FF2B5EF4-FFF2-40B4-BE49-F238E27FC236}">
                    <a16:creationId xmlns:a16="http://schemas.microsoft.com/office/drawing/2014/main" id="{ADAFB8E1-4DC5-4167-94BA-F03713F9C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988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9" name="Rectangle 376">
                <a:extLst>
                  <a:ext uri="{FF2B5EF4-FFF2-40B4-BE49-F238E27FC236}">
                    <a16:creationId xmlns:a16="http://schemas.microsoft.com/office/drawing/2014/main" id="{B7821477-A318-4DC3-B9AE-301A8FF8B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938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0" name="Rectangle 377">
                <a:extLst>
                  <a:ext uri="{FF2B5EF4-FFF2-40B4-BE49-F238E27FC236}">
                    <a16:creationId xmlns:a16="http://schemas.microsoft.com/office/drawing/2014/main" id="{49BB5B7C-AFA3-4252-ACB9-CEEBA4FB4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1" y="3983038"/>
                <a:ext cx="1746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1" name="Rectangle 378">
                <a:extLst>
                  <a:ext uri="{FF2B5EF4-FFF2-40B4-BE49-F238E27FC236}">
                    <a16:creationId xmlns:a16="http://schemas.microsoft.com/office/drawing/2014/main" id="{5BD77031-2744-4F61-B4C3-AC92AE079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1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2" name="Rectangle 379">
                <a:extLst>
                  <a:ext uri="{FF2B5EF4-FFF2-40B4-BE49-F238E27FC236}">
                    <a16:creationId xmlns:a16="http://schemas.microsoft.com/office/drawing/2014/main" id="{06757D8C-2B7B-4C32-84E9-D7995BA50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488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3" name="Rectangle 380">
                <a:extLst>
                  <a:ext uri="{FF2B5EF4-FFF2-40B4-BE49-F238E27FC236}">
                    <a16:creationId xmlns:a16="http://schemas.microsoft.com/office/drawing/2014/main" id="{2F01D6AE-7356-4CCC-8E1A-E67263A6C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43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4" name="Rectangle 381">
                <a:extLst>
                  <a:ext uri="{FF2B5EF4-FFF2-40B4-BE49-F238E27FC236}">
                    <a16:creationId xmlns:a16="http://schemas.microsoft.com/office/drawing/2014/main" id="{FC019006-8DA4-4BCF-B28A-B8DFCC297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2976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5" name="Rectangle 382">
                <a:extLst>
                  <a:ext uri="{FF2B5EF4-FFF2-40B4-BE49-F238E27FC236}">
                    <a16:creationId xmlns:a16="http://schemas.microsoft.com/office/drawing/2014/main" id="{8DC1DA47-275D-40CC-9C0E-91C15A40C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3926" y="3973513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6" name="Rectangle 383">
                <a:extLst>
                  <a:ext uri="{FF2B5EF4-FFF2-40B4-BE49-F238E27FC236}">
                    <a16:creationId xmlns:a16="http://schemas.microsoft.com/office/drawing/2014/main" id="{46520806-CC71-41EF-85AF-16F5DBF7A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876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7" name="Rectangle 384">
                <a:extLst>
                  <a:ext uri="{FF2B5EF4-FFF2-40B4-BE49-F238E27FC236}">
                    <a16:creationId xmlns:a16="http://schemas.microsoft.com/office/drawing/2014/main" id="{3355B1CA-2ED0-45DB-8E59-CD5437C1B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413" y="3983038"/>
                <a:ext cx="1746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8" name="Rectangle 385">
                <a:extLst>
                  <a:ext uri="{FF2B5EF4-FFF2-40B4-BE49-F238E27FC236}">
                    <a16:creationId xmlns:a16="http://schemas.microsoft.com/office/drawing/2014/main" id="{8047A27C-74AF-48E4-84FC-F9438FD9B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363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9" name="Rectangle 386">
                <a:extLst>
                  <a:ext uri="{FF2B5EF4-FFF2-40B4-BE49-F238E27FC236}">
                    <a16:creationId xmlns:a16="http://schemas.microsoft.com/office/drawing/2014/main" id="{749078D2-DECB-46E4-811F-357031D2E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901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0" name="Rectangle 387">
                <a:extLst>
                  <a:ext uri="{FF2B5EF4-FFF2-40B4-BE49-F238E27FC236}">
                    <a16:creationId xmlns:a16="http://schemas.microsoft.com/office/drawing/2014/main" id="{91879625-F9EA-4E5B-ABC2-1500DDECE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851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1" name="Rectangle 388">
                <a:extLst>
                  <a:ext uri="{FF2B5EF4-FFF2-40B4-BE49-F238E27FC236}">
                    <a16:creationId xmlns:a16="http://schemas.microsoft.com/office/drawing/2014/main" id="{6D89EAD4-48F6-4B8A-8AA1-E95076A5B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38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2" name="Rectangle 389">
                <a:extLst>
                  <a:ext uri="{FF2B5EF4-FFF2-40B4-BE49-F238E27FC236}">
                    <a16:creationId xmlns:a16="http://schemas.microsoft.com/office/drawing/2014/main" id="{77008606-B47B-459B-AC8C-1784501BC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3" name="Rectangle 390">
                <a:extLst>
                  <a:ext uri="{FF2B5EF4-FFF2-40B4-BE49-F238E27FC236}">
                    <a16:creationId xmlns:a16="http://schemas.microsoft.com/office/drawing/2014/main" id="{F5186565-E897-4B7F-8B15-8081FAEED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876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4" name="Rectangle 391">
                <a:extLst>
                  <a:ext uri="{FF2B5EF4-FFF2-40B4-BE49-F238E27FC236}">
                    <a16:creationId xmlns:a16="http://schemas.microsoft.com/office/drawing/2014/main" id="{D0B19CDE-56CA-4C35-86B3-7CCB44F55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826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5" name="Rectangle 392">
                <a:extLst>
                  <a:ext uri="{FF2B5EF4-FFF2-40B4-BE49-F238E27FC236}">
                    <a16:creationId xmlns:a16="http://schemas.microsoft.com/office/drawing/2014/main" id="{E546A80A-851F-4A40-960E-67791EA04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301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6" name="Rectangle 393">
                <a:extLst>
                  <a:ext uri="{FF2B5EF4-FFF2-40B4-BE49-F238E27FC236}">
                    <a16:creationId xmlns:a16="http://schemas.microsoft.com/office/drawing/2014/main" id="{5520DAB4-3565-418E-A999-45CF9B8F5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83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7" name="Rectangle 394">
                <a:extLst>
                  <a:ext uri="{FF2B5EF4-FFF2-40B4-BE49-F238E27FC236}">
                    <a16:creationId xmlns:a16="http://schemas.microsoft.com/office/drawing/2014/main" id="{F6A83644-0CD4-47A3-93DA-24460ED68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788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8" name="Rectangle 395">
                <a:extLst>
                  <a:ext uri="{FF2B5EF4-FFF2-40B4-BE49-F238E27FC236}">
                    <a16:creationId xmlns:a16="http://schemas.microsoft.com/office/drawing/2014/main" id="{4F459B82-1671-4345-A4DC-244625977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851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9" name="Rectangle 396">
                <a:extLst>
                  <a:ext uri="{FF2B5EF4-FFF2-40B4-BE49-F238E27FC236}">
                    <a16:creationId xmlns:a16="http://schemas.microsoft.com/office/drawing/2014/main" id="{A3123FC1-A274-451D-9551-7A8F508BA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5801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0" name="Rectangle 397">
                <a:extLst>
                  <a:ext uri="{FF2B5EF4-FFF2-40B4-BE49-F238E27FC236}">
                    <a16:creationId xmlns:a16="http://schemas.microsoft.com/office/drawing/2014/main" id="{BF7475C6-C27A-43F8-A40A-08C9BF72D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33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1" name="Rectangle 398">
                <a:extLst>
                  <a:ext uri="{FF2B5EF4-FFF2-40B4-BE49-F238E27FC236}">
                    <a16:creationId xmlns:a16="http://schemas.microsoft.com/office/drawing/2014/main" id="{E9ECA0A9-9564-4A5F-BEA9-AB784B696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28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2" name="Rectangle 399">
                <a:extLst>
                  <a:ext uri="{FF2B5EF4-FFF2-40B4-BE49-F238E27FC236}">
                    <a16:creationId xmlns:a16="http://schemas.microsoft.com/office/drawing/2014/main" id="{4F7E5CDD-6F71-41D3-9CE1-150B0E07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238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3" name="Rectangle 400">
                <a:extLst>
                  <a:ext uri="{FF2B5EF4-FFF2-40B4-BE49-F238E27FC236}">
                    <a16:creationId xmlns:a16="http://schemas.microsoft.com/office/drawing/2014/main" id="{46612496-1793-46A0-87FA-16C6DC29D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6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4" name="Rectangle 401">
                <a:extLst>
                  <a:ext uri="{FF2B5EF4-FFF2-40B4-BE49-F238E27FC236}">
                    <a16:creationId xmlns:a16="http://schemas.microsoft.com/office/drawing/2014/main" id="{C24BFFA3-ECB4-4231-8AD0-331EE5B4B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3726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5" name="Rectangle 402">
                <a:extLst>
                  <a:ext uri="{FF2B5EF4-FFF2-40B4-BE49-F238E27FC236}">
                    <a16:creationId xmlns:a16="http://schemas.microsoft.com/office/drawing/2014/main" id="{70355369-E4BE-4B8A-8269-26F5FCA28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78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6" name="Rectangle 403">
                <a:extLst>
                  <a:ext uri="{FF2B5EF4-FFF2-40B4-BE49-F238E27FC236}">
                    <a16:creationId xmlns:a16="http://schemas.microsoft.com/office/drawing/2014/main" id="{7B090061-46DC-4392-8303-0289FBD5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73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7" name="Rectangle 404">
                <a:extLst>
                  <a:ext uri="{FF2B5EF4-FFF2-40B4-BE49-F238E27FC236}">
                    <a16:creationId xmlns:a16="http://schemas.microsoft.com/office/drawing/2014/main" id="{FC70F5D2-1C54-44F5-954B-B0BF3E1E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3983038"/>
                <a:ext cx="19050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8" name="Rectangle 405">
                <a:extLst>
                  <a:ext uri="{FF2B5EF4-FFF2-40B4-BE49-F238E27FC236}">
                    <a16:creationId xmlns:a16="http://schemas.microsoft.com/office/drawing/2014/main" id="{DCABC903-DAF0-4EF7-95DF-64E1EB154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751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" name="Rectangle 407">
                <a:extLst>
                  <a:ext uri="{FF2B5EF4-FFF2-40B4-BE49-F238E27FC236}">
                    <a16:creationId xmlns:a16="http://schemas.microsoft.com/office/drawing/2014/main" id="{EDB907E9-AE42-44FD-8CF5-27ED24E05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700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3" name="Rectangle 408">
                <a:extLst>
                  <a:ext uri="{FF2B5EF4-FFF2-40B4-BE49-F238E27FC236}">
                    <a16:creationId xmlns:a16="http://schemas.microsoft.com/office/drawing/2014/main" id="{31244B58-385C-404C-8D98-BF4743B8B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23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" name="Rectangle 409">
                <a:extLst>
                  <a:ext uri="{FF2B5EF4-FFF2-40B4-BE49-F238E27FC236}">
                    <a16:creationId xmlns:a16="http://schemas.microsoft.com/office/drawing/2014/main" id="{DE4BE82D-B00D-4246-8375-F2543BCC3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18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" name="Rectangle 410">
                <a:extLst>
                  <a:ext uri="{FF2B5EF4-FFF2-40B4-BE49-F238E27FC236}">
                    <a16:creationId xmlns:a16="http://schemas.microsoft.com/office/drawing/2014/main" id="{BB78FC9E-B7E0-4DDE-A586-DDAF2B701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663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" name="Rectangle 411">
                <a:extLst>
                  <a:ext uri="{FF2B5EF4-FFF2-40B4-BE49-F238E27FC236}">
                    <a16:creationId xmlns:a16="http://schemas.microsoft.com/office/drawing/2014/main" id="{336A1480-E795-4F39-BB09-09FA631CD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200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" name="Rectangle 412">
                <a:extLst>
                  <a:ext uri="{FF2B5EF4-FFF2-40B4-BE49-F238E27FC236}">
                    <a16:creationId xmlns:a16="http://schemas.microsoft.com/office/drawing/2014/main" id="{7A2EAA16-5801-4E00-BD1C-ADC032242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150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" name="Rectangle 413">
                <a:extLst>
                  <a:ext uri="{FF2B5EF4-FFF2-40B4-BE49-F238E27FC236}">
                    <a16:creationId xmlns:a16="http://schemas.microsoft.com/office/drawing/2014/main" id="{640FA889-B62B-4BB5-9086-23378CDBF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213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" name="Rectangle 414">
                <a:extLst>
                  <a:ext uri="{FF2B5EF4-FFF2-40B4-BE49-F238E27FC236}">
                    <a16:creationId xmlns:a16="http://schemas.microsoft.com/office/drawing/2014/main" id="{A3786981-14C7-4ED6-9622-39A5736CA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163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" name="Rectangle 415">
                <a:extLst>
                  <a:ext uri="{FF2B5EF4-FFF2-40B4-BE49-F238E27FC236}">
                    <a16:creationId xmlns:a16="http://schemas.microsoft.com/office/drawing/2014/main" id="{402CA163-F126-46C3-8EAE-900AD37FC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113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3" name="Rectangle 416">
                <a:extLst>
                  <a:ext uri="{FF2B5EF4-FFF2-40B4-BE49-F238E27FC236}">
                    <a16:creationId xmlns:a16="http://schemas.microsoft.com/office/drawing/2014/main" id="{A04AFBC7-1136-40A9-9347-81C57ECE0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650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4" name="Rectangle 417">
                <a:extLst>
                  <a:ext uri="{FF2B5EF4-FFF2-40B4-BE49-F238E27FC236}">
                    <a16:creationId xmlns:a16="http://schemas.microsoft.com/office/drawing/2014/main" id="{388FEF38-1C6F-4C9D-9A80-64BA09AE1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125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Rectangle 418">
                <a:extLst>
                  <a:ext uri="{FF2B5EF4-FFF2-40B4-BE49-F238E27FC236}">
                    <a16:creationId xmlns:a16="http://schemas.microsoft.com/office/drawing/2014/main" id="{BF7FA37D-5343-4EA4-B5D2-F5634D0D9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663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Rectangle 419">
                <a:extLst>
                  <a:ext uri="{FF2B5EF4-FFF2-40B4-BE49-F238E27FC236}">
                    <a16:creationId xmlns:a16="http://schemas.microsoft.com/office/drawing/2014/main" id="{D09D4374-7C90-4EED-A4D1-D8AD643AE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613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Rectangle 420">
                <a:extLst>
                  <a:ext uri="{FF2B5EF4-FFF2-40B4-BE49-F238E27FC236}">
                    <a16:creationId xmlns:a16="http://schemas.microsoft.com/office/drawing/2014/main" id="{4B9E617D-2120-4134-9116-FA29C172C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150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Rectangle 421">
                <a:extLst>
                  <a:ext uri="{FF2B5EF4-FFF2-40B4-BE49-F238E27FC236}">
                    <a16:creationId xmlns:a16="http://schemas.microsoft.com/office/drawing/2014/main" id="{1B5A422C-5D8A-4BA1-AEC6-B571580AD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1625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Rectangle 422">
                <a:extLst>
                  <a:ext uri="{FF2B5EF4-FFF2-40B4-BE49-F238E27FC236}">
                    <a16:creationId xmlns:a16="http://schemas.microsoft.com/office/drawing/2014/main" id="{C6D3F55C-FDBB-4EFB-BC35-DE3FE32F8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575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" name="Rectangle 423">
                <a:extLst>
                  <a:ext uri="{FF2B5EF4-FFF2-40B4-BE49-F238E27FC236}">
                    <a16:creationId xmlns:a16="http://schemas.microsoft.com/office/drawing/2014/main" id="{6BDDB27C-22B4-4C27-AB67-E6DFA0CE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463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" name="Rectangle 424">
                <a:extLst>
                  <a:ext uri="{FF2B5EF4-FFF2-40B4-BE49-F238E27FC236}">
                    <a16:creationId xmlns:a16="http://schemas.microsoft.com/office/drawing/2014/main" id="{83350EB2-E0D0-4787-A19B-2F2740B12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588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" name="Rectangle 425">
                <a:extLst>
                  <a:ext uri="{FF2B5EF4-FFF2-40B4-BE49-F238E27FC236}">
                    <a16:creationId xmlns:a16="http://schemas.microsoft.com/office/drawing/2014/main" id="{6BEBC2EC-F32D-4CE2-91C4-1203AFDE9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063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" name="Rectangle 426">
                <a:extLst>
                  <a:ext uri="{FF2B5EF4-FFF2-40B4-BE49-F238E27FC236}">
                    <a16:creationId xmlns:a16="http://schemas.microsoft.com/office/drawing/2014/main" id="{E27B2A16-C6F3-4B7C-B636-58DA80750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600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" name="Rectangle 427">
                <a:extLst>
                  <a:ext uri="{FF2B5EF4-FFF2-40B4-BE49-F238E27FC236}">
                    <a16:creationId xmlns:a16="http://schemas.microsoft.com/office/drawing/2014/main" id="{96277580-3BA0-41AA-8089-50903759B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550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" name="Rectangle 428">
                <a:extLst>
                  <a:ext uri="{FF2B5EF4-FFF2-40B4-BE49-F238E27FC236}">
                    <a16:creationId xmlns:a16="http://schemas.microsoft.com/office/drawing/2014/main" id="{A7E37F83-7268-45B4-8ADA-CB66548C8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025" y="3983038"/>
                <a:ext cx="28575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" name="Rectangle 429">
                <a:extLst>
                  <a:ext uri="{FF2B5EF4-FFF2-40B4-BE49-F238E27FC236}">
                    <a16:creationId xmlns:a16="http://schemas.microsoft.com/office/drawing/2014/main" id="{46EABB8F-E40C-4621-B30B-C42ABFE04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088" y="3983038"/>
                <a:ext cx="17463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" name="Rectangle 430">
                <a:extLst>
                  <a:ext uri="{FF2B5EF4-FFF2-40B4-BE49-F238E27FC236}">
                    <a16:creationId xmlns:a16="http://schemas.microsoft.com/office/drawing/2014/main" id="{F2DD6A23-118C-4524-B9C6-F7C5E4134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038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" name="Rectangle 431">
                <a:extLst>
                  <a:ext uri="{FF2B5EF4-FFF2-40B4-BE49-F238E27FC236}">
                    <a16:creationId xmlns:a16="http://schemas.microsoft.com/office/drawing/2014/main" id="{9A4066A4-D1FC-486A-94E7-07248B900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513" y="3990975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" name="Rectangle 432">
                <a:extLst>
                  <a:ext uri="{FF2B5EF4-FFF2-40B4-BE49-F238E27FC236}">
                    <a16:creationId xmlns:a16="http://schemas.microsoft.com/office/drawing/2014/main" id="{E98CBD5C-C438-4D9C-8203-54BF55339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575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" name="Rectangle 433">
                <a:extLst>
                  <a:ext uri="{FF2B5EF4-FFF2-40B4-BE49-F238E27FC236}">
                    <a16:creationId xmlns:a16="http://schemas.microsoft.com/office/drawing/2014/main" id="{736B1E14-07E9-473D-BADD-C7D6E9224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25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" name="Rectangle 434">
                <a:extLst>
                  <a:ext uri="{FF2B5EF4-FFF2-40B4-BE49-F238E27FC236}">
                    <a16:creationId xmlns:a16="http://schemas.microsoft.com/office/drawing/2014/main" id="{9585B04D-8DA2-4580-94AB-CFC2D1C7F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7000" y="3990975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" name="Rectangle 435">
                <a:extLst>
                  <a:ext uri="{FF2B5EF4-FFF2-40B4-BE49-F238E27FC236}">
                    <a16:creationId xmlns:a16="http://schemas.microsoft.com/office/drawing/2014/main" id="{8256DFA3-9042-48D6-9E4A-0F5D27CD1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538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" name="Rectangle 436">
                <a:extLst>
                  <a:ext uri="{FF2B5EF4-FFF2-40B4-BE49-F238E27FC236}">
                    <a16:creationId xmlns:a16="http://schemas.microsoft.com/office/drawing/2014/main" id="{4C1F0E47-C44E-4BD6-A7AC-FEE372FC2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0013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" name="Rectangle 437">
                <a:extLst>
                  <a:ext uri="{FF2B5EF4-FFF2-40B4-BE49-F238E27FC236}">
                    <a16:creationId xmlns:a16="http://schemas.microsoft.com/office/drawing/2014/main" id="{3480B4DD-BBD1-4426-A4BF-B97EEBC3D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488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" name="Rectangle 438">
                <a:extLst>
                  <a:ext uri="{FF2B5EF4-FFF2-40B4-BE49-F238E27FC236}">
                    <a16:creationId xmlns:a16="http://schemas.microsoft.com/office/drawing/2014/main" id="{44B4145B-8495-470F-83FD-62F6EE5F9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025" y="3983038"/>
                <a:ext cx="26988" cy="269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" name="Rectangle 439">
                <a:extLst>
                  <a:ext uri="{FF2B5EF4-FFF2-40B4-BE49-F238E27FC236}">
                    <a16:creationId xmlns:a16="http://schemas.microsoft.com/office/drawing/2014/main" id="{6644870B-9DC5-4A51-9FAE-FB2D8DFB0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500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" name="Rectangle 440">
                <a:extLst>
                  <a:ext uri="{FF2B5EF4-FFF2-40B4-BE49-F238E27FC236}">
                    <a16:creationId xmlns:a16="http://schemas.microsoft.com/office/drawing/2014/main" id="{6EADC875-1BED-444B-A4AA-6CAF8FBAD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975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" name="Rectangle 441">
                <a:extLst>
                  <a:ext uri="{FF2B5EF4-FFF2-40B4-BE49-F238E27FC236}">
                    <a16:creationId xmlns:a16="http://schemas.microsoft.com/office/drawing/2014/main" id="{87D1D172-54B1-40E0-8176-FF2537E28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513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" name="Rectangle 442">
                <a:extLst>
                  <a:ext uri="{FF2B5EF4-FFF2-40B4-BE49-F238E27FC236}">
                    <a16:creationId xmlns:a16="http://schemas.microsoft.com/office/drawing/2014/main" id="{D9876E5B-19F9-4F35-A31F-129614FE7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988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" name="Rectangle 443">
                <a:extLst>
                  <a:ext uri="{FF2B5EF4-FFF2-40B4-BE49-F238E27FC236}">
                    <a16:creationId xmlns:a16="http://schemas.microsoft.com/office/drawing/2014/main" id="{C9B43B4E-61A4-40CB-9039-6818C1D06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463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" name="Rectangle 444">
                <a:extLst>
                  <a:ext uri="{FF2B5EF4-FFF2-40B4-BE49-F238E27FC236}">
                    <a16:creationId xmlns:a16="http://schemas.microsoft.com/office/drawing/2014/main" id="{0C73E472-33DA-453C-B5D3-5C662D7B6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413" y="3990975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" name="Rectangle 445">
                <a:extLst>
                  <a:ext uri="{FF2B5EF4-FFF2-40B4-BE49-F238E27FC236}">
                    <a16:creationId xmlns:a16="http://schemas.microsoft.com/office/drawing/2014/main" id="{A64A8D3C-F396-4C52-B914-C9FBBD7D2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475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" name="Rectangle 446">
                <a:extLst>
                  <a:ext uri="{FF2B5EF4-FFF2-40B4-BE49-F238E27FC236}">
                    <a16:creationId xmlns:a16="http://schemas.microsoft.com/office/drawing/2014/main" id="{BD76B2BC-B7A5-4142-88A0-391BDFA50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0950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" name="Rectangle 447">
                <a:extLst>
                  <a:ext uri="{FF2B5EF4-FFF2-40B4-BE49-F238E27FC236}">
                    <a16:creationId xmlns:a16="http://schemas.microsoft.com/office/drawing/2014/main" id="{0D6E1210-5779-4AD9-86AE-179976CFF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425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" name="Rectangle 448">
                <a:extLst>
                  <a:ext uri="{FF2B5EF4-FFF2-40B4-BE49-F238E27FC236}">
                    <a16:creationId xmlns:a16="http://schemas.microsoft.com/office/drawing/2014/main" id="{8E8F5392-E67A-4204-B194-5F8C9D951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" y="3990975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" name="Rectangle 449">
                <a:extLst>
                  <a:ext uri="{FF2B5EF4-FFF2-40B4-BE49-F238E27FC236}">
                    <a16:creationId xmlns:a16="http://schemas.microsoft.com/office/drawing/2014/main" id="{E0FDF781-F6F8-4097-833D-5608CC28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963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" name="Rectangle 450">
                <a:extLst>
                  <a:ext uri="{FF2B5EF4-FFF2-40B4-BE49-F238E27FC236}">
                    <a16:creationId xmlns:a16="http://schemas.microsoft.com/office/drawing/2014/main" id="{44810FE5-D861-4F8E-B00D-AA5CF46AC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438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" name="Rectangle 451">
                <a:extLst>
                  <a:ext uri="{FF2B5EF4-FFF2-40B4-BE49-F238E27FC236}">
                    <a16:creationId xmlns:a16="http://schemas.microsoft.com/office/drawing/2014/main" id="{5DBDF161-B0FC-42FD-A121-3BD0C02CC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913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" name="Rectangle 452">
                <a:extLst>
                  <a:ext uri="{FF2B5EF4-FFF2-40B4-BE49-F238E27FC236}">
                    <a16:creationId xmlns:a16="http://schemas.microsoft.com/office/drawing/2014/main" id="{85F89EFC-38DA-4AFD-AA87-1578F7B4C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388" y="3990975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" name="Rectangle 453">
                <a:extLst>
                  <a:ext uri="{FF2B5EF4-FFF2-40B4-BE49-F238E27FC236}">
                    <a16:creationId xmlns:a16="http://schemas.microsoft.com/office/drawing/2014/main" id="{15AB0258-A81E-4FFE-BC28-BB1B3B1E9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450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" name="Rectangle 454">
                <a:extLst>
                  <a:ext uri="{FF2B5EF4-FFF2-40B4-BE49-F238E27FC236}">
                    <a16:creationId xmlns:a16="http://schemas.microsoft.com/office/drawing/2014/main" id="{0A303580-60C2-48BD-A913-D93B216C4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400" y="3990975"/>
                <a:ext cx="36513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2" name="Rectangle 455">
                <a:extLst>
                  <a:ext uri="{FF2B5EF4-FFF2-40B4-BE49-F238E27FC236}">
                    <a16:creationId xmlns:a16="http://schemas.microsoft.com/office/drawing/2014/main" id="{82CBF1FA-C592-4C7A-BC8B-BB97A25B7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400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3" name="Rectangle 456">
                <a:extLst>
                  <a:ext uri="{FF2B5EF4-FFF2-40B4-BE49-F238E27FC236}">
                    <a16:creationId xmlns:a16="http://schemas.microsoft.com/office/drawing/2014/main" id="{DEAE9D1A-5D1A-4518-8350-771D06EA1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350" y="3990975"/>
                <a:ext cx="28575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4" name="Rectangle 457">
                <a:extLst>
                  <a:ext uri="{FF2B5EF4-FFF2-40B4-BE49-F238E27FC236}">
                    <a16:creationId xmlns:a16="http://schemas.microsoft.com/office/drawing/2014/main" id="{0F781726-B566-4A6E-8F36-6C7CABA36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413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5" name="Rectangle 458">
                <a:extLst>
                  <a:ext uri="{FF2B5EF4-FFF2-40B4-BE49-F238E27FC236}">
                    <a16:creationId xmlns:a16="http://schemas.microsoft.com/office/drawing/2014/main" id="{96C3C7EB-D335-49CC-A277-C839718A4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888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6" name="Rectangle 459">
                <a:extLst>
                  <a:ext uri="{FF2B5EF4-FFF2-40B4-BE49-F238E27FC236}">
                    <a16:creationId xmlns:a16="http://schemas.microsoft.com/office/drawing/2014/main" id="{0382B3AB-03BD-4B5D-A809-BB5636C16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363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7" name="Rectangle 460">
                <a:extLst>
                  <a:ext uri="{FF2B5EF4-FFF2-40B4-BE49-F238E27FC236}">
                    <a16:creationId xmlns:a16="http://schemas.microsoft.com/office/drawing/2014/main" id="{C7F62A3A-D0EB-4EDD-ADD9-31AFFD53C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38" y="3990975"/>
                <a:ext cx="19050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8" name="Rectangle 461">
                <a:extLst>
                  <a:ext uri="{FF2B5EF4-FFF2-40B4-BE49-F238E27FC236}">
                    <a16:creationId xmlns:a16="http://schemas.microsoft.com/office/drawing/2014/main" id="{15BD7943-6189-432C-9284-633A5CB3D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375" y="3990975"/>
                <a:ext cx="26988" cy="285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620" name="Gruppo 619">
              <a:extLst>
                <a:ext uri="{FF2B5EF4-FFF2-40B4-BE49-F238E27FC236}">
                  <a16:creationId xmlns:a16="http://schemas.microsoft.com/office/drawing/2014/main" id="{68D7540F-2ECC-41DE-A100-B6C6B2B3DA65}"/>
                </a:ext>
              </a:extLst>
            </p:cNvPr>
            <p:cNvGrpSpPr/>
            <p:nvPr/>
          </p:nvGrpSpPr>
          <p:grpSpPr>
            <a:xfrm>
              <a:off x="1694346" y="2333928"/>
              <a:ext cx="1861917" cy="1308833"/>
              <a:chOff x="1554163" y="4773613"/>
              <a:chExt cx="2846387" cy="2214562"/>
            </a:xfrm>
          </p:grpSpPr>
          <p:sp>
            <p:nvSpPr>
              <p:cNvPr id="472" name="Line 465">
                <a:extLst>
                  <a:ext uri="{FF2B5EF4-FFF2-40B4-BE49-F238E27FC236}">
                    <a16:creationId xmlns:a16="http://schemas.microsoft.com/office/drawing/2014/main" id="{46EAAED5-0121-4E1D-99AA-9C067DD19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6770688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" name="Rectangle 466">
                <a:extLst>
                  <a:ext uri="{FF2B5EF4-FFF2-40B4-BE49-F238E27FC236}">
                    <a16:creationId xmlns:a16="http://schemas.microsoft.com/office/drawing/2014/main" id="{57900B62-1C59-4D66-A37D-6392E2C33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938" y="6850063"/>
                <a:ext cx="219075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Line 467">
                <a:extLst>
                  <a:ext uri="{FF2B5EF4-FFF2-40B4-BE49-F238E27FC236}">
                    <a16:creationId xmlns:a16="http://schemas.microsoft.com/office/drawing/2014/main" id="{54BB9D6C-263A-480C-9FE3-A33F39723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475" y="6770688"/>
                <a:ext cx="0" cy="428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" name="Rectangle 468">
                <a:extLst>
                  <a:ext uri="{FF2B5EF4-FFF2-40B4-BE49-F238E27FC236}">
                    <a16:creationId xmlns:a16="http://schemas.microsoft.com/office/drawing/2014/main" id="{41ADECBE-0BB4-477C-B8F7-9AB5936E9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525" y="6850063"/>
                <a:ext cx="219075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Line 469">
                <a:extLst>
                  <a:ext uri="{FF2B5EF4-FFF2-40B4-BE49-F238E27FC236}">
                    <a16:creationId xmlns:a16="http://schemas.microsoft.com/office/drawing/2014/main" id="{B5742962-399B-45CB-B563-07DB48060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6770688"/>
                <a:ext cx="0" cy="428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" name="Line 470">
                <a:extLst>
                  <a:ext uri="{FF2B5EF4-FFF2-40B4-BE49-F238E27FC236}">
                    <a16:creationId xmlns:a16="http://schemas.microsoft.com/office/drawing/2014/main" id="{01203D06-2BAD-462A-9218-AAE1A5170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6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" name="Line 471">
                <a:extLst>
                  <a:ext uri="{FF2B5EF4-FFF2-40B4-BE49-F238E27FC236}">
                    <a16:creationId xmlns:a16="http://schemas.microsoft.com/office/drawing/2014/main" id="{452AD6B0-8104-4B20-9AFA-CE80B9E91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2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" name="Line 472">
                <a:extLst>
                  <a:ext uri="{FF2B5EF4-FFF2-40B4-BE49-F238E27FC236}">
                    <a16:creationId xmlns:a16="http://schemas.microsoft.com/office/drawing/2014/main" id="{B8773B4A-FC59-4F30-A905-620FB44B6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4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" name="Line 473">
                <a:extLst>
                  <a:ext uri="{FF2B5EF4-FFF2-40B4-BE49-F238E27FC236}">
                    <a16:creationId xmlns:a16="http://schemas.microsoft.com/office/drawing/2014/main" id="{0747792E-5CC9-43D8-8A9B-7997FE40A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43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" name="Line 474">
                <a:extLst>
                  <a:ext uri="{FF2B5EF4-FFF2-40B4-BE49-F238E27FC236}">
                    <a16:creationId xmlns:a16="http://schemas.microsoft.com/office/drawing/2014/main" id="{66C4590D-FD84-4CC8-98DF-514F7FD09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050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" name="Line 475">
                <a:extLst>
                  <a:ext uri="{FF2B5EF4-FFF2-40B4-BE49-F238E27FC236}">
                    <a16:creationId xmlns:a16="http://schemas.microsoft.com/office/drawing/2014/main" id="{F5B07B95-3A0D-40C1-A736-66DA0875B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0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" name="Line 476">
                <a:extLst>
                  <a:ext uri="{FF2B5EF4-FFF2-40B4-BE49-F238E27FC236}">
                    <a16:creationId xmlns:a16="http://schemas.microsoft.com/office/drawing/2014/main" id="{08CB9659-A0E0-4FCF-98A3-178DC4D61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48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" name="Line 477">
                <a:extLst>
                  <a:ext uri="{FF2B5EF4-FFF2-40B4-BE49-F238E27FC236}">
                    <a16:creationId xmlns:a16="http://schemas.microsoft.com/office/drawing/2014/main" id="{316ED836-29D3-43C3-98C7-FBEFF0F7B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" name="Line 478">
                <a:extLst>
                  <a:ext uri="{FF2B5EF4-FFF2-40B4-BE49-F238E27FC236}">
                    <a16:creationId xmlns:a16="http://schemas.microsoft.com/office/drawing/2014/main" id="{D520E0CB-571A-4FEA-A2EB-4119050E9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6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" name="Line 479">
                <a:extLst>
                  <a:ext uri="{FF2B5EF4-FFF2-40B4-BE49-F238E27FC236}">
                    <a16:creationId xmlns:a16="http://schemas.microsoft.com/office/drawing/2014/main" id="{A69478C8-82B7-4136-AA22-CB58BD331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8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" name="Line 480">
                <a:extLst>
                  <a:ext uri="{FF2B5EF4-FFF2-40B4-BE49-F238E27FC236}">
                    <a16:creationId xmlns:a16="http://schemas.microsoft.com/office/drawing/2014/main" id="{30EF3DD9-94C2-45D9-B97B-0F1A769BD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48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" name="Line 481">
                <a:extLst>
                  <a:ext uri="{FF2B5EF4-FFF2-40B4-BE49-F238E27FC236}">
                    <a16:creationId xmlns:a16="http://schemas.microsoft.com/office/drawing/2014/main" id="{DB57EEED-D2CF-4D99-95EB-6E67538FF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768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" name="Line 484">
                <a:extLst>
                  <a:ext uri="{FF2B5EF4-FFF2-40B4-BE49-F238E27FC236}">
                    <a16:creationId xmlns:a16="http://schemas.microsoft.com/office/drawing/2014/main" id="{4B87E9B8-04A2-4CE3-AD3A-6AB8BA0B9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4773613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" name="Line 485">
                <a:extLst>
                  <a:ext uri="{FF2B5EF4-FFF2-40B4-BE49-F238E27FC236}">
                    <a16:creationId xmlns:a16="http://schemas.microsoft.com/office/drawing/2014/main" id="{79568991-9726-4B2F-BE8B-1FD7838C7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725" y="4773613"/>
                <a:ext cx="0" cy="1997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" name="Rectangle 486">
                <a:extLst>
                  <a:ext uri="{FF2B5EF4-FFF2-40B4-BE49-F238E27FC236}">
                    <a16:creationId xmlns:a16="http://schemas.microsoft.com/office/drawing/2014/main" id="{60DF4225-6401-4191-B23A-C5AD35A07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6323013"/>
                <a:ext cx="1016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Line 487">
                <a:extLst>
                  <a:ext uri="{FF2B5EF4-FFF2-40B4-BE49-F238E27FC236}">
                    <a16:creationId xmlns:a16="http://schemas.microsoft.com/office/drawing/2014/main" id="{53D24AF4-D427-4F55-8907-91E6646F5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3863" y="6381750"/>
                <a:ext cx="4286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" name="Line 488">
                <a:extLst>
                  <a:ext uri="{FF2B5EF4-FFF2-40B4-BE49-F238E27FC236}">
                    <a16:creationId xmlns:a16="http://schemas.microsoft.com/office/drawing/2014/main" id="{88CB3D6B-5C6E-4506-A737-4462139E0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4500" y="6381750"/>
                <a:ext cx="222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" name="Line 489">
                <a:extLst>
                  <a:ext uri="{FF2B5EF4-FFF2-40B4-BE49-F238E27FC236}">
                    <a16:creationId xmlns:a16="http://schemas.microsoft.com/office/drawing/2014/main" id="{79DC9C9C-8ABB-4D2A-8704-F969C77A0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4500" y="4997450"/>
                <a:ext cx="222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" name="Line 491">
                <a:extLst>
                  <a:ext uri="{FF2B5EF4-FFF2-40B4-BE49-F238E27FC236}">
                    <a16:creationId xmlns:a16="http://schemas.microsoft.com/office/drawing/2014/main" id="{E1D888D7-C660-4236-97E8-1A1DAA7C2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0550" y="4773613"/>
                <a:ext cx="0" cy="1997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" name="Line 492">
                <a:extLst>
                  <a:ext uri="{FF2B5EF4-FFF2-40B4-BE49-F238E27FC236}">
                    <a16:creationId xmlns:a16="http://schemas.microsoft.com/office/drawing/2014/main" id="{C024F105-386B-405F-9EF6-1DA0AFE6D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6381750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" name="Freeform 493">
                <a:extLst>
                  <a:ext uri="{FF2B5EF4-FFF2-40B4-BE49-F238E27FC236}">
                    <a16:creationId xmlns:a16="http://schemas.microsoft.com/office/drawing/2014/main" id="{2838DB26-A152-444E-9146-A3AD14095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6110288"/>
                <a:ext cx="1838325" cy="266700"/>
              </a:xfrm>
              <a:custGeom>
                <a:avLst/>
                <a:gdLst>
                  <a:gd name="T0" fmla="*/ 0 w 1158"/>
                  <a:gd name="T1" fmla="*/ 168 h 168"/>
                  <a:gd name="T2" fmla="*/ 6 w 1158"/>
                  <a:gd name="T3" fmla="*/ 168 h 168"/>
                  <a:gd name="T4" fmla="*/ 40 w 1158"/>
                  <a:gd name="T5" fmla="*/ 168 h 168"/>
                  <a:gd name="T6" fmla="*/ 63 w 1158"/>
                  <a:gd name="T7" fmla="*/ 168 h 168"/>
                  <a:gd name="T8" fmla="*/ 94 w 1158"/>
                  <a:gd name="T9" fmla="*/ 168 h 168"/>
                  <a:gd name="T10" fmla="*/ 127 w 1158"/>
                  <a:gd name="T11" fmla="*/ 168 h 168"/>
                  <a:gd name="T12" fmla="*/ 161 w 1158"/>
                  <a:gd name="T13" fmla="*/ 168 h 168"/>
                  <a:gd name="T14" fmla="*/ 191 w 1158"/>
                  <a:gd name="T15" fmla="*/ 168 h 168"/>
                  <a:gd name="T16" fmla="*/ 218 w 1158"/>
                  <a:gd name="T17" fmla="*/ 164 h 168"/>
                  <a:gd name="T18" fmla="*/ 248 w 1158"/>
                  <a:gd name="T19" fmla="*/ 164 h 168"/>
                  <a:gd name="T20" fmla="*/ 278 w 1158"/>
                  <a:gd name="T21" fmla="*/ 164 h 168"/>
                  <a:gd name="T22" fmla="*/ 312 w 1158"/>
                  <a:gd name="T23" fmla="*/ 164 h 168"/>
                  <a:gd name="T24" fmla="*/ 345 w 1158"/>
                  <a:gd name="T25" fmla="*/ 164 h 168"/>
                  <a:gd name="T26" fmla="*/ 376 w 1158"/>
                  <a:gd name="T27" fmla="*/ 164 h 168"/>
                  <a:gd name="T28" fmla="*/ 402 w 1158"/>
                  <a:gd name="T29" fmla="*/ 164 h 168"/>
                  <a:gd name="T30" fmla="*/ 433 w 1158"/>
                  <a:gd name="T31" fmla="*/ 164 h 168"/>
                  <a:gd name="T32" fmla="*/ 463 w 1158"/>
                  <a:gd name="T33" fmla="*/ 164 h 168"/>
                  <a:gd name="T34" fmla="*/ 496 w 1158"/>
                  <a:gd name="T35" fmla="*/ 161 h 168"/>
                  <a:gd name="T36" fmla="*/ 530 w 1158"/>
                  <a:gd name="T37" fmla="*/ 161 h 168"/>
                  <a:gd name="T38" fmla="*/ 563 w 1158"/>
                  <a:gd name="T39" fmla="*/ 161 h 168"/>
                  <a:gd name="T40" fmla="*/ 597 w 1158"/>
                  <a:gd name="T41" fmla="*/ 158 h 168"/>
                  <a:gd name="T42" fmla="*/ 624 w 1158"/>
                  <a:gd name="T43" fmla="*/ 158 h 168"/>
                  <a:gd name="T44" fmla="*/ 651 w 1158"/>
                  <a:gd name="T45" fmla="*/ 154 h 168"/>
                  <a:gd name="T46" fmla="*/ 674 w 1158"/>
                  <a:gd name="T47" fmla="*/ 151 h 168"/>
                  <a:gd name="T48" fmla="*/ 704 w 1158"/>
                  <a:gd name="T49" fmla="*/ 148 h 168"/>
                  <a:gd name="T50" fmla="*/ 735 w 1158"/>
                  <a:gd name="T51" fmla="*/ 144 h 168"/>
                  <a:gd name="T52" fmla="*/ 765 w 1158"/>
                  <a:gd name="T53" fmla="*/ 137 h 168"/>
                  <a:gd name="T54" fmla="*/ 792 w 1158"/>
                  <a:gd name="T55" fmla="*/ 131 h 168"/>
                  <a:gd name="T56" fmla="*/ 815 w 1158"/>
                  <a:gd name="T57" fmla="*/ 124 h 168"/>
                  <a:gd name="T58" fmla="*/ 845 w 1158"/>
                  <a:gd name="T59" fmla="*/ 111 h 168"/>
                  <a:gd name="T60" fmla="*/ 879 w 1158"/>
                  <a:gd name="T61" fmla="*/ 94 h 168"/>
                  <a:gd name="T62" fmla="*/ 913 w 1158"/>
                  <a:gd name="T63" fmla="*/ 74 h 168"/>
                  <a:gd name="T64" fmla="*/ 949 w 1158"/>
                  <a:gd name="T65" fmla="*/ 44 h 168"/>
                  <a:gd name="T66" fmla="*/ 980 w 1158"/>
                  <a:gd name="T67" fmla="*/ 17 h 168"/>
                  <a:gd name="T68" fmla="*/ 1010 w 1158"/>
                  <a:gd name="T69" fmla="*/ 7 h 168"/>
                  <a:gd name="T70" fmla="*/ 1043 w 1158"/>
                  <a:gd name="T71" fmla="*/ 0 h 168"/>
                  <a:gd name="T72" fmla="*/ 1077 w 1158"/>
                  <a:gd name="T73" fmla="*/ 7 h 168"/>
                  <a:gd name="T74" fmla="*/ 1107 w 1158"/>
                  <a:gd name="T75" fmla="*/ 10 h 168"/>
                  <a:gd name="T76" fmla="*/ 1134 w 1158"/>
                  <a:gd name="T77" fmla="*/ 20 h 168"/>
                  <a:gd name="T78" fmla="*/ 1147 w 1158"/>
                  <a:gd name="T79" fmla="*/ 20 h 168"/>
                  <a:gd name="T80" fmla="*/ 1158 w 1158"/>
                  <a:gd name="T81" fmla="*/ 23 h 168"/>
                  <a:gd name="T82" fmla="*/ 1158 w 1158"/>
                  <a:gd name="T83" fmla="*/ 2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8" h="168">
                    <a:moveTo>
                      <a:pt x="0" y="168"/>
                    </a:moveTo>
                    <a:lnTo>
                      <a:pt x="6" y="168"/>
                    </a:lnTo>
                    <a:lnTo>
                      <a:pt x="40" y="168"/>
                    </a:lnTo>
                    <a:lnTo>
                      <a:pt x="63" y="168"/>
                    </a:lnTo>
                    <a:lnTo>
                      <a:pt x="94" y="168"/>
                    </a:lnTo>
                    <a:lnTo>
                      <a:pt x="127" y="168"/>
                    </a:lnTo>
                    <a:lnTo>
                      <a:pt x="161" y="168"/>
                    </a:lnTo>
                    <a:lnTo>
                      <a:pt x="191" y="168"/>
                    </a:lnTo>
                    <a:lnTo>
                      <a:pt x="218" y="164"/>
                    </a:lnTo>
                    <a:lnTo>
                      <a:pt x="248" y="164"/>
                    </a:lnTo>
                    <a:lnTo>
                      <a:pt x="278" y="164"/>
                    </a:lnTo>
                    <a:lnTo>
                      <a:pt x="312" y="164"/>
                    </a:lnTo>
                    <a:lnTo>
                      <a:pt x="345" y="164"/>
                    </a:lnTo>
                    <a:lnTo>
                      <a:pt x="376" y="164"/>
                    </a:lnTo>
                    <a:lnTo>
                      <a:pt x="402" y="164"/>
                    </a:lnTo>
                    <a:lnTo>
                      <a:pt x="433" y="164"/>
                    </a:lnTo>
                    <a:lnTo>
                      <a:pt x="463" y="164"/>
                    </a:lnTo>
                    <a:lnTo>
                      <a:pt x="496" y="161"/>
                    </a:lnTo>
                    <a:lnTo>
                      <a:pt x="530" y="161"/>
                    </a:lnTo>
                    <a:lnTo>
                      <a:pt x="563" y="161"/>
                    </a:lnTo>
                    <a:lnTo>
                      <a:pt x="597" y="158"/>
                    </a:lnTo>
                    <a:lnTo>
                      <a:pt x="624" y="158"/>
                    </a:lnTo>
                    <a:lnTo>
                      <a:pt x="651" y="154"/>
                    </a:lnTo>
                    <a:lnTo>
                      <a:pt x="674" y="151"/>
                    </a:lnTo>
                    <a:lnTo>
                      <a:pt x="704" y="148"/>
                    </a:lnTo>
                    <a:lnTo>
                      <a:pt x="735" y="144"/>
                    </a:lnTo>
                    <a:lnTo>
                      <a:pt x="765" y="137"/>
                    </a:lnTo>
                    <a:lnTo>
                      <a:pt x="792" y="131"/>
                    </a:lnTo>
                    <a:lnTo>
                      <a:pt x="815" y="124"/>
                    </a:lnTo>
                    <a:lnTo>
                      <a:pt x="845" y="111"/>
                    </a:lnTo>
                    <a:lnTo>
                      <a:pt x="879" y="94"/>
                    </a:lnTo>
                    <a:lnTo>
                      <a:pt x="913" y="74"/>
                    </a:lnTo>
                    <a:lnTo>
                      <a:pt x="949" y="44"/>
                    </a:lnTo>
                    <a:lnTo>
                      <a:pt x="980" y="17"/>
                    </a:lnTo>
                    <a:lnTo>
                      <a:pt x="1010" y="7"/>
                    </a:lnTo>
                    <a:lnTo>
                      <a:pt x="1043" y="0"/>
                    </a:lnTo>
                    <a:lnTo>
                      <a:pt x="1077" y="7"/>
                    </a:lnTo>
                    <a:lnTo>
                      <a:pt x="1107" y="10"/>
                    </a:lnTo>
                    <a:lnTo>
                      <a:pt x="1134" y="20"/>
                    </a:lnTo>
                    <a:lnTo>
                      <a:pt x="1147" y="20"/>
                    </a:lnTo>
                    <a:lnTo>
                      <a:pt x="1158" y="23"/>
                    </a:lnTo>
                    <a:lnTo>
                      <a:pt x="1158" y="23"/>
                    </a:lnTo>
                  </a:path>
                </a:pathLst>
              </a:cu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" name="Rectangle 494">
                <a:extLst>
                  <a:ext uri="{FF2B5EF4-FFF2-40B4-BE49-F238E27FC236}">
                    <a16:creationId xmlns:a16="http://schemas.microsoft.com/office/drawing/2014/main" id="{4D2C47FC-DEF4-40AE-B411-4E6AD8537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488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" name="Rectangle 495">
                <a:extLst>
                  <a:ext uri="{FF2B5EF4-FFF2-40B4-BE49-F238E27FC236}">
                    <a16:creationId xmlns:a16="http://schemas.microsoft.com/office/drawing/2014/main" id="{FE78591E-4B43-4FCB-B90A-50C958BA1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113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" name="Rectangle 496">
                <a:extLst>
                  <a:ext uri="{FF2B5EF4-FFF2-40B4-BE49-F238E27FC236}">
                    <a16:creationId xmlns:a16="http://schemas.microsoft.com/office/drawing/2014/main" id="{45D6D406-4263-40A4-831D-116D14193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75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" name="Rectangle 497">
                <a:extLst>
                  <a:ext uri="{FF2B5EF4-FFF2-40B4-BE49-F238E27FC236}">
                    <a16:creationId xmlns:a16="http://schemas.microsoft.com/office/drawing/2014/main" id="{C4C4C999-F7B9-4B48-8ECA-5016FDE3D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600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" name="Rectangle 498">
                <a:extLst>
                  <a:ext uri="{FF2B5EF4-FFF2-40B4-BE49-F238E27FC236}">
                    <a16:creationId xmlns:a16="http://schemas.microsoft.com/office/drawing/2014/main" id="{05F36136-21A0-4A88-BC91-ADA5D54D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225" y="6365875"/>
                <a:ext cx="17463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" name="Rectangle 499">
                <a:extLst>
                  <a:ext uri="{FF2B5EF4-FFF2-40B4-BE49-F238E27FC236}">
                    <a16:creationId xmlns:a16="http://schemas.microsoft.com/office/drawing/2014/main" id="{2DC07C77-5652-4D90-9D35-9802A6E5E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" name="Rectangle 500">
                <a:extLst>
                  <a:ext uri="{FF2B5EF4-FFF2-40B4-BE49-F238E27FC236}">
                    <a16:creationId xmlns:a16="http://schemas.microsoft.com/office/drawing/2014/main" id="{395D84ED-C3F2-49EB-8CD0-F0B88463F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175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" name="Rectangle 501">
                <a:extLst>
                  <a:ext uri="{FF2B5EF4-FFF2-40B4-BE49-F238E27FC236}">
                    <a16:creationId xmlns:a16="http://schemas.microsoft.com/office/drawing/2014/main" id="{157A8F41-CCDA-40A5-9263-B2DF0BAB8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450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" name="Rectangle 502">
                <a:extLst>
                  <a:ext uri="{FF2B5EF4-FFF2-40B4-BE49-F238E27FC236}">
                    <a16:creationId xmlns:a16="http://schemas.microsoft.com/office/drawing/2014/main" id="{6BA7DC01-2CD5-47DB-911D-C778BCA1A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5663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" name="Rectangle 503">
                <a:extLst>
                  <a:ext uri="{FF2B5EF4-FFF2-40B4-BE49-F238E27FC236}">
                    <a16:creationId xmlns:a16="http://schemas.microsoft.com/office/drawing/2014/main" id="{AF4A9923-8B00-4CD1-863E-C6578B424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" name="Rectangle 504">
                <a:extLst>
                  <a:ext uri="{FF2B5EF4-FFF2-40B4-BE49-F238E27FC236}">
                    <a16:creationId xmlns:a16="http://schemas.microsoft.com/office/drawing/2014/main" id="{9E6822BC-AF89-409C-A098-DCFAC1BBB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913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" name="Rectangle 505">
                <a:extLst>
                  <a:ext uri="{FF2B5EF4-FFF2-40B4-BE49-F238E27FC236}">
                    <a16:creationId xmlns:a16="http://schemas.microsoft.com/office/drawing/2014/main" id="{3EC2A050-DB09-4BD8-888C-25AEB7640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888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" name="Rectangle 506">
                <a:extLst>
                  <a:ext uri="{FF2B5EF4-FFF2-40B4-BE49-F238E27FC236}">
                    <a16:creationId xmlns:a16="http://schemas.microsoft.com/office/drawing/2014/main" id="{66AEFF81-8D40-42F5-B46B-6A05B7F8C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2513" y="63658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" name="Rectangle 507">
                <a:extLst>
                  <a:ext uri="{FF2B5EF4-FFF2-40B4-BE49-F238E27FC236}">
                    <a16:creationId xmlns:a16="http://schemas.microsoft.com/office/drawing/2014/main" id="{9FD064FB-F90B-4907-B76B-5E0D33F3B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138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" name="Rectangle 508">
                <a:extLst>
                  <a:ext uri="{FF2B5EF4-FFF2-40B4-BE49-F238E27FC236}">
                    <a16:creationId xmlns:a16="http://schemas.microsoft.com/office/drawing/2014/main" id="{A9C5AC53-0363-428B-B6CB-1A490B1BF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000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6" name="Rectangle 509">
                <a:extLst>
                  <a:ext uri="{FF2B5EF4-FFF2-40B4-BE49-F238E27FC236}">
                    <a16:creationId xmlns:a16="http://schemas.microsoft.com/office/drawing/2014/main" id="{FA12C389-B373-4BBB-92D7-3673AA5D9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5388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7" name="Rectangle 510">
                <a:extLst>
                  <a:ext uri="{FF2B5EF4-FFF2-40B4-BE49-F238E27FC236}">
                    <a16:creationId xmlns:a16="http://schemas.microsoft.com/office/drawing/2014/main" id="{1A7C548D-2B83-4D38-94DE-248F14D9E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363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8" name="Rectangle 511">
                <a:extLst>
                  <a:ext uri="{FF2B5EF4-FFF2-40B4-BE49-F238E27FC236}">
                    <a16:creationId xmlns:a16="http://schemas.microsoft.com/office/drawing/2014/main" id="{15583642-B1DB-4ED2-8C2A-09914F78C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338" y="636111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" name="Rectangle 512">
                <a:extLst>
                  <a:ext uri="{FF2B5EF4-FFF2-40B4-BE49-F238E27FC236}">
                    <a16:creationId xmlns:a16="http://schemas.microsoft.com/office/drawing/2014/main" id="{9D930BD1-BF8B-40C2-B18E-0CC07952B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5725" y="635476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" name="Rectangle 513">
                <a:extLst>
                  <a:ext uri="{FF2B5EF4-FFF2-40B4-BE49-F238E27FC236}">
                    <a16:creationId xmlns:a16="http://schemas.microsoft.com/office/drawing/2014/main" id="{E2B70F18-6AB2-465F-AEF2-8CFA421DA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350" y="6354763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" name="Rectangle 514">
                <a:extLst>
                  <a:ext uri="{FF2B5EF4-FFF2-40B4-BE49-F238E27FC236}">
                    <a16:creationId xmlns:a16="http://schemas.microsoft.com/office/drawing/2014/main" id="{474574E0-6E6E-40E9-9F35-DBDB5131F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2563" y="635000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" name="Rectangle 515">
                <a:extLst>
                  <a:ext uri="{FF2B5EF4-FFF2-40B4-BE49-F238E27FC236}">
                    <a16:creationId xmlns:a16="http://schemas.microsoft.com/office/drawing/2014/main" id="{D89EBD50-C5A1-4F3D-9725-83554FCE1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838" y="634523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" name="Rectangle 516">
                <a:extLst>
                  <a:ext uri="{FF2B5EF4-FFF2-40B4-BE49-F238E27FC236}">
                    <a16:creationId xmlns:a16="http://schemas.microsoft.com/office/drawing/2014/main" id="{C9B193BE-98D0-4EC0-BD4A-34092EC69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38" y="634523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" name="Rectangle 517">
                <a:extLst>
                  <a:ext uri="{FF2B5EF4-FFF2-40B4-BE49-F238E27FC236}">
                    <a16:creationId xmlns:a16="http://schemas.microsoft.com/office/drawing/2014/main" id="{38ED0B98-7437-4F7D-8B9C-6B47D913C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563" y="63341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" name="Rectangle 518">
                <a:extLst>
                  <a:ext uri="{FF2B5EF4-FFF2-40B4-BE49-F238E27FC236}">
                    <a16:creationId xmlns:a16="http://schemas.microsoft.com/office/drawing/2014/main" id="{B1BB7E8C-28F3-4422-817B-CC1748FCD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7188" y="6327775"/>
                <a:ext cx="15875" cy="17462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" name="Rectangle 519">
                <a:extLst>
                  <a:ext uri="{FF2B5EF4-FFF2-40B4-BE49-F238E27FC236}">
                    <a16:creationId xmlns:a16="http://schemas.microsoft.com/office/drawing/2014/main" id="{D04A4B23-E61B-4A3D-A9F4-24BCD95D1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050" y="631825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" name="Rectangle 520">
                <a:extLst>
                  <a:ext uri="{FF2B5EF4-FFF2-40B4-BE49-F238E27FC236}">
                    <a16:creationId xmlns:a16="http://schemas.microsoft.com/office/drawing/2014/main" id="{758CC5F0-7DE4-4A8D-9DD4-2F8294BDB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675" y="630713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" name="Rectangle 521">
                <a:extLst>
                  <a:ext uri="{FF2B5EF4-FFF2-40B4-BE49-F238E27FC236}">
                    <a16:creationId xmlns:a16="http://schemas.microsoft.com/office/drawing/2014/main" id="{369D621C-732B-493D-97C2-7E7D6B682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5775" y="62960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" name="Rectangle 522">
                <a:extLst>
                  <a:ext uri="{FF2B5EF4-FFF2-40B4-BE49-F238E27FC236}">
                    <a16:creationId xmlns:a16="http://schemas.microsoft.com/office/drawing/2014/main" id="{F3456BC2-6FAA-4A0D-87EE-A08D5E53E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628015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" name="Rectangle 523">
                <a:extLst>
                  <a:ext uri="{FF2B5EF4-FFF2-40B4-BE49-F238E27FC236}">
                    <a16:creationId xmlns:a16="http://schemas.microsoft.com/office/drawing/2014/main" id="{FC6BCF2A-48EE-4E4E-A1B7-3889E6F06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025" y="625475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" name="Rectangle 524">
                <a:extLst>
                  <a:ext uri="{FF2B5EF4-FFF2-40B4-BE49-F238E27FC236}">
                    <a16:creationId xmlns:a16="http://schemas.microsoft.com/office/drawing/2014/main" id="{6536C29F-F5CE-4AF8-A0B4-D60883499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763" y="6216650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" name="Rectangle 525">
                <a:extLst>
                  <a:ext uri="{FF2B5EF4-FFF2-40B4-BE49-F238E27FC236}">
                    <a16:creationId xmlns:a16="http://schemas.microsoft.com/office/drawing/2014/main" id="{F97DE1A2-5D9C-4416-98C2-208BEE830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61690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" name="Rectangle 526">
                <a:extLst>
                  <a:ext uri="{FF2B5EF4-FFF2-40B4-BE49-F238E27FC236}">
                    <a16:creationId xmlns:a16="http://schemas.microsoft.com/office/drawing/2014/main" id="{23FE1280-1382-4993-A9FF-B62F3482D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363" y="61309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" name="Rectangle 527">
                <a:extLst>
                  <a:ext uri="{FF2B5EF4-FFF2-40B4-BE49-F238E27FC236}">
                    <a16:creationId xmlns:a16="http://schemas.microsoft.com/office/drawing/2014/main" id="{6E505A5B-9D50-4BA3-BC45-DA270B179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6110288"/>
                <a:ext cx="17463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" name="Rectangle 528">
                <a:extLst>
                  <a:ext uri="{FF2B5EF4-FFF2-40B4-BE49-F238E27FC236}">
                    <a16:creationId xmlns:a16="http://schemas.microsoft.com/office/drawing/2014/main" id="{450977FC-97FC-44EC-BC98-8003880D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963" y="610552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6" name="Rectangle 529">
                <a:extLst>
                  <a:ext uri="{FF2B5EF4-FFF2-40B4-BE49-F238E27FC236}">
                    <a16:creationId xmlns:a16="http://schemas.microsoft.com/office/drawing/2014/main" id="{02FE56EA-CB4C-4DFE-9094-9EF823FF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0" y="611028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7" name="Rectangle 530">
                <a:extLst>
                  <a:ext uri="{FF2B5EF4-FFF2-40B4-BE49-F238E27FC236}">
                    <a16:creationId xmlns:a16="http://schemas.microsoft.com/office/drawing/2014/main" id="{9336AD79-0003-4015-B606-782DEB5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975" y="6115050"/>
                <a:ext cx="17463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8" name="Rectangle 531">
                <a:extLst>
                  <a:ext uri="{FF2B5EF4-FFF2-40B4-BE49-F238E27FC236}">
                    <a16:creationId xmlns:a16="http://schemas.microsoft.com/office/drawing/2014/main" id="{74A62835-FC40-4DF9-A05C-F3660087D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838" y="61372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9" name="Rectangle 532">
                <a:extLst>
                  <a:ext uri="{FF2B5EF4-FFF2-40B4-BE49-F238E27FC236}">
                    <a16:creationId xmlns:a16="http://schemas.microsoft.com/office/drawing/2014/main" id="{E9B5E9C0-2367-4AD3-BC20-A6BFB8E5A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825" y="61372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0" name="Rectangle 533">
                <a:extLst>
                  <a:ext uri="{FF2B5EF4-FFF2-40B4-BE49-F238E27FC236}">
                    <a16:creationId xmlns:a16="http://schemas.microsoft.com/office/drawing/2014/main" id="{665342CB-5F23-4EFF-8F98-EFD370177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700" y="6137275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1" name="Rectangle 534">
                <a:extLst>
                  <a:ext uri="{FF2B5EF4-FFF2-40B4-BE49-F238E27FC236}">
                    <a16:creationId xmlns:a16="http://schemas.microsoft.com/office/drawing/2014/main" id="{CBCBF802-41CB-45CC-BF08-A30FD51E5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700" y="6142038"/>
                <a:ext cx="15875" cy="15875"/>
              </a:xfrm>
              <a:prstGeom prst="rect">
                <a:avLst/>
              </a:prstGeom>
              <a:solidFill>
                <a:srgbClr val="FF0000"/>
              </a:solidFill>
              <a:ln w="4763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2" name="Line 535">
                <a:extLst>
                  <a:ext uri="{FF2B5EF4-FFF2-40B4-BE49-F238E27FC236}">
                    <a16:creationId xmlns:a16="http://schemas.microsoft.com/office/drawing/2014/main" id="{F16460BA-5C63-449F-9D94-3093FAEF3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6770688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3" name="Rectangle 536">
                <a:extLst>
                  <a:ext uri="{FF2B5EF4-FFF2-40B4-BE49-F238E27FC236}">
                    <a16:creationId xmlns:a16="http://schemas.microsoft.com/office/drawing/2014/main" id="{1C1DCE57-6B72-4095-B2B7-A58B40BC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938" y="6850063"/>
                <a:ext cx="219075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Line 537">
                <a:extLst>
                  <a:ext uri="{FF2B5EF4-FFF2-40B4-BE49-F238E27FC236}">
                    <a16:creationId xmlns:a16="http://schemas.microsoft.com/office/drawing/2014/main" id="{1F7742FF-4982-485D-AF91-7D38E055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475" y="6770688"/>
                <a:ext cx="0" cy="428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5" name="Rectangle 538">
                <a:extLst>
                  <a:ext uri="{FF2B5EF4-FFF2-40B4-BE49-F238E27FC236}">
                    <a16:creationId xmlns:a16="http://schemas.microsoft.com/office/drawing/2014/main" id="{E4552208-6E3E-478C-86E0-94774783D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525" y="6850063"/>
                <a:ext cx="219075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Line 539">
                <a:extLst>
                  <a:ext uri="{FF2B5EF4-FFF2-40B4-BE49-F238E27FC236}">
                    <a16:creationId xmlns:a16="http://schemas.microsoft.com/office/drawing/2014/main" id="{0E904FD8-FC4F-4A5F-ADE0-9B7E71426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6770688"/>
                <a:ext cx="0" cy="428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7" name="Line 540">
                <a:extLst>
                  <a:ext uri="{FF2B5EF4-FFF2-40B4-BE49-F238E27FC236}">
                    <a16:creationId xmlns:a16="http://schemas.microsoft.com/office/drawing/2014/main" id="{F4442816-89C6-47A8-B906-1B0720E8F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6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8" name="Line 541">
                <a:extLst>
                  <a:ext uri="{FF2B5EF4-FFF2-40B4-BE49-F238E27FC236}">
                    <a16:creationId xmlns:a16="http://schemas.microsoft.com/office/drawing/2014/main" id="{E7437137-05AD-4364-87A9-2FF82C2EF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2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9" name="Line 542">
                <a:extLst>
                  <a:ext uri="{FF2B5EF4-FFF2-40B4-BE49-F238E27FC236}">
                    <a16:creationId xmlns:a16="http://schemas.microsoft.com/office/drawing/2014/main" id="{F0EB7A3F-F250-4E1B-ADDC-EC1EFAAB8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4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0" name="Line 543">
                <a:extLst>
                  <a:ext uri="{FF2B5EF4-FFF2-40B4-BE49-F238E27FC236}">
                    <a16:creationId xmlns:a16="http://schemas.microsoft.com/office/drawing/2014/main" id="{8C8F1A30-3E23-427B-8E52-37FEC22CF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843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1" name="Line 544">
                <a:extLst>
                  <a:ext uri="{FF2B5EF4-FFF2-40B4-BE49-F238E27FC236}">
                    <a16:creationId xmlns:a16="http://schemas.microsoft.com/office/drawing/2014/main" id="{30FE151F-9A9D-458D-8F3D-09AF0316E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050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2" name="Line 545">
                <a:extLst>
                  <a:ext uri="{FF2B5EF4-FFF2-40B4-BE49-F238E27FC236}">
                    <a16:creationId xmlns:a16="http://schemas.microsoft.com/office/drawing/2014/main" id="{19B6A4AC-EDDE-41F2-B6D3-8721DEB05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250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3" name="Line 546">
                <a:extLst>
                  <a:ext uri="{FF2B5EF4-FFF2-40B4-BE49-F238E27FC236}">
                    <a16:creationId xmlns:a16="http://schemas.microsoft.com/office/drawing/2014/main" id="{B35369A8-CE4A-4176-8125-6B0096C6B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48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4" name="Line 547">
                <a:extLst>
                  <a:ext uri="{FF2B5EF4-FFF2-40B4-BE49-F238E27FC236}">
                    <a16:creationId xmlns:a16="http://schemas.microsoft.com/office/drawing/2014/main" id="{90A9DA54-7473-4341-9A5F-16A369B522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063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5" name="Line 548">
                <a:extLst>
                  <a:ext uri="{FF2B5EF4-FFF2-40B4-BE49-F238E27FC236}">
                    <a16:creationId xmlns:a16="http://schemas.microsoft.com/office/drawing/2014/main" id="{04657AB6-8F14-48C7-B934-F5AB8C852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96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6" name="Line 549">
                <a:extLst>
                  <a:ext uri="{FF2B5EF4-FFF2-40B4-BE49-F238E27FC236}">
                    <a16:creationId xmlns:a16="http://schemas.microsoft.com/office/drawing/2014/main" id="{11AB8BD3-BC69-4DBC-A8DE-4870A2DD4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875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7" name="Line 550">
                <a:extLst>
                  <a:ext uri="{FF2B5EF4-FFF2-40B4-BE49-F238E27FC236}">
                    <a16:creationId xmlns:a16="http://schemas.microsoft.com/office/drawing/2014/main" id="{28AA1208-3240-4850-B70F-5685C2511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48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8" name="Line 551">
                <a:extLst>
                  <a:ext uri="{FF2B5EF4-FFF2-40B4-BE49-F238E27FC236}">
                    <a16:creationId xmlns:a16="http://schemas.microsoft.com/office/drawing/2014/main" id="{2472A1CD-C360-4EE9-BB69-319FF5131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7688" y="6770688"/>
                <a:ext cx="0" cy="2063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619" name="Gruppo 618">
                <a:extLst>
                  <a:ext uri="{FF2B5EF4-FFF2-40B4-BE49-F238E27FC236}">
                    <a16:creationId xmlns:a16="http://schemas.microsoft.com/office/drawing/2014/main" id="{46AD1784-BEB8-41D6-85B1-8F56C5ECA773}"/>
                  </a:ext>
                </a:extLst>
              </p:cNvPr>
              <p:cNvGrpSpPr/>
              <p:nvPr/>
            </p:nvGrpSpPr>
            <p:grpSpPr>
              <a:xfrm>
                <a:off x="4065588" y="6562770"/>
                <a:ext cx="292100" cy="138112"/>
                <a:chOff x="4533900" y="6850063"/>
                <a:chExt cx="292100" cy="138112"/>
              </a:xfrm>
            </p:grpSpPr>
            <p:sp>
              <p:nvSpPr>
                <p:cNvPr id="489" name="Rectangle 482">
                  <a:extLst>
                    <a:ext uri="{FF2B5EF4-FFF2-40B4-BE49-F238E27FC236}">
                      <a16:creationId xmlns:a16="http://schemas.microsoft.com/office/drawing/2014/main" id="{3F8A1948-F1AE-4CA3-AEFB-837E40E90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3900" y="6850063"/>
                  <a:ext cx="106363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T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0" name="Rectangle 483">
                  <a:extLst>
                    <a:ext uri="{FF2B5EF4-FFF2-40B4-BE49-F238E27FC236}">
                      <a16:creationId xmlns:a16="http://schemas.microsoft.com/office/drawing/2014/main" id="{486A00B7-E093-43F3-9DE1-3416519EC2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3275" y="6850063"/>
                  <a:ext cx="212725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[°C]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9" name="Rectangle 552">
                  <a:extLst>
                    <a:ext uri="{FF2B5EF4-FFF2-40B4-BE49-F238E27FC236}">
                      <a16:creationId xmlns:a16="http://schemas.microsoft.com/office/drawing/2014/main" id="{DAF49F81-D7E2-4AB2-B8BF-B58C057E7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3900" y="6850063"/>
                  <a:ext cx="106363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T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0" name="Rectangle 553">
                  <a:extLst>
                    <a:ext uri="{FF2B5EF4-FFF2-40B4-BE49-F238E27FC236}">
                      <a16:creationId xmlns:a16="http://schemas.microsoft.com/office/drawing/2014/main" id="{0845DEB5-F811-48A9-BD28-39E3DE40A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3275" y="6850063"/>
                  <a:ext cx="212725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[°C]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61" name="Line 554">
                <a:extLst>
                  <a:ext uri="{FF2B5EF4-FFF2-40B4-BE49-F238E27FC236}">
                    <a16:creationId xmlns:a16="http://schemas.microsoft.com/office/drawing/2014/main" id="{626A5E68-3400-432A-9ED4-2C2FDBAAE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4773613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2" name="Line 555">
                <a:extLst>
                  <a:ext uri="{FF2B5EF4-FFF2-40B4-BE49-F238E27FC236}">
                    <a16:creationId xmlns:a16="http://schemas.microsoft.com/office/drawing/2014/main" id="{252A93F3-72CC-46AC-A038-0D49B5CF8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725" y="4773613"/>
                <a:ext cx="0" cy="1997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3" name="Rectangle 556">
                <a:extLst>
                  <a:ext uri="{FF2B5EF4-FFF2-40B4-BE49-F238E27FC236}">
                    <a16:creationId xmlns:a16="http://schemas.microsoft.com/office/drawing/2014/main" id="{6D83F48E-958B-45C8-8E2D-F1F01FB16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163" y="6323013"/>
                <a:ext cx="101600" cy="13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4" name="Line 557">
                <a:extLst>
                  <a:ext uri="{FF2B5EF4-FFF2-40B4-BE49-F238E27FC236}">
                    <a16:creationId xmlns:a16="http://schemas.microsoft.com/office/drawing/2014/main" id="{D66A94DD-3DE5-44A1-9AC1-D35079233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3863" y="6381750"/>
                <a:ext cx="4286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5" name="Line 558">
                <a:extLst>
                  <a:ext uri="{FF2B5EF4-FFF2-40B4-BE49-F238E27FC236}">
                    <a16:creationId xmlns:a16="http://schemas.microsoft.com/office/drawing/2014/main" id="{3EC2081B-FF88-4776-9486-2A279A07D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4500" y="6381750"/>
                <a:ext cx="222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6" name="Line 559">
                <a:extLst>
                  <a:ext uri="{FF2B5EF4-FFF2-40B4-BE49-F238E27FC236}">
                    <a16:creationId xmlns:a16="http://schemas.microsoft.com/office/drawing/2014/main" id="{A6D75945-CCC3-4ACA-ACB2-199C040EE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4500" y="4997450"/>
                <a:ext cx="222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618" name="Gruppo 617">
                <a:extLst>
                  <a:ext uri="{FF2B5EF4-FFF2-40B4-BE49-F238E27FC236}">
                    <a16:creationId xmlns:a16="http://schemas.microsoft.com/office/drawing/2014/main" id="{98F3828E-F6A6-4C82-8AF6-78A17BDD2847}"/>
                  </a:ext>
                </a:extLst>
              </p:cNvPr>
              <p:cNvGrpSpPr/>
              <p:nvPr/>
            </p:nvGrpSpPr>
            <p:grpSpPr>
              <a:xfrm>
                <a:off x="1789684" y="4837075"/>
                <a:ext cx="223838" cy="138112"/>
                <a:chOff x="1470025" y="4491038"/>
                <a:chExt cx="223838" cy="138112"/>
              </a:xfrm>
            </p:grpSpPr>
            <p:sp>
              <p:nvSpPr>
                <p:cNvPr id="497" name="Rectangle 490">
                  <a:extLst>
                    <a:ext uri="{FF2B5EF4-FFF2-40B4-BE49-F238E27FC236}">
                      <a16:creationId xmlns:a16="http://schemas.microsoft.com/office/drawing/2014/main" id="{06E0C1AE-5705-45C9-8E02-798B03474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0025" y="4491038"/>
                  <a:ext cx="223838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1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1/Kt</a:t>
                  </a:r>
                  <a:endParaRPr kumimoji="0" lang="it-IT" altLang="it-IT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7" name="Rectangle 560">
                  <a:extLst>
                    <a:ext uri="{FF2B5EF4-FFF2-40B4-BE49-F238E27FC236}">
                      <a16:creationId xmlns:a16="http://schemas.microsoft.com/office/drawing/2014/main" id="{C655A74A-088F-44F7-AB02-DA194E2C1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0025" y="4491038"/>
                  <a:ext cx="223838" cy="138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altLang="it-IT" sz="7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1/</a:t>
                  </a:r>
                  <a:r>
                    <a:rPr kumimoji="0" lang="it-IT" altLang="it-IT" sz="700" b="1" i="0" u="none" strike="noStrike" cap="none" normalizeH="0" baseline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Kt</a:t>
                  </a:r>
                  <a:endParaRPr kumimoji="0" lang="it-IT" altLang="it-IT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68" name="Line 561">
                <a:extLst>
                  <a:ext uri="{FF2B5EF4-FFF2-40B4-BE49-F238E27FC236}">
                    <a16:creationId xmlns:a16="http://schemas.microsoft.com/office/drawing/2014/main" id="{468F44DA-3DB7-4FEF-9D05-0009CCD0B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0550" y="4773613"/>
                <a:ext cx="0" cy="19970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69" name="Line 562">
                <a:extLst>
                  <a:ext uri="{FF2B5EF4-FFF2-40B4-BE49-F238E27FC236}">
                    <a16:creationId xmlns:a16="http://schemas.microsoft.com/office/drawing/2014/main" id="{F00682AC-17BF-4F87-9F22-0DAABA89B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725" y="6381750"/>
                <a:ext cx="26638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0" name="Freeform 563">
                <a:extLst>
                  <a:ext uri="{FF2B5EF4-FFF2-40B4-BE49-F238E27FC236}">
                    <a16:creationId xmlns:a16="http://schemas.microsoft.com/office/drawing/2014/main" id="{60164176-A650-4554-8E9E-506ADFECE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6137275"/>
                <a:ext cx="1838325" cy="142875"/>
              </a:xfrm>
              <a:custGeom>
                <a:avLst/>
                <a:gdLst>
                  <a:gd name="T0" fmla="*/ 1158 w 1158"/>
                  <a:gd name="T1" fmla="*/ 6 h 90"/>
                  <a:gd name="T2" fmla="*/ 1147 w 1158"/>
                  <a:gd name="T3" fmla="*/ 0 h 90"/>
                  <a:gd name="T4" fmla="*/ 1134 w 1158"/>
                  <a:gd name="T5" fmla="*/ 6 h 90"/>
                  <a:gd name="T6" fmla="*/ 1114 w 1158"/>
                  <a:gd name="T7" fmla="*/ 0 h 90"/>
                  <a:gd name="T8" fmla="*/ 1094 w 1158"/>
                  <a:gd name="T9" fmla="*/ 6 h 90"/>
                  <a:gd name="T10" fmla="*/ 1067 w 1158"/>
                  <a:gd name="T11" fmla="*/ 6 h 90"/>
                  <a:gd name="T12" fmla="*/ 1047 w 1158"/>
                  <a:gd name="T13" fmla="*/ 0 h 90"/>
                  <a:gd name="T14" fmla="*/ 1023 w 1158"/>
                  <a:gd name="T15" fmla="*/ 0 h 90"/>
                  <a:gd name="T16" fmla="*/ 1000 w 1158"/>
                  <a:gd name="T17" fmla="*/ 0 h 90"/>
                  <a:gd name="T18" fmla="*/ 976 w 1158"/>
                  <a:gd name="T19" fmla="*/ 0 h 90"/>
                  <a:gd name="T20" fmla="*/ 949 w 1158"/>
                  <a:gd name="T21" fmla="*/ 10 h 90"/>
                  <a:gd name="T22" fmla="*/ 919 w 1158"/>
                  <a:gd name="T23" fmla="*/ 10 h 90"/>
                  <a:gd name="T24" fmla="*/ 892 w 1158"/>
                  <a:gd name="T25" fmla="*/ 23 h 90"/>
                  <a:gd name="T26" fmla="*/ 869 w 1158"/>
                  <a:gd name="T27" fmla="*/ 27 h 90"/>
                  <a:gd name="T28" fmla="*/ 842 w 1158"/>
                  <a:gd name="T29" fmla="*/ 40 h 90"/>
                  <a:gd name="T30" fmla="*/ 822 w 1158"/>
                  <a:gd name="T31" fmla="*/ 50 h 90"/>
                  <a:gd name="T32" fmla="*/ 795 w 1158"/>
                  <a:gd name="T33" fmla="*/ 53 h 90"/>
                  <a:gd name="T34" fmla="*/ 772 w 1158"/>
                  <a:gd name="T35" fmla="*/ 57 h 90"/>
                  <a:gd name="T36" fmla="*/ 755 w 1158"/>
                  <a:gd name="T37" fmla="*/ 63 h 90"/>
                  <a:gd name="T38" fmla="*/ 728 w 1158"/>
                  <a:gd name="T39" fmla="*/ 67 h 90"/>
                  <a:gd name="T40" fmla="*/ 704 w 1158"/>
                  <a:gd name="T41" fmla="*/ 67 h 90"/>
                  <a:gd name="T42" fmla="*/ 681 w 1158"/>
                  <a:gd name="T43" fmla="*/ 74 h 90"/>
                  <a:gd name="T44" fmla="*/ 651 w 1158"/>
                  <a:gd name="T45" fmla="*/ 77 h 90"/>
                  <a:gd name="T46" fmla="*/ 624 w 1158"/>
                  <a:gd name="T47" fmla="*/ 80 h 90"/>
                  <a:gd name="T48" fmla="*/ 600 w 1158"/>
                  <a:gd name="T49" fmla="*/ 84 h 90"/>
                  <a:gd name="T50" fmla="*/ 574 w 1158"/>
                  <a:gd name="T51" fmla="*/ 87 h 90"/>
                  <a:gd name="T52" fmla="*/ 550 w 1158"/>
                  <a:gd name="T53" fmla="*/ 87 h 90"/>
                  <a:gd name="T54" fmla="*/ 520 w 1158"/>
                  <a:gd name="T55" fmla="*/ 90 h 90"/>
                  <a:gd name="T56" fmla="*/ 503 w 1158"/>
                  <a:gd name="T57" fmla="*/ 90 h 90"/>
                  <a:gd name="T58" fmla="*/ 476 w 1158"/>
                  <a:gd name="T59" fmla="*/ 90 h 90"/>
                  <a:gd name="T60" fmla="*/ 449 w 1158"/>
                  <a:gd name="T61" fmla="*/ 90 h 90"/>
                  <a:gd name="T62" fmla="*/ 419 w 1158"/>
                  <a:gd name="T63" fmla="*/ 90 h 90"/>
                  <a:gd name="T64" fmla="*/ 386 w 1158"/>
                  <a:gd name="T65" fmla="*/ 90 h 90"/>
                  <a:gd name="T66" fmla="*/ 359 w 1158"/>
                  <a:gd name="T67" fmla="*/ 90 h 90"/>
                  <a:gd name="T68" fmla="*/ 335 w 1158"/>
                  <a:gd name="T69" fmla="*/ 90 h 90"/>
                  <a:gd name="T70" fmla="*/ 308 w 1158"/>
                  <a:gd name="T71" fmla="*/ 90 h 90"/>
                  <a:gd name="T72" fmla="*/ 285 w 1158"/>
                  <a:gd name="T73" fmla="*/ 90 h 90"/>
                  <a:gd name="T74" fmla="*/ 258 w 1158"/>
                  <a:gd name="T75" fmla="*/ 90 h 90"/>
                  <a:gd name="T76" fmla="*/ 238 w 1158"/>
                  <a:gd name="T77" fmla="*/ 90 h 90"/>
                  <a:gd name="T78" fmla="*/ 208 w 1158"/>
                  <a:gd name="T79" fmla="*/ 90 h 90"/>
                  <a:gd name="T80" fmla="*/ 181 w 1158"/>
                  <a:gd name="T81" fmla="*/ 90 h 90"/>
                  <a:gd name="T82" fmla="*/ 147 w 1158"/>
                  <a:gd name="T83" fmla="*/ 87 h 90"/>
                  <a:gd name="T84" fmla="*/ 120 w 1158"/>
                  <a:gd name="T85" fmla="*/ 87 h 90"/>
                  <a:gd name="T86" fmla="*/ 94 w 1158"/>
                  <a:gd name="T87" fmla="*/ 87 h 90"/>
                  <a:gd name="T88" fmla="*/ 70 w 1158"/>
                  <a:gd name="T89" fmla="*/ 87 h 90"/>
                  <a:gd name="T90" fmla="*/ 47 w 1158"/>
                  <a:gd name="T91" fmla="*/ 87 h 90"/>
                  <a:gd name="T92" fmla="*/ 23 w 1158"/>
                  <a:gd name="T93" fmla="*/ 87 h 90"/>
                  <a:gd name="T94" fmla="*/ 0 w 1158"/>
                  <a:gd name="T95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58" h="90">
                    <a:moveTo>
                      <a:pt x="1158" y="6"/>
                    </a:moveTo>
                    <a:lnTo>
                      <a:pt x="1147" y="0"/>
                    </a:lnTo>
                    <a:lnTo>
                      <a:pt x="1134" y="6"/>
                    </a:lnTo>
                    <a:lnTo>
                      <a:pt x="1114" y="0"/>
                    </a:lnTo>
                    <a:lnTo>
                      <a:pt x="1094" y="6"/>
                    </a:lnTo>
                    <a:lnTo>
                      <a:pt x="1067" y="6"/>
                    </a:lnTo>
                    <a:lnTo>
                      <a:pt x="1047" y="0"/>
                    </a:lnTo>
                    <a:lnTo>
                      <a:pt x="1023" y="0"/>
                    </a:lnTo>
                    <a:lnTo>
                      <a:pt x="1000" y="0"/>
                    </a:lnTo>
                    <a:lnTo>
                      <a:pt x="976" y="0"/>
                    </a:lnTo>
                    <a:lnTo>
                      <a:pt x="949" y="10"/>
                    </a:lnTo>
                    <a:lnTo>
                      <a:pt x="919" y="10"/>
                    </a:lnTo>
                    <a:lnTo>
                      <a:pt x="892" y="23"/>
                    </a:lnTo>
                    <a:lnTo>
                      <a:pt x="869" y="27"/>
                    </a:lnTo>
                    <a:lnTo>
                      <a:pt x="842" y="40"/>
                    </a:lnTo>
                    <a:lnTo>
                      <a:pt x="822" y="50"/>
                    </a:lnTo>
                    <a:lnTo>
                      <a:pt x="795" y="53"/>
                    </a:lnTo>
                    <a:lnTo>
                      <a:pt x="772" y="57"/>
                    </a:lnTo>
                    <a:lnTo>
                      <a:pt x="755" y="63"/>
                    </a:lnTo>
                    <a:lnTo>
                      <a:pt x="728" y="67"/>
                    </a:lnTo>
                    <a:lnTo>
                      <a:pt x="704" y="67"/>
                    </a:lnTo>
                    <a:lnTo>
                      <a:pt x="681" y="74"/>
                    </a:lnTo>
                    <a:lnTo>
                      <a:pt x="651" y="77"/>
                    </a:lnTo>
                    <a:lnTo>
                      <a:pt x="624" y="80"/>
                    </a:lnTo>
                    <a:lnTo>
                      <a:pt x="600" y="84"/>
                    </a:lnTo>
                    <a:lnTo>
                      <a:pt x="574" y="87"/>
                    </a:lnTo>
                    <a:lnTo>
                      <a:pt x="550" y="87"/>
                    </a:lnTo>
                    <a:lnTo>
                      <a:pt x="520" y="90"/>
                    </a:lnTo>
                    <a:lnTo>
                      <a:pt x="503" y="90"/>
                    </a:lnTo>
                    <a:lnTo>
                      <a:pt x="476" y="90"/>
                    </a:lnTo>
                    <a:lnTo>
                      <a:pt x="449" y="90"/>
                    </a:lnTo>
                    <a:lnTo>
                      <a:pt x="419" y="90"/>
                    </a:lnTo>
                    <a:lnTo>
                      <a:pt x="386" y="90"/>
                    </a:lnTo>
                    <a:lnTo>
                      <a:pt x="359" y="90"/>
                    </a:lnTo>
                    <a:lnTo>
                      <a:pt x="335" y="90"/>
                    </a:lnTo>
                    <a:lnTo>
                      <a:pt x="308" y="90"/>
                    </a:lnTo>
                    <a:lnTo>
                      <a:pt x="285" y="90"/>
                    </a:lnTo>
                    <a:lnTo>
                      <a:pt x="258" y="90"/>
                    </a:lnTo>
                    <a:lnTo>
                      <a:pt x="238" y="90"/>
                    </a:lnTo>
                    <a:lnTo>
                      <a:pt x="208" y="90"/>
                    </a:lnTo>
                    <a:lnTo>
                      <a:pt x="181" y="90"/>
                    </a:lnTo>
                    <a:lnTo>
                      <a:pt x="147" y="87"/>
                    </a:lnTo>
                    <a:lnTo>
                      <a:pt x="120" y="87"/>
                    </a:lnTo>
                    <a:lnTo>
                      <a:pt x="94" y="87"/>
                    </a:lnTo>
                    <a:lnTo>
                      <a:pt x="70" y="87"/>
                    </a:lnTo>
                    <a:lnTo>
                      <a:pt x="47" y="87"/>
                    </a:lnTo>
                    <a:lnTo>
                      <a:pt x="23" y="87"/>
                    </a:lnTo>
                    <a:lnTo>
                      <a:pt x="0" y="87"/>
                    </a:lnTo>
                  </a:path>
                </a:pathLst>
              </a:cu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1" name="Rectangle 564">
                <a:extLst>
                  <a:ext uri="{FF2B5EF4-FFF2-40B4-BE49-F238E27FC236}">
                    <a16:creationId xmlns:a16="http://schemas.microsoft.com/office/drawing/2014/main" id="{22BCD02C-C0D0-41A3-9B19-34C9195DE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700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2" name="Rectangle 565">
                <a:extLst>
                  <a:ext uri="{FF2B5EF4-FFF2-40B4-BE49-F238E27FC236}">
                    <a16:creationId xmlns:a16="http://schemas.microsoft.com/office/drawing/2014/main" id="{3357853E-6FFE-4789-9B14-B04479BC3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825" y="61261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3" name="Rectangle 566">
                <a:extLst>
                  <a:ext uri="{FF2B5EF4-FFF2-40B4-BE49-F238E27FC236}">
                    <a16:creationId xmlns:a16="http://schemas.microsoft.com/office/drawing/2014/main" id="{BD56840C-730D-4EF6-9E05-2A1FED6F0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838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4" name="Rectangle 567">
                <a:extLst>
                  <a:ext uri="{FF2B5EF4-FFF2-40B4-BE49-F238E27FC236}">
                    <a16:creationId xmlns:a16="http://schemas.microsoft.com/office/drawing/2014/main" id="{0E2F767D-29DF-4E2E-8A77-90DCB3F91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0438" y="61309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5" name="Rectangle 568">
                <a:extLst>
                  <a:ext uri="{FF2B5EF4-FFF2-40B4-BE49-F238E27FC236}">
                    <a16:creationId xmlns:a16="http://schemas.microsoft.com/office/drawing/2014/main" id="{C9561542-F417-408A-981E-F7E2ED6BF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2338" y="613727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6" name="Rectangle 569">
                <a:extLst>
                  <a:ext uri="{FF2B5EF4-FFF2-40B4-BE49-F238E27FC236}">
                    <a16:creationId xmlns:a16="http://schemas.microsoft.com/office/drawing/2014/main" id="{3F62CC11-44E8-48C1-ABCF-E062E01D7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825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7" name="Rectangle 570">
                <a:extLst>
                  <a:ext uri="{FF2B5EF4-FFF2-40B4-BE49-F238E27FC236}">
                    <a16:creationId xmlns:a16="http://schemas.microsoft.com/office/drawing/2014/main" id="{49A20D2D-E7D8-4EB3-BBD4-DE844409E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725" y="61309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8" name="Rectangle 571">
                <a:extLst>
                  <a:ext uri="{FF2B5EF4-FFF2-40B4-BE49-F238E27FC236}">
                    <a16:creationId xmlns:a16="http://schemas.microsoft.com/office/drawing/2014/main" id="{2216A5FB-F76D-4703-8D86-8D963486D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1213" y="61261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9" name="Rectangle 572">
                <a:extLst>
                  <a:ext uri="{FF2B5EF4-FFF2-40B4-BE49-F238E27FC236}">
                    <a16:creationId xmlns:a16="http://schemas.microsoft.com/office/drawing/2014/main" id="{928E8AE7-C4F7-4927-A42F-1A134C14F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7875" y="61261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0" name="Rectangle 573">
                <a:extLst>
                  <a:ext uri="{FF2B5EF4-FFF2-40B4-BE49-F238E27FC236}">
                    <a16:creationId xmlns:a16="http://schemas.microsoft.com/office/drawing/2014/main" id="{CCE4F2C6-E84A-41CF-BF2E-8FF5E1715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61261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1" name="Rectangle 574">
                <a:extLst>
                  <a:ext uri="{FF2B5EF4-FFF2-40B4-BE49-F238E27FC236}">
                    <a16:creationId xmlns:a16="http://schemas.microsoft.com/office/drawing/2014/main" id="{50FABECE-C4FB-46D7-852B-2C55F0DA8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2" name="Rectangle 575">
                <a:extLst>
                  <a:ext uri="{FF2B5EF4-FFF2-40B4-BE49-F238E27FC236}">
                    <a16:creationId xmlns:a16="http://schemas.microsoft.com/office/drawing/2014/main" id="{B38D33CE-2970-4809-B7C1-23A835ECA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875" y="61420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3" name="Rectangle 576">
                <a:extLst>
                  <a:ext uri="{FF2B5EF4-FFF2-40B4-BE49-F238E27FC236}">
                    <a16:creationId xmlns:a16="http://schemas.microsoft.com/office/drawing/2014/main" id="{D6479A2E-4BE2-4395-BD96-E98E6898F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61690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4" name="Rectangle 577">
                <a:extLst>
                  <a:ext uri="{FF2B5EF4-FFF2-40B4-BE49-F238E27FC236}">
                    <a16:creationId xmlns:a16="http://schemas.microsoft.com/office/drawing/2014/main" id="{1853944B-400F-4CDA-923F-DC1F1FF12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1500" y="61737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5" name="Rectangle 578">
                <a:extLst>
                  <a:ext uri="{FF2B5EF4-FFF2-40B4-BE49-F238E27FC236}">
                    <a16:creationId xmlns:a16="http://schemas.microsoft.com/office/drawing/2014/main" id="{F7CF6AE6-58E0-4722-9331-FE9B6BE98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638" y="619601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6" name="Rectangle 579">
                <a:extLst>
                  <a:ext uri="{FF2B5EF4-FFF2-40B4-BE49-F238E27FC236}">
                    <a16:creationId xmlns:a16="http://schemas.microsoft.com/office/drawing/2014/main" id="{123B4C38-2D26-4565-BEBA-8D6EBEA61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538" y="62055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7" name="Rectangle 580">
                <a:extLst>
                  <a:ext uri="{FF2B5EF4-FFF2-40B4-BE49-F238E27FC236}">
                    <a16:creationId xmlns:a16="http://schemas.microsoft.com/office/drawing/2014/main" id="{CE0B5378-19B7-49FA-A2D0-0D85FF747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4025" y="6216650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8" name="Rectangle 581">
                <a:extLst>
                  <a:ext uri="{FF2B5EF4-FFF2-40B4-BE49-F238E27FC236}">
                    <a16:creationId xmlns:a16="http://schemas.microsoft.com/office/drawing/2014/main" id="{BD951A6D-8A94-4C7E-A736-1D22BB0BD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925" y="622141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9" name="Rectangle 582">
                <a:extLst>
                  <a:ext uri="{FF2B5EF4-FFF2-40B4-BE49-F238E27FC236}">
                    <a16:creationId xmlns:a16="http://schemas.microsoft.com/office/drawing/2014/main" id="{4EE0AD87-FAB6-4B3F-945E-61C840EB3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175" y="622776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0" name="Rectangle 583">
                <a:extLst>
                  <a:ext uri="{FF2B5EF4-FFF2-40B4-BE49-F238E27FC236}">
                    <a16:creationId xmlns:a16="http://schemas.microsoft.com/office/drawing/2014/main" id="{8D1A3475-BA67-489B-9786-A9F5C9055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663" y="62325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1" name="Rectangle 584">
                <a:extLst>
                  <a:ext uri="{FF2B5EF4-FFF2-40B4-BE49-F238E27FC236}">
                    <a16:creationId xmlns:a16="http://schemas.microsoft.com/office/drawing/2014/main" id="{006275A3-DEF1-4C7E-8577-0B3F94903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563" y="6237288"/>
                <a:ext cx="15875" cy="17462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2" name="Rectangle 585">
                <a:extLst>
                  <a:ext uri="{FF2B5EF4-FFF2-40B4-BE49-F238E27FC236}">
                    <a16:creationId xmlns:a16="http://schemas.microsoft.com/office/drawing/2014/main" id="{8EE85BAB-89F0-4C7C-98AD-ECD808B07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700" y="624363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3" name="Rectangle 586">
                <a:extLst>
                  <a:ext uri="{FF2B5EF4-FFF2-40B4-BE49-F238E27FC236}">
                    <a16:creationId xmlns:a16="http://schemas.microsoft.com/office/drawing/2014/main" id="{7494119F-287E-41F5-BDD9-3C019FDBE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838" y="6248400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4" name="Rectangle 587">
                <a:extLst>
                  <a:ext uri="{FF2B5EF4-FFF2-40B4-BE49-F238E27FC236}">
                    <a16:creationId xmlns:a16="http://schemas.microsoft.com/office/drawing/2014/main" id="{FE21A257-28BA-4638-9C45-B78BC6E6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2563" y="6254750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5" name="Rectangle 588">
                <a:extLst>
                  <a:ext uri="{FF2B5EF4-FFF2-40B4-BE49-F238E27FC236}">
                    <a16:creationId xmlns:a16="http://schemas.microsoft.com/office/drawing/2014/main" id="{E5CB2B65-0434-4840-A73A-F9EB214D7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700" y="6259513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6" name="Rectangle 589">
                <a:extLst>
                  <a:ext uri="{FF2B5EF4-FFF2-40B4-BE49-F238E27FC236}">
                    <a16:creationId xmlns:a16="http://schemas.microsoft.com/office/drawing/2014/main" id="{EC9C2F5A-B33A-4413-8F67-543D26942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838" y="626427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7" name="Rectangle 590">
                <a:extLst>
                  <a:ext uri="{FF2B5EF4-FFF2-40B4-BE49-F238E27FC236}">
                    <a16:creationId xmlns:a16="http://schemas.microsoft.com/office/drawing/2014/main" id="{332AEE08-C827-4598-B563-722C15C34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738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8" name="Rectangle 591">
                <a:extLst>
                  <a:ext uri="{FF2B5EF4-FFF2-40B4-BE49-F238E27FC236}">
                    <a16:creationId xmlns:a16="http://schemas.microsoft.com/office/drawing/2014/main" id="{7779FFFC-3917-4C3E-A108-AFEF6565F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6270625"/>
                <a:ext cx="17463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9" name="Rectangle 592">
                <a:extLst>
                  <a:ext uri="{FF2B5EF4-FFF2-40B4-BE49-F238E27FC236}">
                    <a16:creationId xmlns:a16="http://schemas.microsoft.com/office/drawing/2014/main" id="{3FAC66E1-1105-4BE8-80E7-4C782A07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125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0" name="Rectangle 593">
                <a:extLst>
                  <a:ext uri="{FF2B5EF4-FFF2-40B4-BE49-F238E27FC236}">
                    <a16:creationId xmlns:a16="http://schemas.microsoft.com/office/drawing/2014/main" id="{7BD556E8-9054-40E1-B688-477C099F6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1263" y="6275388"/>
                <a:ext cx="17463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1" name="Rectangle 594">
                <a:extLst>
                  <a:ext uri="{FF2B5EF4-FFF2-40B4-BE49-F238E27FC236}">
                    <a16:creationId xmlns:a16="http://schemas.microsoft.com/office/drawing/2014/main" id="{2246A245-29DB-489E-A30F-EDF7BE9F4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988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2" name="Rectangle 595">
                <a:extLst>
                  <a:ext uri="{FF2B5EF4-FFF2-40B4-BE49-F238E27FC236}">
                    <a16:creationId xmlns:a16="http://schemas.microsoft.com/office/drawing/2014/main" id="{678FCE19-B344-434E-8DDD-89CBF4026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775" y="6275388"/>
                <a:ext cx="17463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3" name="Rectangle 596">
                <a:extLst>
                  <a:ext uri="{FF2B5EF4-FFF2-40B4-BE49-F238E27FC236}">
                    <a16:creationId xmlns:a16="http://schemas.microsoft.com/office/drawing/2014/main" id="{649D6DA5-7A00-48C3-8E4B-6ACF97016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3150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4" name="Rectangle 597">
                <a:extLst>
                  <a:ext uri="{FF2B5EF4-FFF2-40B4-BE49-F238E27FC236}">
                    <a16:creationId xmlns:a16="http://schemas.microsoft.com/office/drawing/2014/main" id="{0A61975C-B83A-4F63-93D1-58B02788F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0288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5" name="Rectangle 598">
                <a:extLst>
                  <a:ext uri="{FF2B5EF4-FFF2-40B4-BE49-F238E27FC236}">
                    <a16:creationId xmlns:a16="http://schemas.microsoft.com/office/drawing/2014/main" id="{922DC3C4-A141-4F9F-837D-6A98609D7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9013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6" name="Rectangle 599">
                <a:extLst>
                  <a:ext uri="{FF2B5EF4-FFF2-40B4-BE49-F238E27FC236}">
                    <a16:creationId xmlns:a16="http://schemas.microsoft.com/office/drawing/2014/main" id="{6C4D2AA2-B0C9-48D2-8CB0-DAFF07795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0913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7" name="Rectangle 600">
                <a:extLst>
                  <a:ext uri="{FF2B5EF4-FFF2-40B4-BE49-F238E27FC236}">
                    <a16:creationId xmlns:a16="http://schemas.microsoft.com/office/drawing/2014/main" id="{AE3E144F-9EB0-42B8-9C87-6B223EE12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050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8" name="Rectangle 601">
                <a:extLst>
                  <a:ext uri="{FF2B5EF4-FFF2-40B4-BE49-F238E27FC236}">
                    <a16:creationId xmlns:a16="http://schemas.microsoft.com/office/drawing/2014/main" id="{EC302B7E-9ED6-4A33-9791-EFFB416D7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88" y="6275388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9" name="Rectangle 602">
                <a:extLst>
                  <a:ext uri="{FF2B5EF4-FFF2-40B4-BE49-F238E27FC236}">
                    <a16:creationId xmlns:a16="http://schemas.microsoft.com/office/drawing/2014/main" id="{8967A953-B0AA-4F4A-B94A-CFA2A96E5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3438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0" name="Rectangle 603">
                <a:extLst>
                  <a:ext uri="{FF2B5EF4-FFF2-40B4-BE49-F238E27FC236}">
                    <a16:creationId xmlns:a16="http://schemas.microsoft.com/office/drawing/2014/main" id="{016831BD-308E-4995-8AAC-3F292F810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575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1" name="Rectangle 604">
                <a:extLst>
                  <a:ext uri="{FF2B5EF4-FFF2-40B4-BE49-F238E27FC236}">
                    <a16:creationId xmlns:a16="http://schemas.microsoft.com/office/drawing/2014/main" id="{26FA94CF-85B1-4AD7-BF1D-7D3045D47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300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2" name="Rectangle 605">
                <a:extLst>
                  <a:ext uri="{FF2B5EF4-FFF2-40B4-BE49-F238E27FC236}">
                    <a16:creationId xmlns:a16="http://schemas.microsoft.com/office/drawing/2014/main" id="{F86E3764-89FF-480B-BF5E-2D1D4E201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325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3" name="Rectangle 606">
                <a:extLst>
                  <a:ext uri="{FF2B5EF4-FFF2-40B4-BE49-F238E27FC236}">
                    <a16:creationId xmlns:a16="http://schemas.microsoft.com/office/drawing/2014/main" id="{57D5E7EE-0E15-4C85-96BE-70333326C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700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4" name="Rectangle 607">
                <a:extLst>
                  <a:ext uri="{FF2B5EF4-FFF2-40B4-BE49-F238E27FC236}">
                    <a16:creationId xmlns:a16="http://schemas.microsoft.com/office/drawing/2014/main" id="{F65B481A-C7BA-40DB-8FAE-E2D45CD4F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600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5" name="Rectangle 608">
                <a:extLst>
                  <a:ext uri="{FF2B5EF4-FFF2-40B4-BE49-F238E27FC236}">
                    <a16:creationId xmlns:a16="http://schemas.microsoft.com/office/drawing/2014/main" id="{F7CFA1C4-3B53-41AA-96FD-ADEF1A586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088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6" name="Rectangle 609">
                <a:extLst>
                  <a:ext uri="{FF2B5EF4-FFF2-40B4-BE49-F238E27FC236}">
                    <a16:creationId xmlns:a16="http://schemas.microsoft.com/office/drawing/2014/main" id="{0AA4A827-2AC1-4AF7-88F6-17C6E96AF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988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7" name="Rectangle 610">
                <a:extLst>
                  <a:ext uri="{FF2B5EF4-FFF2-40B4-BE49-F238E27FC236}">
                    <a16:creationId xmlns:a16="http://schemas.microsoft.com/office/drawing/2014/main" id="{08B171CC-AF2C-419C-B86A-5DA81D1E0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125" y="6270625"/>
                <a:ext cx="15875" cy="15875"/>
              </a:xfrm>
              <a:prstGeom prst="rect">
                <a:avLst/>
              </a:prstGeom>
              <a:solidFill>
                <a:srgbClr val="0000FF"/>
              </a:solidFill>
              <a:ln w="4763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917" name="Gruppo 916">
            <a:extLst>
              <a:ext uri="{FF2B5EF4-FFF2-40B4-BE49-F238E27FC236}">
                <a16:creationId xmlns:a16="http://schemas.microsoft.com/office/drawing/2014/main" id="{45155CFB-9DFB-4FF2-AB8E-7C2C2AC27D4E}"/>
              </a:ext>
            </a:extLst>
          </p:cNvPr>
          <p:cNvGrpSpPr/>
          <p:nvPr/>
        </p:nvGrpSpPr>
        <p:grpSpPr>
          <a:xfrm>
            <a:off x="1202854" y="4375525"/>
            <a:ext cx="3110067" cy="2326615"/>
            <a:chOff x="352425" y="4251325"/>
            <a:chExt cx="4367213" cy="3267075"/>
          </a:xfrm>
        </p:grpSpPr>
        <p:sp>
          <p:nvSpPr>
            <p:cNvPr id="717" name="Line 614">
              <a:extLst>
                <a:ext uri="{FF2B5EF4-FFF2-40B4-BE49-F238E27FC236}">
                  <a16:creationId xmlns:a16="http://schemas.microsoft.com/office/drawing/2014/main" id="{B8DBA572-B029-4A2B-9590-BDB33996D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575" y="7204075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8" name="Rectangle 615">
              <a:extLst>
                <a:ext uri="{FF2B5EF4-FFF2-40B4-BE49-F238E27FC236}">
                  <a16:creationId xmlns:a16="http://schemas.microsoft.com/office/drawing/2014/main" id="{0148B24E-A2E5-43F1-942B-A71D6DC0A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38" y="7318375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9" name="Line 616">
              <a:extLst>
                <a:ext uri="{FF2B5EF4-FFF2-40B4-BE49-F238E27FC236}">
                  <a16:creationId xmlns:a16="http://schemas.microsoft.com/office/drawing/2014/main" id="{A938F2F3-A24D-4881-A698-48E41A489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575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0" name="Rectangle 617">
              <a:extLst>
                <a:ext uri="{FF2B5EF4-FFF2-40B4-BE49-F238E27FC236}">
                  <a16:creationId xmlns:a16="http://schemas.microsoft.com/office/drawing/2014/main" id="{25F44DAE-7FCB-428D-8E6C-E149FF62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738" y="7318375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-180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1" name="Line 618">
              <a:extLst>
                <a:ext uri="{FF2B5EF4-FFF2-40B4-BE49-F238E27FC236}">
                  <a16:creationId xmlns:a16="http://schemas.microsoft.com/office/drawing/2014/main" id="{F943C6F0-8C81-4B39-96DF-EF7440913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475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2" name="Rectangle 619">
              <a:extLst>
                <a:ext uri="{FF2B5EF4-FFF2-40B4-BE49-F238E27FC236}">
                  <a16:creationId xmlns:a16="http://schemas.microsoft.com/office/drawing/2014/main" id="{E96BDAE9-CCF3-49D8-94F4-AA6380B32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163" y="7318375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-160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3" name="Line 620">
              <a:extLst>
                <a:ext uri="{FF2B5EF4-FFF2-40B4-BE49-F238E27FC236}">
                  <a16:creationId xmlns:a16="http://schemas.microsoft.com/office/drawing/2014/main" id="{6C1FBD7C-D0B7-4196-8D38-A40E22952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900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4" name="Rectangle 621">
              <a:extLst>
                <a:ext uri="{FF2B5EF4-FFF2-40B4-BE49-F238E27FC236}">
                  <a16:creationId xmlns:a16="http://schemas.microsoft.com/office/drawing/2014/main" id="{18AFB3AF-D4F0-49CD-83DA-761FE532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63" y="7318375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5" name="Line 622">
              <a:extLst>
                <a:ext uri="{FF2B5EF4-FFF2-40B4-BE49-F238E27FC236}">
                  <a16:creationId xmlns:a16="http://schemas.microsoft.com/office/drawing/2014/main" id="{B8197273-4942-40ED-8760-7F5D91C3C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6" name="Rectangle 623">
              <a:extLst>
                <a:ext uri="{FF2B5EF4-FFF2-40B4-BE49-F238E27FC236}">
                  <a16:creationId xmlns:a16="http://schemas.microsoft.com/office/drawing/2014/main" id="{1195D0E0-D784-43B7-BDEE-2AE40E8B0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963" y="7318375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7" name="Line 624">
              <a:extLst>
                <a:ext uri="{FF2B5EF4-FFF2-40B4-BE49-F238E27FC236}">
                  <a16:creationId xmlns:a16="http://schemas.microsoft.com/office/drawing/2014/main" id="{1AB1230F-2950-4145-99D7-46209B208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8" name="Rectangle 625">
              <a:extLst>
                <a:ext uri="{FF2B5EF4-FFF2-40B4-BE49-F238E27FC236}">
                  <a16:creationId xmlns:a16="http://schemas.microsoft.com/office/drawing/2014/main" id="{89A7C699-65B7-4A79-9BA7-5CAB6D79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388" y="7318375"/>
              <a:ext cx="371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9" name="Line 626">
              <a:extLst>
                <a:ext uri="{FF2B5EF4-FFF2-40B4-BE49-F238E27FC236}">
                  <a16:creationId xmlns:a16="http://schemas.microsoft.com/office/drawing/2014/main" id="{ACCEB42C-52F1-48A7-9A53-1A15F9123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125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0" name="Rectangle 627">
              <a:extLst>
                <a:ext uri="{FF2B5EF4-FFF2-40B4-BE49-F238E27FC236}">
                  <a16:creationId xmlns:a16="http://schemas.microsoft.com/office/drawing/2014/main" id="{4FC5D605-58E3-4DAC-B82C-B94C1454E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150" y="7318375"/>
              <a:ext cx="2857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-80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1" name="Line 628">
              <a:extLst>
                <a:ext uri="{FF2B5EF4-FFF2-40B4-BE49-F238E27FC236}">
                  <a16:creationId xmlns:a16="http://schemas.microsoft.com/office/drawing/2014/main" id="{2031045B-85EA-4852-9A8C-297E17062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025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2" name="Rectangle 629">
              <a:extLst>
                <a:ext uri="{FF2B5EF4-FFF2-40B4-BE49-F238E27FC236}">
                  <a16:creationId xmlns:a16="http://schemas.microsoft.com/office/drawing/2014/main" id="{346133E0-4769-48DE-8075-BA043E8AE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575" y="7318375"/>
              <a:ext cx="2857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-60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3" name="Line 630">
              <a:extLst>
                <a:ext uri="{FF2B5EF4-FFF2-40B4-BE49-F238E27FC236}">
                  <a16:creationId xmlns:a16="http://schemas.microsoft.com/office/drawing/2014/main" id="{62CA2372-C7C0-42C1-9640-115831D2B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450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4" name="Rectangle 631">
              <a:extLst>
                <a:ext uri="{FF2B5EF4-FFF2-40B4-BE49-F238E27FC236}">
                  <a16:creationId xmlns:a16="http://schemas.microsoft.com/office/drawing/2014/main" id="{70418ACE-4442-4309-8ABF-0A9A0C915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7318375"/>
              <a:ext cx="2857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5" name="Line 632">
              <a:extLst>
                <a:ext uri="{FF2B5EF4-FFF2-40B4-BE49-F238E27FC236}">
                  <a16:creationId xmlns:a16="http://schemas.microsoft.com/office/drawing/2014/main" id="{CFD9377B-1A2A-4352-AB75-B3A3BC11F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350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6" name="Rectangle 633">
              <a:extLst>
                <a:ext uri="{FF2B5EF4-FFF2-40B4-BE49-F238E27FC236}">
                  <a16:creationId xmlns:a16="http://schemas.microsoft.com/office/drawing/2014/main" id="{907D4B13-7FAE-4031-96C9-56E7C0116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375" y="7318375"/>
              <a:ext cx="2857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7" name="Line 634">
              <a:extLst>
                <a:ext uri="{FF2B5EF4-FFF2-40B4-BE49-F238E27FC236}">
                  <a16:creationId xmlns:a16="http://schemas.microsoft.com/office/drawing/2014/main" id="{99E33152-F6D6-4D5E-BAEA-7DE75F365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250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38" name="Rectangle 635">
              <a:extLst>
                <a:ext uri="{FF2B5EF4-FFF2-40B4-BE49-F238E27FC236}">
                  <a16:creationId xmlns:a16="http://schemas.microsoft.com/office/drawing/2014/main" id="{4D6DEAA0-B439-4C96-9B86-2C4DBC25A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475" y="7318375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9" name="Line 636">
              <a:extLst>
                <a:ext uri="{FF2B5EF4-FFF2-40B4-BE49-F238E27FC236}">
                  <a16:creationId xmlns:a16="http://schemas.microsoft.com/office/drawing/2014/main" id="{6211CBCB-25DD-4691-A4CE-61604F0CB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675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0" name="Rectangle 637">
              <a:extLst>
                <a:ext uri="{FF2B5EF4-FFF2-40B4-BE49-F238E27FC236}">
                  <a16:creationId xmlns:a16="http://schemas.microsoft.com/office/drawing/2014/main" id="{D7E46001-5667-4C93-8DAF-8F226F710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513" y="7318375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1" name="Line 638">
              <a:extLst>
                <a:ext uri="{FF2B5EF4-FFF2-40B4-BE49-F238E27FC236}">
                  <a16:creationId xmlns:a16="http://schemas.microsoft.com/office/drawing/2014/main" id="{EC620F0C-2417-445C-9E6C-970DB1D2E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0575" y="7204075"/>
              <a:ext cx="0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2" name="Line 639">
              <a:extLst>
                <a:ext uri="{FF2B5EF4-FFF2-40B4-BE49-F238E27FC236}">
                  <a16:creationId xmlns:a16="http://schemas.microsoft.com/office/drawing/2014/main" id="{8144DAB5-F9F3-4C69-9360-05C9836D2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02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3" name="Line 640">
              <a:extLst>
                <a:ext uri="{FF2B5EF4-FFF2-40B4-BE49-F238E27FC236}">
                  <a16:creationId xmlns:a16="http://schemas.microsoft.com/office/drawing/2014/main" id="{43FDBF61-005D-4BA5-8882-5DBADEB94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47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4" name="Line 641">
              <a:extLst>
                <a:ext uri="{FF2B5EF4-FFF2-40B4-BE49-F238E27FC236}">
                  <a16:creationId xmlns:a16="http://schemas.microsoft.com/office/drawing/2014/main" id="{638CC12B-E8A4-4BEA-AF20-259227009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445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5" name="Line 642">
              <a:extLst>
                <a:ext uri="{FF2B5EF4-FFF2-40B4-BE49-F238E27FC236}">
                  <a16:creationId xmlns:a16="http://schemas.microsoft.com/office/drawing/2014/main" id="{D1D1B432-2AFE-48F9-8B82-63B1737D6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90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6" name="Line 643">
              <a:extLst>
                <a:ext uri="{FF2B5EF4-FFF2-40B4-BE49-F238E27FC236}">
                  <a16:creationId xmlns:a16="http://schemas.microsoft.com/office/drawing/2014/main" id="{9094485D-88ED-4907-BDC5-742338294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35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7" name="Line 644">
              <a:extLst>
                <a:ext uri="{FF2B5EF4-FFF2-40B4-BE49-F238E27FC236}">
                  <a16:creationId xmlns:a16="http://schemas.microsoft.com/office/drawing/2014/main" id="{558E6CC5-431C-4F10-B0CA-7C7DC1261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8" name="Line 645">
              <a:extLst>
                <a:ext uri="{FF2B5EF4-FFF2-40B4-BE49-F238E27FC236}">
                  <a16:creationId xmlns:a16="http://schemas.microsoft.com/office/drawing/2014/main" id="{D56F2A4F-C28C-4CD4-BC1A-72E59BB11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25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49" name="Line 646">
              <a:extLst>
                <a:ext uri="{FF2B5EF4-FFF2-40B4-BE49-F238E27FC236}">
                  <a16:creationId xmlns:a16="http://schemas.microsoft.com/office/drawing/2014/main" id="{4E24371A-DFA1-4F22-A24C-14F01100D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0" name="Line 647">
              <a:extLst>
                <a:ext uri="{FF2B5EF4-FFF2-40B4-BE49-F238E27FC236}">
                  <a16:creationId xmlns:a16="http://schemas.microsoft.com/office/drawing/2014/main" id="{8DCE1C21-CE26-4DDC-BB9B-43822E81E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67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1" name="Line 648">
              <a:extLst>
                <a:ext uri="{FF2B5EF4-FFF2-40B4-BE49-F238E27FC236}">
                  <a16:creationId xmlns:a16="http://schemas.microsoft.com/office/drawing/2014/main" id="{119B9328-683A-4957-A26C-EE919518D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12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2" name="Line 649">
              <a:extLst>
                <a:ext uri="{FF2B5EF4-FFF2-40B4-BE49-F238E27FC236}">
                  <a16:creationId xmlns:a16="http://schemas.microsoft.com/office/drawing/2014/main" id="{9D7F6032-653D-4313-81CA-F2F004E54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57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3" name="Line 650">
              <a:extLst>
                <a:ext uri="{FF2B5EF4-FFF2-40B4-BE49-F238E27FC236}">
                  <a16:creationId xmlns:a16="http://schemas.microsoft.com/office/drawing/2014/main" id="{907B9307-CE74-49F5-AE68-80740766C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02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4" name="Line 651">
              <a:extLst>
                <a:ext uri="{FF2B5EF4-FFF2-40B4-BE49-F238E27FC236}">
                  <a16:creationId xmlns:a16="http://schemas.microsoft.com/office/drawing/2014/main" id="{D0002484-45F8-4ED4-8D9D-4B34EBF28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47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5" name="Line 652">
              <a:extLst>
                <a:ext uri="{FF2B5EF4-FFF2-40B4-BE49-F238E27FC236}">
                  <a16:creationId xmlns:a16="http://schemas.microsoft.com/office/drawing/2014/main" id="{E9B8893A-3FA9-4084-9E5D-4C32B28C6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45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6" name="Line 653">
              <a:extLst>
                <a:ext uri="{FF2B5EF4-FFF2-40B4-BE49-F238E27FC236}">
                  <a16:creationId xmlns:a16="http://schemas.microsoft.com/office/drawing/2014/main" id="{05BAD37A-079D-40F1-BAF0-B8D4E888E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90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7" name="Line 654">
              <a:extLst>
                <a:ext uri="{FF2B5EF4-FFF2-40B4-BE49-F238E27FC236}">
                  <a16:creationId xmlns:a16="http://schemas.microsoft.com/office/drawing/2014/main" id="{ACB27AC1-D654-41C7-9BDA-EBAFDAF3F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35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8" name="Line 655">
              <a:extLst>
                <a:ext uri="{FF2B5EF4-FFF2-40B4-BE49-F238E27FC236}">
                  <a16:creationId xmlns:a16="http://schemas.microsoft.com/office/drawing/2014/main" id="{E5CFA226-2978-4B4D-93BC-94E5D84E6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59" name="Line 656">
              <a:extLst>
                <a:ext uri="{FF2B5EF4-FFF2-40B4-BE49-F238E27FC236}">
                  <a16:creationId xmlns:a16="http://schemas.microsoft.com/office/drawing/2014/main" id="{ADB32752-8D01-43BA-A9D0-70EF5E36B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25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0" name="Line 657">
              <a:extLst>
                <a:ext uri="{FF2B5EF4-FFF2-40B4-BE49-F238E27FC236}">
                  <a16:creationId xmlns:a16="http://schemas.microsoft.com/office/drawing/2014/main" id="{DB5B890D-71EE-489D-BDD0-43C8A11A8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700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1" name="Line 658">
              <a:extLst>
                <a:ext uri="{FF2B5EF4-FFF2-40B4-BE49-F238E27FC236}">
                  <a16:creationId xmlns:a16="http://schemas.microsoft.com/office/drawing/2014/main" id="{7166EAC4-F561-4D74-8FAE-F2196A489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67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2" name="Line 659">
              <a:extLst>
                <a:ext uri="{FF2B5EF4-FFF2-40B4-BE49-F238E27FC236}">
                  <a16:creationId xmlns:a16="http://schemas.microsoft.com/office/drawing/2014/main" id="{8C407289-E26B-407E-979D-47BBEBA13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12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3" name="Line 660">
              <a:extLst>
                <a:ext uri="{FF2B5EF4-FFF2-40B4-BE49-F238E27FC236}">
                  <a16:creationId xmlns:a16="http://schemas.microsoft.com/office/drawing/2014/main" id="{9E8A6111-1EAD-41A5-A2B9-F46467022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0575" y="7204075"/>
              <a:ext cx="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4" name="Rectangle 661">
              <a:extLst>
                <a:ext uri="{FF2B5EF4-FFF2-40B4-BE49-F238E27FC236}">
                  <a16:creationId xmlns:a16="http://schemas.microsoft.com/office/drawing/2014/main" id="{85341E3F-0D7A-4FBC-85AD-DB71F706C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275" y="6908799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5" name="Rectangle 662">
              <a:extLst>
                <a:ext uri="{FF2B5EF4-FFF2-40B4-BE49-F238E27FC236}">
                  <a16:creationId xmlns:a16="http://schemas.microsoft.com/office/drawing/2014/main" id="{30686A9D-BAFA-4C61-9B7A-CEFF8A64E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6908799"/>
              <a:ext cx="3143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[°C]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6" name="Line 663">
              <a:extLst>
                <a:ext uri="{FF2B5EF4-FFF2-40B4-BE49-F238E27FC236}">
                  <a16:creationId xmlns:a16="http://schemas.microsoft.com/office/drawing/2014/main" id="{3C2B1708-D19C-4B36-86C3-A521A9783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575" y="4346575"/>
              <a:ext cx="381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7" name="Line 664">
              <a:extLst>
                <a:ext uri="{FF2B5EF4-FFF2-40B4-BE49-F238E27FC236}">
                  <a16:creationId xmlns:a16="http://schemas.microsoft.com/office/drawing/2014/main" id="{C25B2C0C-0887-4429-A897-419ED0C2C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575" y="4346575"/>
              <a:ext cx="0" cy="285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" name="Rectangle 665">
              <a:extLst>
                <a:ext uri="{FF2B5EF4-FFF2-40B4-BE49-F238E27FC236}">
                  <a16:creationId xmlns:a16="http://schemas.microsoft.com/office/drawing/2014/main" id="{29244ED5-A926-4EE0-AE35-27657592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7108825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9" name="Line 666">
              <a:extLst>
                <a:ext uri="{FF2B5EF4-FFF2-40B4-BE49-F238E27FC236}">
                  <a16:creationId xmlns:a16="http://schemas.microsoft.com/office/drawing/2014/main" id="{29C6EF83-3C0D-42C1-917B-A169E3157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72040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0" name="Rectangle 667">
              <a:extLst>
                <a:ext uri="{FF2B5EF4-FFF2-40B4-BE49-F238E27FC236}">
                  <a16:creationId xmlns:a16="http://schemas.microsoft.com/office/drawing/2014/main" id="{C1FBAB0F-3C6B-43FA-91EC-0FF98A10F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6756400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1" name="Line 668">
              <a:extLst>
                <a:ext uri="{FF2B5EF4-FFF2-40B4-BE49-F238E27FC236}">
                  <a16:creationId xmlns:a16="http://schemas.microsoft.com/office/drawing/2014/main" id="{A5509722-1F04-4ECC-A741-124375FC91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684212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2" name="Rectangle 669">
              <a:extLst>
                <a:ext uri="{FF2B5EF4-FFF2-40B4-BE49-F238E27FC236}">
                  <a16:creationId xmlns:a16="http://schemas.microsoft.com/office/drawing/2014/main" id="{66759719-432D-4225-ABD3-174DC81CB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6394450"/>
              <a:ext cx="2381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3" name="Line 670">
              <a:extLst>
                <a:ext uri="{FF2B5EF4-FFF2-40B4-BE49-F238E27FC236}">
                  <a16:creationId xmlns:a16="http://schemas.microsoft.com/office/drawing/2014/main" id="{C6E9DE76-C4CC-43DF-9118-0865A9C55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6489700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4" name="Rectangle 671">
              <a:extLst>
                <a:ext uri="{FF2B5EF4-FFF2-40B4-BE49-F238E27FC236}">
                  <a16:creationId xmlns:a16="http://schemas.microsoft.com/office/drawing/2014/main" id="{E643BA26-3C1E-4D0D-9F5A-D69116D41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5" y="6032500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5" name="Line 672">
              <a:extLst>
                <a:ext uri="{FF2B5EF4-FFF2-40B4-BE49-F238E27FC236}">
                  <a16:creationId xmlns:a16="http://schemas.microsoft.com/office/drawing/2014/main" id="{80ACB0C2-1BE0-4801-B85B-6B65D6E709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61372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6" name="Rectangle 673">
              <a:extLst>
                <a:ext uri="{FF2B5EF4-FFF2-40B4-BE49-F238E27FC236}">
                  <a16:creationId xmlns:a16="http://schemas.microsoft.com/office/drawing/2014/main" id="{0CCBC9D1-3109-44B7-BC73-45CE18BF3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5" y="568007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110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7" name="Line 674">
              <a:extLst>
                <a:ext uri="{FF2B5EF4-FFF2-40B4-BE49-F238E27FC236}">
                  <a16:creationId xmlns:a16="http://schemas.microsoft.com/office/drawing/2014/main" id="{BF69D6AE-7B49-4454-BF1A-C6D563E089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577532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78" name="Rectangle 675">
              <a:extLst>
                <a:ext uri="{FF2B5EF4-FFF2-40B4-BE49-F238E27FC236}">
                  <a16:creationId xmlns:a16="http://schemas.microsoft.com/office/drawing/2014/main" id="{7FD9F503-F56D-48CC-ACCF-7993818F4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5" y="5327650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9" name="Line 676">
              <a:extLst>
                <a:ext uri="{FF2B5EF4-FFF2-40B4-BE49-F238E27FC236}">
                  <a16:creationId xmlns:a16="http://schemas.microsoft.com/office/drawing/2014/main" id="{62A05C9D-542B-4662-91FE-0AED35610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54133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0" name="Rectangle 677">
              <a:extLst>
                <a:ext uri="{FF2B5EF4-FFF2-40B4-BE49-F238E27FC236}">
                  <a16:creationId xmlns:a16="http://schemas.microsoft.com/office/drawing/2014/main" id="{FB810E26-F4C6-46A2-AC93-553146EC2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5" y="4965700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1" name="Line 678">
              <a:extLst>
                <a:ext uri="{FF2B5EF4-FFF2-40B4-BE49-F238E27FC236}">
                  <a16:creationId xmlns:a16="http://schemas.microsoft.com/office/drawing/2014/main" id="{FC603B04-93C7-4FC1-B4CD-5583C6A54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5060950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2" name="Rectangle 679">
              <a:extLst>
                <a:ext uri="{FF2B5EF4-FFF2-40B4-BE49-F238E27FC236}">
                  <a16:creationId xmlns:a16="http://schemas.microsoft.com/office/drawing/2014/main" id="{9209F117-F0FF-4734-BFEC-33F5F7D6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5" y="4603750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3" name="Line 680">
              <a:extLst>
                <a:ext uri="{FF2B5EF4-FFF2-40B4-BE49-F238E27FC236}">
                  <a16:creationId xmlns:a16="http://schemas.microsoft.com/office/drawing/2014/main" id="{B5127EEB-A6C0-4D54-A46C-782A300F8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470852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4" name="Rectangle 681">
              <a:extLst>
                <a:ext uri="{FF2B5EF4-FFF2-40B4-BE49-F238E27FC236}">
                  <a16:creationId xmlns:a16="http://schemas.microsoft.com/office/drawing/2014/main" id="{243D9A84-EBE2-4E5D-8949-C4A743296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5" y="4251325"/>
              <a:ext cx="3238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5" name="Line 682">
              <a:extLst>
                <a:ext uri="{FF2B5EF4-FFF2-40B4-BE49-F238E27FC236}">
                  <a16:creationId xmlns:a16="http://schemas.microsoft.com/office/drawing/2014/main" id="{22F0C1A2-0098-49E2-89F5-3ACB5309B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425" y="4346575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6" name="Line 683">
              <a:extLst>
                <a:ext uri="{FF2B5EF4-FFF2-40B4-BE49-F238E27FC236}">
                  <a16:creationId xmlns:a16="http://schemas.microsoft.com/office/drawing/2014/main" id="{E2BB5378-B16C-498B-84EB-FC631F325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71278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7" name="Line 684">
              <a:extLst>
                <a:ext uri="{FF2B5EF4-FFF2-40B4-BE49-F238E27FC236}">
                  <a16:creationId xmlns:a16="http://schemas.microsoft.com/office/drawing/2014/main" id="{6888010B-5EB8-4D7C-8D9D-CFF2B3ED2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706120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" name="Line 685">
              <a:extLst>
                <a:ext uri="{FF2B5EF4-FFF2-40B4-BE49-F238E27FC236}">
                  <a16:creationId xmlns:a16="http://schemas.microsoft.com/office/drawing/2014/main" id="{18C4D1CE-EBCC-4CEB-A021-A4D9866A4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9945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9" name="Line 686">
              <a:extLst>
                <a:ext uri="{FF2B5EF4-FFF2-40B4-BE49-F238E27FC236}">
                  <a16:creationId xmlns:a16="http://schemas.microsoft.com/office/drawing/2014/main" id="{7729B7D0-14BF-496E-B3D0-322DC3C2B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9183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0" name="Line 687">
              <a:extLst>
                <a:ext uri="{FF2B5EF4-FFF2-40B4-BE49-F238E27FC236}">
                  <a16:creationId xmlns:a16="http://schemas.microsoft.com/office/drawing/2014/main" id="{5251BBEE-013B-47BE-BDDE-8C73C62B6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8421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1" name="Line 688">
              <a:extLst>
                <a:ext uri="{FF2B5EF4-FFF2-40B4-BE49-F238E27FC236}">
                  <a16:creationId xmlns:a16="http://schemas.microsoft.com/office/drawing/2014/main" id="{3A8CBDBD-9F1E-4A25-86DB-0D4F61D50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77545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2" name="Line 689">
              <a:extLst>
                <a:ext uri="{FF2B5EF4-FFF2-40B4-BE49-F238E27FC236}">
                  <a16:creationId xmlns:a16="http://schemas.microsoft.com/office/drawing/2014/main" id="{ACE43959-2993-4729-BDD1-701604435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7087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3" name="Line 690">
              <a:extLst>
                <a:ext uri="{FF2B5EF4-FFF2-40B4-BE49-F238E27FC236}">
                  <a16:creationId xmlns:a16="http://schemas.microsoft.com/office/drawing/2014/main" id="{E8413BF3-9E14-4B4C-AD68-C00108745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6325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4" name="Line 691">
              <a:extLst>
                <a:ext uri="{FF2B5EF4-FFF2-40B4-BE49-F238E27FC236}">
                  <a16:creationId xmlns:a16="http://schemas.microsoft.com/office/drawing/2014/main" id="{568E6182-5463-4859-8B9F-E9F45FE1B1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5563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5" name="Line 692">
              <a:extLst>
                <a:ext uri="{FF2B5EF4-FFF2-40B4-BE49-F238E27FC236}">
                  <a16:creationId xmlns:a16="http://schemas.microsoft.com/office/drawing/2014/main" id="{D32D8008-EE69-4FEE-8178-E13D23722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48970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6" name="Line 693">
              <a:extLst>
                <a:ext uri="{FF2B5EF4-FFF2-40B4-BE49-F238E27FC236}">
                  <a16:creationId xmlns:a16="http://schemas.microsoft.com/office/drawing/2014/main" id="{2CC32EA8-8473-4219-9B48-B3C98AC5D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4230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7" name="Line 694">
              <a:extLst>
                <a:ext uri="{FF2B5EF4-FFF2-40B4-BE49-F238E27FC236}">
                  <a16:creationId xmlns:a16="http://schemas.microsoft.com/office/drawing/2014/main" id="{0029671D-E534-42A7-BDD6-FDDD7E157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3468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8" name="Line 695">
              <a:extLst>
                <a:ext uri="{FF2B5EF4-FFF2-40B4-BE49-F238E27FC236}">
                  <a16:creationId xmlns:a16="http://schemas.microsoft.com/office/drawing/2014/main" id="{A8B2614F-70CA-43D7-BBBC-3400F621F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2706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9" name="Line 696">
              <a:extLst>
                <a:ext uri="{FF2B5EF4-FFF2-40B4-BE49-F238E27FC236}">
                  <a16:creationId xmlns:a16="http://schemas.microsoft.com/office/drawing/2014/main" id="{A163F740-A142-4CCA-B2D0-054A0DDE6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20395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0" name="Line 697">
              <a:extLst>
                <a:ext uri="{FF2B5EF4-FFF2-40B4-BE49-F238E27FC236}">
                  <a16:creationId xmlns:a16="http://schemas.microsoft.com/office/drawing/2014/main" id="{A1DED754-413C-4924-A9B5-5FE14ABC0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1372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1" name="Line 698">
              <a:extLst>
                <a:ext uri="{FF2B5EF4-FFF2-40B4-BE49-F238E27FC236}">
                  <a16:creationId xmlns:a16="http://schemas.microsoft.com/office/drawing/2014/main" id="{80B81FA2-D4A0-4E94-8C8E-D4C409AA6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60610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2" name="Line 699">
              <a:extLst>
                <a:ext uri="{FF2B5EF4-FFF2-40B4-BE49-F238E27FC236}">
                  <a16:creationId xmlns:a16="http://schemas.microsoft.com/office/drawing/2014/main" id="{9888A76F-7FE5-4356-9155-8B2074904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9848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3" name="Line 700">
              <a:extLst>
                <a:ext uri="{FF2B5EF4-FFF2-40B4-BE49-F238E27FC236}">
                  <a16:creationId xmlns:a16="http://schemas.microsoft.com/office/drawing/2014/main" id="{0BD6BD3C-76B9-4991-BE02-910F156C0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91820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4" name="Line 701">
              <a:extLst>
                <a:ext uri="{FF2B5EF4-FFF2-40B4-BE49-F238E27FC236}">
                  <a16:creationId xmlns:a16="http://schemas.microsoft.com/office/drawing/2014/main" id="{64074089-6EFB-4FB7-BF41-A2DD1B2C5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8515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5" name="Line 702">
              <a:extLst>
                <a:ext uri="{FF2B5EF4-FFF2-40B4-BE49-F238E27FC236}">
                  <a16:creationId xmlns:a16="http://schemas.microsoft.com/office/drawing/2014/main" id="{9BEC79A0-BF4D-4E8B-90C4-293B2E7D6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7753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6" name="Line 703">
              <a:extLst>
                <a:ext uri="{FF2B5EF4-FFF2-40B4-BE49-F238E27FC236}">
                  <a16:creationId xmlns:a16="http://schemas.microsoft.com/office/drawing/2014/main" id="{1446EB8F-EA9D-421A-91DF-F4FE947B7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6991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7" name="Line 704">
              <a:extLst>
                <a:ext uri="{FF2B5EF4-FFF2-40B4-BE49-F238E27FC236}">
                  <a16:creationId xmlns:a16="http://schemas.microsoft.com/office/drawing/2014/main" id="{08DB4806-E6A4-447D-83D2-E2DB7A794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63245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8" name="Line 705">
              <a:extLst>
                <a:ext uri="{FF2B5EF4-FFF2-40B4-BE49-F238E27FC236}">
                  <a16:creationId xmlns:a16="http://schemas.microsoft.com/office/drawing/2014/main" id="{9B4148DD-9B76-4705-99AA-B30572619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5657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" name="Line 706">
              <a:extLst>
                <a:ext uri="{FF2B5EF4-FFF2-40B4-BE49-F238E27FC236}">
                  <a16:creationId xmlns:a16="http://schemas.microsoft.com/office/drawing/2014/main" id="{902F0093-7961-462E-B573-1DDDFD107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4895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0" name="Line 707">
              <a:extLst>
                <a:ext uri="{FF2B5EF4-FFF2-40B4-BE49-F238E27FC236}">
                  <a16:creationId xmlns:a16="http://schemas.microsoft.com/office/drawing/2014/main" id="{D18300CB-D3DF-4508-87E3-F5F8287BA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4133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1" name="Line 708">
              <a:extLst>
                <a:ext uri="{FF2B5EF4-FFF2-40B4-BE49-F238E27FC236}">
                  <a16:creationId xmlns:a16="http://schemas.microsoft.com/office/drawing/2014/main" id="{5866DA7A-6B0C-400C-96F2-1F0CE97C4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34670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2" name="Line 709">
              <a:extLst>
                <a:ext uri="{FF2B5EF4-FFF2-40B4-BE49-F238E27FC236}">
                  <a16:creationId xmlns:a16="http://schemas.microsoft.com/office/drawing/2014/main" id="{70C54B32-B5CE-40B3-B6F9-BFBAA1476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2800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3" name="Line 710">
              <a:extLst>
                <a:ext uri="{FF2B5EF4-FFF2-40B4-BE49-F238E27FC236}">
                  <a16:creationId xmlns:a16="http://schemas.microsoft.com/office/drawing/2014/main" id="{D89CD0D7-3749-48C9-A817-7E41535D5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2038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4" name="Line 711">
              <a:extLst>
                <a:ext uri="{FF2B5EF4-FFF2-40B4-BE49-F238E27FC236}">
                  <a16:creationId xmlns:a16="http://schemas.microsoft.com/office/drawing/2014/main" id="{62330E5F-FC47-45BF-82DD-1327F8850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1276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5" name="Line 712">
              <a:extLst>
                <a:ext uri="{FF2B5EF4-FFF2-40B4-BE49-F238E27FC236}">
                  <a16:creationId xmlns:a16="http://schemas.microsoft.com/office/drawing/2014/main" id="{FEBD2951-C97D-4B1A-85E4-EE1849C738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506095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6" name="Line 713">
              <a:extLst>
                <a:ext uri="{FF2B5EF4-FFF2-40B4-BE49-F238E27FC236}">
                  <a16:creationId xmlns:a16="http://schemas.microsoft.com/office/drawing/2014/main" id="{A8243B93-CF8D-475C-A6C0-973345D19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9942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7" name="Line 714">
              <a:extLst>
                <a:ext uri="{FF2B5EF4-FFF2-40B4-BE49-F238E27FC236}">
                  <a16:creationId xmlns:a16="http://schemas.microsoft.com/office/drawing/2014/main" id="{85FD2D86-2296-4EA4-A5EA-B0F845493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9180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8" name="Line 715">
              <a:extLst>
                <a:ext uri="{FF2B5EF4-FFF2-40B4-BE49-F238E27FC236}">
                  <a16:creationId xmlns:a16="http://schemas.microsoft.com/office/drawing/2014/main" id="{1D01C708-8C24-4427-B195-1739EEA3A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84187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19" name="Line 716">
              <a:extLst>
                <a:ext uri="{FF2B5EF4-FFF2-40B4-BE49-F238E27FC236}">
                  <a16:creationId xmlns:a16="http://schemas.microsoft.com/office/drawing/2014/main" id="{204F74BD-2163-4CFF-A8A0-749B81F68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77520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0" name="Line 717">
              <a:extLst>
                <a:ext uri="{FF2B5EF4-FFF2-40B4-BE49-F238E27FC236}">
                  <a16:creationId xmlns:a16="http://schemas.microsoft.com/office/drawing/2014/main" id="{8463BE64-7C48-4755-B9B8-9937A14B3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7085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1" name="Line 718">
              <a:extLst>
                <a:ext uri="{FF2B5EF4-FFF2-40B4-BE49-F238E27FC236}">
                  <a16:creationId xmlns:a16="http://schemas.microsoft.com/office/drawing/2014/main" id="{900520C5-0BBF-4EDF-83AF-7554CBFB8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6323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2" name="Line 719">
              <a:extLst>
                <a:ext uri="{FF2B5EF4-FFF2-40B4-BE49-F238E27FC236}">
                  <a16:creationId xmlns:a16="http://schemas.microsoft.com/office/drawing/2014/main" id="{AB4BBF19-070D-41F0-BD1C-4A5A39191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556125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3" name="Line 720">
              <a:extLst>
                <a:ext uri="{FF2B5EF4-FFF2-40B4-BE49-F238E27FC236}">
                  <a16:creationId xmlns:a16="http://schemas.microsoft.com/office/drawing/2014/main" id="{B68FC3FA-6656-409A-B5C6-462F9C772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48945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4" name="Line 721">
              <a:extLst>
                <a:ext uri="{FF2B5EF4-FFF2-40B4-BE49-F238E27FC236}">
                  <a16:creationId xmlns:a16="http://schemas.microsoft.com/office/drawing/2014/main" id="{6F51FAAB-93A8-4DEE-9420-B9A987970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75" y="441325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5" name="Rectangle 722">
              <a:extLst>
                <a:ext uri="{FF2B5EF4-FFF2-40B4-BE49-F238E27FC236}">
                  <a16:creationId xmlns:a16="http://schemas.microsoft.com/office/drawing/2014/main" id="{ABE882EE-CCEF-4ACE-9659-1B572E109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75" y="4408487"/>
              <a:ext cx="20955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Kt</a:t>
              </a:r>
              <a:endPara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6" name="Rectangle 723">
              <a:extLst>
                <a:ext uri="{FF2B5EF4-FFF2-40B4-BE49-F238E27FC236}">
                  <a16:creationId xmlns:a16="http://schemas.microsoft.com/office/drawing/2014/main" id="{6C1D15DB-D9DB-48E8-8D1A-7F9F496B1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75" y="4551362"/>
              <a:ext cx="3810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[E-6]</a:t>
              </a: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7" name="Line 724">
              <a:extLst>
                <a:ext uri="{FF2B5EF4-FFF2-40B4-BE49-F238E27FC236}">
                  <a16:creationId xmlns:a16="http://schemas.microsoft.com/office/drawing/2014/main" id="{55A9E00D-16CA-48BF-B3A8-0F07D70AE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0575" y="4346575"/>
              <a:ext cx="0" cy="2857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8" name="Freeform 725">
              <a:extLst>
                <a:ext uri="{FF2B5EF4-FFF2-40B4-BE49-F238E27FC236}">
                  <a16:creationId xmlns:a16="http://schemas.microsoft.com/office/drawing/2014/main" id="{3CD90FDA-B4AA-496F-9ACF-A82AD160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" y="4518025"/>
              <a:ext cx="3276600" cy="2343150"/>
            </a:xfrm>
            <a:custGeom>
              <a:avLst/>
              <a:gdLst>
                <a:gd name="T0" fmla="*/ 90 w 2064"/>
                <a:gd name="T1" fmla="*/ 1416 h 1476"/>
                <a:gd name="T2" fmla="*/ 168 w 2064"/>
                <a:gd name="T3" fmla="*/ 1314 h 1476"/>
                <a:gd name="T4" fmla="*/ 228 w 2064"/>
                <a:gd name="T5" fmla="*/ 1254 h 1476"/>
                <a:gd name="T6" fmla="*/ 294 w 2064"/>
                <a:gd name="T7" fmla="*/ 1212 h 1476"/>
                <a:gd name="T8" fmla="*/ 354 w 2064"/>
                <a:gd name="T9" fmla="*/ 1164 h 1476"/>
                <a:gd name="T10" fmla="*/ 420 w 2064"/>
                <a:gd name="T11" fmla="*/ 1128 h 1476"/>
                <a:gd name="T12" fmla="*/ 486 w 2064"/>
                <a:gd name="T13" fmla="*/ 1092 h 1476"/>
                <a:gd name="T14" fmla="*/ 546 w 2064"/>
                <a:gd name="T15" fmla="*/ 1056 h 1476"/>
                <a:gd name="T16" fmla="*/ 612 w 2064"/>
                <a:gd name="T17" fmla="*/ 1008 h 1476"/>
                <a:gd name="T18" fmla="*/ 672 w 2064"/>
                <a:gd name="T19" fmla="*/ 972 h 1476"/>
                <a:gd name="T20" fmla="*/ 732 w 2064"/>
                <a:gd name="T21" fmla="*/ 936 h 1476"/>
                <a:gd name="T22" fmla="*/ 792 w 2064"/>
                <a:gd name="T23" fmla="*/ 888 h 1476"/>
                <a:gd name="T24" fmla="*/ 846 w 2064"/>
                <a:gd name="T25" fmla="*/ 846 h 1476"/>
                <a:gd name="T26" fmla="*/ 894 w 2064"/>
                <a:gd name="T27" fmla="*/ 810 h 1476"/>
                <a:gd name="T28" fmla="*/ 948 w 2064"/>
                <a:gd name="T29" fmla="*/ 774 h 1476"/>
                <a:gd name="T30" fmla="*/ 1002 w 2064"/>
                <a:gd name="T31" fmla="*/ 732 h 1476"/>
                <a:gd name="T32" fmla="*/ 1050 w 2064"/>
                <a:gd name="T33" fmla="*/ 696 h 1476"/>
                <a:gd name="T34" fmla="*/ 1092 w 2064"/>
                <a:gd name="T35" fmla="*/ 654 h 1476"/>
                <a:gd name="T36" fmla="*/ 1140 w 2064"/>
                <a:gd name="T37" fmla="*/ 618 h 1476"/>
                <a:gd name="T38" fmla="*/ 1182 w 2064"/>
                <a:gd name="T39" fmla="*/ 588 h 1476"/>
                <a:gd name="T40" fmla="*/ 1224 w 2064"/>
                <a:gd name="T41" fmla="*/ 558 h 1476"/>
                <a:gd name="T42" fmla="*/ 1260 w 2064"/>
                <a:gd name="T43" fmla="*/ 522 h 1476"/>
                <a:gd name="T44" fmla="*/ 1302 w 2064"/>
                <a:gd name="T45" fmla="*/ 504 h 1476"/>
                <a:gd name="T46" fmla="*/ 1338 w 2064"/>
                <a:gd name="T47" fmla="*/ 468 h 1476"/>
                <a:gd name="T48" fmla="*/ 1374 w 2064"/>
                <a:gd name="T49" fmla="*/ 444 h 1476"/>
                <a:gd name="T50" fmla="*/ 1410 w 2064"/>
                <a:gd name="T51" fmla="*/ 414 h 1476"/>
                <a:gd name="T52" fmla="*/ 1440 w 2064"/>
                <a:gd name="T53" fmla="*/ 396 h 1476"/>
                <a:gd name="T54" fmla="*/ 1470 w 2064"/>
                <a:gd name="T55" fmla="*/ 366 h 1476"/>
                <a:gd name="T56" fmla="*/ 1500 w 2064"/>
                <a:gd name="T57" fmla="*/ 348 h 1476"/>
                <a:gd name="T58" fmla="*/ 1530 w 2064"/>
                <a:gd name="T59" fmla="*/ 330 h 1476"/>
                <a:gd name="T60" fmla="*/ 1566 w 2064"/>
                <a:gd name="T61" fmla="*/ 312 h 1476"/>
                <a:gd name="T62" fmla="*/ 1590 w 2064"/>
                <a:gd name="T63" fmla="*/ 294 h 1476"/>
                <a:gd name="T64" fmla="*/ 1620 w 2064"/>
                <a:gd name="T65" fmla="*/ 270 h 1476"/>
                <a:gd name="T66" fmla="*/ 1644 w 2064"/>
                <a:gd name="T67" fmla="*/ 252 h 1476"/>
                <a:gd name="T68" fmla="*/ 1668 w 2064"/>
                <a:gd name="T69" fmla="*/ 240 h 1476"/>
                <a:gd name="T70" fmla="*/ 1692 w 2064"/>
                <a:gd name="T71" fmla="*/ 216 h 1476"/>
                <a:gd name="T72" fmla="*/ 1716 w 2064"/>
                <a:gd name="T73" fmla="*/ 204 h 1476"/>
                <a:gd name="T74" fmla="*/ 1740 w 2064"/>
                <a:gd name="T75" fmla="*/ 192 h 1476"/>
                <a:gd name="T76" fmla="*/ 1758 w 2064"/>
                <a:gd name="T77" fmla="*/ 174 h 1476"/>
                <a:gd name="T78" fmla="*/ 1782 w 2064"/>
                <a:gd name="T79" fmla="*/ 162 h 1476"/>
                <a:gd name="T80" fmla="*/ 1800 w 2064"/>
                <a:gd name="T81" fmla="*/ 156 h 1476"/>
                <a:gd name="T82" fmla="*/ 1818 w 2064"/>
                <a:gd name="T83" fmla="*/ 144 h 1476"/>
                <a:gd name="T84" fmla="*/ 1836 w 2064"/>
                <a:gd name="T85" fmla="*/ 132 h 1476"/>
                <a:gd name="T86" fmla="*/ 1860 w 2064"/>
                <a:gd name="T87" fmla="*/ 120 h 1476"/>
                <a:gd name="T88" fmla="*/ 1872 w 2064"/>
                <a:gd name="T89" fmla="*/ 108 h 1476"/>
                <a:gd name="T90" fmla="*/ 1890 w 2064"/>
                <a:gd name="T91" fmla="*/ 96 h 1476"/>
                <a:gd name="T92" fmla="*/ 1908 w 2064"/>
                <a:gd name="T93" fmla="*/ 90 h 1476"/>
                <a:gd name="T94" fmla="*/ 1920 w 2064"/>
                <a:gd name="T95" fmla="*/ 84 h 1476"/>
                <a:gd name="T96" fmla="*/ 1938 w 2064"/>
                <a:gd name="T97" fmla="*/ 66 h 1476"/>
                <a:gd name="T98" fmla="*/ 1950 w 2064"/>
                <a:gd name="T99" fmla="*/ 60 h 1476"/>
                <a:gd name="T100" fmla="*/ 1962 w 2064"/>
                <a:gd name="T101" fmla="*/ 54 h 1476"/>
                <a:gd name="T102" fmla="*/ 1974 w 2064"/>
                <a:gd name="T103" fmla="*/ 42 h 1476"/>
                <a:gd name="T104" fmla="*/ 1992 w 2064"/>
                <a:gd name="T105" fmla="*/ 42 h 1476"/>
                <a:gd name="T106" fmla="*/ 2004 w 2064"/>
                <a:gd name="T107" fmla="*/ 36 h 1476"/>
                <a:gd name="T108" fmla="*/ 2016 w 2064"/>
                <a:gd name="T109" fmla="*/ 24 h 1476"/>
                <a:gd name="T110" fmla="*/ 2022 w 2064"/>
                <a:gd name="T111" fmla="*/ 12 h 1476"/>
                <a:gd name="T112" fmla="*/ 2034 w 2064"/>
                <a:gd name="T113" fmla="*/ 12 h 1476"/>
                <a:gd name="T114" fmla="*/ 2046 w 2064"/>
                <a:gd name="T115" fmla="*/ 12 h 1476"/>
                <a:gd name="T116" fmla="*/ 2058 w 2064"/>
                <a:gd name="T117" fmla="*/ 0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4" h="1476">
                  <a:moveTo>
                    <a:pt x="0" y="1476"/>
                  </a:moveTo>
                  <a:lnTo>
                    <a:pt x="48" y="1440"/>
                  </a:lnTo>
                  <a:lnTo>
                    <a:pt x="90" y="1416"/>
                  </a:lnTo>
                  <a:lnTo>
                    <a:pt x="120" y="1380"/>
                  </a:lnTo>
                  <a:lnTo>
                    <a:pt x="144" y="1338"/>
                  </a:lnTo>
                  <a:lnTo>
                    <a:pt x="168" y="1314"/>
                  </a:lnTo>
                  <a:lnTo>
                    <a:pt x="186" y="1296"/>
                  </a:lnTo>
                  <a:lnTo>
                    <a:pt x="210" y="1278"/>
                  </a:lnTo>
                  <a:lnTo>
                    <a:pt x="228" y="1254"/>
                  </a:lnTo>
                  <a:lnTo>
                    <a:pt x="252" y="1242"/>
                  </a:lnTo>
                  <a:lnTo>
                    <a:pt x="276" y="1218"/>
                  </a:lnTo>
                  <a:lnTo>
                    <a:pt x="294" y="1212"/>
                  </a:lnTo>
                  <a:lnTo>
                    <a:pt x="312" y="1194"/>
                  </a:lnTo>
                  <a:lnTo>
                    <a:pt x="336" y="1176"/>
                  </a:lnTo>
                  <a:lnTo>
                    <a:pt x="354" y="1164"/>
                  </a:lnTo>
                  <a:lnTo>
                    <a:pt x="378" y="1152"/>
                  </a:lnTo>
                  <a:lnTo>
                    <a:pt x="402" y="1140"/>
                  </a:lnTo>
                  <a:lnTo>
                    <a:pt x="420" y="1128"/>
                  </a:lnTo>
                  <a:lnTo>
                    <a:pt x="438" y="1116"/>
                  </a:lnTo>
                  <a:lnTo>
                    <a:pt x="462" y="1104"/>
                  </a:lnTo>
                  <a:lnTo>
                    <a:pt x="486" y="1092"/>
                  </a:lnTo>
                  <a:lnTo>
                    <a:pt x="504" y="1080"/>
                  </a:lnTo>
                  <a:lnTo>
                    <a:pt x="528" y="1068"/>
                  </a:lnTo>
                  <a:lnTo>
                    <a:pt x="546" y="1056"/>
                  </a:lnTo>
                  <a:lnTo>
                    <a:pt x="570" y="1038"/>
                  </a:lnTo>
                  <a:lnTo>
                    <a:pt x="588" y="1026"/>
                  </a:lnTo>
                  <a:lnTo>
                    <a:pt x="612" y="1008"/>
                  </a:lnTo>
                  <a:lnTo>
                    <a:pt x="630" y="996"/>
                  </a:lnTo>
                  <a:lnTo>
                    <a:pt x="648" y="984"/>
                  </a:lnTo>
                  <a:lnTo>
                    <a:pt x="672" y="972"/>
                  </a:lnTo>
                  <a:lnTo>
                    <a:pt x="690" y="960"/>
                  </a:lnTo>
                  <a:lnTo>
                    <a:pt x="708" y="942"/>
                  </a:lnTo>
                  <a:lnTo>
                    <a:pt x="732" y="936"/>
                  </a:lnTo>
                  <a:lnTo>
                    <a:pt x="750" y="918"/>
                  </a:lnTo>
                  <a:lnTo>
                    <a:pt x="768" y="906"/>
                  </a:lnTo>
                  <a:lnTo>
                    <a:pt x="792" y="888"/>
                  </a:lnTo>
                  <a:lnTo>
                    <a:pt x="804" y="876"/>
                  </a:lnTo>
                  <a:lnTo>
                    <a:pt x="822" y="858"/>
                  </a:lnTo>
                  <a:lnTo>
                    <a:pt x="846" y="846"/>
                  </a:lnTo>
                  <a:lnTo>
                    <a:pt x="864" y="834"/>
                  </a:lnTo>
                  <a:lnTo>
                    <a:pt x="882" y="828"/>
                  </a:lnTo>
                  <a:lnTo>
                    <a:pt x="894" y="810"/>
                  </a:lnTo>
                  <a:lnTo>
                    <a:pt x="918" y="804"/>
                  </a:lnTo>
                  <a:lnTo>
                    <a:pt x="930" y="780"/>
                  </a:lnTo>
                  <a:lnTo>
                    <a:pt x="948" y="774"/>
                  </a:lnTo>
                  <a:lnTo>
                    <a:pt x="966" y="756"/>
                  </a:lnTo>
                  <a:lnTo>
                    <a:pt x="984" y="744"/>
                  </a:lnTo>
                  <a:lnTo>
                    <a:pt x="1002" y="732"/>
                  </a:lnTo>
                  <a:lnTo>
                    <a:pt x="1014" y="714"/>
                  </a:lnTo>
                  <a:lnTo>
                    <a:pt x="1032" y="702"/>
                  </a:lnTo>
                  <a:lnTo>
                    <a:pt x="1050" y="696"/>
                  </a:lnTo>
                  <a:lnTo>
                    <a:pt x="1062" y="684"/>
                  </a:lnTo>
                  <a:lnTo>
                    <a:pt x="1080" y="672"/>
                  </a:lnTo>
                  <a:lnTo>
                    <a:pt x="1092" y="654"/>
                  </a:lnTo>
                  <a:lnTo>
                    <a:pt x="1110" y="642"/>
                  </a:lnTo>
                  <a:lnTo>
                    <a:pt x="1122" y="636"/>
                  </a:lnTo>
                  <a:lnTo>
                    <a:pt x="1140" y="618"/>
                  </a:lnTo>
                  <a:lnTo>
                    <a:pt x="1152" y="612"/>
                  </a:lnTo>
                  <a:lnTo>
                    <a:pt x="1164" y="600"/>
                  </a:lnTo>
                  <a:lnTo>
                    <a:pt x="1182" y="588"/>
                  </a:lnTo>
                  <a:lnTo>
                    <a:pt x="1194" y="582"/>
                  </a:lnTo>
                  <a:lnTo>
                    <a:pt x="1212" y="570"/>
                  </a:lnTo>
                  <a:lnTo>
                    <a:pt x="1224" y="558"/>
                  </a:lnTo>
                  <a:lnTo>
                    <a:pt x="1236" y="546"/>
                  </a:lnTo>
                  <a:lnTo>
                    <a:pt x="1254" y="534"/>
                  </a:lnTo>
                  <a:lnTo>
                    <a:pt x="1260" y="522"/>
                  </a:lnTo>
                  <a:lnTo>
                    <a:pt x="1278" y="516"/>
                  </a:lnTo>
                  <a:lnTo>
                    <a:pt x="1290" y="504"/>
                  </a:lnTo>
                  <a:lnTo>
                    <a:pt x="1302" y="504"/>
                  </a:lnTo>
                  <a:lnTo>
                    <a:pt x="1314" y="492"/>
                  </a:lnTo>
                  <a:lnTo>
                    <a:pt x="1326" y="480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50"/>
                  </a:lnTo>
                  <a:lnTo>
                    <a:pt x="1374" y="444"/>
                  </a:lnTo>
                  <a:lnTo>
                    <a:pt x="1386" y="438"/>
                  </a:lnTo>
                  <a:lnTo>
                    <a:pt x="1398" y="420"/>
                  </a:lnTo>
                  <a:lnTo>
                    <a:pt x="1410" y="414"/>
                  </a:lnTo>
                  <a:lnTo>
                    <a:pt x="1422" y="408"/>
                  </a:lnTo>
                  <a:lnTo>
                    <a:pt x="1434" y="402"/>
                  </a:lnTo>
                  <a:lnTo>
                    <a:pt x="1440" y="396"/>
                  </a:lnTo>
                  <a:lnTo>
                    <a:pt x="1452" y="390"/>
                  </a:lnTo>
                  <a:lnTo>
                    <a:pt x="1464" y="378"/>
                  </a:lnTo>
                  <a:lnTo>
                    <a:pt x="1470" y="366"/>
                  </a:lnTo>
                  <a:lnTo>
                    <a:pt x="1482" y="360"/>
                  </a:lnTo>
                  <a:lnTo>
                    <a:pt x="1494" y="354"/>
                  </a:lnTo>
                  <a:lnTo>
                    <a:pt x="1500" y="348"/>
                  </a:lnTo>
                  <a:lnTo>
                    <a:pt x="1512" y="342"/>
                  </a:lnTo>
                  <a:lnTo>
                    <a:pt x="1524" y="336"/>
                  </a:lnTo>
                  <a:lnTo>
                    <a:pt x="1530" y="330"/>
                  </a:lnTo>
                  <a:lnTo>
                    <a:pt x="1542" y="318"/>
                  </a:lnTo>
                  <a:lnTo>
                    <a:pt x="1554" y="312"/>
                  </a:lnTo>
                  <a:lnTo>
                    <a:pt x="1566" y="312"/>
                  </a:lnTo>
                  <a:lnTo>
                    <a:pt x="1572" y="300"/>
                  </a:lnTo>
                  <a:lnTo>
                    <a:pt x="1578" y="300"/>
                  </a:lnTo>
                  <a:lnTo>
                    <a:pt x="1590" y="294"/>
                  </a:lnTo>
                  <a:lnTo>
                    <a:pt x="1602" y="276"/>
                  </a:lnTo>
                  <a:lnTo>
                    <a:pt x="1608" y="276"/>
                  </a:lnTo>
                  <a:lnTo>
                    <a:pt x="1620" y="270"/>
                  </a:lnTo>
                  <a:lnTo>
                    <a:pt x="1626" y="264"/>
                  </a:lnTo>
                  <a:lnTo>
                    <a:pt x="1632" y="264"/>
                  </a:lnTo>
                  <a:lnTo>
                    <a:pt x="1644" y="252"/>
                  </a:lnTo>
                  <a:lnTo>
                    <a:pt x="1650" y="246"/>
                  </a:lnTo>
                  <a:lnTo>
                    <a:pt x="1662" y="246"/>
                  </a:lnTo>
                  <a:lnTo>
                    <a:pt x="1668" y="240"/>
                  </a:lnTo>
                  <a:lnTo>
                    <a:pt x="1680" y="234"/>
                  </a:lnTo>
                  <a:lnTo>
                    <a:pt x="1686" y="228"/>
                  </a:lnTo>
                  <a:lnTo>
                    <a:pt x="1692" y="216"/>
                  </a:lnTo>
                  <a:lnTo>
                    <a:pt x="1698" y="222"/>
                  </a:lnTo>
                  <a:lnTo>
                    <a:pt x="1710" y="210"/>
                  </a:lnTo>
                  <a:lnTo>
                    <a:pt x="1716" y="204"/>
                  </a:lnTo>
                  <a:lnTo>
                    <a:pt x="1722" y="204"/>
                  </a:lnTo>
                  <a:lnTo>
                    <a:pt x="1734" y="198"/>
                  </a:lnTo>
                  <a:lnTo>
                    <a:pt x="1740" y="192"/>
                  </a:lnTo>
                  <a:lnTo>
                    <a:pt x="1746" y="186"/>
                  </a:lnTo>
                  <a:lnTo>
                    <a:pt x="1752" y="180"/>
                  </a:lnTo>
                  <a:lnTo>
                    <a:pt x="1758" y="174"/>
                  </a:lnTo>
                  <a:lnTo>
                    <a:pt x="1770" y="174"/>
                  </a:lnTo>
                  <a:lnTo>
                    <a:pt x="1770" y="168"/>
                  </a:lnTo>
                  <a:lnTo>
                    <a:pt x="1782" y="162"/>
                  </a:lnTo>
                  <a:lnTo>
                    <a:pt x="1788" y="162"/>
                  </a:lnTo>
                  <a:lnTo>
                    <a:pt x="1794" y="156"/>
                  </a:lnTo>
                  <a:lnTo>
                    <a:pt x="1800" y="156"/>
                  </a:lnTo>
                  <a:lnTo>
                    <a:pt x="1806" y="144"/>
                  </a:lnTo>
                  <a:lnTo>
                    <a:pt x="1812" y="144"/>
                  </a:lnTo>
                  <a:lnTo>
                    <a:pt x="1818" y="144"/>
                  </a:lnTo>
                  <a:lnTo>
                    <a:pt x="1824" y="138"/>
                  </a:lnTo>
                  <a:lnTo>
                    <a:pt x="1830" y="138"/>
                  </a:lnTo>
                  <a:lnTo>
                    <a:pt x="1836" y="132"/>
                  </a:lnTo>
                  <a:lnTo>
                    <a:pt x="1842" y="126"/>
                  </a:lnTo>
                  <a:lnTo>
                    <a:pt x="1848" y="126"/>
                  </a:lnTo>
                  <a:lnTo>
                    <a:pt x="1860" y="120"/>
                  </a:lnTo>
                  <a:lnTo>
                    <a:pt x="1860" y="114"/>
                  </a:lnTo>
                  <a:lnTo>
                    <a:pt x="1866" y="108"/>
                  </a:lnTo>
                  <a:lnTo>
                    <a:pt x="1872" y="108"/>
                  </a:lnTo>
                  <a:lnTo>
                    <a:pt x="1878" y="108"/>
                  </a:lnTo>
                  <a:lnTo>
                    <a:pt x="1884" y="102"/>
                  </a:lnTo>
                  <a:lnTo>
                    <a:pt x="1890" y="96"/>
                  </a:lnTo>
                  <a:lnTo>
                    <a:pt x="1896" y="96"/>
                  </a:lnTo>
                  <a:lnTo>
                    <a:pt x="1902" y="90"/>
                  </a:lnTo>
                  <a:lnTo>
                    <a:pt x="1908" y="90"/>
                  </a:lnTo>
                  <a:lnTo>
                    <a:pt x="1914" y="90"/>
                  </a:lnTo>
                  <a:lnTo>
                    <a:pt x="1914" y="84"/>
                  </a:lnTo>
                  <a:lnTo>
                    <a:pt x="1920" y="84"/>
                  </a:lnTo>
                  <a:lnTo>
                    <a:pt x="1926" y="84"/>
                  </a:lnTo>
                  <a:lnTo>
                    <a:pt x="1926" y="72"/>
                  </a:lnTo>
                  <a:lnTo>
                    <a:pt x="1938" y="66"/>
                  </a:lnTo>
                  <a:lnTo>
                    <a:pt x="1938" y="78"/>
                  </a:lnTo>
                  <a:lnTo>
                    <a:pt x="1944" y="66"/>
                  </a:lnTo>
                  <a:lnTo>
                    <a:pt x="1950" y="60"/>
                  </a:lnTo>
                  <a:lnTo>
                    <a:pt x="1950" y="60"/>
                  </a:lnTo>
                  <a:lnTo>
                    <a:pt x="1956" y="60"/>
                  </a:lnTo>
                  <a:lnTo>
                    <a:pt x="1962" y="54"/>
                  </a:lnTo>
                  <a:lnTo>
                    <a:pt x="1968" y="54"/>
                  </a:lnTo>
                  <a:lnTo>
                    <a:pt x="1974" y="48"/>
                  </a:lnTo>
                  <a:lnTo>
                    <a:pt x="1974" y="42"/>
                  </a:lnTo>
                  <a:lnTo>
                    <a:pt x="1980" y="48"/>
                  </a:lnTo>
                  <a:lnTo>
                    <a:pt x="1986" y="36"/>
                  </a:lnTo>
                  <a:lnTo>
                    <a:pt x="1992" y="42"/>
                  </a:lnTo>
                  <a:lnTo>
                    <a:pt x="1992" y="30"/>
                  </a:lnTo>
                  <a:lnTo>
                    <a:pt x="1998" y="30"/>
                  </a:lnTo>
                  <a:lnTo>
                    <a:pt x="2004" y="36"/>
                  </a:lnTo>
                  <a:lnTo>
                    <a:pt x="2004" y="24"/>
                  </a:lnTo>
                  <a:lnTo>
                    <a:pt x="2010" y="18"/>
                  </a:lnTo>
                  <a:lnTo>
                    <a:pt x="2016" y="24"/>
                  </a:lnTo>
                  <a:lnTo>
                    <a:pt x="2016" y="24"/>
                  </a:lnTo>
                  <a:lnTo>
                    <a:pt x="2022" y="24"/>
                  </a:lnTo>
                  <a:lnTo>
                    <a:pt x="2022" y="12"/>
                  </a:lnTo>
                  <a:lnTo>
                    <a:pt x="2034" y="12"/>
                  </a:lnTo>
                  <a:lnTo>
                    <a:pt x="2034" y="18"/>
                  </a:lnTo>
                  <a:lnTo>
                    <a:pt x="2034" y="12"/>
                  </a:lnTo>
                  <a:lnTo>
                    <a:pt x="2040" y="12"/>
                  </a:lnTo>
                  <a:lnTo>
                    <a:pt x="2046" y="6"/>
                  </a:lnTo>
                  <a:lnTo>
                    <a:pt x="2046" y="12"/>
                  </a:lnTo>
                  <a:lnTo>
                    <a:pt x="2052" y="6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4" y="0"/>
                  </a:lnTo>
                  <a:lnTo>
                    <a:pt x="206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" name="Rectangle 726">
              <a:extLst>
                <a:ext uri="{FF2B5EF4-FFF2-40B4-BE49-F238E27FC236}">
                  <a16:creationId xmlns:a16="http://schemas.microsoft.com/office/drawing/2014/main" id="{F8ECC78F-08C4-4AB9-A086-85FC45546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" y="6851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0" name="Rectangle 727">
              <a:extLst>
                <a:ext uri="{FF2B5EF4-FFF2-40B4-BE49-F238E27FC236}">
                  <a16:creationId xmlns:a16="http://schemas.microsoft.com/office/drawing/2014/main" id="{030DD1D1-7604-4376-BADF-CCC922211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225" y="67849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1" name="Rectangle 728">
              <a:extLst>
                <a:ext uri="{FF2B5EF4-FFF2-40B4-BE49-F238E27FC236}">
                  <a16:creationId xmlns:a16="http://schemas.microsoft.com/office/drawing/2014/main" id="{19C4CF9B-2845-4FBF-BECC-7B683096D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0" y="67468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2" name="Rectangle 729">
              <a:extLst>
                <a:ext uri="{FF2B5EF4-FFF2-40B4-BE49-F238E27FC236}">
                  <a16:creationId xmlns:a16="http://schemas.microsoft.com/office/drawing/2014/main" id="{4E6F161D-7E8A-4659-84E9-C3F6AF07E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25" y="66897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3" name="Rectangle 730">
              <a:extLst>
                <a:ext uri="{FF2B5EF4-FFF2-40B4-BE49-F238E27FC236}">
                  <a16:creationId xmlns:a16="http://schemas.microsoft.com/office/drawing/2014/main" id="{BEFCBE29-17A7-4213-B636-765714EBE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150" y="66230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4" name="Rectangle 731">
              <a:extLst>
                <a:ext uri="{FF2B5EF4-FFF2-40B4-BE49-F238E27FC236}">
                  <a16:creationId xmlns:a16="http://schemas.microsoft.com/office/drawing/2014/main" id="{08A79E17-20C9-4E04-811E-B6547242C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65944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5" name="Rectangle 732">
              <a:extLst>
                <a:ext uri="{FF2B5EF4-FFF2-40B4-BE49-F238E27FC236}">
                  <a16:creationId xmlns:a16="http://schemas.microsoft.com/office/drawing/2014/main" id="{3034E661-AAD0-4D03-96D5-965B6D63F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825" y="65659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6" name="Rectangle 733">
              <a:extLst>
                <a:ext uri="{FF2B5EF4-FFF2-40B4-BE49-F238E27FC236}">
                  <a16:creationId xmlns:a16="http://schemas.microsoft.com/office/drawing/2014/main" id="{E02CCE4D-F130-4455-92A5-B09CBE64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25" y="65278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7" name="Rectangle 734">
              <a:extLst>
                <a:ext uri="{FF2B5EF4-FFF2-40B4-BE49-F238E27FC236}">
                  <a16:creationId xmlns:a16="http://schemas.microsoft.com/office/drawing/2014/main" id="{0672DA47-AD73-49C3-8E44-E299EE75B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00" y="64992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8" name="Rectangle 735">
              <a:extLst>
                <a:ext uri="{FF2B5EF4-FFF2-40B4-BE49-F238E27FC236}">
                  <a16:creationId xmlns:a16="http://schemas.microsoft.com/office/drawing/2014/main" id="{7D8DA42F-734F-4D7A-9D6B-7EDE596B0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6470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39" name="Rectangle 736">
              <a:extLst>
                <a:ext uri="{FF2B5EF4-FFF2-40B4-BE49-F238E27FC236}">
                  <a16:creationId xmlns:a16="http://schemas.microsoft.com/office/drawing/2014/main" id="{DF21721A-02BE-4E94-BA44-96DD5E49A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175" y="64420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0" name="Rectangle 737">
              <a:extLst>
                <a:ext uri="{FF2B5EF4-FFF2-40B4-BE49-F238E27FC236}">
                  <a16:creationId xmlns:a16="http://schemas.microsoft.com/office/drawing/2014/main" id="{C716B9C9-8729-4408-8327-3E8D68A3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75" y="6432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1" name="Rectangle 738">
              <a:extLst>
                <a:ext uri="{FF2B5EF4-FFF2-40B4-BE49-F238E27FC236}">
                  <a16:creationId xmlns:a16="http://schemas.microsoft.com/office/drawing/2014/main" id="{C4531484-5CBB-42E2-B589-9EEF6851C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50" y="6394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2" name="Rectangle 739">
              <a:extLst>
                <a:ext uri="{FF2B5EF4-FFF2-40B4-BE49-F238E27FC236}">
                  <a16:creationId xmlns:a16="http://schemas.microsoft.com/office/drawing/2014/main" id="{5C149B0E-536E-48E3-9EF5-395F2E276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425" y="636587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3" name="Rectangle 740">
              <a:extLst>
                <a:ext uri="{FF2B5EF4-FFF2-40B4-BE49-F238E27FC236}">
                  <a16:creationId xmlns:a16="http://schemas.microsoft.com/office/drawing/2014/main" id="{217D6F6D-6946-4A79-9EBD-F8D68059A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63563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4" name="Rectangle 741">
              <a:extLst>
                <a:ext uri="{FF2B5EF4-FFF2-40B4-BE49-F238E27FC236}">
                  <a16:creationId xmlns:a16="http://schemas.microsoft.com/office/drawing/2014/main" id="{EFD3EE30-31FC-486D-8057-BCFD1637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100" y="63373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5" name="Rectangle 742">
              <a:extLst>
                <a:ext uri="{FF2B5EF4-FFF2-40B4-BE49-F238E27FC236}">
                  <a16:creationId xmlns:a16="http://schemas.microsoft.com/office/drawing/2014/main" id="{AA86E900-12BB-44CB-9F90-0164D463D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63182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6" name="Rectangle 743">
              <a:extLst>
                <a:ext uri="{FF2B5EF4-FFF2-40B4-BE49-F238E27FC236}">
                  <a16:creationId xmlns:a16="http://schemas.microsoft.com/office/drawing/2014/main" id="{56D6149A-1F1C-4917-9463-0A912B66F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775" y="6299200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7" name="Rectangle 744">
              <a:extLst>
                <a:ext uri="{FF2B5EF4-FFF2-40B4-BE49-F238E27FC236}">
                  <a16:creationId xmlns:a16="http://schemas.microsoft.com/office/drawing/2014/main" id="{82A83584-4BEF-43D6-84AA-18884B65F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75" y="62801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8" name="Rectangle 745">
              <a:extLst>
                <a:ext uri="{FF2B5EF4-FFF2-40B4-BE49-F238E27FC236}">
                  <a16:creationId xmlns:a16="http://schemas.microsoft.com/office/drawing/2014/main" id="{B6B5A533-C6FC-4B9E-8550-EDAF17539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450" y="62611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49" name="Rectangle 746">
              <a:extLst>
                <a:ext uri="{FF2B5EF4-FFF2-40B4-BE49-F238E27FC236}">
                  <a16:creationId xmlns:a16="http://schemas.microsoft.com/office/drawing/2014/main" id="{558D43E0-1A6E-4D9F-B5D2-AEC1172DF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50" y="62420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0" name="Rectangle 747">
              <a:extLst>
                <a:ext uri="{FF2B5EF4-FFF2-40B4-BE49-F238E27FC236}">
                  <a16:creationId xmlns:a16="http://schemas.microsoft.com/office/drawing/2014/main" id="{563DE39A-D9B9-4383-9FA6-C82928677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25" y="621347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1" name="Rectangle 748">
              <a:extLst>
                <a:ext uri="{FF2B5EF4-FFF2-40B4-BE49-F238E27FC236}">
                  <a16:creationId xmlns:a16="http://schemas.microsoft.com/office/drawing/2014/main" id="{79ECA2BC-A39D-4B41-A327-47D173137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225" y="6194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2" name="Rectangle 749">
              <a:extLst>
                <a:ext uri="{FF2B5EF4-FFF2-40B4-BE49-F238E27FC236}">
                  <a16:creationId xmlns:a16="http://schemas.microsoft.com/office/drawing/2014/main" id="{3EE8C6F1-9EF0-4C6C-98CC-DE6C0AD97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6175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3" name="Rectangle 750">
              <a:extLst>
                <a:ext uri="{FF2B5EF4-FFF2-40B4-BE49-F238E27FC236}">
                  <a16:creationId xmlns:a16="http://schemas.microsoft.com/office/drawing/2014/main" id="{6E5A1C96-C854-47FA-AA96-06DA6631A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900" y="61563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4" name="Rectangle 751">
              <a:extLst>
                <a:ext uri="{FF2B5EF4-FFF2-40B4-BE49-F238E27FC236}">
                  <a16:creationId xmlns:a16="http://schemas.microsoft.com/office/drawing/2014/main" id="{4ADFB021-8D91-4302-8E0A-A461BE927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475" y="6127750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5" name="Rectangle 752">
              <a:extLst>
                <a:ext uri="{FF2B5EF4-FFF2-40B4-BE49-F238E27FC236}">
                  <a16:creationId xmlns:a16="http://schemas.microsoft.com/office/drawing/2014/main" id="{AB9E7034-644D-42C6-B31F-08D37D8A4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60991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6" name="Rectangle 753">
              <a:extLst>
                <a:ext uri="{FF2B5EF4-FFF2-40B4-BE49-F238E27FC236}">
                  <a16:creationId xmlns:a16="http://schemas.microsoft.com/office/drawing/2014/main" id="{B3AEAD0B-9CFD-4571-9A8C-0E75FC518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675" y="6089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7" name="Rectangle 754">
              <a:extLst>
                <a:ext uri="{FF2B5EF4-FFF2-40B4-BE49-F238E27FC236}">
                  <a16:creationId xmlns:a16="http://schemas.microsoft.com/office/drawing/2014/main" id="{6D647DCE-9BA9-4FBA-9596-24B14B0DC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250" y="6070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8" name="Rectangle 755">
              <a:extLst>
                <a:ext uri="{FF2B5EF4-FFF2-40B4-BE49-F238E27FC236}">
                  <a16:creationId xmlns:a16="http://schemas.microsoft.com/office/drawing/2014/main" id="{BFD18E97-B333-41F1-8044-C5A732AC3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50" y="6042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59" name="Rectangle 756">
              <a:extLst>
                <a:ext uri="{FF2B5EF4-FFF2-40B4-BE49-F238E27FC236}">
                  <a16:creationId xmlns:a16="http://schemas.microsoft.com/office/drawing/2014/main" id="{C21967A4-6486-4064-9DF5-F0434DA31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925" y="60325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0" name="Rectangle 757">
              <a:extLst>
                <a:ext uri="{FF2B5EF4-FFF2-40B4-BE49-F238E27FC236}">
                  <a16:creationId xmlns:a16="http://schemas.microsoft.com/office/drawing/2014/main" id="{9BC3637E-2F00-413F-8E9C-5E6B82670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6003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1" name="Rectangle 758">
              <a:extLst>
                <a:ext uri="{FF2B5EF4-FFF2-40B4-BE49-F238E27FC236}">
                  <a16:creationId xmlns:a16="http://schemas.microsoft.com/office/drawing/2014/main" id="{AF8881AB-9A27-4A52-8486-D25AFF366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075" y="59944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2" name="Rectangle 759">
              <a:extLst>
                <a:ext uri="{FF2B5EF4-FFF2-40B4-BE49-F238E27FC236}">
                  <a16:creationId xmlns:a16="http://schemas.microsoft.com/office/drawing/2014/main" id="{37D24BCC-EE98-432B-B103-59BCD2B5F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650" y="5965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3" name="Rectangle 760">
              <a:extLst>
                <a:ext uri="{FF2B5EF4-FFF2-40B4-BE49-F238E27FC236}">
                  <a16:creationId xmlns:a16="http://schemas.microsoft.com/office/drawing/2014/main" id="{8BC503CD-E8A8-46A5-B74E-12E19641A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50" y="59372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4" name="Rectangle 761">
              <a:extLst>
                <a:ext uri="{FF2B5EF4-FFF2-40B4-BE49-F238E27FC236}">
                  <a16:creationId xmlns:a16="http://schemas.microsoft.com/office/drawing/2014/main" id="{C05D7025-C8A1-49EE-B480-02E316309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325" y="59182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5" name="Rectangle 762">
              <a:extLst>
                <a:ext uri="{FF2B5EF4-FFF2-40B4-BE49-F238E27FC236}">
                  <a16:creationId xmlns:a16="http://schemas.microsoft.com/office/drawing/2014/main" id="{34262DC0-6A81-40D2-8CA1-67B3E0E64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58991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6" name="Rectangle 763">
              <a:extLst>
                <a:ext uri="{FF2B5EF4-FFF2-40B4-BE49-F238E27FC236}">
                  <a16:creationId xmlns:a16="http://schemas.microsoft.com/office/drawing/2014/main" id="{7B31F37E-9F9B-4CC1-8BDC-229619FD5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475" y="58610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7" name="Rectangle 764">
              <a:extLst>
                <a:ext uri="{FF2B5EF4-FFF2-40B4-BE49-F238E27FC236}">
                  <a16:creationId xmlns:a16="http://schemas.microsoft.com/office/drawing/2014/main" id="{F5D95CB1-8CB9-49D9-AE85-272B7AD23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58515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8" name="Rectangle 765">
              <a:extLst>
                <a:ext uri="{FF2B5EF4-FFF2-40B4-BE49-F238E27FC236}">
                  <a16:creationId xmlns:a16="http://schemas.microsoft.com/office/drawing/2014/main" id="{5F3D91AF-2078-4CC4-A64F-5863E7AFB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25" y="58324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69" name="Rectangle 766">
              <a:extLst>
                <a:ext uri="{FF2B5EF4-FFF2-40B4-BE49-F238E27FC236}">
                  <a16:creationId xmlns:a16="http://schemas.microsoft.com/office/drawing/2014/main" id="{63052147-90CA-449F-9D32-EE3F8CBF2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813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0" name="Rectangle 767">
              <a:extLst>
                <a:ext uri="{FF2B5EF4-FFF2-40B4-BE49-F238E27FC236}">
                  <a16:creationId xmlns:a16="http://schemas.microsoft.com/office/drawing/2014/main" id="{7AB5CEA2-730D-47A0-90C6-AE9B94745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775" y="5794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1" name="Rectangle 768">
              <a:extLst>
                <a:ext uri="{FF2B5EF4-FFF2-40B4-BE49-F238E27FC236}">
                  <a16:creationId xmlns:a16="http://schemas.microsoft.com/office/drawing/2014/main" id="{E2BDC8A8-51B5-4645-9D0D-609F5C48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0" y="57753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2" name="Rectangle 769">
              <a:extLst>
                <a:ext uri="{FF2B5EF4-FFF2-40B4-BE49-F238E27FC236}">
                  <a16:creationId xmlns:a16="http://schemas.microsoft.com/office/drawing/2014/main" id="{53AB16B9-2542-4ED3-8094-6E41D086B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925" y="57467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3" name="Rectangle 770">
              <a:extLst>
                <a:ext uri="{FF2B5EF4-FFF2-40B4-BE49-F238E27FC236}">
                  <a16:creationId xmlns:a16="http://schemas.microsoft.com/office/drawing/2014/main" id="{11FADE63-DD29-43F6-BBDE-0602A5B99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0" y="57277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4" name="Rectangle 771">
              <a:extLst>
                <a:ext uri="{FF2B5EF4-FFF2-40B4-BE49-F238E27FC236}">
                  <a16:creationId xmlns:a16="http://schemas.microsoft.com/office/drawing/2014/main" id="{DE1AC898-67DA-4417-B298-FB9380EDB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075" y="5708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5" name="Rectangle 772">
              <a:extLst>
                <a:ext uri="{FF2B5EF4-FFF2-40B4-BE49-F238E27FC236}">
                  <a16:creationId xmlns:a16="http://schemas.microsoft.com/office/drawing/2014/main" id="{DB4EDCCE-A09B-43AB-8B5D-C068C1F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25" y="5689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6" name="Rectangle 773">
              <a:extLst>
                <a:ext uri="{FF2B5EF4-FFF2-40B4-BE49-F238E27FC236}">
                  <a16:creationId xmlns:a16="http://schemas.microsoft.com/office/drawing/2014/main" id="{02DB05A8-FB65-4609-B431-607DDF218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00" y="5670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7" name="Rectangle 774">
              <a:extLst>
                <a:ext uri="{FF2B5EF4-FFF2-40B4-BE49-F238E27FC236}">
                  <a16:creationId xmlns:a16="http://schemas.microsoft.com/office/drawing/2014/main" id="{7D219779-E578-4065-951D-9722A86C6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275" y="5632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8" name="Rectangle 775">
              <a:extLst>
                <a:ext uri="{FF2B5EF4-FFF2-40B4-BE49-F238E27FC236}">
                  <a16:creationId xmlns:a16="http://schemas.microsoft.com/office/drawing/2014/main" id="{BF067FA4-1534-4757-8EC7-6C2E0326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5622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9" name="Rectangle 776">
              <a:extLst>
                <a:ext uri="{FF2B5EF4-FFF2-40B4-BE49-F238E27FC236}">
                  <a16:creationId xmlns:a16="http://schemas.microsoft.com/office/drawing/2014/main" id="{882B2E84-B8B8-4B58-83F6-A857D364A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56134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0" name="Rectangle 777">
              <a:extLst>
                <a:ext uri="{FF2B5EF4-FFF2-40B4-BE49-F238E27FC236}">
                  <a16:creationId xmlns:a16="http://schemas.microsoft.com/office/drawing/2014/main" id="{9E181FAA-953A-462A-89B6-203B2EB69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475" y="5584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1" name="Rectangle 778">
              <a:extLst>
                <a:ext uri="{FF2B5EF4-FFF2-40B4-BE49-F238E27FC236}">
                  <a16:creationId xmlns:a16="http://schemas.microsoft.com/office/drawing/2014/main" id="{993F0595-76EF-45A0-8C09-81BC9441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525" y="55657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2" name="Rectangle 779">
              <a:extLst>
                <a:ext uri="{FF2B5EF4-FFF2-40B4-BE49-F238E27FC236}">
                  <a16:creationId xmlns:a16="http://schemas.microsoft.com/office/drawing/2014/main" id="{92C37D49-E415-4643-A182-780438A09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100" y="55467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3" name="Rectangle 780">
              <a:extLst>
                <a:ext uri="{FF2B5EF4-FFF2-40B4-BE49-F238E27FC236}">
                  <a16:creationId xmlns:a16="http://schemas.microsoft.com/office/drawing/2014/main" id="{680F27B1-0DB4-4996-933B-CCF023B23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150" y="55276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4" name="Rectangle 781">
              <a:extLst>
                <a:ext uri="{FF2B5EF4-FFF2-40B4-BE49-F238E27FC236}">
                  <a16:creationId xmlns:a16="http://schemas.microsoft.com/office/drawing/2014/main" id="{B166DACA-E185-4271-BFCF-626E51B66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725" y="55086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5" name="Rectangle 782">
              <a:extLst>
                <a:ext uri="{FF2B5EF4-FFF2-40B4-BE49-F238E27FC236}">
                  <a16:creationId xmlns:a16="http://schemas.microsoft.com/office/drawing/2014/main" id="{496E8ABA-13CC-40F5-8C83-ADFFA8ADA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548957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6" name="Rectangle 783">
              <a:extLst>
                <a:ext uri="{FF2B5EF4-FFF2-40B4-BE49-F238E27FC236}">
                  <a16:creationId xmlns:a16="http://schemas.microsoft.com/office/drawing/2014/main" id="{7A8727DA-9FBB-4FF0-9204-E239D3DFB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350" y="54800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7" name="Rectangle 784">
              <a:extLst>
                <a:ext uri="{FF2B5EF4-FFF2-40B4-BE49-F238E27FC236}">
                  <a16:creationId xmlns:a16="http://schemas.microsoft.com/office/drawing/2014/main" id="{48BAF77A-965F-4AA2-B1D1-BB17399F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4610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8" name="Rectangle 785">
              <a:extLst>
                <a:ext uri="{FF2B5EF4-FFF2-40B4-BE49-F238E27FC236}">
                  <a16:creationId xmlns:a16="http://schemas.microsoft.com/office/drawing/2014/main" id="{ADC458C7-B36C-4B35-AC18-7FCD3C633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5432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9" name="Rectangle 786">
              <a:extLst>
                <a:ext uri="{FF2B5EF4-FFF2-40B4-BE49-F238E27FC236}">
                  <a16:creationId xmlns:a16="http://schemas.microsoft.com/office/drawing/2014/main" id="{351F4872-4BD9-4A34-B5FB-D8AC49A1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025" y="54229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0" name="Rectangle 787">
              <a:extLst>
                <a:ext uri="{FF2B5EF4-FFF2-40B4-BE49-F238E27FC236}">
                  <a16:creationId xmlns:a16="http://schemas.microsoft.com/office/drawing/2014/main" id="{F0D73F7E-BEE1-4669-9165-A5B5D1C9A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075" y="5413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1" name="Rectangle 788">
              <a:extLst>
                <a:ext uri="{FF2B5EF4-FFF2-40B4-BE49-F238E27FC236}">
                  <a16:creationId xmlns:a16="http://schemas.microsoft.com/office/drawing/2014/main" id="{15B9F9DC-01E8-479C-AFD6-B70ECB774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25" y="539432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2" name="Rectangle 789">
              <a:extLst>
                <a:ext uri="{FF2B5EF4-FFF2-40B4-BE49-F238E27FC236}">
                  <a16:creationId xmlns:a16="http://schemas.microsoft.com/office/drawing/2014/main" id="{9B678636-DC40-46FF-8D6B-7BE03C22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53752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3" name="Rectangle 790">
              <a:extLst>
                <a:ext uri="{FF2B5EF4-FFF2-40B4-BE49-F238E27FC236}">
                  <a16:creationId xmlns:a16="http://schemas.microsoft.com/office/drawing/2014/main" id="{FDA1340A-1979-463A-B7CE-0296398A5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750" y="53562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4" name="Rectangle 791">
              <a:extLst>
                <a:ext uri="{FF2B5EF4-FFF2-40B4-BE49-F238E27FC236}">
                  <a16:creationId xmlns:a16="http://schemas.microsoft.com/office/drawing/2014/main" id="{159765EF-0BC5-4830-99D6-B91972312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53371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5" name="Rectangle 792">
              <a:extLst>
                <a:ext uri="{FF2B5EF4-FFF2-40B4-BE49-F238E27FC236}">
                  <a16:creationId xmlns:a16="http://schemas.microsoft.com/office/drawing/2014/main" id="{CDB9268A-F38B-4CEA-84B6-FB63F58EF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850" y="5327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6" name="Rectangle 793">
              <a:extLst>
                <a:ext uri="{FF2B5EF4-FFF2-40B4-BE49-F238E27FC236}">
                  <a16:creationId xmlns:a16="http://schemas.microsoft.com/office/drawing/2014/main" id="{C80C702B-63D4-4318-9F7A-CE7092775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900" y="5308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7" name="Rectangle 794">
              <a:extLst>
                <a:ext uri="{FF2B5EF4-FFF2-40B4-BE49-F238E27FC236}">
                  <a16:creationId xmlns:a16="http://schemas.microsoft.com/office/drawing/2014/main" id="{1BDC3B11-459C-4AFD-87CB-7E3D7846D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475" y="52990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8" name="Rectangle 795">
              <a:extLst>
                <a:ext uri="{FF2B5EF4-FFF2-40B4-BE49-F238E27FC236}">
                  <a16:creationId xmlns:a16="http://schemas.microsoft.com/office/drawing/2014/main" id="{3DB07926-9710-4BE0-8212-DEBC08E4E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280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9" name="Rectangle 796">
              <a:extLst>
                <a:ext uri="{FF2B5EF4-FFF2-40B4-BE49-F238E27FC236}">
                  <a16:creationId xmlns:a16="http://schemas.microsoft.com/office/drawing/2014/main" id="{7450879C-CB5B-4BB8-A4E1-25DD6637A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575" y="52609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0" name="Rectangle 797">
              <a:extLst>
                <a:ext uri="{FF2B5EF4-FFF2-40B4-BE49-F238E27FC236}">
                  <a16:creationId xmlns:a16="http://schemas.microsoft.com/office/drawing/2014/main" id="{451BBA29-5C2D-493F-BD74-B891C617D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625" y="5251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1" name="Rectangle 798">
              <a:extLst>
                <a:ext uri="{FF2B5EF4-FFF2-40B4-BE49-F238E27FC236}">
                  <a16:creationId xmlns:a16="http://schemas.microsoft.com/office/drawing/2014/main" id="{4D122779-6FA1-4199-97C1-1678B0E32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5241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2" name="Rectangle 799">
              <a:extLst>
                <a:ext uri="{FF2B5EF4-FFF2-40B4-BE49-F238E27FC236}">
                  <a16:creationId xmlns:a16="http://schemas.microsoft.com/office/drawing/2014/main" id="{156529FF-4D75-420F-A680-586534B4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725" y="52228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3" name="Rectangle 800">
              <a:extLst>
                <a:ext uri="{FF2B5EF4-FFF2-40B4-BE49-F238E27FC236}">
                  <a16:creationId xmlns:a16="http://schemas.microsoft.com/office/drawing/2014/main" id="{6CEE7063-97EB-4BC2-B3C9-81BF22FBC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250" y="5203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4" name="Rectangle 801">
              <a:extLst>
                <a:ext uri="{FF2B5EF4-FFF2-40B4-BE49-F238E27FC236}">
                  <a16:creationId xmlns:a16="http://schemas.microsoft.com/office/drawing/2014/main" id="{E2475819-473F-437C-AD0D-BCFF4203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825" y="51943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5" name="Rectangle 802">
              <a:extLst>
                <a:ext uri="{FF2B5EF4-FFF2-40B4-BE49-F238E27FC236}">
                  <a16:creationId xmlns:a16="http://schemas.microsoft.com/office/drawing/2014/main" id="{9E8620BA-5BED-4598-BC18-8ED2E997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51752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6" name="Rectangle 803">
              <a:extLst>
                <a:ext uri="{FF2B5EF4-FFF2-40B4-BE49-F238E27FC236}">
                  <a16:creationId xmlns:a16="http://schemas.microsoft.com/office/drawing/2014/main" id="{21736BF1-E376-42B5-979E-946E203EC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1562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7" name="Rectangle 804">
              <a:extLst>
                <a:ext uri="{FF2B5EF4-FFF2-40B4-BE49-F238E27FC236}">
                  <a16:creationId xmlns:a16="http://schemas.microsoft.com/office/drawing/2014/main" id="{D1B5B14B-AE78-42D4-94BC-3D456A04B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0" y="51466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8" name="Rectangle 805">
              <a:extLst>
                <a:ext uri="{FF2B5EF4-FFF2-40B4-BE49-F238E27FC236}">
                  <a16:creationId xmlns:a16="http://schemas.microsoft.com/office/drawing/2014/main" id="{C770C2D1-8EB9-42B2-BD81-43420C225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0" y="51466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9" name="Rectangle 806">
              <a:extLst>
                <a:ext uri="{FF2B5EF4-FFF2-40B4-BE49-F238E27FC236}">
                  <a16:creationId xmlns:a16="http://schemas.microsoft.com/office/drawing/2014/main" id="{7A97DB7F-E48C-4B02-8770-B1ECBA5D1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550" y="51276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0" name="Rectangle 807">
              <a:extLst>
                <a:ext uri="{FF2B5EF4-FFF2-40B4-BE49-F238E27FC236}">
                  <a16:creationId xmlns:a16="http://schemas.microsoft.com/office/drawing/2014/main" id="{C298FFE0-9C97-4277-83FF-896E1DF73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1181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1" name="Rectangle 808">
              <a:extLst>
                <a:ext uri="{FF2B5EF4-FFF2-40B4-BE49-F238E27FC236}">
                  <a16:creationId xmlns:a16="http://schemas.microsoft.com/office/drawing/2014/main" id="{FD6AE924-C52F-48DD-A24A-1A9E068FC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25" y="510857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2" name="Rectangle 809">
              <a:extLst>
                <a:ext uri="{FF2B5EF4-FFF2-40B4-BE49-F238E27FC236}">
                  <a16:creationId xmlns:a16="http://schemas.microsoft.com/office/drawing/2014/main" id="{43AEB21C-108A-49A6-94E4-5BC64B05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175" y="50895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3" name="Rectangle 810">
              <a:extLst>
                <a:ext uri="{FF2B5EF4-FFF2-40B4-BE49-F238E27FC236}">
                  <a16:creationId xmlns:a16="http://schemas.microsoft.com/office/drawing/2014/main" id="{94C89AC7-B98C-484F-80EA-8480238C1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225" y="50800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4" name="Rectangle 811">
              <a:extLst>
                <a:ext uri="{FF2B5EF4-FFF2-40B4-BE49-F238E27FC236}">
                  <a16:creationId xmlns:a16="http://schemas.microsoft.com/office/drawing/2014/main" id="{3E5D1194-3240-4BFB-9414-A9BD1CC1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75" y="50704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5" name="Rectangle 812">
              <a:extLst>
                <a:ext uri="{FF2B5EF4-FFF2-40B4-BE49-F238E27FC236}">
                  <a16:creationId xmlns:a16="http://schemas.microsoft.com/office/drawing/2014/main" id="{EA67BE29-A1FD-462C-8A1F-BC9FEFED8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50609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6" name="Rectangle 813">
              <a:extLst>
                <a:ext uri="{FF2B5EF4-FFF2-40B4-BE49-F238E27FC236}">
                  <a16:creationId xmlns:a16="http://schemas.microsoft.com/office/drawing/2014/main" id="{7CC1C456-1E2F-4C7C-93E2-1BF6BA0BB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850" y="50419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6" name="Rectangle 815">
              <a:extLst>
                <a:ext uri="{FF2B5EF4-FFF2-40B4-BE49-F238E27FC236}">
                  <a16:creationId xmlns:a16="http://schemas.microsoft.com/office/drawing/2014/main" id="{B28F7157-4234-4B0B-823B-79035330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375" y="5041900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7" name="Rectangle 816">
              <a:extLst>
                <a:ext uri="{FF2B5EF4-FFF2-40B4-BE49-F238E27FC236}">
                  <a16:creationId xmlns:a16="http://schemas.microsoft.com/office/drawing/2014/main" id="{73369912-B3AA-4A65-94D8-7190732F7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425" y="50228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8" name="Rectangle 817">
              <a:extLst>
                <a:ext uri="{FF2B5EF4-FFF2-40B4-BE49-F238E27FC236}">
                  <a16:creationId xmlns:a16="http://schemas.microsoft.com/office/drawing/2014/main" id="{C27B50D5-93C6-463F-8F4A-B4235DFE3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50133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9" name="Rectangle 818">
              <a:extLst>
                <a:ext uri="{FF2B5EF4-FFF2-40B4-BE49-F238E27FC236}">
                  <a16:creationId xmlns:a16="http://schemas.microsoft.com/office/drawing/2014/main" id="{0C263F0F-6340-4C90-9025-755737C7B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525" y="50038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0" name="Rectangle 819">
              <a:extLst>
                <a:ext uri="{FF2B5EF4-FFF2-40B4-BE49-F238E27FC236}">
                  <a16:creationId xmlns:a16="http://schemas.microsoft.com/office/drawing/2014/main" id="{7EBDE2C0-0DBB-468B-B2A9-1801C7C20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050" y="50038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1" name="Rectangle 820">
              <a:extLst>
                <a:ext uri="{FF2B5EF4-FFF2-40B4-BE49-F238E27FC236}">
                  <a16:creationId xmlns:a16="http://schemas.microsoft.com/office/drawing/2014/main" id="{7DB1A407-821C-4AB2-9CAD-D5026FC40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100" y="49847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2" name="Rectangle 821">
              <a:extLst>
                <a:ext uri="{FF2B5EF4-FFF2-40B4-BE49-F238E27FC236}">
                  <a16:creationId xmlns:a16="http://schemas.microsoft.com/office/drawing/2014/main" id="{1174AAC3-1F83-491D-AFF6-95B6E4EC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49752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3" name="Rectangle 822">
              <a:extLst>
                <a:ext uri="{FF2B5EF4-FFF2-40B4-BE49-F238E27FC236}">
                  <a16:creationId xmlns:a16="http://schemas.microsoft.com/office/drawing/2014/main" id="{5E315220-C984-407E-BCBF-1167693B9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675" y="49657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4" name="Rectangle 823">
              <a:extLst>
                <a:ext uri="{FF2B5EF4-FFF2-40B4-BE49-F238E27FC236}">
                  <a16:creationId xmlns:a16="http://schemas.microsoft.com/office/drawing/2014/main" id="{41AC996B-7178-42E8-A2D2-32CBDA67A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4946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5" name="Rectangle 824">
              <a:extLst>
                <a:ext uri="{FF2B5EF4-FFF2-40B4-BE49-F238E27FC236}">
                  <a16:creationId xmlns:a16="http://schemas.microsoft.com/office/drawing/2014/main" id="{0082D2CA-6954-48DB-BF74-A13663391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4946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6" name="Rectangle 825">
              <a:extLst>
                <a:ext uri="{FF2B5EF4-FFF2-40B4-BE49-F238E27FC236}">
                  <a16:creationId xmlns:a16="http://schemas.microsoft.com/office/drawing/2014/main" id="{62235E8F-059F-4438-A721-221DF19F8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775" y="4927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7" name="Rectangle 826">
              <a:extLst>
                <a:ext uri="{FF2B5EF4-FFF2-40B4-BE49-F238E27FC236}">
                  <a16:creationId xmlns:a16="http://schemas.microsoft.com/office/drawing/2014/main" id="{4E3E8BFB-2CDE-49C4-9EC4-BD0315922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25" y="4927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8" name="Rectangle 827">
              <a:extLst>
                <a:ext uri="{FF2B5EF4-FFF2-40B4-BE49-F238E27FC236}">
                  <a16:creationId xmlns:a16="http://schemas.microsoft.com/office/drawing/2014/main" id="{4C0F02BA-A9C2-48BC-BA8F-A596AA5F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49180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9" name="Rectangle 828">
              <a:extLst>
                <a:ext uri="{FF2B5EF4-FFF2-40B4-BE49-F238E27FC236}">
                  <a16:creationId xmlns:a16="http://schemas.microsoft.com/office/drawing/2014/main" id="{36642980-BBD5-427A-A97F-8DCF24683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4899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0" name="Rectangle 829">
              <a:extLst>
                <a:ext uri="{FF2B5EF4-FFF2-40B4-BE49-F238E27FC236}">
                  <a16:creationId xmlns:a16="http://schemas.microsoft.com/office/drawing/2014/main" id="{DB825E3E-4129-4F42-A52D-6139A6BB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925" y="4899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1" name="Rectangle 830">
              <a:extLst>
                <a:ext uri="{FF2B5EF4-FFF2-40B4-BE49-F238E27FC236}">
                  <a16:creationId xmlns:a16="http://schemas.microsoft.com/office/drawing/2014/main" id="{925DB42D-8E45-4969-991B-792CF123E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4899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2" name="Rectangle 831">
              <a:extLst>
                <a:ext uri="{FF2B5EF4-FFF2-40B4-BE49-F238E27FC236}">
                  <a16:creationId xmlns:a16="http://schemas.microsoft.com/office/drawing/2014/main" id="{832D1ED4-F95C-4FE0-896D-51A4EDBC3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487997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3" name="Rectangle 832">
              <a:extLst>
                <a:ext uri="{FF2B5EF4-FFF2-40B4-BE49-F238E27FC236}">
                  <a16:creationId xmlns:a16="http://schemas.microsoft.com/office/drawing/2014/main" id="{4DBE1D7C-0A76-46E8-8468-1CC21933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025" y="48704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4" name="Rectangle 833">
              <a:extLst>
                <a:ext uri="{FF2B5EF4-FFF2-40B4-BE49-F238E27FC236}">
                  <a16:creationId xmlns:a16="http://schemas.microsoft.com/office/drawing/2014/main" id="{774EFD4F-D02F-4E69-A362-BD3D00B5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550" y="48609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" name="Rectangle 834">
              <a:extLst>
                <a:ext uri="{FF2B5EF4-FFF2-40B4-BE49-F238E27FC236}">
                  <a16:creationId xmlns:a16="http://schemas.microsoft.com/office/drawing/2014/main" id="{5F4CD46D-C673-413C-98D5-A48B6DB8C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851400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6" name="Rectangle 835">
              <a:extLst>
                <a:ext uri="{FF2B5EF4-FFF2-40B4-BE49-F238E27FC236}">
                  <a16:creationId xmlns:a16="http://schemas.microsoft.com/office/drawing/2014/main" id="{02822C89-7FAF-45C4-AB9D-07998F3F1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48514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7" name="Rectangle 836">
              <a:extLst>
                <a:ext uri="{FF2B5EF4-FFF2-40B4-BE49-F238E27FC236}">
                  <a16:creationId xmlns:a16="http://schemas.microsoft.com/office/drawing/2014/main" id="{11B2BCCC-1BFF-4B91-8474-7E8BA1E0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650" y="48418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8" name="Rectangle 837">
              <a:extLst>
                <a:ext uri="{FF2B5EF4-FFF2-40B4-BE49-F238E27FC236}">
                  <a16:creationId xmlns:a16="http://schemas.microsoft.com/office/drawing/2014/main" id="{A67D8FD8-9F14-4538-9871-9C618E6E9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4822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9" name="Rectangle 838">
              <a:extLst>
                <a:ext uri="{FF2B5EF4-FFF2-40B4-BE49-F238E27FC236}">
                  <a16:creationId xmlns:a16="http://schemas.microsoft.com/office/drawing/2014/main" id="{C12FE5AA-C7A9-4A1E-8A1E-E3A7A5606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25" y="4822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0" name="Rectangle 839">
              <a:extLst>
                <a:ext uri="{FF2B5EF4-FFF2-40B4-BE49-F238E27FC236}">
                  <a16:creationId xmlns:a16="http://schemas.microsoft.com/office/drawing/2014/main" id="{345F7CF5-C437-471F-8E6F-8728D0223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0" y="48228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1" name="Rectangle 840">
              <a:extLst>
                <a:ext uri="{FF2B5EF4-FFF2-40B4-BE49-F238E27FC236}">
                  <a16:creationId xmlns:a16="http://schemas.microsoft.com/office/drawing/2014/main" id="{8B141874-DC9C-4792-90DC-464371D23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275" y="480377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2" name="Rectangle 841">
              <a:extLst>
                <a:ext uri="{FF2B5EF4-FFF2-40B4-BE49-F238E27FC236}">
                  <a16:creationId xmlns:a16="http://schemas.microsoft.com/office/drawing/2014/main" id="{9450D1FC-7229-44FF-A725-2E3ADE9E2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7942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3" name="Rectangle 842">
              <a:extLst>
                <a:ext uri="{FF2B5EF4-FFF2-40B4-BE49-F238E27FC236}">
                  <a16:creationId xmlns:a16="http://schemas.microsoft.com/office/drawing/2014/main" id="{01A3103B-765A-4859-BFD7-5C342FD1B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0" y="47942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4" name="Rectangle 843">
              <a:extLst>
                <a:ext uri="{FF2B5EF4-FFF2-40B4-BE49-F238E27FC236}">
                  <a16:creationId xmlns:a16="http://schemas.microsoft.com/office/drawing/2014/main" id="{D0814D8A-0166-49CD-8B71-A3888D1E4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375" y="47847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5" name="Rectangle 844">
              <a:extLst>
                <a:ext uri="{FF2B5EF4-FFF2-40B4-BE49-F238E27FC236}">
                  <a16:creationId xmlns:a16="http://schemas.microsoft.com/office/drawing/2014/main" id="{8CF5E359-D957-408E-A1B6-1D9C1647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900" y="47847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6" name="Rectangle 845">
              <a:extLst>
                <a:ext uri="{FF2B5EF4-FFF2-40B4-BE49-F238E27FC236}">
                  <a16:creationId xmlns:a16="http://schemas.microsoft.com/office/drawing/2014/main" id="{B67E823E-6BE2-46AB-9459-E44C7BC24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47752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7" name="Rectangle 846">
              <a:extLst>
                <a:ext uri="{FF2B5EF4-FFF2-40B4-BE49-F238E27FC236}">
                  <a16:creationId xmlns:a16="http://schemas.microsoft.com/office/drawing/2014/main" id="{509942D8-3C04-4A91-BA64-F6007814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47656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8" name="Rectangle 847">
              <a:extLst>
                <a:ext uri="{FF2B5EF4-FFF2-40B4-BE49-F238E27FC236}">
                  <a16:creationId xmlns:a16="http://schemas.microsoft.com/office/drawing/2014/main" id="{B001E118-B5BC-4D91-ABAC-E76F60DC3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75" y="47561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59" name="Rectangle 848">
              <a:extLst>
                <a:ext uri="{FF2B5EF4-FFF2-40B4-BE49-F238E27FC236}">
                  <a16:creationId xmlns:a16="http://schemas.microsoft.com/office/drawing/2014/main" id="{49638DBD-78D7-4CCE-B4FF-B03FA52DA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7466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0" name="Rectangle 849">
              <a:extLst>
                <a:ext uri="{FF2B5EF4-FFF2-40B4-BE49-F238E27FC236}">
                  <a16:creationId xmlns:a16="http://schemas.microsoft.com/office/drawing/2014/main" id="{991DC315-A122-430C-8F99-93E0A7368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525" y="474662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1" name="Rectangle 850">
              <a:extLst>
                <a:ext uri="{FF2B5EF4-FFF2-40B4-BE49-F238E27FC236}">
                  <a16:creationId xmlns:a16="http://schemas.microsoft.com/office/drawing/2014/main" id="{64FAAB43-1B7A-4ECD-AA40-3EC1C6F98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050" y="47371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2" name="Rectangle 851">
              <a:extLst>
                <a:ext uri="{FF2B5EF4-FFF2-40B4-BE49-F238E27FC236}">
                  <a16:creationId xmlns:a16="http://schemas.microsoft.com/office/drawing/2014/main" id="{C2DF9EFD-1E34-48CE-B642-488AE97F9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47371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3" name="Rectangle 852">
              <a:extLst>
                <a:ext uri="{FF2B5EF4-FFF2-40B4-BE49-F238E27FC236}">
                  <a16:creationId xmlns:a16="http://schemas.microsoft.com/office/drawing/2014/main" id="{38FE32CC-ACC2-46FC-A717-B3BF0ADC2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25" y="47371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4" name="Rectangle 853">
              <a:extLst>
                <a:ext uri="{FF2B5EF4-FFF2-40B4-BE49-F238E27FC236}">
                  <a16:creationId xmlns:a16="http://schemas.microsoft.com/office/drawing/2014/main" id="{8D95DD6B-D77A-4611-BA59-12F6EF026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25" y="47275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5" name="Rectangle 854">
              <a:extLst>
                <a:ext uri="{FF2B5EF4-FFF2-40B4-BE49-F238E27FC236}">
                  <a16:creationId xmlns:a16="http://schemas.microsoft.com/office/drawing/2014/main" id="{7A2385FA-0EBF-4F1B-88B2-B009E1B5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675" y="47180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6" name="Rectangle 855">
              <a:extLst>
                <a:ext uri="{FF2B5EF4-FFF2-40B4-BE49-F238E27FC236}">
                  <a16:creationId xmlns:a16="http://schemas.microsoft.com/office/drawing/2014/main" id="{63FD9C6A-217F-4FCF-9D4B-0B4B7198F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675" y="4718050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7" name="Rectangle 856">
              <a:extLst>
                <a:ext uri="{FF2B5EF4-FFF2-40B4-BE49-F238E27FC236}">
                  <a16:creationId xmlns:a16="http://schemas.microsoft.com/office/drawing/2014/main" id="{932F76F2-57C1-4BCE-9967-EF0EEF9CF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725" y="46990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8" name="Rectangle 857">
              <a:extLst>
                <a:ext uri="{FF2B5EF4-FFF2-40B4-BE49-F238E27FC236}">
                  <a16:creationId xmlns:a16="http://schemas.microsoft.com/office/drawing/2014/main" id="{E5E38310-FD57-4D1D-940E-2F2CDA4D9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250" y="47085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9" name="Rectangle 858">
              <a:extLst>
                <a:ext uri="{FF2B5EF4-FFF2-40B4-BE49-F238E27FC236}">
                  <a16:creationId xmlns:a16="http://schemas.microsoft.com/office/drawing/2014/main" id="{3FEC9F3D-9AF6-4D84-98B2-19216081D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775" y="46894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0" name="Rectangle 859">
              <a:extLst>
                <a:ext uri="{FF2B5EF4-FFF2-40B4-BE49-F238E27FC236}">
                  <a16:creationId xmlns:a16="http://schemas.microsoft.com/office/drawing/2014/main" id="{5E88206B-11A4-4E52-BE59-41601136D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300" y="46894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1" name="Rectangle 860">
              <a:extLst>
                <a:ext uri="{FF2B5EF4-FFF2-40B4-BE49-F238E27FC236}">
                  <a16:creationId xmlns:a16="http://schemas.microsoft.com/office/drawing/2014/main" id="{D50A23D1-A0E5-48C7-8308-ED3A42CF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6799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2" name="Rectangle 861">
              <a:extLst>
                <a:ext uri="{FF2B5EF4-FFF2-40B4-BE49-F238E27FC236}">
                  <a16:creationId xmlns:a16="http://schemas.microsoft.com/office/drawing/2014/main" id="{BA5504A1-0DFC-494E-BBFF-ED899D47B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670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3" name="Rectangle 862">
              <a:extLst>
                <a:ext uri="{FF2B5EF4-FFF2-40B4-BE49-F238E27FC236}">
                  <a16:creationId xmlns:a16="http://schemas.microsoft.com/office/drawing/2014/main" id="{ACBF8469-1063-4879-A42B-8D63DB8DF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46704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4" name="Rectangle 863">
              <a:extLst>
                <a:ext uri="{FF2B5EF4-FFF2-40B4-BE49-F238E27FC236}">
                  <a16:creationId xmlns:a16="http://schemas.microsoft.com/office/drawing/2014/main" id="{C56805AF-1978-4CB9-AF64-CAEF9E2FD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4660900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5" name="Rectangle 864">
              <a:extLst>
                <a:ext uri="{FF2B5EF4-FFF2-40B4-BE49-F238E27FC236}">
                  <a16:creationId xmlns:a16="http://schemas.microsoft.com/office/drawing/2014/main" id="{300F6948-559D-43D2-9E47-A5E29B306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46609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6" name="Rectangle 865">
              <a:extLst>
                <a:ext uri="{FF2B5EF4-FFF2-40B4-BE49-F238E27FC236}">
                  <a16:creationId xmlns:a16="http://schemas.microsoft.com/office/drawing/2014/main" id="{159C4B82-EB67-4D7B-A3F0-365315316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651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7" name="Rectangle 866">
              <a:extLst>
                <a:ext uri="{FF2B5EF4-FFF2-40B4-BE49-F238E27FC236}">
                  <a16:creationId xmlns:a16="http://schemas.microsoft.com/office/drawing/2014/main" id="{E2A48B12-A6AA-4C16-B625-5842A80BB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450" y="46513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8" name="Rectangle 867">
              <a:extLst>
                <a:ext uri="{FF2B5EF4-FFF2-40B4-BE49-F238E27FC236}">
                  <a16:creationId xmlns:a16="http://schemas.microsoft.com/office/drawing/2014/main" id="{4C45FDAE-FFBD-4073-ACE0-899D1E0CD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46418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9" name="Rectangle 868">
              <a:extLst>
                <a:ext uri="{FF2B5EF4-FFF2-40B4-BE49-F238E27FC236}">
                  <a16:creationId xmlns:a16="http://schemas.microsoft.com/office/drawing/2014/main" id="{D068F153-D2C7-4DED-8389-7C7082F61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46418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0" name="Rectangle 869">
              <a:extLst>
                <a:ext uri="{FF2B5EF4-FFF2-40B4-BE49-F238E27FC236}">
                  <a16:creationId xmlns:a16="http://schemas.microsoft.com/office/drawing/2014/main" id="{751B1FCD-7112-4643-AC1E-499F0F494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025" y="46418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1" name="Rectangle 870">
              <a:extLst>
                <a:ext uri="{FF2B5EF4-FFF2-40B4-BE49-F238E27FC236}">
                  <a16:creationId xmlns:a16="http://schemas.microsoft.com/office/drawing/2014/main" id="{633C6EC1-ED97-40A4-A324-78411C45F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46323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2" name="Rectangle 871">
              <a:extLst>
                <a:ext uri="{FF2B5EF4-FFF2-40B4-BE49-F238E27FC236}">
                  <a16:creationId xmlns:a16="http://schemas.microsoft.com/office/drawing/2014/main" id="{C4164DF7-5671-4594-9560-68012A1D8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46418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3" name="Rectangle 872">
              <a:extLst>
                <a:ext uri="{FF2B5EF4-FFF2-40B4-BE49-F238E27FC236}">
                  <a16:creationId xmlns:a16="http://schemas.microsoft.com/office/drawing/2014/main" id="{23F6C507-0A32-47F8-AF05-7F54AFCB6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075" y="46132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4" name="Rectangle 873">
              <a:extLst>
                <a:ext uri="{FF2B5EF4-FFF2-40B4-BE49-F238E27FC236}">
                  <a16:creationId xmlns:a16="http://schemas.microsoft.com/office/drawing/2014/main" id="{6740D8F5-0BFB-4FE0-B5F9-F0F6551E5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46132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5" name="Rectangle 874">
              <a:extLst>
                <a:ext uri="{FF2B5EF4-FFF2-40B4-BE49-F238E27FC236}">
                  <a16:creationId xmlns:a16="http://schemas.microsoft.com/office/drawing/2014/main" id="{2487FFD5-9988-448F-9291-9B6DF1DB4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25" y="46228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" name="Rectangle 875">
              <a:extLst>
                <a:ext uri="{FF2B5EF4-FFF2-40B4-BE49-F238E27FC236}">
                  <a16:creationId xmlns:a16="http://schemas.microsoft.com/office/drawing/2014/main" id="{65CF2FDB-2AC6-42C9-896A-9F55D99B2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650" y="46037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7" name="Rectangle 876">
              <a:extLst>
                <a:ext uri="{FF2B5EF4-FFF2-40B4-BE49-F238E27FC236}">
                  <a16:creationId xmlns:a16="http://schemas.microsoft.com/office/drawing/2014/main" id="{C50BB3BC-C1A9-4D67-9FAE-403A65758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5" y="46037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8" name="Rectangle 877">
              <a:extLst>
                <a:ext uri="{FF2B5EF4-FFF2-40B4-BE49-F238E27FC236}">
                  <a16:creationId xmlns:a16="http://schemas.microsoft.com/office/drawing/2014/main" id="{06265E2E-6D4C-4BF7-8A82-D2C739440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5" y="45942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9" name="Rectangle 878">
              <a:extLst>
                <a:ext uri="{FF2B5EF4-FFF2-40B4-BE49-F238E27FC236}">
                  <a16:creationId xmlns:a16="http://schemas.microsoft.com/office/drawing/2014/main" id="{659CC497-551A-4169-B9C3-7033A51CE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5942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0" name="Rectangle 879">
              <a:extLst>
                <a:ext uri="{FF2B5EF4-FFF2-40B4-BE49-F238E27FC236}">
                  <a16:creationId xmlns:a16="http://schemas.microsoft.com/office/drawing/2014/main" id="{B63266DD-8341-42C0-A9FD-734CBB68F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5847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1" name="Rectangle 880">
              <a:extLst>
                <a:ext uri="{FF2B5EF4-FFF2-40B4-BE49-F238E27FC236}">
                  <a16:creationId xmlns:a16="http://schemas.microsoft.com/office/drawing/2014/main" id="{9073CD4F-9972-4CBE-ABBB-FD537F19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45847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2" name="Rectangle 881">
              <a:extLst>
                <a:ext uri="{FF2B5EF4-FFF2-40B4-BE49-F238E27FC236}">
                  <a16:creationId xmlns:a16="http://schemas.microsoft.com/office/drawing/2014/main" id="{39C21FF4-416E-4173-8705-C8BD74977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0" y="45847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3" name="Rectangle 882">
              <a:extLst>
                <a:ext uri="{FF2B5EF4-FFF2-40B4-BE49-F238E27FC236}">
                  <a16:creationId xmlns:a16="http://schemas.microsoft.com/office/drawing/2014/main" id="{BA4659E6-2B12-4F65-977B-D12020D5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275" y="45751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4" name="Rectangle 883">
              <a:extLst>
                <a:ext uri="{FF2B5EF4-FFF2-40B4-BE49-F238E27FC236}">
                  <a16:creationId xmlns:a16="http://schemas.microsoft.com/office/drawing/2014/main" id="{2C14301F-E15A-4953-B38D-3A30B07BE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5751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5" name="Rectangle 884">
              <a:extLst>
                <a:ext uri="{FF2B5EF4-FFF2-40B4-BE49-F238E27FC236}">
                  <a16:creationId xmlns:a16="http://schemas.microsoft.com/office/drawing/2014/main" id="{3F28E770-3391-4240-9FA5-79682D876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5" y="4565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6" name="Rectangle 885">
              <a:extLst>
                <a:ext uri="{FF2B5EF4-FFF2-40B4-BE49-F238E27FC236}">
                  <a16:creationId xmlns:a16="http://schemas.microsoft.com/office/drawing/2014/main" id="{BC117F54-07E7-4347-835B-6031D6D8E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5" y="45656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7" name="Rectangle 886">
              <a:extLst>
                <a:ext uri="{FF2B5EF4-FFF2-40B4-BE49-F238E27FC236}">
                  <a16:creationId xmlns:a16="http://schemas.microsoft.com/office/drawing/2014/main" id="{37100B2E-6EAD-4334-AA77-D94426068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25" y="4556125"/>
              <a:ext cx="38100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8" name="Rectangle 887">
              <a:extLst>
                <a:ext uri="{FF2B5EF4-FFF2-40B4-BE49-F238E27FC236}">
                  <a16:creationId xmlns:a16="http://schemas.microsoft.com/office/drawing/2014/main" id="{81E66624-318C-4D94-9BEF-8D216C69C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0" y="45561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9" name="Rectangle 888">
              <a:extLst>
                <a:ext uri="{FF2B5EF4-FFF2-40B4-BE49-F238E27FC236}">
                  <a16:creationId xmlns:a16="http://schemas.microsoft.com/office/drawing/2014/main" id="{40F2D21B-B310-4066-8B1A-8294C8BDF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45561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0" name="Rectangle 889">
              <a:extLst>
                <a:ext uri="{FF2B5EF4-FFF2-40B4-BE49-F238E27FC236}">
                  <a16:creationId xmlns:a16="http://schemas.microsoft.com/office/drawing/2014/main" id="{99D60088-38DB-4CAC-927E-9BDECDEF2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00" y="4546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1" name="Rectangle 890">
              <a:extLst>
                <a:ext uri="{FF2B5EF4-FFF2-40B4-BE49-F238E27FC236}">
                  <a16:creationId xmlns:a16="http://schemas.microsoft.com/office/drawing/2014/main" id="{6F5CE0D2-2904-4ACE-A169-C04606936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425" y="45370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2" name="Rectangle 891">
              <a:extLst>
                <a:ext uri="{FF2B5EF4-FFF2-40B4-BE49-F238E27FC236}">
                  <a16:creationId xmlns:a16="http://schemas.microsoft.com/office/drawing/2014/main" id="{FB55DB80-4BA3-4559-89B1-89AB0B012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425" y="4546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3" name="Rectangle 892">
              <a:extLst>
                <a:ext uri="{FF2B5EF4-FFF2-40B4-BE49-F238E27FC236}">
                  <a16:creationId xmlns:a16="http://schemas.microsoft.com/office/drawing/2014/main" id="{9B9402E4-AD09-4A48-A0AA-8F91A4B7B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950" y="4546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4" name="Rectangle 893">
              <a:extLst>
                <a:ext uri="{FF2B5EF4-FFF2-40B4-BE49-F238E27FC236}">
                  <a16:creationId xmlns:a16="http://schemas.microsoft.com/office/drawing/2014/main" id="{CFD8306D-EBC8-4E9B-BF25-98B5A45ED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950" y="45466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5" name="Rectangle 894">
              <a:extLst>
                <a:ext uri="{FF2B5EF4-FFF2-40B4-BE49-F238E27FC236}">
                  <a16:creationId xmlns:a16="http://schemas.microsoft.com/office/drawing/2014/main" id="{8856A7D7-99D4-4509-995D-4639014A0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475" y="4527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" name="Rectangle 895">
              <a:extLst>
                <a:ext uri="{FF2B5EF4-FFF2-40B4-BE49-F238E27FC236}">
                  <a16:creationId xmlns:a16="http://schemas.microsoft.com/office/drawing/2014/main" id="{51495890-A96B-4B6C-93DF-2AE92DC7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527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" name="Rectangle 896">
              <a:extLst>
                <a:ext uri="{FF2B5EF4-FFF2-40B4-BE49-F238E27FC236}">
                  <a16:creationId xmlns:a16="http://schemas.microsoft.com/office/drawing/2014/main" id="{0F6A7617-36C4-4627-907D-E6D5750FD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527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8" name="Rectangle 897">
              <a:extLst>
                <a:ext uri="{FF2B5EF4-FFF2-40B4-BE49-F238E27FC236}">
                  <a16:creationId xmlns:a16="http://schemas.microsoft.com/office/drawing/2014/main" id="{62FB2A0A-5CD2-4231-B708-CB395A7EF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525" y="452755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9" name="Rectangle 898">
              <a:extLst>
                <a:ext uri="{FF2B5EF4-FFF2-40B4-BE49-F238E27FC236}">
                  <a16:creationId xmlns:a16="http://schemas.microsoft.com/office/drawing/2014/main" id="{8985EDB4-F4FF-430E-8115-2430806FA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050" y="4518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0" name="Rectangle 899">
              <a:extLst>
                <a:ext uri="{FF2B5EF4-FFF2-40B4-BE49-F238E27FC236}">
                  <a16:creationId xmlns:a16="http://schemas.microsoft.com/office/drawing/2014/main" id="{20DA5B68-28A7-492F-85B1-CDAB97531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050" y="4518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1" name="Rectangle 900">
              <a:extLst>
                <a:ext uri="{FF2B5EF4-FFF2-40B4-BE49-F238E27FC236}">
                  <a16:creationId xmlns:a16="http://schemas.microsoft.com/office/drawing/2014/main" id="{A11AD549-3FDE-49B7-9503-5ADC3C3F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51802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2" name="Rectangle 901">
              <a:extLst>
                <a:ext uri="{FF2B5EF4-FFF2-40B4-BE49-F238E27FC236}">
                  <a16:creationId xmlns:a16="http://schemas.microsoft.com/office/drawing/2014/main" id="{73ECC6FC-DEF9-4B30-ABCC-B39EB830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5085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3" name="Rectangle 902">
              <a:extLst>
                <a:ext uri="{FF2B5EF4-FFF2-40B4-BE49-F238E27FC236}">
                  <a16:creationId xmlns:a16="http://schemas.microsoft.com/office/drawing/2014/main" id="{F7D9B969-BDEE-42BB-8E5F-A160AF0F3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100" y="45085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4" name="Rectangle 903">
              <a:extLst>
                <a:ext uri="{FF2B5EF4-FFF2-40B4-BE49-F238E27FC236}">
                  <a16:creationId xmlns:a16="http://schemas.microsoft.com/office/drawing/2014/main" id="{C332D4E5-D775-44B1-AF15-A2972FCBB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625" y="45085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5" name="Rectangle 904">
              <a:extLst>
                <a:ext uri="{FF2B5EF4-FFF2-40B4-BE49-F238E27FC236}">
                  <a16:creationId xmlns:a16="http://schemas.microsoft.com/office/drawing/2014/main" id="{859F54B8-F7A1-4BF6-8515-BFFD22D85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625" y="4498975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16" name="Rectangle 905">
              <a:extLst>
                <a:ext uri="{FF2B5EF4-FFF2-40B4-BE49-F238E27FC236}">
                  <a16:creationId xmlns:a16="http://schemas.microsoft.com/office/drawing/2014/main" id="{AB543899-C1A3-4F15-80DC-FFD2B4072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150" y="4508500"/>
              <a:ext cx="28575" cy="285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6146" name="Picture 2" descr="Ocra rossa - Pigmenti.net">
            <a:extLst>
              <a:ext uri="{FF2B5EF4-FFF2-40B4-BE49-F238E27FC236}">
                <a16:creationId xmlns:a16="http://schemas.microsoft.com/office/drawing/2014/main" id="{0C1103CA-CDDC-4905-BA3D-DC32C982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813" y="631609"/>
            <a:ext cx="1014478" cy="9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210014" y="5951981"/>
            <a:ext cx="6498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Sample: </a:t>
            </a:r>
            <a:r>
              <a:rPr lang="en-US" sz="2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91.7·10</a:t>
            </a:r>
            <a:r>
              <a:rPr lang="en-US" sz="2000" baseline="30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−6</a:t>
            </a:r>
            <a:r>
              <a:rPr lang="en-US" sz="2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 m</a:t>
            </a:r>
            <a:r>
              <a:rPr lang="en-US" sz="2000" baseline="30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3</a:t>
            </a:r>
            <a:r>
              <a:rPr lang="en-US" sz="2000" dirty="0">
                <a:highlight>
                  <a:srgbClr val="FFFF00"/>
                </a:highlight>
                <a:latin typeface="Palatino" panose="02020500000000000000" pitchFamily="18" charset="0"/>
                <a:ea typeface="Palatino" panose="02020500000000000000" pitchFamily="18" charset="0"/>
                <a:cs typeface="Palatino" panose="02020500000000000000" pitchFamily="18" charset="0"/>
              </a:rPr>
              <a:t>/kg; too low for maghemite, coexistence of maghemite and hematite</a:t>
            </a:r>
            <a:endParaRPr lang="it-IT" sz="2000" dirty="0">
              <a:highlight>
                <a:srgbClr val="FFFF00"/>
              </a:highlight>
              <a:latin typeface="Palatino" panose="02020500000000000000" pitchFamily="18" charset="0"/>
              <a:ea typeface="Palatino" panose="02020500000000000000" pitchFamily="18" charset="0"/>
              <a:cs typeface="Palatino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2127</Words>
  <Application>Microsoft Office PowerPoint</Application>
  <PresentationFormat>Widescreen</PresentationFormat>
  <Paragraphs>481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Palatino</vt:lpstr>
      <vt:lpstr>Palatino Linotype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The red pigments dilemma: Hematite, Red Ochre , Red Earth , Mars Red, Caput Mortuum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Aldo Winkler</dc:creator>
  <cp:lastModifiedBy>Aldo Winkler</cp:lastModifiedBy>
  <cp:revision>255</cp:revision>
  <dcterms:created xsi:type="dcterms:W3CDTF">2020-12-12T07:02:00Z</dcterms:created>
  <dcterms:modified xsi:type="dcterms:W3CDTF">2021-04-25T15:32:23Z</dcterms:modified>
</cp:coreProperties>
</file>