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46" autoAdjust="0"/>
    <p:restoredTop sz="94660"/>
  </p:normalViewPr>
  <p:slideViewPr>
    <p:cSldViewPr snapToGrid="0">
      <p:cViewPr varScale="1">
        <p:scale>
          <a:sx n="81" d="100"/>
          <a:sy n="81" d="100"/>
        </p:scale>
        <p:origin x="8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AD9F2-4EB6-4205-9201-9DFF2D89147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594D5-8583-4F06-84A7-C15E0BF11D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162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C594D5-8583-4F06-84A7-C15E0BF11DD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861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2E931-CBCA-432B-80C5-C51F1BDDC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6ADA78F-05CB-4854-9501-7E98E6E47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2065AC-90DC-465E-9FEE-CD78531D6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9DAD41-B8E3-41E0-AB66-18E35FDFF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82B519-E661-4730-8596-90E92C88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379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FBBCF0-1B6F-4994-B930-2DF333E0D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DA5FA5-5382-4653-91AC-54847E1C3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A54370-FF2C-4055-9F23-0555703C0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1C67BB-D7D2-4065-89B1-CAB2F6BAA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14B023-3062-4E3F-9E4E-BDCE4B3A2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104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C1CFC-5BDD-4046-8F2A-DD5B7C080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C1F0E3-3550-4751-AAE0-4DBEDFBC3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78C7AD-0BB4-40B4-97A9-4CCE07D27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20FA78-FF9C-44D0-913A-CB6D3CDA2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713B15-0CBA-4DE7-AF59-8C291F54F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117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B0F7E8-D39E-44E6-8FB7-678A1375F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B99CA3-6C20-4F73-9FF4-07A1CF37D4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3F1813A-3E1A-4D57-95FD-F038B5E00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A650CDA-F8DA-486B-8359-5867E64BE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09F5B3-FC07-4D01-958B-67F495B25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4C06F9B-80C1-48CE-A98A-F3A19019C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551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754119-C738-4B56-9E84-535880BE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54621F-3E2D-4C5B-84CA-9D2DB2C4A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31CD515-6668-45ED-B564-0DC4F447B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15B3DCE-4DFE-4FDC-99EB-A21F07D3A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53DEF79-E052-4599-AD5F-2B74FE013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2C519AB-9A75-48C5-BA43-A21DBE500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0A01B1D-1E37-4CD3-9D76-FA6A16644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07EB640-53DA-4BA9-B12E-5FD7C3CEF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887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544A54-A9F8-461F-BB89-29320D3CF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4B7187C-FB54-4475-AA0A-6B41FF1EE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ECD03EA-61F4-4C7E-A3DD-E54AD8825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EDCF437-2259-4875-BAC6-DB0FEAF06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817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EA82D17-AE0A-4470-BFD5-8EED9BB2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71D5105-2A6A-499B-9FA2-F50FBB80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8AED97B-DCC6-42BC-B8BB-E60544632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006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FD0DAA-8318-43E8-9BBF-1FE5B9716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11AB5E-D8D2-4EC1-B2FF-76C05DFB9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C7265D-7759-487E-8246-A7CD6882B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5523501-5633-4309-BEC5-3C646EF66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BA4DAD-F5BD-439E-AB82-46CEE5CC9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03D3391-1A4C-4982-912F-F2EDFD9BB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427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D183EA-5F43-4C83-A42D-3337F38F8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41C711C-599C-4F1A-83A7-6A92B6C358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3B443A-C8E1-4F8F-AF93-FCF46DD76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47D88D-A65F-448D-A6F6-D6904C2EB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1674AC0-8476-4C0D-A7EE-DE8EF23FC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C527D9E-05A1-44CC-AA97-922C05C5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59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92A46B-6247-45E8-A774-34EDD65BD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FEE98B-6DCC-4100-A920-B184519CE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54992F-1D30-47C5-B501-83F1F07D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275B734-6D6A-47AA-B2AB-3C7A73DDD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C46B3E-F7AE-4C38-A171-1FDE3730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211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24E19BF-5FAF-4186-8E91-4367C7E285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A9906F-2FC3-4E6C-8315-A33541BA7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B7E995-E60F-4B0D-A962-B8A738EDF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5E69DE-1D08-420D-9941-05C37C67A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F734B2-F65E-4DC6-B030-E8B9A957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088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AB6D695-342A-4DE8-BDEF-738BF58E7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964A02-033A-4108-A2E8-D47348DAC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CDB868-06F8-4917-AA68-39503FB8D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DF199-6500-4892-ADE7-F48C23B409A3}" type="datetimeFigureOut">
              <a:rPr lang="zh-CN" altLang="en-US" smtClean="0"/>
              <a:t>2021/4/12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A13133-9341-4F03-88E5-E209B43C3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E0B1A3-732E-43BA-9A58-19338770D7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48EFB-3F0D-4E60-94F3-AD4052DC8D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27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08FADE1C-86B3-4635-BEC6-4EBF30DAC9D0}"/>
              </a:ext>
            </a:extLst>
          </p:cNvPr>
          <p:cNvGrpSpPr/>
          <p:nvPr/>
        </p:nvGrpSpPr>
        <p:grpSpPr>
          <a:xfrm>
            <a:off x="9783981" y="92082"/>
            <a:ext cx="2254502" cy="1201270"/>
            <a:chOff x="3809146" y="4713822"/>
            <a:chExt cx="3478529" cy="1853471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19C0FC6-44DA-4AE7-BECA-38FB11247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4205" y="4713822"/>
              <a:ext cx="1853470" cy="185347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72C73D9-B5ED-47E0-ADBE-F2748C79F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9146" y="4930410"/>
              <a:ext cx="1502558" cy="1508844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188F581D-BC2F-42DC-B275-1AD21E54D3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3119"/>
          <a:stretch/>
        </p:blipFill>
        <p:spPr>
          <a:xfrm>
            <a:off x="204317" y="186331"/>
            <a:ext cx="2334248" cy="1057672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13243E90-E658-4E75-BCAE-88597875321C}"/>
              </a:ext>
            </a:extLst>
          </p:cNvPr>
          <p:cNvSpPr txBox="1"/>
          <p:nvPr/>
        </p:nvSpPr>
        <p:spPr>
          <a:xfrm>
            <a:off x="2708635" y="162093"/>
            <a:ext cx="6774730" cy="1123712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Thermocline Warming Induced Extreme Indian Ocean Dipole in 2019</a:t>
            </a:r>
            <a:endParaRPr lang="zh-CN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AB0B2F6-3DF6-42B3-B005-7298F3439CEC}"/>
              </a:ext>
            </a:extLst>
          </p:cNvPr>
          <p:cNvSpPr txBox="1"/>
          <p:nvPr/>
        </p:nvSpPr>
        <p:spPr>
          <a:xfrm>
            <a:off x="634738" y="6205217"/>
            <a:ext cx="2755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 Yan Du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Email: duyan@scsio.ac.cn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E887C2E4-4E46-4EF0-A46B-B74CBECCE404}"/>
              </a:ext>
            </a:extLst>
          </p:cNvPr>
          <p:cNvSpPr txBox="1"/>
          <p:nvPr/>
        </p:nvSpPr>
        <p:spPr>
          <a:xfrm>
            <a:off x="4680332" y="6205218"/>
            <a:ext cx="73105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Ref: Du Y, Zhang Y, Zhang L-Y, et al. 2020. Thermocline Warming Induced Extreme Indian Ocean Dipole in 2019. Geophysical Research Letters, 47(18)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761DC55-AE6F-4E60-B7D5-80AA22DB15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66" y="1565011"/>
            <a:ext cx="7516818" cy="4241233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6B8E017B-CE44-491B-8737-1FC53AB514DB}"/>
              </a:ext>
            </a:extLst>
          </p:cNvPr>
          <p:cNvSpPr txBox="1"/>
          <p:nvPr/>
        </p:nvSpPr>
        <p:spPr>
          <a:xfrm>
            <a:off x="7688884" y="1664562"/>
            <a:ext cx="4302011" cy="40421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000"/>
              </a:spcAft>
              <a:buFont typeface="+mj-lt"/>
              <a:buAutoNum type="arabicPeriod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oceanic downwelling Rossby waves in the south tropical Indian Ocean is key to the 2019 extreme pIOD.</a:t>
            </a: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Rossby waves induced thermocline warming, triggering Wind-Evaporation-SST feedback thus anomalous easterly winds along the equator.</a:t>
            </a: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easterly wind anomalies further triggered the Bjerknes feedback establishing an extreme IOD.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8171B7B-E7BD-4990-A8EE-BBE4C8C51BDA}"/>
              </a:ext>
            </a:extLst>
          </p:cNvPr>
          <p:cNvCxnSpPr/>
          <p:nvPr/>
        </p:nvCxnSpPr>
        <p:spPr>
          <a:xfrm>
            <a:off x="73344" y="6176937"/>
            <a:ext cx="1203848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137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106</Words>
  <Application>Microsoft Office PowerPoint</Application>
  <PresentationFormat>宽屏</PresentationFormat>
  <Paragraphs>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Ripple</dc:creator>
  <cp:lastModifiedBy>Zhang Ripple</cp:lastModifiedBy>
  <cp:revision>17</cp:revision>
  <dcterms:created xsi:type="dcterms:W3CDTF">2021-04-10T07:22:23Z</dcterms:created>
  <dcterms:modified xsi:type="dcterms:W3CDTF">2021-04-12T08:21:18Z</dcterms:modified>
</cp:coreProperties>
</file>