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812" r:id="rId2"/>
  </p:sldMasterIdLst>
  <p:notesMasterIdLst>
    <p:notesMasterId r:id="rId14"/>
  </p:notesMasterIdLst>
  <p:sldIdLst>
    <p:sldId id="257" r:id="rId3"/>
    <p:sldId id="258" r:id="rId4"/>
    <p:sldId id="263" r:id="rId5"/>
    <p:sldId id="270" r:id="rId6"/>
    <p:sldId id="269" r:id="rId7"/>
    <p:sldId id="271" r:id="rId8"/>
    <p:sldId id="272" r:id="rId9"/>
    <p:sldId id="273" r:id="rId10"/>
    <p:sldId id="274" r:id="rId11"/>
    <p:sldId id="275" r:id="rId12"/>
    <p:sldId id="27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02"/>
    <p:restoredTop sz="92676"/>
  </p:normalViewPr>
  <p:slideViewPr>
    <p:cSldViewPr snapToGrid="0" snapToObjects="1">
      <p:cViewPr varScale="1">
        <p:scale>
          <a:sx n="121" d="100"/>
          <a:sy n="121" d="100"/>
        </p:scale>
        <p:origin x="11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aume Liniger" userId="737c5219-0c57-4723-8c95-1c4c50fd928c" providerId="ADAL" clId="{B062CE1B-D7ED-C84B-85FC-2437F6630071}"/>
    <pc:docChg chg="undo custSel addSld modSld">
      <pc:chgData name="Guillaume Liniger" userId="737c5219-0c57-4723-8c95-1c4c50fd928c" providerId="ADAL" clId="{B062CE1B-D7ED-C84B-85FC-2437F6630071}" dt="2021-04-26T08:35:46.859" v="549" actId="20577"/>
      <pc:docMkLst>
        <pc:docMk/>
      </pc:docMkLst>
      <pc:sldChg chg="modSp mod">
        <pc:chgData name="Guillaume Liniger" userId="737c5219-0c57-4723-8c95-1c4c50fd928c" providerId="ADAL" clId="{B062CE1B-D7ED-C84B-85FC-2437F6630071}" dt="2021-04-26T08:19:12.493" v="2" actId="2711"/>
        <pc:sldMkLst>
          <pc:docMk/>
          <pc:sldMk cId="2365073344" sldId="257"/>
        </pc:sldMkLst>
        <pc:spChg chg="mod">
          <ac:chgData name="Guillaume Liniger" userId="737c5219-0c57-4723-8c95-1c4c50fd928c" providerId="ADAL" clId="{B062CE1B-D7ED-C84B-85FC-2437F6630071}" dt="2021-04-26T08:19:12.493" v="2" actId="2711"/>
          <ac:spMkLst>
            <pc:docMk/>
            <pc:sldMk cId="2365073344" sldId="257"/>
            <ac:spMk id="2" creationId="{49EE9E45-17BE-7F48-ACB4-F50EED68A013}"/>
          </ac:spMkLst>
        </pc:spChg>
        <pc:spChg chg="mod">
          <ac:chgData name="Guillaume Liniger" userId="737c5219-0c57-4723-8c95-1c4c50fd928c" providerId="ADAL" clId="{B062CE1B-D7ED-C84B-85FC-2437F6630071}" dt="2021-04-26T08:19:08.947" v="1" actId="2711"/>
          <ac:spMkLst>
            <pc:docMk/>
            <pc:sldMk cId="2365073344" sldId="257"/>
            <ac:spMk id="9" creationId="{D4E0FDE7-4354-EA48-BB1A-467EA9C191EB}"/>
          </ac:spMkLst>
        </pc:spChg>
        <pc:spChg chg="mod">
          <ac:chgData name="Guillaume Liniger" userId="737c5219-0c57-4723-8c95-1c4c50fd928c" providerId="ADAL" clId="{B062CE1B-D7ED-C84B-85FC-2437F6630071}" dt="2021-04-26T08:19:03.326" v="0" actId="2711"/>
          <ac:spMkLst>
            <pc:docMk/>
            <pc:sldMk cId="2365073344" sldId="257"/>
            <ac:spMk id="10" creationId="{D9F8F277-C500-C34D-A3E3-5CC9B9C1ABA8}"/>
          </ac:spMkLst>
        </pc:spChg>
      </pc:sldChg>
      <pc:sldChg chg="modSp mod">
        <pc:chgData name="Guillaume Liniger" userId="737c5219-0c57-4723-8c95-1c4c50fd928c" providerId="ADAL" clId="{B062CE1B-D7ED-C84B-85FC-2437F6630071}" dt="2021-04-26T08:23:49.317" v="137" actId="404"/>
        <pc:sldMkLst>
          <pc:docMk/>
          <pc:sldMk cId="1555998636" sldId="258"/>
        </pc:sldMkLst>
        <pc:spChg chg="mod">
          <ac:chgData name="Guillaume Liniger" userId="737c5219-0c57-4723-8c95-1c4c50fd928c" providerId="ADAL" clId="{B062CE1B-D7ED-C84B-85FC-2437F6630071}" dt="2021-04-26T08:19:36.597" v="7" actId="404"/>
          <ac:spMkLst>
            <pc:docMk/>
            <pc:sldMk cId="1555998636" sldId="258"/>
            <ac:spMk id="2" creationId="{2A9029DB-BAC9-5E42-B948-D56240DB5E06}"/>
          </ac:spMkLst>
        </pc:spChg>
        <pc:spChg chg="mod">
          <ac:chgData name="Guillaume Liniger" userId="737c5219-0c57-4723-8c95-1c4c50fd928c" providerId="ADAL" clId="{B062CE1B-D7ED-C84B-85FC-2437F6630071}" dt="2021-04-26T08:19:24.212" v="4" actId="2711"/>
          <ac:spMkLst>
            <pc:docMk/>
            <pc:sldMk cId="1555998636" sldId="258"/>
            <ac:spMk id="5" creationId="{22FAFB00-0D66-AD42-9F62-DDE5A953B9F8}"/>
          </ac:spMkLst>
        </pc:spChg>
        <pc:spChg chg="mod">
          <ac:chgData name="Guillaume Liniger" userId="737c5219-0c57-4723-8c95-1c4c50fd928c" providerId="ADAL" clId="{B062CE1B-D7ED-C84B-85FC-2437F6630071}" dt="2021-04-26T08:23:49.317" v="137" actId="404"/>
          <ac:spMkLst>
            <pc:docMk/>
            <pc:sldMk cId="1555998636" sldId="258"/>
            <ac:spMk id="8" creationId="{B4B805CB-358E-DF42-85E0-60CDC85CCA49}"/>
          </ac:spMkLst>
        </pc:spChg>
        <pc:spChg chg="mod">
          <ac:chgData name="Guillaume Liniger" userId="737c5219-0c57-4723-8c95-1c4c50fd928c" providerId="ADAL" clId="{B062CE1B-D7ED-C84B-85FC-2437F6630071}" dt="2021-04-26T08:19:28.312" v="5" actId="2711"/>
          <ac:spMkLst>
            <pc:docMk/>
            <pc:sldMk cId="1555998636" sldId="258"/>
            <ac:spMk id="18" creationId="{2798B044-9B56-8641-B7B0-AC5D85158226}"/>
          </ac:spMkLst>
        </pc:spChg>
        <pc:spChg chg="mod">
          <ac:chgData name="Guillaume Liniger" userId="737c5219-0c57-4723-8c95-1c4c50fd928c" providerId="ADAL" clId="{B062CE1B-D7ED-C84B-85FC-2437F6630071}" dt="2021-04-26T08:19:19.412" v="3" actId="2711"/>
          <ac:spMkLst>
            <pc:docMk/>
            <pc:sldMk cId="1555998636" sldId="258"/>
            <ac:spMk id="19" creationId="{D0830782-E1F7-1142-A816-55CD26C68F30}"/>
          </ac:spMkLst>
        </pc:spChg>
      </pc:sldChg>
      <pc:sldChg chg="modSp mod">
        <pc:chgData name="Guillaume Liniger" userId="737c5219-0c57-4723-8c95-1c4c50fd928c" providerId="ADAL" clId="{B062CE1B-D7ED-C84B-85FC-2437F6630071}" dt="2021-04-26T08:23:34.490" v="134" actId="404"/>
        <pc:sldMkLst>
          <pc:docMk/>
          <pc:sldMk cId="3040383275" sldId="263"/>
        </pc:sldMkLst>
        <pc:spChg chg="mod">
          <ac:chgData name="Guillaume Liniger" userId="737c5219-0c57-4723-8c95-1c4c50fd928c" providerId="ADAL" clId="{B062CE1B-D7ED-C84B-85FC-2437F6630071}" dt="2021-04-26T08:20:13.151" v="12" actId="404"/>
          <ac:spMkLst>
            <pc:docMk/>
            <pc:sldMk cId="3040383275" sldId="263"/>
            <ac:spMk id="2" creationId="{335FD825-322F-2A4A-A043-ABAA98E38E89}"/>
          </ac:spMkLst>
        </pc:spChg>
        <pc:spChg chg="mod">
          <ac:chgData name="Guillaume Liniger" userId="737c5219-0c57-4723-8c95-1c4c50fd928c" providerId="ADAL" clId="{B062CE1B-D7ED-C84B-85FC-2437F6630071}" dt="2021-04-26T08:20:13.151" v="12" actId="404"/>
          <ac:spMkLst>
            <pc:docMk/>
            <pc:sldMk cId="3040383275" sldId="263"/>
            <ac:spMk id="5" creationId="{22FAFB00-0D66-AD42-9F62-DDE5A953B9F8}"/>
          </ac:spMkLst>
        </pc:spChg>
        <pc:spChg chg="mod">
          <ac:chgData name="Guillaume Liniger" userId="737c5219-0c57-4723-8c95-1c4c50fd928c" providerId="ADAL" clId="{B062CE1B-D7ED-C84B-85FC-2437F6630071}" dt="2021-04-26T08:20:13.151" v="12" actId="404"/>
          <ac:spMkLst>
            <pc:docMk/>
            <pc:sldMk cId="3040383275" sldId="263"/>
            <ac:spMk id="17" creationId="{B10F569C-E2A9-B043-934C-9A904CFAAA6B}"/>
          </ac:spMkLst>
        </pc:spChg>
        <pc:spChg chg="mod">
          <ac:chgData name="Guillaume Liniger" userId="737c5219-0c57-4723-8c95-1c4c50fd928c" providerId="ADAL" clId="{B062CE1B-D7ED-C84B-85FC-2437F6630071}" dt="2021-04-26T08:20:13.151" v="12" actId="404"/>
          <ac:spMkLst>
            <pc:docMk/>
            <pc:sldMk cId="3040383275" sldId="263"/>
            <ac:spMk id="18" creationId="{A2B02716-64DC-7540-9C91-524D3C1F1336}"/>
          </ac:spMkLst>
        </pc:spChg>
        <pc:spChg chg="mod">
          <ac:chgData name="Guillaume Liniger" userId="737c5219-0c57-4723-8c95-1c4c50fd928c" providerId="ADAL" clId="{B062CE1B-D7ED-C84B-85FC-2437F6630071}" dt="2021-04-26T08:20:13.151" v="12" actId="404"/>
          <ac:spMkLst>
            <pc:docMk/>
            <pc:sldMk cId="3040383275" sldId="263"/>
            <ac:spMk id="19" creationId="{337B2D9A-543A-D743-93EC-4F8F7F712CC2}"/>
          </ac:spMkLst>
        </pc:spChg>
        <pc:spChg chg="mod">
          <ac:chgData name="Guillaume Liniger" userId="737c5219-0c57-4723-8c95-1c4c50fd928c" providerId="ADAL" clId="{B062CE1B-D7ED-C84B-85FC-2437F6630071}" dt="2021-04-26T08:20:13.151" v="12" actId="404"/>
          <ac:spMkLst>
            <pc:docMk/>
            <pc:sldMk cId="3040383275" sldId="263"/>
            <ac:spMk id="20" creationId="{B54D5823-77FF-9A43-B0D1-7F7754857741}"/>
          </ac:spMkLst>
        </pc:spChg>
        <pc:spChg chg="mod">
          <ac:chgData name="Guillaume Liniger" userId="737c5219-0c57-4723-8c95-1c4c50fd928c" providerId="ADAL" clId="{B062CE1B-D7ED-C84B-85FC-2437F6630071}" dt="2021-04-26T08:20:13.151" v="12" actId="404"/>
          <ac:spMkLst>
            <pc:docMk/>
            <pc:sldMk cId="3040383275" sldId="263"/>
            <ac:spMk id="21" creationId="{D94D282B-54B7-3E41-96D4-BB09EB9ADAB4}"/>
          </ac:spMkLst>
        </pc:spChg>
        <pc:spChg chg="mod">
          <ac:chgData name="Guillaume Liniger" userId="737c5219-0c57-4723-8c95-1c4c50fd928c" providerId="ADAL" clId="{B062CE1B-D7ED-C84B-85FC-2437F6630071}" dt="2021-04-26T08:23:34.490" v="134" actId="404"/>
          <ac:spMkLst>
            <pc:docMk/>
            <pc:sldMk cId="3040383275" sldId="263"/>
            <ac:spMk id="23" creationId="{161CB6AD-0F96-BA4E-BFFA-D1C0C6E2EFF7}"/>
          </ac:spMkLst>
        </pc:spChg>
      </pc:sldChg>
      <pc:sldChg chg="modSp mod">
        <pc:chgData name="Guillaume Liniger" userId="737c5219-0c57-4723-8c95-1c4c50fd928c" providerId="ADAL" clId="{B062CE1B-D7ED-C84B-85FC-2437F6630071}" dt="2021-04-26T08:21:16.993" v="24" actId="404"/>
        <pc:sldMkLst>
          <pc:docMk/>
          <pc:sldMk cId="2365523742" sldId="269"/>
        </pc:sldMkLst>
        <pc:spChg chg="mod">
          <ac:chgData name="Guillaume Liniger" userId="737c5219-0c57-4723-8c95-1c4c50fd928c" providerId="ADAL" clId="{B062CE1B-D7ED-C84B-85FC-2437F6630071}" dt="2021-04-26T08:21:16.993" v="24" actId="404"/>
          <ac:spMkLst>
            <pc:docMk/>
            <pc:sldMk cId="2365523742" sldId="269"/>
            <ac:spMk id="3" creationId="{28F7DD65-A3C7-7149-872F-D83C33C0F9B1}"/>
          </ac:spMkLst>
        </pc:spChg>
        <pc:spChg chg="mod">
          <ac:chgData name="Guillaume Liniger" userId="737c5219-0c57-4723-8c95-1c4c50fd928c" providerId="ADAL" clId="{B062CE1B-D7ED-C84B-85FC-2437F6630071}" dt="2021-04-26T08:21:16.993" v="24" actId="404"/>
          <ac:spMkLst>
            <pc:docMk/>
            <pc:sldMk cId="2365523742" sldId="269"/>
            <ac:spMk id="9" creationId="{09D0B039-992C-9E4D-8A4D-B37A848AA063}"/>
          </ac:spMkLst>
        </pc:spChg>
        <pc:spChg chg="mod">
          <ac:chgData name="Guillaume Liniger" userId="737c5219-0c57-4723-8c95-1c4c50fd928c" providerId="ADAL" clId="{B062CE1B-D7ED-C84B-85FC-2437F6630071}" dt="2021-04-26T08:21:16.993" v="24" actId="404"/>
          <ac:spMkLst>
            <pc:docMk/>
            <pc:sldMk cId="2365523742" sldId="269"/>
            <ac:spMk id="21" creationId="{400711A6-0E6F-7940-B19E-85047B8E4594}"/>
          </ac:spMkLst>
        </pc:spChg>
        <pc:spChg chg="mod">
          <ac:chgData name="Guillaume Liniger" userId="737c5219-0c57-4723-8c95-1c4c50fd928c" providerId="ADAL" clId="{B062CE1B-D7ED-C84B-85FC-2437F6630071}" dt="2021-04-26T08:21:16.993" v="24" actId="404"/>
          <ac:spMkLst>
            <pc:docMk/>
            <pc:sldMk cId="2365523742" sldId="269"/>
            <ac:spMk id="27" creationId="{8E357F02-1CAC-DE46-9F96-F6717EF5994A}"/>
          </ac:spMkLst>
        </pc:spChg>
        <pc:spChg chg="mod">
          <ac:chgData name="Guillaume Liniger" userId="737c5219-0c57-4723-8c95-1c4c50fd928c" providerId="ADAL" clId="{B062CE1B-D7ED-C84B-85FC-2437F6630071}" dt="2021-04-26T08:21:16.993" v="24" actId="404"/>
          <ac:spMkLst>
            <pc:docMk/>
            <pc:sldMk cId="2365523742" sldId="269"/>
            <ac:spMk id="29" creationId="{61476BEA-E751-5546-BA30-808DA83C6B32}"/>
          </ac:spMkLst>
        </pc:spChg>
        <pc:spChg chg="mod">
          <ac:chgData name="Guillaume Liniger" userId="737c5219-0c57-4723-8c95-1c4c50fd928c" providerId="ADAL" clId="{B062CE1B-D7ED-C84B-85FC-2437F6630071}" dt="2021-04-26T08:21:16.993" v="24" actId="404"/>
          <ac:spMkLst>
            <pc:docMk/>
            <pc:sldMk cId="2365523742" sldId="269"/>
            <ac:spMk id="30" creationId="{07B97DC5-7CD9-5940-B525-6F0AD36F0047}"/>
          </ac:spMkLst>
        </pc:spChg>
        <pc:spChg chg="mod">
          <ac:chgData name="Guillaume Liniger" userId="737c5219-0c57-4723-8c95-1c4c50fd928c" providerId="ADAL" clId="{B062CE1B-D7ED-C84B-85FC-2437F6630071}" dt="2021-04-26T08:21:16.993" v="24" actId="404"/>
          <ac:spMkLst>
            <pc:docMk/>
            <pc:sldMk cId="2365523742" sldId="269"/>
            <ac:spMk id="31" creationId="{8EC5681F-42A9-0D48-A8ED-6F082A325A11}"/>
          </ac:spMkLst>
        </pc:spChg>
        <pc:spChg chg="mod">
          <ac:chgData name="Guillaume Liniger" userId="737c5219-0c57-4723-8c95-1c4c50fd928c" providerId="ADAL" clId="{B062CE1B-D7ED-C84B-85FC-2437F6630071}" dt="2021-04-26T08:21:16.993" v="24" actId="404"/>
          <ac:spMkLst>
            <pc:docMk/>
            <pc:sldMk cId="2365523742" sldId="269"/>
            <ac:spMk id="36" creationId="{033C2DD5-61AE-E040-8E76-55601F226143}"/>
          </ac:spMkLst>
        </pc:spChg>
        <pc:spChg chg="mod">
          <ac:chgData name="Guillaume Liniger" userId="737c5219-0c57-4723-8c95-1c4c50fd928c" providerId="ADAL" clId="{B062CE1B-D7ED-C84B-85FC-2437F6630071}" dt="2021-04-26T08:21:16.993" v="24" actId="404"/>
          <ac:spMkLst>
            <pc:docMk/>
            <pc:sldMk cId="2365523742" sldId="269"/>
            <ac:spMk id="37" creationId="{95CA20F3-06AD-1A4F-9FA1-EB643394DB91}"/>
          </ac:spMkLst>
        </pc:spChg>
        <pc:spChg chg="mod">
          <ac:chgData name="Guillaume Liniger" userId="737c5219-0c57-4723-8c95-1c4c50fd928c" providerId="ADAL" clId="{B062CE1B-D7ED-C84B-85FC-2437F6630071}" dt="2021-04-26T08:21:16.993" v="24" actId="404"/>
          <ac:spMkLst>
            <pc:docMk/>
            <pc:sldMk cId="2365523742" sldId="269"/>
            <ac:spMk id="40" creationId="{EF95872C-E7E5-2D40-BB11-079A2027B755}"/>
          </ac:spMkLst>
        </pc:spChg>
        <pc:spChg chg="mod">
          <ac:chgData name="Guillaume Liniger" userId="737c5219-0c57-4723-8c95-1c4c50fd928c" providerId="ADAL" clId="{B062CE1B-D7ED-C84B-85FC-2437F6630071}" dt="2021-04-26T08:21:16.993" v="24" actId="404"/>
          <ac:spMkLst>
            <pc:docMk/>
            <pc:sldMk cId="2365523742" sldId="269"/>
            <ac:spMk id="43" creationId="{9DD99217-337D-704F-914F-4F3BD078AE14}"/>
          </ac:spMkLst>
        </pc:spChg>
        <pc:cxnChg chg="mod">
          <ac:chgData name="Guillaume Liniger" userId="737c5219-0c57-4723-8c95-1c4c50fd928c" providerId="ADAL" clId="{B062CE1B-D7ED-C84B-85FC-2437F6630071}" dt="2021-04-26T08:21:13.969" v="22" actId="1076"/>
          <ac:cxnSpMkLst>
            <pc:docMk/>
            <pc:sldMk cId="2365523742" sldId="269"/>
            <ac:cxnSpMk id="18" creationId="{79912F5C-D34B-2542-B36A-CB8CEDE2EEAB}"/>
          </ac:cxnSpMkLst>
        </pc:cxnChg>
        <pc:cxnChg chg="mod">
          <ac:chgData name="Guillaume Liniger" userId="737c5219-0c57-4723-8c95-1c4c50fd928c" providerId="ADAL" clId="{B062CE1B-D7ED-C84B-85FC-2437F6630071}" dt="2021-04-26T08:21:13.969" v="22" actId="1076"/>
          <ac:cxnSpMkLst>
            <pc:docMk/>
            <pc:sldMk cId="2365523742" sldId="269"/>
            <ac:cxnSpMk id="22" creationId="{D85B364D-0AE3-5841-A529-AE61A7766BC5}"/>
          </ac:cxnSpMkLst>
        </pc:cxnChg>
        <pc:cxnChg chg="mod">
          <ac:chgData name="Guillaume Liniger" userId="737c5219-0c57-4723-8c95-1c4c50fd928c" providerId="ADAL" clId="{B062CE1B-D7ED-C84B-85FC-2437F6630071}" dt="2021-04-26T08:21:13.969" v="22" actId="1076"/>
          <ac:cxnSpMkLst>
            <pc:docMk/>
            <pc:sldMk cId="2365523742" sldId="269"/>
            <ac:cxnSpMk id="25" creationId="{5036E89C-6825-E445-BF80-81642AE971AE}"/>
          </ac:cxnSpMkLst>
        </pc:cxnChg>
        <pc:cxnChg chg="mod">
          <ac:chgData name="Guillaume Liniger" userId="737c5219-0c57-4723-8c95-1c4c50fd928c" providerId="ADAL" clId="{B062CE1B-D7ED-C84B-85FC-2437F6630071}" dt="2021-04-26T08:21:13.969" v="22" actId="1076"/>
          <ac:cxnSpMkLst>
            <pc:docMk/>
            <pc:sldMk cId="2365523742" sldId="269"/>
            <ac:cxnSpMk id="28" creationId="{335AE83D-050A-014E-A62A-6793DCDDF257}"/>
          </ac:cxnSpMkLst>
        </pc:cxnChg>
        <pc:cxnChg chg="mod">
          <ac:chgData name="Guillaume Liniger" userId="737c5219-0c57-4723-8c95-1c4c50fd928c" providerId="ADAL" clId="{B062CE1B-D7ED-C84B-85FC-2437F6630071}" dt="2021-04-26T08:21:13.969" v="22" actId="1076"/>
          <ac:cxnSpMkLst>
            <pc:docMk/>
            <pc:sldMk cId="2365523742" sldId="269"/>
            <ac:cxnSpMk id="33" creationId="{E8EA9661-BA94-8445-80F9-FBF060B9A3CB}"/>
          </ac:cxnSpMkLst>
        </pc:cxnChg>
      </pc:sldChg>
      <pc:sldChg chg="modSp mod">
        <pc:chgData name="Guillaume Liniger" userId="737c5219-0c57-4723-8c95-1c4c50fd928c" providerId="ADAL" clId="{B062CE1B-D7ED-C84B-85FC-2437F6630071}" dt="2021-04-26T08:23:45.382" v="136" actId="2711"/>
        <pc:sldMkLst>
          <pc:docMk/>
          <pc:sldMk cId="1253643274" sldId="270"/>
        </pc:sldMkLst>
        <pc:spChg chg="mod">
          <ac:chgData name="Guillaume Liniger" userId="737c5219-0c57-4723-8c95-1c4c50fd928c" providerId="ADAL" clId="{B062CE1B-D7ED-C84B-85FC-2437F6630071}" dt="2021-04-26T08:20:59.933" v="20" actId="404"/>
          <ac:spMkLst>
            <pc:docMk/>
            <pc:sldMk cId="1253643274" sldId="270"/>
            <ac:spMk id="20" creationId="{1FB6F136-88B9-8F48-92D4-DD42B0810287}"/>
          </ac:spMkLst>
        </pc:spChg>
        <pc:spChg chg="mod">
          <ac:chgData name="Guillaume Liniger" userId="737c5219-0c57-4723-8c95-1c4c50fd928c" providerId="ADAL" clId="{B062CE1B-D7ED-C84B-85FC-2437F6630071}" dt="2021-04-26T08:20:59.933" v="20" actId="404"/>
          <ac:spMkLst>
            <pc:docMk/>
            <pc:sldMk cId="1253643274" sldId="270"/>
            <ac:spMk id="21" creationId="{AEBE5E00-1898-754B-980F-D9533A80E946}"/>
          </ac:spMkLst>
        </pc:spChg>
        <pc:spChg chg="mod">
          <ac:chgData name="Guillaume Liniger" userId="737c5219-0c57-4723-8c95-1c4c50fd928c" providerId="ADAL" clId="{B062CE1B-D7ED-C84B-85FC-2437F6630071}" dt="2021-04-26T08:21:26.603" v="33" actId="20577"/>
          <ac:spMkLst>
            <pc:docMk/>
            <pc:sldMk cId="1253643274" sldId="270"/>
            <ac:spMk id="22" creationId="{5E9B5FEC-87D0-9544-8244-68247F0AED03}"/>
          </ac:spMkLst>
        </pc:spChg>
        <pc:spChg chg="mod">
          <ac:chgData name="Guillaume Liniger" userId="737c5219-0c57-4723-8c95-1c4c50fd928c" providerId="ADAL" clId="{B062CE1B-D7ED-C84B-85FC-2437F6630071}" dt="2021-04-26T08:23:45.382" v="136" actId="2711"/>
          <ac:spMkLst>
            <pc:docMk/>
            <pc:sldMk cId="1253643274" sldId="270"/>
            <ac:spMk id="28" creationId="{707D61F2-EA16-5744-96F9-4B3FB8D37731}"/>
          </ac:spMkLst>
        </pc:spChg>
        <pc:spChg chg="mod">
          <ac:chgData name="Guillaume Liniger" userId="737c5219-0c57-4723-8c95-1c4c50fd928c" providerId="ADAL" clId="{B062CE1B-D7ED-C84B-85FC-2437F6630071}" dt="2021-04-26T08:20:59.933" v="20" actId="404"/>
          <ac:spMkLst>
            <pc:docMk/>
            <pc:sldMk cId="1253643274" sldId="270"/>
            <ac:spMk id="61" creationId="{88717A81-3FA5-DD46-8460-9BE7F40029E0}"/>
          </ac:spMkLst>
        </pc:spChg>
        <pc:spChg chg="mod">
          <ac:chgData name="Guillaume Liniger" userId="737c5219-0c57-4723-8c95-1c4c50fd928c" providerId="ADAL" clId="{B062CE1B-D7ED-C84B-85FC-2437F6630071}" dt="2021-04-26T08:20:59.933" v="20" actId="404"/>
          <ac:spMkLst>
            <pc:docMk/>
            <pc:sldMk cId="1253643274" sldId="270"/>
            <ac:spMk id="63" creationId="{1C15CE98-5027-E642-A8FD-39EE16E061E6}"/>
          </ac:spMkLst>
        </pc:spChg>
        <pc:spChg chg="mod">
          <ac:chgData name="Guillaume Liniger" userId="737c5219-0c57-4723-8c95-1c4c50fd928c" providerId="ADAL" clId="{B062CE1B-D7ED-C84B-85FC-2437F6630071}" dt="2021-04-26T08:20:59.933" v="20" actId="404"/>
          <ac:spMkLst>
            <pc:docMk/>
            <pc:sldMk cId="1253643274" sldId="270"/>
            <ac:spMk id="64" creationId="{9BEBA86A-19F5-CA41-8434-C45814CCC75C}"/>
          </ac:spMkLst>
        </pc:spChg>
        <pc:spChg chg="mod">
          <ac:chgData name="Guillaume Liniger" userId="737c5219-0c57-4723-8c95-1c4c50fd928c" providerId="ADAL" clId="{B062CE1B-D7ED-C84B-85FC-2437F6630071}" dt="2021-04-26T08:20:59.933" v="20" actId="404"/>
          <ac:spMkLst>
            <pc:docMk/>
            <pc:sldMk cId="1253643274" sldId="270"/>
            <ac:spMk id="65" creationId="{E5E479EA-E48A-D944-8EEE-A2BAA7C4FC21}"/>
          </ac:spMkLst>
        </pc:spChg>
        <pc:spChg chg="mod">
          <ac:chgData name="Guillaume Liniger" userId="737c5219-0c57-4723-8c95-1c4c50fd928c" providerId="ADAL" clId="{B062CE1B-D7ED-C84B-85FC-2437F6630071}" dt="2021-04-26T08:20:59.933" v="20" actId="404"/>
          <ac:spMkLst>
            <pc:docMk/>
            <pc:sldMk cId="1253643274" sldId="270"/>
            <ac:spMk id="66" creationId="{63802DC3-CEE9-A840-9812-5C950CC9CA77}"/>
          </ac:spMkLst>
        </pc:spChg>
        <pc:spChg chg="mod">
          <ac:chgData name="Guillaume Liniger" userId="737c5219-0c57-4723-8c95-1c4c50fd928c" providerId="ADAL" clId="{B062CE1B-D7ED-C84B-85FC-2437F6630071}" dt="2021-04-26T08:20:59.933" v="20" actId="404"/>
          <ac:spMkLst>
            <pc:docMk/>
            <pc:sldMk cId="1253643274" sldId="270"/>
            <ac:spMk id="67" creationId="{C23D1AD4-671D-F140-80F9-B5D7B897E09A}"/>
          </ac:spMkLst>
        </pc:spChg>
        <pc:spChg chg="mod">
          <ac:chgData name="Guillaume Liniger" userId="737c5219-0c57-4723-8c95-1c4c50fd928c" providerId="ADAL" clId="{B062CE1B-D7ED-C84B-85FC-2437F6630071}" dt="2021-04-26T08:20:59.933" v="20" actId="404"/>
          <ac:spMkLst>
            <pc:docMk/>
            <pc:sldMk cId="1253643274" sldId="270"/>
            <ac:spMk id="68" creationId="{73FE23A1-C62A-8E49-96DC-9C4AE1A97EF0}"/>
          </ac:spMkLst>
        </pc:spChg>
        <pc:spChg chg="mod">
          <ac:chgData name="Guillaume Liniger" userId="737c5219-0c57-4723-8c95-1c4c50fd928c" providerId="ADAL" clId="{B062CE1B-D7ED-C84B-85FC-2437F6630071}" dt="2021-04-26T08:20:59.933" v="20" actId="404"/>
          <ac:spMkLst>
            <pc:docMk/>
            <pc:sldMk cId="1253643274" sldId="270"/>
            <ac:spMk id="69" creationId="{7A97A5B7-F576-F346-AA05-9A11F77671F7}"/>
          </ac:spMkLst>
        </pc:spChg>
        <pc:picChg chg="mod">
          <ac:chgData name="Guillaume Liniger" userId="737c5219-0c57-4723-8c95-1c4c50fd928c" providerId="ADAL" clId="{B062CE1B-D7ED-C84B-85FC-2437F6630071}" dt="2021-04-26T08:20:51.808" v="18" actId="1076"/>
          <ac:picMkLst>
            <pc:docMk/>
            <pc:sldMk cId="1253643274" sldId="270"/>
            <ac:picMk id="58" creationId="{4CB42DC1-85AC-CF4C-A7B0-DC2F3EF18AAB}"/>
          </ac:picMkLst>
        </pc:picChg>
      </pc:sldChg>
      <pc:sldChg chg="modSp mod">
        <pc:chgData name="Guillaume Liniger" userId="737c5219-0c57-4723-8c95-1c4c50fd928c" providerId="ADAL" clId="{B062CE1B-D7ED-C84B-85FC-2437F6630071}" dt="2021-04-26T08:21:38.878" v="35" actId="404"/>
        <pc:sldMkLst>
          <pc:docMk/>
          <pc:sldMk cId="1772427879" sldId="271"/>
        </pc:sldMkLst>
        <pc:spChg chg="mod">
          <ac:chgData name="Guillaume Liniger" userId="737c5219-0c57-4723-8c95-1c4c50fd928c" providerId="ADAL" clId="{B062CE1B-D7ED-C84B-85FC-2437F6630071}" dt="2021-04-26T08:21:38.878" v="35" actId="404"/>
          <ac:spMkLst>
            <pc:docMk/>
            <pc:sldMk cId="1772427879" sldId="271"/>
            <ac:spMk id="20" creationId="{E8D164AB-90BC-6740-AECE-23F710A2E32C}"/>
          </ac:spMkLst>
        </pc:spChg>
        <pc:spChg chg="mod">
          <ac:chgData name="Guillaume Liniger" userId="737c5219-0c57-4723-8c95-1c4c50fd928c" providerId="ADAL" clId="{B062CE1B-D7ED-C84B-85FC-2437F6630071}" dt="2021-04-26T08:21:38.878" v="35" actId="404"/>
          <ac:spMkLst>
            <pc:docMk/>
            <pc:sldMk cId="1772427879" sldId="271"/>
            <ac:spMk id="27" creationId="{63206876-595D-6C47-80FF-1DA9D010A223}"/>
          </ac:spMkLst>
        </pc:spChg>
        <pc:spChg chg="mod">
          <ac:chgData name="Guillaume Liniger" userId="737c5219-0c57-4723-8c95-1c4c50fd928c" providerId="ADAL" clId="{B062CE1B-D7ED-C84B-85FC-2437F6630071}" dt="2021-04-26T08:21:38.878" v="35" actId="404"/>
          <ac:spMkLst>
            <pc:docMk/>
            <pc:sldMk cId="1772427879" sldId="271"/>
            <ac:spMk id="35" creationId="{0377607A-F541-2F4B-A717-68722708191B}"/>
          </ac:spMkLst>
        </pc:spChg>
        <pc:spChg chg="mod">
          <ac:chgData name="Guillaume Liniger" userId="737c5219-0c57-4723-8c95-1c4c50fd928c" providerId="ADAL" clId="{B062CE1B-D7ED-C84B-85FC-2437F6630071}" dt="2021-04-26T08:21:38.878" v="35" actId="404"/>
          <ac:spMkLst>
            <pc:docMk/>
            <pc:sldMk cId="1772427879" sldId="271"/>
            <ac:spMk id="36" creationId="{48DDD378-5D02-D241-AD62-4E7E7201FE23}"/>
          </ac:spMkLst>
        </pc:spChg>
      </pc:sldChg>
      <pc:sldChg chg="modSp mod">
        <pc:chgData name="Guillaume Liniger" userId="737c5219-0c57-4723-8c95-1c4c50fd928c" providerId="ADAL" clId="{B062CE1B-D7ED-C84B-85FC-2437F6630071}" dt="2021-04-26T08:21:46.417" v="37" actId="404"/>
        <pc:sldMkLst>
          <pc:docMk/>
          <pc:sldMk cId="1525781760" sldId="272"/>
        </pc:sldMkLst>
        <pc:spChg chg="mod">
          <ac:chgData name="Guillaume Liniger" userId="737c5219-0c57-4723-8c95-1c4c50fd928c" providerId="ADAL" clId="{B062CE1B-D7ED-C84B-85FC-2437F6630071}" dt="2021-04-26T08:21:46.417" v="37" actId="404"/>
          <ac:spMkLst>
            <pc:docMk/>
            <pc:sldMk cId="1525781760" sldId="272"/>
            <ac:spMk id="17" creationId="{8C178F59-3A32-4148-AC9F-57E88DC56CDF}"/>
          </ac:spMkLst>
        </pc:spChg>
        <pc:spChg chg="mod">
          <ac:chgData name="Guillaume Liniger" userId="737c5219-0c57-4723-8c95-1c4c50fd928c" providerId="ADAL" clId="{B062CE1B-D7ED-C84B-85FC-2437F6630071}" dt="2021-04-26T08:21:46.417" v="37" actId="404"/>
          <ac:spMkLst>
            <pc:docMk/>
            <pc:sldMk cId="1525781760" sldId="272"/>
            <ac:spMk id="18" creationId="{9A825320-1E49-BB47-9AD2-A5C56D19E4FA}"/>
          </ac:spMkLst>
        </pc:spChg>
        <pc:spChg chg="mod">
          <ac:chgData name="Guillaume Liniger" userId="737c5219-0c57-4723-8c95-1c4c50fd928c" providerId="ADAL" clId="{B062CE1B-D7ED-C84B-85FC-2437F6630071}" dt="2021-04-26T08:21:46.417" v="37" actId="404"/>
          <ac:spMkLst>
            <pc:docMk/>
            <pc:sldMk cId="1525781760" sldId="272"/>
            <ac:spMk id="20" creationId="{E8D164AB-90BC-6740-AECE-23F710A2E32C}"/>
          </ac:spMkLst>
        </pc:spChg>
        <pc:spChg chg="mod">
          <ac:chgData name="Guillaume Liniger" userId="737c5219-0c57-4723-8c95-1c4c50fd928c" providerId="ADAL" clId="{B062CE1B-D7ED-C84B-85FC-2437F6630071}" dt="2021-04-26T08:21:46.417" v="37" actId="404"/>
          <ac:spMkLst>
            <pc:docMk/>
            <pc:sldMk cId="1525781760" sldId="272"/>
            <ac:spMk id="21" creationId="{5F1EE208-AAB5-B14D-9D22-52A6E84D92A6}"/>
          </ac:spMkLst>
        </pc:spChg>
        <pc:spChg chg="mod">
          <ac:chgData name="Guillaume Liniger" userId="737c5219-0c57-4723-8c95-1c4c50fd928c" providerId="ADAL" clId="{B062CE1B-D7ED-C84B-85FC-2437F6630071}" dt="2021-04-26T08:21:46.417" v="37" actId="404"/>
          <ac:spMkLst>
            <pc:docMk/>
            <pc:sldMk cId="1525781760" sldId="272"/>
            <ac:spMk id="22" creationId="{760AFA97-798E-A147-B1B8-3865DB393D4C}"/>
          </ac:spMkLst>
        </pc:spChg>
      </pc:sldChg>
      <pc:sldChg chg="modSp mod">
        <pc:chgData name="Guillaume Liniger" userId="737c5219-0c57-4723-8c95-1c4c50fd928c" providerId="ADAL" clId="{B062CE1B-D7ED-C84B-85FC-2437F6630071}" dt="2021-04-26T08:21:57.209" v="39" actId="404"/>
        <pc:sldMkLst>
          <pc:docMk/>
          <pc:sldMk cId="3511726003" sldId="273"/>
        </pc:sldMkLst>
        <pc:spChg chg="mod">
          <ac:chgData name="Guillaume Liniger" userId="737c5219-0c57-4723-8c95-1c4c50fd928c" providerId="ADAL" clId="{B062CE1B-D7ED-C84B-85FC-2437F6630071}" dt="2021-04-26T08:21:57.209" v="39" actId="404"/>
          <ac:spMkLst>
            <pc:docMk/>
            <pc:sldMk cId="3511726003" sldId="273"/>
            <ac:spMk id="11" creationId="{DE8377B4-E28D-8F41-92C9-C8339F96F79E}"/>
          </ac:spMkLst>
        </pc:spChg>
        <pc:spChg chg="mod">
          <ac:chgData name="Guillaume Liniger" userId="737c5219-0c57-4723-8c95-1c4c50fd928c" providerId="ADAL" clId="{B062CE1B-D7ED-C84B-85FC-2437F6630071}" dt="2021-04-26T08:21:57.209" v="39" actId="404"/>
          <ac:spMkLst>
            <pc:docMk/>
            <pc:sldMk cId="3511726003" sldId="273"/>
            <ac:spMk id="13" creationId="{26C282BF-7FB7-0E4B-AADD-A4ECE4145082}"/>
          </ac:spMkLst>
        </pc:spChg>
        <pc:spChg chg="mod">
          <ac:chgData name="Guillaume Liniger" userId="737c5219-0c57-4723-8c95-1c4c50fd928c" providerId="ADAL" clId="{B062CE1B-D7ED-C84B-85FC-2437F6630071}" dt="2021-04-26T08:21:57.209" v="39" actId="404"/>
          <ac:spMkLst>
            <pc:docMk/>
            <pc:sldMk cId="3511726003" sldId="273"/>
            <ac:spMk id="20" creationId="{E8D164AB-90BC-6740-AECE-23F710A2E32C}"/>
          </ac:spMkLst>
        </pc:spChg>
        <pc:spChg chg="mod">
          <ac:chgData name="Guillaume Liniger" userId="737c5219-0c57-4723-8c95-1c4c50fd928c" providerId="ADAL" clId="{B062CE1B-D7ED-C84B-85FC-2437F6630071}" dt="2021-04-26T08:21:57.209" v="39" actId="404"/>
          <ac:spMkLst>
            <pc:docMk/>
            <pc:sldMk cId="3511726003" sldId="273"/>
            <ac:spMk id="24" creationId="{9B12D76B-3FAD-FE40-956F-E56FB1259E01}"/>
          </ac:spMkLst>
        </pc:spChg>
        <pc:spChg chg="mod">
          <ac:chgData name="Guillaume Liniger" userId="737c5219-0c57-4723-8c95-1c4c50fd928c" providerId="ADAL" clId="{B062CE1B-D7ED-C84B-85FC-2437F6630071}" dt="2021-04-26T08:21:57.209" v="39" actId="404"/>
          <ac:spMkLst>
            <pc:docMk/>
            <pc:sldMk cId="3511726003" sldId="273"/>
            <ac:spMk id="25" creationId="{00BDA340-B29D-CC41-B02E-970F8B10C841}"/>
          </ac:spMkLst>
        </pc:spChg>
        <pc:spChg chg="mod">
          <ac:chgData name="Guillaume Liniger" userId="737c5219-0c57-4723-8c95-1c4c50fd928c" providerId="ADAL" clId="{B062CE1B-D7ED-C84B-85FC-2437F6630071}" dt="2021-04-26T08:21:57.209" v="39" actId="404"/>
          <ac:spMkLst>
            <pc:docMk/>
            <pc:sldMk cId="3511726003" sldId="273"/>
            <ac:spMk id="26" creationId="{878A67D6-4A13-BB4D-8999-FEB8DE2B8570}"/>
          </ac:spMkLst>
        </pc:spChg>
      </pc:sldChg>
      <pc:sldChg chg="addSp modSp mod">
        <pc:chgData name="Guillaume Liniger" userId="737c5219-0c57-4723-8c95-1c4c50fd928c" providerId="ADAL" clId="{B062CE1B-D7ED-C84B-85FC-2437F6630071}" dt="2021-04-26T08:22:38.612" v="126" actId="20577"/>
        <pc:sldMkLst>
          <pc:docMk/>
          <pc:sldMk cId="2292290791" sldId="274"/>
        </pc:sldMkLst>
        <pc:spChg chg="mod">
          <ac:chgData name="Guillaume Liniger" userId="737c5219-0c57-4723-8c95-1c4c50fd928c" providerId="ADAL" clId="{B062CE1B-D7ED-C84B-85FC-2437F6630071}" dt="2021-04-26T08:22:12.557" v="43" actId="404"/>
          <ac:spMkLst>
            <pc:docMk/>
            <pc:sldMk cId="2292290791" sldId="274"/>
            <ac:spMk id="11" creationId="{5DD8F0C4-C7AA-3A4E-8E92-0EAF1C1989FE}"/>
          </ac:spMkLst>
        </pc:spChg>
        <pc:spChg chg="mod">
          <ac:chgData name="Guillaume Liniger" userId="737c5219-0c57-4723-8c95-1c4c50fd928c" providerId="ADAL" clId="{B062CE1B-D7ED-C84B-85FC-2437F6630071}" dt="2021-04-26T08:22:12.557" v="43" actId="404"/>
          <ac:spMkLst>
            <pc:docMk/>
            <pc:sldMk cId="2292290791" sldId="274"/>
            <ac:spMk id="12" creationId="{D2FF379F-145F-7243-A07B-FB448E58A15D}"/>
          </ac:spMkLst>
        </pc:spChg>
        <pc:spChg chg="mod">
          <ac:chgData name="Guillaume Liniger" userId="737c5219-0c57-4723-8c95-1c4c50fd928c" providerId="ADAL" clId="{B062CE1B-D7ED-C84B-85FC-2437F6630071}" dt="2021-04-26T08:22:12.557" v="43" actId="404"/>
          <ac:spMkLst>
            <pc:docMk/>
            <pc:sldMk cId="2292290791" sldId="274"/>
            <ac:spMk id="13" creationId="{16779026-9B52-4C49-A1E2-56DC6F3464C6}"/>
          </ac:spMkLst>
        </pc:spChg>
        <pc:spChg chg="mod">
          <ac:chgData name="Guillaume Liniger" userId="737c5219-0c57-4723-8c95-1c4c50fd928c" providerId="ADAL" clId="{B062CE1B-D7ED-C84B-85FC-2437F6630071}" dt="2021-04-26T08:22:12.557" v="43" actId="404"/>
          <ac:spMkLst>
            <pc:docMk/>
            <pc:sldMk cId="2292290791" sldId="274"/>
            <ac:spMk id="14" creationId="{D8E085DB-957E-6444-822C-3E78ABDEF3AB}"/>
          </ac:spMkLst>
        </pc:spChg>
        <pc:spChg chg="add mod">
          <ac:chgData name="Guillaume Liniger" userId="737c5219-0c57-4723-8c95-1c4c50fd928c" providerId="ADAL" clId="{B062CE1B-D7ED-C84B-85FC-2437F6630071}" dt="2021-04-26T08:22:21.375" v="45" actId="1076"/>
          <ac:spMkLst>
            <pc:docMk/>
            <pc:sldMk cId="2292290791" sldId="274"/>
            <ac:spMk id="15" creationId="{80B03364-30AC-E041-A5BF-4EC189B8ADFD}"/>
          </ac:spMkLst>
        </pc:spChg>
        <pc:spChg chg="add mod">
          <ac:chgData name="Guillaume Liniger" userId="737c5219-0c57-4723-8c95-1c4c50fd928c" providerId="ADAL" clId="{B062CE1B-D7ED-C84B-85FC-2437F6630071}" dt="2021-04-26T08:22:38.612" v="126" actId="20577"/>
          <ac:spMkLst>
            <pc:docMk/>
            <pc:sldMk cId="2292290791" sldId="274"/>
            <ac:spMk id="16" creationId="{C0A217AC-426D-C74A-A71D-1703079EC411}"/>
          </ac:spMkLst>
        </pc:spChg>
        <pc:spChg chg="mod">
          <ac:chgData name="Guillaume Liniger" userId="737c5219-0c57-4723-8c95-1c4c50fd928c" providerId="ADAL" clId="{B062CE1B-D7ED-C84B-85FC-2437F6630071}" dt="2021-04-26T08:22:12.557" v="43" actId="404"/>
          <ac:spMkLst>
            <pc:docMk/>
            <pc:sldMk cId="2292290791" sldId="274"/>
            <ac:spMk id="20" creationId="{E8D164AB-90BC-6740-AECE-23F710A2E32C}"/>
          </ac:spMkLst>
        </pc:spChg>
      </pc:sldChg>
      <pc:sldChg chg="modSp mod">
        <pc:chgData name="Guillaume Liniger" userId="737c5219-0c57-4723-8c95-1c4c50fd928c" providerId="ADAL" clId="{B062CE1B-D7ED-C84B-85FC-2437F6630071}" dt="2021-04-26T08:24:04.509" v="138" actId="20577"/>
        <pc:sldMkLst>
          <pc:docMk/>
          <pc:sldMk cId="1277314399" sldId="275"/>
        </pc:sldMkLst>
        <pc:spChg chg="mod">
          <ac:chgData name="Guillaume Liniger" userId="737c5219-0c57-4723-8c95-1c4c50fd928c" providerId="ADAL" clId="{B062CE1B-D7ED-C84B-85FC-2437F6630071}" dt="2021-04-26T08:24:04.509" v="138" actId="20577"/>
          <ac:spMkLst>
            <pc:docMk/>
            <pc:sldMk cId="1277314399" sldId="275"/>
            <ac:spMk id="14" creationId="{D8E085DB-957E-6444-822C-3E78ABDEF3AB}"/>
          </ac:spMkLst>
        </pc:spChg>
        <pc:spChg chg="mod">
          <ac:chgData name="Guillaume Liniger" userId="737c5219-0c57-4723-8c95-1c4c50fd928c" providerId="ADAL" clId="{B062CE1B-D7ED-C84B-85FC-2437F6630071}" dt="2021-04-26T08:22:48.915" v="130" actId="404"/>
          <ac:spMkLst>
            <pc:docMk/>
            <pc:sldMk cId="1277314399" sldId="275"/>
            <ac:spMk id="15" creationId="{C77BBD58-5DBD-A046-99F3-A2636BC6D156}"/>
          </ac:spMkLst>
        </pc:spChg>
        <pc:spChg chg="mod">
          <ac:chgData name="Guillaume Liniger" userId="737c5219-0c57-4723-8c95-1c4c50fd928c" providerId="ADAL" clId="{B062CE1B-D7ED-C84B-85FC-2437F6630071}" dt="2021-04-26T08:22:48.915" v="130" actId="404"/>
          <ac:spMkLst>
            <pc:docMk/>
            <pc:sldMk cId="1277314399" sldId="275"/>
            <ac:spMk id="20" creationId="{E8D164AB-90BC-6740-AECE-23F710A2E32C}"/>
          </ac:spMkLst>
        </pc:spChg>
      </pc:sldChg>
      <pc:sldChg chg="addSp delSp modSp add mod">
        <pc:chgData name="Guillaume Liniger" userId="737c5219-0c57-4723-8c95-1c4c50fd928c" providerId="ADAL" clId="{B062CE1B-D7ED-C84B-85FC-2437F6630071}" dt="2021-04-26T08:35:46.859" v="549" actId="20577"/>
        <pc:sldMkLst>
          <pc:docMk/>
          <pc:sldMk cId="2649164945" sldId="276"/>
        </pc:sldMkLst>
        <pc:spChg chg="add mod">
          <ac:chgData name="Guillaume Liniger" userId="737c5219-0c57-4723-8c95-1c4c50fd928c" providerId="ADAL" clId="{B062CE1B-D7ED-C84B-85FC-2437F6630071}" dt="2021-04-26T08:35:42.135" v="547" actId="20577"/>
          <ac:spMkLst>
            <pc:docMk/>
            <pc:sldMk cId="2649164945" sldId="276"/>
            <ac:spMk id="6" creationId="{B44F7CF5-CF79-BB45-837A-A4E1E36C14D9}"/>
          </ac:spMkLst>
        </pc:spChg>
        <pc:spChg chg="add mod">
          <ac:chgData name="Guillaume Liniger" userId="737c5219-0c57-4723-8c95-1c4c50fd928c" providerId="ADAL" clId="{B062CE1B-D7ED-C84B-85FC-2437F6630071}" dt="2021-04-26T08:34:35.318" v="446" actId="1076"/>
          <ac:spMkLst>
            <pc:docMk/>
            <pc:sldMk cId="2649164945" sldId="276"/>
            <ac:spMk id="12" creationId="{D7950336-23A8-744D-854B-056B4C6D6425}"/>
          </ac:spMkLst>
        </pc:spChg>
        <pc:spChg chg="del">
          <ac:chgData name="Guillaume Liniger" userId="737c5219-0c57-4723-8c95-1c4c50fd928c" providerId="ADAL" clId="{B062CE1B-D7ED-C84B-85FC-2437F6630071}" dt="2021-04-26T08:24:35.769" v="164" actId="478"/>
          <ac:spMkLst>
            <pc:docMk/>
            <pc:sldMk cId="2649164945" sldId="276"/>
            <ac:spMk id="14" creationId="{D8E085DB-957E-6444-822C-3E78ABDEF3AB}"/>
          </ac:spMkLst>
        </pc:spChg>
        <pc:spChg chg="del">
          <ac:chgData name="Guillaume Liniger" userId="737c5219-0c57-4723-8c95-1c4c50fd928c" providerId="ADAL" clId="{B062CE1B-D7ED-C84B-85FC-2437F6630071}" dt="2021-04-26T08:24:37.185" v="165" actId="478"/>
          <ac:spMkLst>
            <pc:docMk/>
            <pc:sldMk cId="2649164945" sldId="276"/>
            <ac:spMk id="15" creationId="{C77BBD58-5DBD-A046-99F3-A2636BC6D156}"/>
          </ac:spMkLst>
        </pc:spChg>
        <pc:spChg chg="mod">
          <ac:chgData name="Guillaume Liniger" userId="737c5219-0c57-4723-8c95-1c4c50fd928c" providerId="ADAL" clId="{B062CE1B-D7ED-C84B-85FC-2437F6630071}" dt="2021-04-26T08:35:46.859" v="549" actId="20577"/>
          <ac:spMkLst>
            <pc:docMk/>
            <pc:sldMk cId="2649164945" sldId="276"/>
            <ac:spMk id="20" creationId="{E8D164AB-90BC-6740-AECE-23F710A2E32C}"/>
          </ac:spMkLst>
        </pc:spChg>
        <pc:spChg chg="add mod">
          <ac:chgData name="Guillaume Liniger" userId="737c5219-0c57-4723-8c95-1c4c50fd928c" providerId="ADAL" clId="{B062CE1B-D7ED-C84B-85FC-2437F6630071}" dt="2021-04-26T08:35:34.237" v="546" actId="122"/>
          <ac:spMkLst>
            <pc:docMk/>
            <pc:sldMk cId="2649164945" sldId="276"/>
            <ac:spMk id="21" creationId="{DF937D8E-C726-8D48-AC05-865AAAD39D96}"/>
          </ac:spMkLst>
        </pc:spChg>
        <pc:picChg chg="add mod modCrop">
          <ac:chgData name="Guillaume Liniger" userId="737c5219-0c57-4723-8c95-1c4c50fd928c" providerId="ADAL" clId="{B062CE1B-D7ED-C84B-85FC-2437F6630071}" dt="2021-04-26T08:34:00.927" v="425" actId="1076"/>
          <ac:picMkLst>
            <pc:docMk/>
            <pc:sldMk cId="2649164945" sldId="276"/>
            <ac:picMk id="3" creationId="{C3541C96-0C2B-1241-8FDF-10F526CAE43C}"/>
          </ac:picMkLst>
        </pc:picChg>
        <pc:picChg chg="add mod modCrop">
          <ac:chgData name="Guillaume Liniger" userId="737c5219-0c57-4723-8c95-1c4c50fd928c" providerId="ADAL" clId="{B062CE1B-D7ED-C84B-85FC-2437F6630071}" dt="2021-04-26T08:34:02.775" v="426" actId="1076"/>
          <ac:picMkLst>
            <pc:docMk/>
            <pc:sldMk cId="2649164945" sldId="276"/>
            <ac:picMk id="5" creationId="{371E0436-AD58-8E40-AF6B-AD23D8697762}"/>
          </ac:picMkLst>
        </pc:picChg>
        <pc:picChg chg="add mod modCrop">
          <ac:chgData name="Guillaume Liniger" userId="737c5219-0c57-4723-8c95-1c4c50fd928c" providerId="ADAL" clId="{B062CE1B-D7ED-C84B-85FC-2437F6630071}" dt="2021-04-26T08:34:06.057" v="433" actId="1037"/>
          <ac:picMkLst>
            <pc:docMk/>
            <pc:sldMk cId="2649164945" sldId="276"/>
            <ac:picMk id="8" creationId="{2C163CBF-6C3D-5A44-B25D-F8E097FCB5B6}"/>
          </ac:picMkLst>
        </pc:picChg>
        <pc:picChg chg="add mod modCrop">
          <ac:chgData name="Guillaume Liniger" userId="737c5219-0c57-4723-8c95-1c4c50fd928c" providerId="ADAL" clId="{B062CE1B-D7ED-C84B-85FC-2437F6630071}" dt="2021-04-26T08:34:11.962" v="439" actId="1037"/>
          <ac:picMkLst>
            <pc:docMk/>
            <pc:sldMk cId="2649164945" sldId="276"/>
            <ac:picMk id="10" creationId="{D9DDDA35-4D52-5940-A9DF-CA66ACF9DBF4}"/>
          </ac:picMkLst>
        </pc:picChg>
        <pc:picChg chg="add del">
          <ac:chgData name="Guillaume Liniger" userId="737c5219-0c57-4723-8c95-1c4c50fd928c" providerId="ADAL" clId="{B062CE1B-D7ED-C84B-85FC-2437F6630071}" dt="2021-04-26T08:25:13.646" v="167" actId="478"/>
          <ac:picMkLst>
            <pc:docMk/>
            <pc:sldMk cId="2649164945" sldId="276"/>
            <ac:picMk id="1026" creationId="{B73E1A3E-0373-A141-BB19-A7B77A1CAD1D}"/>
          </ac:picMkLst>
        </pc:picChg>
        <pc:cxnChg chg="add mod">
          <ac:chgData name="Guillaume Liniger" userId="737c5219-0c57-4723-8c95-1c4c50fd928c" providerId="ADAL" clId="{B062CE1B-D7ED-C84B-85FC-2437F6630071}" dt="2021-04-26T08:34:48.043" v="448" actId="1582"/>
          <ac:cxnSpMkLst>
            <pc:docMk/>
            <pc:sldMk cId="2649164945" sldId="276"/>
            <ac:cxnSpMk id="13" creationId="{ED4E1788-82B2-244C-A323-43A612C14EA1}"/>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8D8150-3A80-9E4C-A9BA-E1400E889F70}" type="datetimeFigureOut">
              <a:rPr lang="en-US" smtClean="0"/>
              <a:t>4/26/21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8D47E1-0B24-EA4E-B8BB-B62E23C7119B}" type="slidenum">
              <a:rPr lang="en-US" smtClean="0"/>
              <a:t>‹#›</a:t>
            </a:fld>
            <a:endParaRPr lang="en-US"/>
          </a:p>
        </p:txBody>
      </p:sp>
    </p:spTree>
    <p:extLst>
      <p:ext uri="{BB962C8B-B14F-4D97-AF65-F5344CB8AC3E}">
        <p14:creationId xmlns:p14="http://schemas.microsoft.com/office/powerpoint/2010/main" val="2395864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1</a:t>
            </a:fld>
            <a:endParaRPr lang="en-US"/>
          </a:p>
        </p:txBody>
      </p:sp>
    </p:spTree>
    <p:extLst>
      <p:ext uri="{BB962C8B-B14F-4D97-AF65-F5344CB8AC3E}">
        <p14:creationId xmlns:p14="http://schemas.microsoft.com/office/powerpoint/2010/main" val="3226408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2</a:t>
            </a:fld>
            <a:endParaRPr lang="en-US"/>
          </a:p>
        </p:txBody>
      </p:sp>
    </p:spTree>
    <p:extLst>
      <p:ext uri="{BB962C8B-B14F-4D97-AF65-F5344CB8AC3E}">
        <p14:creationId xmlns:p14="http://schemas.microsoft.com/office/powerpoint/2010/main" val="3865593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3</a:t>
            </a:fld>
            <a:endParaRPr lang="en-US"/>
          </a:p>
        </p:txBody>
      </p:sp>
    </p:spTree>
    <p:extLst>
      <p:ext uri="{BB962C8B-B14F-4D97-AF65-F5344CB8AC3E}">
        <p14:creationId xmlns:p14="http://schemas.microsoft.com/office/powerpoint/2010/main" val="124541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4</a:t>
            </a:fld>
            <a:endParaRPr lang="en-US"/>
          </a:p>
        </p:txBody>
      </p:sp>
    </p:spTree>
    <p:extLst>
      <p:ext uri="{BB962C8B-B14F-4D97-AF65-F5344CB8AC3E}">
        <p14:creationId xmlns:p14="http://schemas.microsoft.com/office/powerpoint/2010/main" val="1659236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5</a:t>
            </a:fld>
            <a:endParaRPr lang="en-US"/>
          </a:p>
        </p:txBody>
      </p:sp>
    </p:spTree>
    <p:extLst>
      <p:ext uri="{BB962C8B-B14F-4D97-AF65-F5344CB8AC3E}">
        <p14:creationId xmlns:p14="http://schemas.microsoft.com/office/powerpoint/2010/main" val="1325469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6</a:t>
            </a:fld>
            <a:endParaRPr lang="en-US"/>
          </a:p>
        </p:txBody>
      </p:sp>
    </p:spTree>
    <p:extLst>
      <p:ext uri="{BB962C8B-B14F-4D97-AF65-F5344CB8AC3E}">
        <p14:creationId xmlns:p14="http://schemas.microsoft.com/office/powerpoint/2010/main" val="3399140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7</a:t>
            </a:fld>
            <a:endParaRPr lang="en-US"/>
          </a:p>
        </p:txBody>
      </p:sp>
    </p:spTree>
    <p:extLst>
      <p:ext uri="{BB962C8B-B14F-4D97-AF65-F5344CB8AC3E}">
        <p14:creationId xmlns:p14="http://schemas.microsoft.com/office/powerpoint/2010/main" val="1806052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8</a:t>
            </a:fld>
            <a:endParaRPr lang="en-US"/>
          </a:p>
        </p:txBody>
      </p:sp>
    </p:spTree>
    <p:extLst>
      <p:ext uri="{BB962C8B-B14F-4D97-AF65-F5344CB8AC3E}">
        <p14:creationId xmlns:p14="http://schemas.microsoft.com/office/powerpoint/2010/main" val="399621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9</a:t>
            </a:fld>
            <a:endParaRPr lang="en-US"/>
          </a:p>
        </p:txBody>
      </p:sp>
    </p:spTree>
    <p:extLst>
      <p:ext uri="{BB962C8B-B14F-4D97-AF65-F5344CB8AC3E}">
        <p14:creationId xmlns:p14="http://schemas.microsoft.com/office/powerpoint/2010/main" val="4174354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10</a:t>
            </a:fld>
            <a:endParaRPr lang="en-US"/>
          </a:p>
        </p:txBody>
      </p:sp>
    </p:spTree>
    <p:extLst>
      <p:ext uri="{BB962C8B-B14F-4D97-AF65-F5344CB8AC3E}">
        <p14:creationId xmlns:p14="http://schemas.microsoft.com/office/powerpoint/2010/main" val="2070638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EB5296-3D3E-AE4E-B63F-1302561CAE60}" type="slidenum">
              <a:rPr lang="en-US" smtClean="0"/>
              <a:t>11</a:t>
            </a:fld>
            <a:endParaRPr lang="en-US"/>
          </a:p>
        </p:txBody>
      </p:sp>
    </p:spTree>
    <p:extLst>
      <p:ext uri="{BB962C8B-B14F-4D97-AF65-F5344CB8AC3E}">
        <p14:creationId xmlns:p14="http://schemas.microsoft.com/office/powerpoint/2010/main" val="3015417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BAAC0-459E-CC4D-891F-083F255CA94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74989C3-F4A5-4D42-97EF-66858D51A9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F59BA5B-2D5D-B545-ACB6-3497B2709C5A}"/>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a:extLst>
              <a:ext uri="{FF2B5EF4-FFF2-40B4-BE49-F238E27FC236}">
                <a16:creationId xmlns:a16="http://schemas.microsoft.com/office/drawing/2014/main" id="{D537EA42-84D2-A54E-B3E6-AA5046CC44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6F260B-B17B-0042-8785-12E331D666AA}"/>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4126817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41D3-D0A3-914D-B8C3-EEB5BCED717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5759724-08A1-8B4F-A0C1-5A9288DB3B5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018FC72-6317-BA47-844F-E4C04DF6FB2B}"/>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a:extLst>
              <a:ext uri="{FF2B5EF4-FFF2-40B4-BE49-F238E27FC236}">
                <a16:creationId xmlns:a16="http://schemas.microsoft.com/office/drawing/2014/main" id="{58DAFECB-915C-2F47-8C6A-C7FC631D50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23C818-182D-594F-B12E-F5EC4063C1B5}"/>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985227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96370-0335-524B-95E1-89544731B14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D6CC910-6EE5-C04F-B9A2-15886777D5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7B07A7-4BA6-D140-B9FF-1A820549FB5D}"/>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a:extLst>
              <a:ext uri="{FF2B5EF4-FFF2-40B4-BE49-F238E27FC236}">
                <a16:creationId xmlns:a16="http://schemas.microsoft.com/office/drawing/2014/main" id="{7B3C8FB6-55FA-6D4A-9753-1A43B4EFE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F76BE7-07EB-0842-B74F-A09D3AD847BB}"/>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1337482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495B2-B027-D84A-BEA7-ACA7D812D88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F158863-66C4-EF42-9C56-EB5FCDC0D4A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8D1E158-78CA-A541-91D2-5BAD3C5B848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D06BD36-ED64-5541-B6B3-E2ED2FCD5A14}"/>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6" name="Footer Placeholder 5">
            <a:extLst>
              <a:ext uri="{FF2B5EF4-FFF2-40B4-BE49-F238E27FC236}">
                <a16:creationId xmlns:a16="http://schemas.microsoft.com/office/drawing/2014/main" id="{350FFA4F-543B-6543-BB1E-76677A9946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86540D-35C7-7B42-AA2E-6227E84FD52E}"/>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3152564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C904F-BFE5-3D47-9A9F-5E64500D011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191549F-E45B-534E-A07C-6972844769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829D3DF-2A80-6040-85EA-314D81BA097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004D372-973A-CD48-9B01-5E9D352118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6BFC259-BF21-1E42-B883-1706FCB4E69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EBE2556-3602-DD43-A2B2-BFB98569B1E4}"/>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8" name="Footer Placeholder 7">
            <a:extLst>
              <a:ext uri="{FF2B5EF4-FFF2-40B4-BE49-F238E27FC236}">
                <a16:creationId xmlns:a16="http://schemas.microsoft.com/office/drawing/2014/main" id="{0962F886-B49F-164E-8CAA-68B3011037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78EF58-4B1B-EB47-B82D-68A723A4AD2C}"/>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150111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602F0-AC9C-5C42-A71B-961C114CFE3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6089F6B-7A9E-B04A-8FB7-FC5CD5F126A9}"/>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4" name="Footer Placeholder 3">
            <a:extLst>
              <a:ext uri="{FF2B5EF4-FFF2-40B4-BE49-F238E27FC236}">
                <a16:creationId xmlns:a16="http://schemas.microsoft.com/office/drawing/2014/main" id="{36F45F0B-A785-0C40-88CF-B75D735AE3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776146-ADDD-BB4C-B07C-6F6F675B18A3}"/>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3546085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CD750D-E342-3245-9395-21BCD5FE3304}"/>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3" name="Footer Placeholder 2">
            <a:extLst>
              <a:ext uri="{FF2B5EF4-FFF2-40B4-BE49-F238E27FC236}">
                <a16:creationId xmlns:a16="http://schemas.microsoft.com/office/drawing/2014/main" id="{B8E95F86-174E-4142-8A10-9CCCE071F2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5F3B1E-7013-0A4C-AEFB-A7946CFC2B40}"/>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291883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2B80-A187-5942-BFF3-F5858EEB0BF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79A71FE-4E56-7743-A17E-4850C8CCC7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81ED516-29E9-E749-93C1-97E60B3621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82B83E3-816F-F94E-B597-455AD0C189DD}"/>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6" name="Footer Placeholder 5">
            <a:extLst>
              <a:ext uri="{FF2B5EF4-FFF2-40B4-BE49-F238E27FC236}">
                <a16:creationId xmlns:a16="http://schemas.microsoft.com/office/drawing/2014/main" id="{98D231B1-E805-FE41-94C5-9AC32E9497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8E882C-D1F5-C841-A6AF-918E69C27EC2}"/>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4003994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BAF1B-0A2D-F549-BBDB-4485C3B88A0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9DEC14E-D5E3-884F-AA21-629EE355B6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C4CBF6-5107-864D-9B24-1C913D2EB2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82AFC16-FF7B-B94E-98B4-CB10097DD00E}"/>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6" name="Footer Placeholder 5">
            <a:extLst>
              <a:ext uri="{FF2B5EF4-FFF2-40B4-BE49-F238E27FC236}">
                <a16:creationId xmlns:a16="http://schemas.microsoft.com/office/drawing/2014/main" id="{A9F95DBB-3347-0C4B-8431-28C40C0D4C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42C486-13C2-C64B-918D-E217D8330AE7}"/>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3269419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5C264-6C45-2E4D-9C22-763AE40139C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FB4BB1-11C9-B145-83E8-7293852D8DE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BB054D6-6827-5D4C-A185-69DB238AC379}"/>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a:extLst>
              <a:ext uri="{FF2B5EF4-FFF2-40B4-BE49-F238E27FC236}">
                <a16:creationId xmlns:a16="http://schemas.microsoft.com/office/drawing/2014/main" id="{37A92371-35D8-574C-A5C6-1CC22241CB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BF9D35-BDAC-8A48-AD0F-9104DE91C113}"/>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2491708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0D8CD0-C465-C74B-924D-7C6E9DE2393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644ABE2-F7C5-B54D-9658-6485E0A776B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82250B-837A-A74A-91DF-295328BD464C}"/>
              </a:ext>
            </a:extLst>
          </p:cNvPr>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a:extLst>
              <a:ext uri="{FF2B5EF4-FFF2-40B4-BE49-F238E27FC236}">
                <a16:creationId xmlns:a16="http://schemas.microsoft.com/office/drawing/2014/main" id="{9D79F932-1668-464F-A881-2A5FB03C5C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2B9375-EC95-7341-BEBC-9CDB6F84B0CA}"/>
              </a:ext>
            </a:extLst>
          </p:cNvPr>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1962867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GB"/>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FE2429FF-AB88-1E4B-BBC4-72FBE94DE246}"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305111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429FF-AB88-1E4B-BBC4-72FBE94DE246}"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161693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GB"/>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3320070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E27BF38-C9E6-E840-A3EB-D84A52EE3B0A}" type="datetimeFigureOut">
              <a:rPr lang="en-US" smtClean="0"/>
              <a:t>4/26/21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429FF-AB88-1E4B-BBC4-72FBE94DE246}"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7694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GB"/>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E27BF38-C9E6-E840-A3EB-D84A52EE3B0A}" type="datetimeFigureOut">
              <a:rPr lang="en-US" smtClean="0"/>
              <a:t>4/26/21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3229731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E27BF38-C9E6-E840-A3EB-D84A52EE3B0A}" type="datetimeFigureOut">
              <a:rPr lang="en-US" smtClean="0"/>
              <a:t>4/26/21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2429FF-AB88-1E4B-BBC4-72FBE94DE246}"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06000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E27BF38-C9E6-E840-A3EB-D84A52EE3B0A}" type="datetimeFigureOut">
              <a:rPr lang="en-US" smtClean="0"/>
              <a:t>4/26/21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2149826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E27BF38-C9E6-E840-A3EB-D84A52EE3B0A}" type="datetimeFigureOut">
              <a:rPr lang="en-US" smtClean="0"/>
              <a:t>4/26/21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3391291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E27BF38-C9E6-E840-A3EB-D84A52EE3B0A}" type="datetimeFigureOut">
              <a:rPr lang="en-US" smtClean="0"/>
              <a:t>4/26/21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3659943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2576482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E27BF38-C9E6-E840-A3EB-D84A52EE3B0A}" type="datetimeFigureOut">
              <a:rPr lang="en-US" smtClean="0"/>
              <a:t>4/26/21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429FF-AB88-1E4B-BBC4-72FBE94DE246}" type="slidenum">
              <a:rPr lang="en-US" smtClean="0"/>
              <a:t>‹#›</a:t>
            </a:fld>
            <a:endParaRPr lang="en-US"/>
          </a:p>
        </p:txBody>
      </p:sp>
    </p:spTree>
    <p:extLst>
      <p:ext uri="{BB962C8B-B14F-4D97-AF65-F5344CB8AC3E}">
        <p14:creationId xmlns:p14="http://schemas.microsoft.com/office/powerpoint/2010/main" val="1578907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603048-97AD-E34D-A211-CFC921B4A1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54AA2C0-E8CF-CE47-BAE9-DC2E4C4A3F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B291E8F-2E6B-0E48-8CB4-7554161561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27BF38-C9E6-E840-A3EB-D84A52EE3B0A}" type="datetimeFigureOut">
              <a:rPr lang="en-US" smtClean="0"/>
              <a:t>4/26/21</a:t>
            </a:fld>
            <a:endParaRPr lang="en-US"/>
          </a:p>
        </p:txBody>
      </p:sp>
      <p:sp>
        <p:nvSpPr>
          <p:cNvPr id="5" name="Footer Placeholder 4">
            <a:extLst>
              <a:ext uri="{FF2B5EF4-FFF2-40B4-BE49-F238E27FC236}">
                <a16:creationId xmlns:a16="http://schemas.microsoft.com/office/drawing/2014/main" id="{368B896F-36A7-CB40-A0D8-EEAB53B2C6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8C1FAA-E85C-A14F-A4D2-3AABBC93F0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2429FF-AB88-1E4B-BBC4-72FBE94DE246}" type="slidenum">
              <a:rPr lang="en-US" smtClean="0"/>
              <a:t>‹#›</a:t>
            </a:fld>
            <a:endParaRPr lang="en-US"/>
          </a:p>
        </p:txBody>
      </p:sp>
    </p:spTree>
    <p:extLst>
      <p:ext uri="{BB962C8B-B14F-4D97-AF65-F5344CB8AC3E}">
        <p14:creationId xmlns:p14="http://schemas.microsoft.com/office/powerpoint/2010/main" val="31154023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CE27BF38-C9E6-E840-A3EB-D84A52EE3B0A}" type="datetimeFigureOut">
              <a:rPr lang="en-US" smtClean="0"/>
              <a:t>4/26/21</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FE2429FF-AB88-1E4B-BBC4-72FBE94DE246}"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62238847"/>
      </p:ext>
    </p:extLst>
  </p:cSld>
  <p:clrMap bg1="dk1" tx1="lt1" bg2="dk2" tx2="lt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tiff"/><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mailto:Guillaume.liniger@utas.edu.au" TargetMode="External"/><Relationship Id="rId5" Type="http://schemas.openxmlformats.org/officeDocument/2006/relationships/image" Target="../media/image6.tiff"/><Relationship Id="rId4" Type="http://schemas.openxmlformats.org/officeDocument/2006/relationships/image" Target="../media/image5.tiff"/></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18FF93-3912-4341-AF52-AB371F72D8C5}"/>
              </a:ext>
            </a:extLst>
          </p:cNvPr>
          <p:cNvPicPr>
            <a:picLocks noChangeAspect="1"/>
          </p:cNvPicPr>
          <p:nvPr/>
        </p:nvPicPr>
        <p:blipFill rotWithShape="1">
          <a:blip r:embed="rId3"/>
          <a:srcRect t="1" b="-25618"/>
          <a:stretch/>
        </p:blipFill>
        <p:spPr>
          <a:xfrm>
            <a:off x="9352134" y="6165397"/>
            <a:ext cx="2610061" cy="634853"/>
          </a:xfrm>
          <a:prstGeom prst="rect">
            <a:avLst/>
          </a:prstGeom>
        </p:spPr>
      </p:pic>
      <p:pic>
        <p:nvPicPr>
          <p:cNvPr id="6" name="Picture 5">
            <a:extLst>
              <a:ext uri="{FF2B5EF4-FFF2-40B4-BE49-F238E27FC236}">
                <a16:creationId xmlns:a16="http://schemas.microsoft.com/office/drawing/2014/main" id="{5804882A-30AB-3A45-B92D-F8E5554BCDF0}"/>
              </a:ext>
            </a:extLst>
          </p:cNvPr>
          <p:cNvPicPr>
            <a:picLocks noChangeAspect="1"/>
          </p:cNvPicPr>
          <p:nvPr/>
        </p:nvPicPr>
        <p:blipFill>
          <a:blip r:embed="rId4"/>
          <a:stretch>
            <a:fillRect/>
          </a:stretch>
        </p:blipFill>
        <p:spPr>
          <a:xfrm>
            <a:off x="11283429" y="4617603"/>
            <a:ext cx="774740" cy="863835"/>
          </a:xfrm>
          <a:prstGeom prst="rect">
            <a:avLst/>
          </a:prstGeom>
        </p:spPr>
      </p:pic>
      <p:pic>
        <p:nvPicPr>
          <p:cNvPr id="8" name="Picture 7">
            <a:extLst>
              <a:ext uri="{FF2B5EF4-FFF2-40B4-BE49-F238E27FC236}">
                <a16:creationId xmlns:a16="http://schemas.microsoft.com/office/drawing/2014/main" id="{DBE25AF4-B889-D44A-8D0A-1C92F2B5AE01}"/>
              </a:ext>
            </a:extLst>
          </p:cNvPr>
          <p:cNvPicPr>
            <a:picLocks noChangeAspect="1"/>
          </p:cNvPicPr>
          <p:nvPr/>
        </p:nvPicPr>
        <p:blipFill>
          <a:blip r:embed="rId5"/>
          <a:stretch>
            <a:fillRect/>
          </a:stretch>
        </p:blipFill>
        <p:spPr>
          <a:xfrm>
            <a:off x="9027675" y="4510064"/>
            <a:ext cx="1003055" cy="1003055"/>
          </a:xfrm>
          <a:prstGeom prst="rect">
            <a:avLst/>
          </a:prstGeom>
        </p:spPr>
      </p:pic>
      <p:sp>
        <p:nvSpPr>
          <p:cNvPr id="9" name="TextBox 8">
            <a:extLst>
              <a:ext uri="{FF2B5EF4-FFF2-40B4-BE49-F238E27FC236}">
                <a16:creationId xmlns:a16="http://schemas.microsoft.com/office/drawing/2014/main" id="{D4E0FDE7-4354-EA48-BB1A-467EA9C191EB}"/>
              </a:ext>
            </a:extLst>
          </p:cNvPr>
          <p:cNvSpPr txBox="1"/>
          <p:nvPr/>
        </p:nvSpPr>
        <p:spPr>
          <a:xfrm>
            <a:off x="1040322" y="2122445"/>
            <a:ext cx="7851862" cy="3077766"/>
          </a:xfrm>
          <a:prstGeom prst="rect">
            <a:avLst/>
          </a:prstGeom>
          <a:noFill/>
        </p:spPr>
        <p:txBody>
          <a:bodyPr wrap="square" rtlCol="0">
            <a:spAutoFit/>
          </a:bodyPr>
          <a:lstStyle/>
          <a:p>
            <a:pPr algn="ctr"/>
            <a:endParaRPr lang="en-US" sz="3200" dirty="0">
              <a:latin typeface="Helvetica" pitchFamily="2" charset="0"/>
              <a:cs typeface="Times New Roman" panose="02020603050405020304" pitchFamily="18" charset="0"/>
            </a:endParaRPr>
          </a:p>
          <a:p>
            <a:pPr algn="ctr"/>
            <a:r>
              <a:rPr lang="en-US" sz="2000" dirty="0">
                <a:latin typeface="Helvetica" pitchFamily="2" charset="0"/>
                <a:cs typeface="Times New Roman" panose="02020603050405020304" pitchFamily="18" charset="0"/>
              </a:rPr>
              <a:t>Guillaume Liniger</a:t>
            </a:r>
            <a:r>
              <a:rPr lang="en-US" sz="2000" baseline="30000" dirty="0">
                <a:latin typeface="Helvetica" pitchFamily="2" charset="0"/>
                <a:cs typeface="Times New Roman" panose="02020603050405020304" pitchFamily="18" charset="0"/>
              </a:rPr>
              <a:t>1,2</a:t>
            </a:r>
            <a:r>
              <a:rPr lang="en-US" sz="2000" dirty="0">
                <a:latin typeface="Helvetica" pitchFamily="2" charset="0"/>
                <a:cs typeface="Times New Roman" panose="02020603050405020304" pitchFamily="18" charset="0"/>
              </a:rPr>
              <a:t>, Sebastien Moreau</a:t>
            </a:r>
            <a:r>
              <a:rPr lang="en-US" sz="2000" baseline="30000" dirty="0">
                <a:latin typeface="Helvetica" pitchFamily="2" charset="0"/>
                <a:cs typeface="Times New Roman" panose="02020603050405020304" pitchFamily="18" charset="0"/>
              </a:rPr>
              <a:t>3</a:t>
            </a:r>
            <a:r>
              <a:rPr lang="en-US" sz="2000" dirty="0">
                <a:latin typeface="Helvetica" pitchFamily="2" charset="0"/>
                <a:cs typeface="Times New Roman" panose="02020603050405020304" pitchFamily="18" charset="0"/>
              </a:rPr>
              <a:t>, Delphine Lannuzel</a:t>
            </a:r>
            <a:r>
              <a:rPr lang="en-US" sz="2000" baseline="30000" dirty="0">
                <a:latin typeface="Helvetica" pitchFamily="2" charset="0"/>
                <a:cs typeface="Times New Roman" panose="02020603050405020304" pitchFamily="18" charset="0"/>
              </a:rPr>
              <a:t>1</a:t>
            </a:r>
            <a:r>
              <a:rPr lang="en-US" sz="2000" dirty="0">
                <a:latin typeface="Helvetica" pitchFamily="2" charset="0"/>
                <a:cs typeface="Times New Roman" panose="02020603050405020304" pitchFamily="18" charset="0"/>
              </a:rPr>
              <a:t>, Fernando Paolo</a:t>
            </a:r>
            <a:r>
              <a:rPr lang="en-US" sz="2000" baseline="30000" dirty="0">
                <a:latin typeface="Helvetica" pitchFamily="2" charset="0"/>
                <a:cs typeface="Times New Roman" panose="02020603050405020304" pitchFamily="18" charset="0"/>
              </a:rPr>
              <a:t>4</a:t>
            </a:r>
            <a:r>
              <a:rPr lang="en-US" sz="2000" dirty="0">
                <a:latin typeface="Helvetica" pitchFamily="2" charset="0"/>
                <a:cs typeface="Times New Roman" panose="02020603050405020304" pitchFamily="18" charset="0"/>
              </a:rPr>
              <a:t>, Peter Strutton</a:t>
            </a:r>
            <a:r>
              <a:rPr lang="en-US" sz="2000" baseline="30000" dirty="0">
                <a:latin typeface="Helvetica" pitchFamily="2" charset="0"/>
                <a:cs typeface="Times New Roman" panose="02020603050405020304" pitchFamily="18" charset="0"/>
              </a:rPr>
              <a:t>1,2</a:t>
            </a:r>
          </a:p>
          <a:p>
            <a:pPr algn="ctr"/>
            <a:r>
              <a:rPr lang="en-US" sz="1400" dirty="0">
                <a:latin typeface="Helvetica" pitchFamily="2" charset="0"/>
                <a:cs typeface="Times New Roman" panose="02020603050405020304" pitchFamily="18" charset="0"/>
                <a:hlinkClick r:id="rId6">
                  <a:extLst>
                    <a:ext uri="{A12FA001-AC4F-418D-AE19-62706E023703}">
                      <ahyp:hlinkClr xmlns:ahyp="http://schemas.microsoft.com/office/drawing/2018/hyperlinkcolor" val="tx"/>
                    </a:ext>
                  </a:extLst>
                </a:hlinkClick>
              </a:rPr>
              <a:t>guillaume.liniger@utas.edu.au</a:t>
            </a:r>
            <a:r>
              <a:rPr lang="en-US" sz="1400" dirty="0">
                <a:latin typeface="Helvetica" pitchFamily="2" charset="0"/>
                <a:cs typeface="Times New Roman" panose="02020603050405020304" pitchFamily="18" charset="0"/>
              </a:rPr>
              <a:t> </a:t>
            </a:r>
          </a:p>
          <a:p>
            <a:pPr algn="ctr"/>
            <a:endParaRPr lang="en-US" dirty="0">
              <a:latin typeface="Helvetica" pitchFamily="2" charset="0"/>
              <a:cs typeface="Times New Roman" panose="02020603050405020304" pitchFamily="18" charset="0"/>
            </a:endParaRPr>
          </a:p>
          <a:p>
            <a:pPr algn="ctr"/>
            <a:endParaRPr lang="en-US" dirty="0">
              <a:latin typeface="Helvetica" pitchFamily="2" charset="0"/>
              <a:cs typeface="Times New Roman" panose="02020603050405020304" pitchFamily="18" charset="0"/>
            </a:endParaRPr>
          </a:p>
          <a:p>
            <a:pPr algn="ctr"/>
            <a:endParaRPr lang="en-US" dirty="0">
              <a:latin typeface="Helvetica" pitchFamily="2" charset="0"/>
              <a:cs typeface="Times New Roman" panose="02020603050405020304" pitchFamily="18" charset="0"/>
            </a:endParaRPr>
          </a:p>
          <a:p>
            <a:pPr algn="ctr"/>
            <a:r>
              <a:rPr lang="en-US" dirty="0">
                <a:latin typeface="Helvetica" pitchFamily="2" charset="0"/>
                <a:cs typeface="Times New Roman" panose="02020603050405020304" pitchFamily="18" charset="0"/>
              </a:rPr>
              <a:t>EGU 2021</a:t>
            </a:r>
          </a:p>
          <a:p>
            <a:pPr algn="ctr"/>
            <a:endParaRPr lang="en-US" dirty="0">
              <a:latin typeface="Helvetica" pitchFamily="2" charset="0"/>
              <a:cs typeface="Times New Roman" panose="02020603050405020304" pitchFamily="18" charset="0"/>
            </a:endParaRPr>
          </a:p>
          <a:p>
            <a:pPr algn="ctr"/>
            <a:r>
              <a:rPr lang="en-US" dirty="0">
                <a:latin typeface="Helvetica" pitchFamily="2" charset="0"/>
                <a:cs typeface="Times New Roman" panose="02020603050405020304" pitchFamily="18" charset="0"/>
              </a:rPr>
              <a:t>28 / 04 / 21</a:t>
            </a:r>
          </a:p>
        </p:txBody>
      </p:sp>
      <p:sp>
        <p:nvSpPr>
          <p:cNvPr id="10" name="TextBox 9">
            <a:extLst>
              <a:ext uri="{FF2B5EF4-FFF2-40B4-BE49-F238E27FC236}">
                <a16:creationId xmlns:a16="http://schemas.microsoft.com/office/drawing/2014/main" id="{D9F8F277-C500-C34D-A3E3-5CC9B9C1ABA8}"/>
              </a:ext>
            </a:extLst>
          </p:cNvPr>
          <p:cNvSpPr txBox="1"/>
          <p:nvPr/>
        </p:nvSpPr>
        <p:spPr>
          <a:xfrm>
            <a:off x="1183445" y="325099"/>
            <a:ext cx="7565616" cy="1661993"/>
          </a:xfrm>
          <a:prstGeom prst="rect">
            <a:avLst/>
          </a:prstGeom>
          <a:noFill/>
        </p:spPr>
        <p:txBody>
          <a:bodyPr wrap="square" rtlCol="0">
            <a:spAutoFit/>
          </a:bodyPr>
          <a:lstStyle/>
          <a:p>
            <a:pPr algn="ctr"/>
            <a:r>
              <a:rPr lang="en-US" sz="2800" dirty="0">
                <a:latin typeface="Helvetica" pitchFamily="2" charset="0"/>
                <a:cs typeface="Times New Roman" panose="02020603050405020304" pitchFamily="18" charset="0"/>
              </a:rPr>
              <a:t>Primary productivity driven by sea-ice variability in the Amundsen Sea polynyas, not ice shelf melting</a:t>
            </a:r>
          </a:p>
          <a:p>
            <a:endParaRPr lang="en-US" dirty="0"/>
          </a:p>
        </p:txBody>
      </p:sp>
      <p:sp>
        <p:nvSpPr>
          <p:cNvPr id="2" name="TextBox 1">
            <a:extLst>
              <a:ext uri="{FF2B5EF4-FFF2-40B4-BE49-F238E27FC236}">
                <a16:creationId xmlns:a16="http://schemas.microsoft.com/office/drawing/2014/main" id="{49EE9E45-17BE-7F48-ACB4-F50EED68A013}"/>
              </a:ext>
            </a:extLst>
          </p:cNvPr>
          <p:cNvSpPr txBox="1"/>
          <p:nvPr/>
        </p:nvSpPr>
        <p:spPr>
          <a:xfrm>
            <a:off x="9035307" y="314208"/>
            <a:ext cx="3333686" cy="4216539"/>
          </a:xfrm>
          <a:prstGeom prst="rect">
            <a:avLst/>
          </a:prstGeom>
          <a:noFill/>
        </p:spPr>
        <p:txBody>
          <a:bodyPr wrap="square" rtlCol="0">
            <a:spAutoFit/>
          </a:bodyPr>
          <a:lstStyle/>
          <a:p>
            <a:r>
              <a:rPr lang="en-US" sz="1600" baseline="30000" dirty="0">
                <a:solidFill>
                  <a:schemeClr val="bg1"/>
                </a:solidFill>
                <a:latin typeface="Helvetica" pitchFamily="2" charset="0"/>
              </a:rPr>
              <a:t>1</a:t>
            </a:r>
            <a:r>
              <a:rPr lang="en-US" sz="1600" dirty="0">
                <a:solidFill>
                  <a:schemeClr val="bg1"/>
                </a:solidFill>
                <a:latin typeface="Helvetica" pitchFamily="2" charset="0"/>
              </a:rPr>
              <a:t> </a:t>
            </a:r>
            <a:r>
              <a:rPr lang="en-US" sz="1600" dirty="0">
                <a:solidFill>
                  <a:schemeClr val="bg1"/>
                </a:solidFill>
                <a:latin typeface="Helvetica" pitchFamily="2" charset="0"/>
                <a:cs typeface="Times New Roman" panose="02020603050405020304" pitchFamily="18" charset="0"/>
              </a:rPr>
              <a:t>Institute for Marine and Antarctic Studies - IMAS</a:t>
            </a:r>
          </a:p>
          <a:p>
            <a:r>
              <a:rPr lang="en-US" sz="1600" dirty="0">
                <a:solidFill>
                  <a:schemeClr val="bg1"/>
                </a:solidFill>
                <a:latin typeface="Helvetica" pitchFamily="2" charset="0"/>
                <a:cs typeface="Times New Roman" panose="02020603050405020304" pitchFamily="18" charset="0"/>
              </a:rPr>
              <a:t>University of Tasmania - Hobart</a:t>
            </a:r>
          </a:p>
          <a:p>
            <a:endParaRPr lang="en-US" sz="1600" dirty="0">
              <a:solidFill>
                <a:schemeClr val="bg1"/>
              </a:solidFill>
              <a:latin typeface="Helvetica" pitchFamily="2" charset="0"/>
              <a:cs typeface="Times New Roman" panose="02020603050405020304" pitchFamily="18" charset="0"/>
            </a:endParaRPr>
          </a:p>
          <a:p>
            <a:r>
              <a:rPr lang="en-US" sz="1600" baseline="30000" dirty="0">
                <a:solidFill>
                  <a:schemeClr val="bg1"/>
                </a:solidFill>
                <a:latin typeface="Helvetica" pitchFamily="2" charset="0"/>
                <a:cs typeface="Times New Roman" panose="02020603050405020304" pitchFamily="18" charset="0"/>
              </a:rPr>
              <a:t>2</a:t>
            </a:r>
            <a:r>
              <a:rPr lang="en-US" sz="1600" dirty="0">
                <a:solidFill>
                  <a:schemeClr val="bg1"/>
                </a:solidFill>
                <a:latin typeface="Helvetica" pitchFamily="2" charset="0"/>
                <a:cs typeface="Times New Roman" panose="02020603050405020304" pitchFamily="18" charset="0"/>
              </a:rPr>
              <a:t> Australian Research Council for Climate Extremes - CLEX</a:t>
            </a:r>
          </a:p>
          <a:p>
            <a:r>
              <a:rPr lang="en-US" sz="1600" dirty="0">
                <a:solidFill>
                  <a:schemeClr val="bg1"/>
                </a:solidFill>
                <a:latin typeface="Helvetica" pitchFamily="2" charset="0"/>
                <a:cs typeface="Times New Roman" panose="02020603050405020304" pitchFamily="18" charset="0"/>
              </a:rPr>
              <a:t>University of Tasmania - Hobart</a:t>
            </a:r>
          </a:p>
          <a:p>
            <a:endParaRPr lang="en-US" sz="1600" dirty="0">
              <a:solidFill>
                <a:schemeClr val="bg1"/>
              </a:solidFill>
              <a:latin typeface="Helvetica" pitchFamily="2" charset="0"/>
              <a:cs typeface="Times New Roman" panose="02020603050405020304" pitchFamily="18" charset="0"/>
            </a:endParaRPr>
          </a:p>
          <a:p>
            <a:r>
              <a:rPr lang="en-US" sz="1600" baseline="30000" dirty="0">
                <a:solidFill>
                  <a:schemeClr val="bg1"/>
                </a:solidFill>
                <a:latin typeface="Helvetica" pitchFamily="2" charset="0"/>
                <a:cs typeface="Times New Roman" panose="02020603050405020304" pitchFamily="18" charset="0"/>
              </a:rPr>
              <a:t>3</a:t>
            </a:r>
            <a:r>
              <a:rPr lang="en-US" sz="1600" dirty="0">
                <a:solidFill>
                  <a:schemeClr val="bg1"/>
                </a:solidFill>
                <a:latin typeface="Helvetica" pitchFamily="2" charset="0"/>
                <a:cs typeface="Times New Roman" panose="02020603050405020304" pitchFamily="18" charset="0"/>
              </a:rPr>
              <a:t> Norwegian Polar Institute</a:t>
            </a:r>
          </a:p>
          <a:p>
            <a:r>
              <a:rPr lang="en-AU" sz="1600" dirty="0">
                <a:solidFill>
                  <a:schemeClr val="bg1"/>
                </a:solidFill>
                <a:latin typeface="Helvetica" pitchFamily="2" charset="0"/>
                <a:cs typeface="Times New Roman" panose="02020603050405020304" pitchFamily="18" charset="0"/>
              </a:rPr>
              <a:t>Tromsø</a:t>
            </a:r>
            <a:r>
              <a:rPr lang="en-US" sz="1600" dirty="0">
                <a:solidFill>
                  <a:schemeClr val="bg1"/>
                </a:solidFill>
                <a:latin typeface="Helvetica" pitchFamily="2" charset="0"/>
                <a:cs typeface="Times New Roman" panose="02020603050405020304" pitchFamily="18" charset="0"/>
              </a:rPr>
              <a:t> - Norway</a:t>
            </a:r>
          </a:p>
          <a:p>
            <a:endParaRPr lang="en-US" sz="1600" dirty="0">
              <a:solidFill>
                <a:schemeClr val="bg1"/>
              </a:solidFill>
              <a:latin typeface="Helvetica" pitchFamily="2" charset="0"/>
              <a:cs typeface="Times New Roman" panose="02020603050405020304" pitchFamily="18" charset="0"/>
            </a:endParaRPr>
          </a:p>
          <a:p>
            <a:r>
              <a:rPr lang="en-US" sz="1600" baseline="30000" dirty="0">
                <a:solidFill>
                  <a:schemeClr val="bg1"/>
                </a:solidFill>
                <a:latin typeface="Helvetica" pitchFamily="2" charset="0"/>
                <a:cs typeface="Times New Roman" panose="02020603050405020304" pitchFamily="18" charset="0"/>
              </a:rPr>
              <a:t>4</a:t>
            </a:r>
            <a:r>
              <a:rPr lang="en-US" sz="1600" dirty="0">
                <a:solidFill>
                  <a:schemeClr val="bg1"/>
                </a:solidFill>
                <a:latin typeface="Helvetica" pitchFamily="2" charset="0"/>
                <a:cs typeface="Times New Roman" panose="02020603050405020304" pitchFamily="18" charset="0"/>
              </a:rPr>
              <a:t> Jet Propulsion Laboratory</a:t>
            </a:r>
          </a:p>
          <a:p>
            <a:r>
              <a:rPr lang="en-AU" sz="1600" dirty="0">
                <a:solidFill>
                  <a:schemeClr val="bg1"/>
                </a:solidFill>
                <a:latin typeface="Helvetica" pitchFamily="2" charset="0"/>
                <a:cs typeface="Times New Roman" panose="02020603050405020304" pitchFamily="18" charset="0"/>
              </a:rPr>
              <a:t>Pasadena - California</a:t>
            </a:r>
          </a:p>
          <a:p>
            <a:endParaRPr lang="en-US" dirty="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a:p>
            <a:endParaRPr lang="en-US" baseline="30000" dirty="0">
              <a:latin typeface="Times New Roman" panose="02020603050405020304" pitchFamily="18" charset="0"/>
              <a:cs typeface="Times New Roman" panose="02020603050405020304" pitchFamily="18" charset="0"/>
            </a:endParaRPr>
          </a:p>
          <a:p>
            <a:endParaRPr lang="en-US" baseline="30000" dirty="0"/>
          </a:p>
        </p:txBody>
      </p:sp>
      <p:pic>
        <p:nvPicPr>
          <p:cNvPr id="4" name="Picture 3">
            <a:extLst>
              <a:ext uri="{FF2B5EF4-FFF2-40B4-BE49-F238E27FC236}">
                <a16:creationId xmlns:a16="http://schemas.microsoft.com/office/drawing/2014/main" id="{C34CEC66-F3C0-8F4C-ADDA-9D0279C5F9B4}"/>
              </a:ext>
            </a:extLst>
          </p:cNvPr>
          <p:cNvPicPr>
            <a:picLocks noChangeAspect="1"/>
          </p:cNvPicPr>
          <p:nvPr/>
        </p:nvPicPr>
        <p:blipFill>
          <a:blip r:embed="rId7"/>
          <a:stretch>
            <a:fillRect/>
          </a:stretch>
        </p:blipFill>
        <p:spPr>
          <a:xfrm>
            <a:off x="2192866" y="3295649"/>
            <a:ext cx="423334" cy="370417"/>
          </a:xfrm>
          <a:prstGeom prst="rect">
            <a:avLst/>
          </a:prstGeom>
        </p:spPr>
      </p:pic>
      <p:pic>
        <p:nvPicPr>
          <p:cNvPr id="1026" name="Picture 2" descr="NASA Jet Propulsion Laboratory - YouTube">
            <a:extLst>
              <a:ext uri="{FF2B5EF4-FFF2-40B4-BE49-F238E27FC236}">
                <a16:creationId xmlns:a16="http://schemas.microsoft.com/office/drawing/2014/main" id="{20295D44-E980-8241-BDF5-AA21724C2A4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32167" y="5193517"/>
            <a:ext cx="849825" cy="84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073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BE7341-ED96-2B4E-9A08-C376CF18DB59}"/>
              </a:ext>
            </a:extLst>
          </p:cNvPr>
          <p:cNvPicPr>
            <a:picLocks noChangeAspect="1"/>
          </p:cNvPicPr>
          <p:nvPr/>
        </p:nvPicPr>
        <p:blipFill>
          <a:blip r:embed="rId3"/>
          <a:stretch>
            <a:fillRect/>
          </a:stretch>
        </p:blipFill>
        <p:spPr>
          <a:xfrm>
            <a:off x="175007" y="943039"/>
            <a:ext cx="3904866" cy="3261821"/>
          </a:xfrm>
          <a:prstGeom prst="rect">
            <a:avLst/>
          </a:prstGeom>
        </p:spPr>
      </p:pic>
      <p:sp>
        <p:nvSpPr>
          <p:cNvPr id="4" name="Rectangle 3">
            <a:extLst>
              <a:ext uri="{FF2B5EF4-FFF2-40B4-BE49-F238E27FC236}">
                <a16:creationId xmlns:a16="http://schemas.microsoft.com/office/drawing/2014/main" id="{171F2AA7-FCCC-9B48-9779-96A78399FDD3}"/>
              </a:ext>
            </a:extLst>
          </p:cNvPr>
          <p:cNvSpPr/>
          <p:nvPr/>
        </p:nvSpPr>
        <p:spPr>
          <a:xfrm>
            <a:off x="470931" y="2585544"/>
            <a:ext cx="980272" cy="84345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2FAFB00-0D66-AD42-9F62-DDE5A953B9F8}"/>
              </a:ext>
            </a:extLst>
          </p:cNvPr>
          <p:cNvSpPr txBox="1"/>
          <p:nvPr/>
        </p:nvSpPr>
        <p:spPr>
          <a:xfrm>
            <a:off x="387215" y="4402935"/>
            <a:ext cx="3904866" cy="461665"/>
          </a:xfrm>
          <a:prstGeom prst="rect">
            <a:avLst/>
          </a:prstGeom>
          <a:noFill/>
        </p:spPr>
        <p:txBody>
          <a:bodyPr wrap="square" rtlCol="0">
            <a:spAutoFit/>
          </a:bodyPr>
          <a:lstStyle/>
          <a:p>
            <a:r>
              <a:rPr lang="en-US" sz="1200" i="1" dirty="0">
                <a:latin typeface="Helvetica" pitchFamily="2" charset="0"/>
                <a:cs typeface="Times New Roman" panose="02020603050405020304" pitchFamily="18" charset="0"/>
              </a:rPr>
              <a:t>Basal melt rate of Antarctic ice shelf (Rignot et al., 2013)</a:t>
            </a:r>
          </a:p>
        </p:txBody>
      </p:sp>
      <p:pic>
        <p:nvPicPr>
          <p:cNvPr id="17" name="Picture 16">
            <a:extLst>
              <a:ext uri="{FF2B5EF4-FFF2-40B4-BE49-F238E27FC236}">
                <a16:creationId xmlns:a16="http://schemas.microsoft.com/office/drawing/2014/main" id="{8F3957FB-D435-834C-9389-5AD6E80E337D}"/>
              </a:ext>
            </a:extLst>
          </p:cNvPr>
          <p:cNvPicPr>
            <a:picLocks noChangeAspect="1"/>
          </p:cNvPicPr>
          <p:nvPr/>
        </p:nvPicPr>
        <p:blipFill rotWithShape="1">
          <a:blip r:embed="rId4"/>
          <a:srcRect t="8784"/>
          <a:stretch/>
        </p:blipFill>
        <p:spPr>
          <a:xfrm>
            <a:off x="4619276" y="1091810"/>
            <a:ext cx="5505036" cy="2507081"/>
          </a:xfrm>
          <a:prstGeom prst="rect">
            <a:avLst/>
          </a:prstGeom>
        </p:spPr>
      </p:pic>
      <p:sp>
        <p:nvSpPr>
          <p:cNvPr id="18" name="TextBox 17">
            <a:extLst>
              <a:ext uri="{FF2B5EF4-FFF2-40B4-BE49-F238E27FC236}">
                <a16:creationId xmlns:a16="http://schemas.microsoft.com/office/drawing/2014/main" id="{2798B044-9B56-8641-B7B0-AC5D85158226}"/>
              </a:ext>
            </a:extLst>
          </p:cNvPr>
          <p:cNvSpPr txBox="1"/>
          <p:nvPr/>
        </p:nvSpPr>
        <p:spPr>
          <a:xfrm>
            <a:off x="4567970" y="3708579"/>
            <a:ext cx="5556342" cy="461665"/>
          </a:xfrm>
          <a:prstGeom prst="rect">
            <a:avLst/>
          </a:prstGeom>
          <a:noFill/>
        </p:spPr>
        <p:txBody>
          <a:bodyPr wrap="square" rtlCol="0">
            <a:spAutoFit/>
          </a:bodyPr>
          <a:lstStyle/>
          <a:p>
            <a:r>
              <a:rPr lang="en-US" sz="1200" i="1" dirty="0">
                <a:latin typeface="Helvetica" pitchFamily="2" charset="0"/>
                <a:cs typeface="Times New Roman" panose="02020603050405020304" pitchFamily="18" charset="0"/>
              </a:rPr>
              <a:t>(a) Change in grounding line ice discharge, </a:t>
            </a:r>
            <a:r>
              <a:rPr lang="en-AU" sz="1200" i="1" dirty="0">
                <a:latin typeface="Helvetica" pitchFamily="2" charset="0"/>
                <a:cs typeface="Times New Roman" panose="02020603050405020304" pitchFamily="18" charset="0"/>
              </a:rPr>
              <a:t>(b) total change in mass  for the time period 1979 - 2017  </a:t>
            </a:r>
            <a:r>
              <a:rPr lang="en-US" sz="1200" i="1" dirty="0">
                <a:latin typeface="Helvetica" pitchFamily="2" charset="0"/>
                <a:cs typeface="Times New Roman" panose="02020603050405020304" pitchFamily="18" charset="0"/>
              </a:rPr>
              <a:t>(Rignot et al., 2019)</a:t>
            </a:r>
          </a:p>
        </p:txBody>
      </p:sp>
      <p:sp>
        <p:nvSpPr>
          <p:cNvPr id="19" name="TextBox 18">
            <a:extLst>
              <a:ext uri="{FF2B5EF4-FFF2-40B4-BE49-F238E27FC236}">
                <a16:creationId xmlns:a16="http://schemas.microsoft.com/office/drawing/2014/main" id="{D0830782-E1F7-1142-A816-55CD26C68F30}"/>
              </a:ext>
            </a:extLst>
          </p:cNvPr>
          <p:cNvSpPr txBox="1"/>
          <p:nvPr/>
        </p:nvSpPr>
        <p:spPr>
          <a:xfrm>
            <a:off x="387215" y="5057985"/>
            <a:ext cx="3904866" cy="1077218"/>
          </a:xfrm>
          <a:prstGeom prst="rect">
            <a:avLst/>
          </a:prstGeom>
          <a:noFill/>
        </p:spPr>
        <p:txBody>
          <a:bodyPr wrap="square" rtlCol="0">
            <a:spAutoFit/>
          </a:bodyPr>
          <a:lstStyle/>
          <a:p>
            <a:pPr marL="285750" indent="-285750">
              <a:buFont typeface="Wingdings" pitchFamily="2" charset="2"/>
              <a:buChar char="à"/>
            </a:pPr>
            <a:r>
              <a:rPr lang="en-US" sz="1600" dirty="0">
                <a:latin typeface="Helvetica" pitchFamily="2" charset="0"/>
                <a:cs typeface="Times New Roman" panose="02020603050405020304" pitchFamily="18" charset="0"/>
                <a:sym typeface="Wingdings" pitchFamily="2" charset="2"/>
              </a:rPr>
              <a:t>Thwaites : </a:t>
            </a:r>
            <a:r>
              <a:rPr lang="en-US" sz="1600" dirty="0">
                <a:solidFill>
                  <a:srgbClr val="FF0000"/>
                </a:solidFill>
                <a:latin typeface="Helvetica" pitchFamily="2" charset="0"/>
                <a:cs typeface="Times New Roman" panose="02020603050405020304" pitchFamily="18" charset="0"/>
                <a:sym typeface="Wingdings" pitchFamily="2" charset="2"/>
              </a:rPr>
              <a:t>-634 Gt</a:t>
            </a:r>
          </a:p>
          <a:p>
            <a:pPr marL="285750" indent="-285750">
              <a:buFont typeface="Wingdings" pitchFamily="2" charset="2"/>
              <a:buChar char="à"/>
            </a:pPr>
            <a:r>
              <a:rPr lang="en-US" sz="1600" dirty="0">
                <a:latin typeface="Helvetica" pitchFamily="2" charset="0"/>
                <a:cs typeface="Times New Roman" panose="02020603050405020304" pitchFamily="18" charset="0"/>
                <a:sym typeface="Wingdings" pitchFamily="2" charset="2"/>
              </a:rPr>
              <a:t>Pine Island : </a:t>
            </a:r>
            <a:r>
              <a:rPr lang="en-US" sz="1600" dirty="0">
                <a:solidFill>
                  <a:srgbClr val="FF0000"/>
                </a:solidFill>
                <a:latin typeface="Helvetica" pitchFamily="2" charset="0"/>
                <a:cs typeface="Times New Roman" panose="02020603050405020304" pitchFamily="18" charset="0"/>
                <a:sym typeface="Wingdings" pitchFamily="2" charset="2"/>
              </a:rPr>
              <a:t>-1066 Gt</a:t>
            </a:r>
          </a:p>
          <a:p>
            <a:pPr marL="285750" indent="-285750">
              <a:buFont typeface="Wingdings" pitchFamily="2" charset="2"/>
              <a:buChar char="à"/>
            </a:pPr>
            <a:r>
              <a:rPr lang="en-US" sz="1600" dirty="0">
                <a:latin typeface="Helvetica" pitchFamily="2" charset="0"/>
                <a:cs typeface="Times New Roman" panose="02020603050405020304" pitchFamily="18" charset="0"/>
                <a:sym typeface="Wingdings" pitchFamily="2" charset="2"/>
              </a:rPr>
              <a:t>Getz : </a:t>
            </a:r>
            <a:r>
              <a:rPr lang="en-US" sz="1600" dirty="0">
                <a:solidFill>
                  <a:srgbClr val="FF0000"/>
                </a:solidFill>
                <a:latin typeface="Helvetica" pitchFamily="2" charset="0"/>
                <a:cs typeface="Times New Roman" panose="02020603050405020304" pitchFamily="18" charset="0"/>
                <a:sym typeface="Wingdings" pitchFamily="2" charset="2"/>
              </a:rPr>
              <a:t>-363 Gt </a:t>
            </a:r>
          </a:p>
          <a:p>
            <a:pPr marL="285750" indent="-285750">
              <a:buFont typeface="Wingdings" pitchFamily="2" charset="2"/>
              <a:buChar char="à"/>
            </a:pPr>
            <a:endParaRPr lang="en-US" sz="1600" dirty="0">
              <a:solidFill>
                <a:srgbClr val="FF0000"/>
              </a:solidFill>
              <a:sym typeface="Wingdings" pitchFamily="2" charset="2"/>
            </a:endParaRPr>
          </a:p>
        </p:txBody>
      </p:sp>
      <p:sp>
        <p:nvSpPr>
          <p:cNvPr id="21" name="TextBox 20">
            <a:extLst>
              <a:ext uri="{FF2B5EF4-FFF2-40B4-BE49-F238E27FC236}">
                <a16:creationId xmlns:a16="http://schemas.microsoft.com/office/drawing/2014/main" id="{AC55C5E0-50A1-1441-9D55-73C9DCE308FC}"/>
              </a:ext>
            </a:extLst>
          </p:cNvPr>
          <p:cNvSpPr txBox="1"/>
          <p:nvPr/>
        </p:nvSpPr>
        <p:spPr>
          <a:xfrm>
            <a:off x="4619276" y="904437"/>
            <a:ext cx="380232" cy="307777"/>
          </a:xfrm>
          <a:prstGeom prst="rect">
            <a:avLst/>
          </a:prstGeom>
          <a:noFill/>
        </p:spPr>
        <p:txBody>
          <a:bodyPr wrap="none" rtlCol="0">
            <a:spAutoFit/>
          </a:bodyPr>
          <a:lstStyle/>
          <a:p>
            <a:r>
              <a:rPr lang="en-US" sz="1400" dirty="0"/>
              <a:t>(a)</a:t>
            </a:r>
          </a:p>
        </p:txBody>
      </p:sp>
      <p:sp>
        <p:nvSpPr>
          <p:cNvPr id="22" name="TextBox 21">
            <a:extLst>
              <a:ext uri="{FF2B5EF4-FFF2-40B4-BE49-F238E27FC236}">
                <a16:creationId xmlns:a16="http://schemas.microsoft.com/office/drawing/2014/main" id="{B3C78AE3-EC39-2148-9DFB-F51E1F73C49F}"/>
              </a:ext>
            </a:extLst>
          </p:cNvPr>
          <p:cNvSpPr txBox="1"/>
          <p:nvPr/>
        </p:nvSpPr>
        <p:spPr>
          <a:xfrm>
            <a:off x="7366184" y="895671"/>
            <a:ext cx="388248" cy="307777"/>
          </a:xfrm>
          <a:prstGeom prst="rect">
            <a:avLst/>
          </a:prstGeom>
          <a:noFill/>
        </p:spPr>
        <p:txBody>
          <a:bodyPr wrap="none" rtlCol="0">
            <a:spAutoFit/>
          </a:bodyPr>
          <a:lstStyle/>
          <a:p>
            <a:r>
              <a:rPr lang="en-US" sz="1400" dirty="0"/>
              <a:t>(b)</a:t>
            </a:r>
          </a:p>
        </p:txBody>
      </p:sp>
      <p:sp>
        <p:nvSpPr>
          <p:cNvPr id="2" name="TextBox 1">
            <a:extLst>
              <a:ext uri="{FF2B5EF4-FFF2-40B4-BE49-F238E27FC236}">
                <a16:creationId xmlns:a16="http://schemas.microsoft.com/office/drawing/2014/main" id="{2A9029DB-BAC9-5E42-B948-D56240DB5E06}"/>
              </a:ext>
            </a:extLst>
          </p:cNvPr>
          <p:cNvSpPr txBox="1"/>
          <p:nvPr/>
        </p:nvSpPr>
        <p:spPr>
          <a:xfrm>
            <a:off x="3032038" y="5854149"/>
            <a:ext cx="8576899" cy="338554"/>
          </a:xfrm>
          <a:prstGeom prst="rect">
            <a:avLst/>
          </a:prstGeom>
          <a:noFill/>
        </p:spPr>
        <p:txBody>
          <a:bodyPr wrap="none" rtlCol="0">
            <a:spAutoFit/>
          </a:bodyPr>
          <a:lstStyle/>
          <a:p>
            <a:pPr marL="285750" indent="-285750" algn="ctr">
              <a:buFont typeface="Wingdings" pitchFamily="2" charset="2"/>
              <a:buChar char="à"/>
            </a:pPr>
            <a:r>
              <a:rPr lang="en-US" sz="1600" dirty="0">
                <a:latin typeface="Helvetica" pitchFamily="2" charset="0"/>
                <a:cs typeface="Times New Roman" panose="02020603050405020304" pitchFamily="18" charset="0"/>
                <a:sym typeface="Wingdings" pitchFamily="2" charset="2"/>
              </a:rPr>
              <a:t>Basal melt rate and mass loss dominated by the Amundsen Sea Embayment in the WAIS</a:t>
            </a:r>
          </a:p>
        </p:txBody>
      </p:sp>
      <p:cxnSp>
        <p:nvCxnSpPr>
          <p:cNvPr id="7" name="Straight Connector 6">
            <a:extLst>
              <a:ext uri="{FF2B5EF4-FFF2-40B4-BE49-F238E27FC236}">
                <a16:creationId xmlns:a16="http://schemas.microsoft.com/office/drawing/2014/main" id="{6287951C-CA48-E448-AF61-73A195C4D659}"/>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4B805CB-358E-DF42-85E0-60CDC85CCA49}"/>
              </a:ext>
            </a:extLst>
          </p:cNvPr>
          <p:cNvSpPr txBox="1"/>
          <p:nvPr/>
        </p:nvSpPr>
        <p:spPr>
          <a:xfrm>
            <a:off x="175006" y="60018"/>
            <a:ext cx="2273903"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1</a:t>
            </a:r>
            <a:r>
              <a:rPr lang="en-US" sz="1600" dirty="0">
                <a:latin typeface="Helvetica" pitchFamily="2" charset="0"/>
                <a:cs typeface="Times New Roman" panose="02020603050405020304" pitchFamily="18" charset="0"/>
              </a:rPr>
              <a:t>  Introduction - Aim</a:t>
            </a:r>
          </a:p>
        </p:txBody>
      </p:sp>
    </p:spTree>
    <p:extLst>
      <p:ext uri="{BB962C8B-B14F-4D97-AF65-F5344CB8AC3E}">
        <p14:creationId xmlns:p14="http://schemas.microsoft.com/office/powerpoint/2010/main" val="1555998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FAFB00-0D66-AD42-9F62-DDE5A953B9F8}"/>
              </a:ext>
            </a:extLst>
          </p:cNvPr>
          <p:cNvSpPr txBox="1"/>
          <p:nvPr/>
        </p:nvSpPr>
        <p:spPr>
          <a:xfrm>
            <a:off x="170443" y="783628"/>
            <a:ext cx="6702284" cy="1077218"/>
          </a:xfrm>
          <a:prstGeom prst="rect">
            <a:avLst/>
          </a:prstGeom>
          <a:noFill/>
        </p:spPr>
        <p:txBody>
          <a:bodyPr wrap="none" rtlCol="0">
            <a:spAutoFit/>
          </a:bodyPr>
          <a:lstStyle/>
          <a:p>
            <a:r>
              <a:rPr lang="en-US" sz="1400" i="1" dirty="0">
                <a:latin typeface="Helvetica" pitchFamily="2" charset="0"/>
                <a:cs typeface="Times New Roman" panose="02020603050405020304" pitchFamily="18" charset="0"/>
              </a:rPr>
              <a:t>What impact such loss can have on the Amundsen polynyas primary productivity ?</a:t>
            </a:r>
          </a:p>
          <a:p>
            <a:endParaRPr lang="en-US" sz="1400" dirty="0">
              <a:latin typeface="Helvetica" pitchFamily="2" charset="0"/>
              <a:cs typeface="Times New Roman" panose="02020603050405020304" pitchFamily="18" charset="0"/>
            </a:endParaRPr>
          </a:p>
          <a:p>
            <a:r>
              <a:rPr lang="en-US" sz="1200" dirty="0">
                <a:latin typeface="Helvetica" pitchFamily="2" charset="0"/>
                <a:cs typeface="Times New Roman" panose="02020603050405020304" pitchFamily="18" charset="0"/>
              </a:rPr>
              <a:t>Coastal polynyas </a:t>
            </a:r>
            <a:r>
              <a:rPr lang="en-US" sz="1200" dirty="0">
                <a:latin typeface="Helvetica" pitchFamily="2" charset="0"/>
                <a:cs typeface="Times New Roman" panose="02020603050405020304" pitchFamily="18" charset="0"/>
                <a:sym typeface="Wingdings" pitchFamily="2" charset="2"/>
              </a:rPr>
              <a:t> The most productive areas relative to their size </a:t>
            </a:r>
          </a:p>
          <a:p>
            <a:endParaRPr lang="en-US" sz="1200" dirty="0">
              <a:latin typeface="Helvetica" pitchFamily="2" charset="0"/>
              <a:cs typeface="Times New Roman" panose="02020603050405020304" pitchFamily="18" charset="0"/>
              <a:sym typeface="Wingdings" pitchFamily="2" charset="2"/>
            </a:endParaRPr>
          </a:p>
          <a:p>
            <a:r>
              <a:rPr lang="en-US" sz="1200" dirty="0">
                <a:latin typeface="Helvetica" pitchFamily="2" charset="0"/>
                <a:cs typeface="Times New Roman" panose="02020603050405020304" pitchFamily="18" charset="0"/>
                <a:sym typeface="Wingdings" pitchFamily="2" charset="2"/>
              </a:rPr>
              <a:t>Amundsen Sea polynyas  The most productive around Antarctica ! (3.39 Tg C y</a:t>
            </a:r>
            <a:r>
              <a:rPr lang="en-US" sz="1200" baseline="30000" dirty="0">
                <a:latin typeface="Helvetica" pitchFamily="2" charset="0"/>
                <a:cs typeface="Times New Roman" panose="02020603050405020304" pitchFamily="18" charset="0"/>
                <a:sym typeface="Wingdings" pitchFamily="2" charset="2"/>
              </a:rPr>
              <a:t>-1</a:t>
            </a:r>
            <a:r>
              <a:rPr lang="en-US" sz="1200" dirty="0">
                <a:latin typeface="Helvetica" pitchFamily="2" charset="0"/>
                <a:cs typeface="Times New Roman" panose="02020603050405020304" pitchFamily="18" charset="0"/>
                <a:sym typeface="Wingdings" pitchFamily="2" charset="2"/>
              </a:rPr>
              <a:t>)</a:t>
            </a:r>
          </a:p>
        </p:txBody>
      </p:sp>
      <p:sp>
        <p:nvSpPr>
          <p:cNvPr id="17" name="TextBox 16">
            <a:extLst>
              <a:ext uri="{FF2B5EF4-FFF2-40B4-BE49-F238E27FC236}">
                <a16:creationId xmlns:a16="http://schemas.microsoft.com/office/drawing/2014/main" id="{B10F569C-E2A9-B043-934C-9A904CFAAA6B}"/>
              </a:ext>
            </a:extLst>
          </p:cNvPr>
          <p:cNvSpPr txBox="1"/>
          <p:nvPr/>
        </p:nvSpPr>
        <p:spPr>
          <a:xfrm>
            <a:off x="3413830" y="3054432"/>
            <a:ext cx="2202872" cy="523220"/>
          </a:xfrm>
          <a:prstGeom prst="rect">
            <a:avLst/>
          </a:prstGeom>
          <a:noFill/>
        </p:spPr>
        <p:txBody>
          <a:bodyPr wrap="square" rtlCol="0">
            <a:spAutoFit/>
          </a:bodyPr>
          <a:lstStyle/>
          <a:p>
            <a:pPr algn="ctr"/>
            <a:r>
              <a:rPr lang="en-US" sz="1400" dirty="0">
                <a:latin typeface="Helvetica" pitchFamily="2" charset="0"/>
                <a:cs typeface="Times New Roman" panose="02020603050405020304" pitchFamily="18" charset="0"/>
              </a:rPr>
              <a:t>The highest biological productivity</a:t>
            </a:r>
          </a:p>
        </p:txBody>
      </p:sp>
      <p:sp>
        <p:nvSpPr>
          <p:cNvPr id="18" name="TextBox 17">
            <a:extLst>
              <a:ext uri="{FF2B5EF4-FFF2-40B4-BE49-F238E27FC236}">
                <a16:creationId xmlns:a16="http://schemas.microsoft.com/office/drawing/2014/main" id="{A2B02716-64DC-7540-9C91-524D3C1F1336}"/>
              </a:ext>
            </a:extLst>
          </p:cNvPr>
          <p:cNvSpPr txBox="1"/>
          <p:nvPr/>
        </p:nvSpPr>
        <p:spPr>
          <a:xfrm>
            <a:off x="6195178" y="3054431"/>
            <a:ext cx="2202872" cy="523220"/>
          </a:xfrm>
          <a:prstGeom prst="rect">
            <a:avLst/>
          </a:prstGeom>
          <a:noFill/>
        </p:spPr>
        <p:txBody>
          <a:bodyPr wrap="square" rtlCol="0">
            <a:spAutoFit/>
          </a:bodyPr>
          <a:lstStyle/>
          <a:p>
            <a:pPr algn="ctr"/>
            <a:r>
              <a:rPr lang="en-US" sz="1400" dirty="0">
                <a:latin typeface="Helvetica" pitchFamily="2" charset="0"/>
                <a:cs typeface="Times New Roman" panose="02020603050405020304" pitchFamily="18" charset="0"/>
              </a:rPr>
              <a:t>The highest basal melt rate in the WAIS</a:t>
            </a:r>
          </a:p>
        </p:txBody>
      </p:sp>
      <p:sp>
        <p:nvSpPr>
          <p:cNvPr id="19" name="Rectangle 18">
            <a:extLst>
              <a:ext uri="{FF2B5EF4-FFF2-40B4-BE49-F238E27FC236}">
                <a16:creationId xmlns:a16="http://schemas.microsoft.com/office/drawing/2014/main" id="{337B2D9A-543A-D743-93EC-4F8F7F712CC2}"/>
              </a:ext>
            </a:extLst>
          </p:cNvPr>
          <p:cNvSpPr/>
          <p:nvPr/>
        </p:nvSpPr>
        <p:spPr>
          <a:xfrm>
            <a:off x="4829730" y="2546634"/>
            <a:ext cx="2086452" cy="232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Helvetica" pitchFamily="2" charset="0"/>
                <a:cs typeface="Times New Roman" panose="02020603050405020304" pitchFamily="18" charset="0"/>
              </a:rPr>
              <a:t>The Amundsen Sea </a:t>
            </a:r>
          </a:p>
        </p:txBody>
      </p:sp>
      <p:sp>
        <p:nvSpPr>
          <p:cNvPr id="2" name="TextBox 1">
            <a:extLst>
              <a:ext uri="{FF2B5EF4-FFF2-40B4-BE49-F238E27FC236}">
                <a16:creationId xmlns:a16="http://schemas.microsoft.com/office/drawing/2014/main" id="{335FD825-322F-2A4A-A043-ABAA98E38E89}"/>
              </a:ext>
            </a:extLst>
          </p:cNvPr>
          <p:cNvSpPr txBox="1"/>
          <p:nvPr/>
        </p:nvSpPr>
        <p:spPr>
          <a:xfrm>
            <a:off x="-20250" y="6581001"/>
            <a:ext cx="2993127" cy="261610"/>
          </a:xfrm>
          <a:prstGeom prst="rect">
            <a:avLst/>
          </a:prstGeom>
          <a:noFill/>
        </p:spPr>
        <p:txBody>
          <a:bodyPr wrap="none" rtlCol="0">
            <a:spAutoFit/>
          </a:bodyPr>
          <a:lstStyle/>
          <a:p>
            <a:r>
              <a:rPr lang="en-US" sz="1100" i="1" dirty="0">
                <a:latin typeface="Helvetica" pitchFamily="2" charset="0"/>
                <a:cs typeface="Times New Roman" panose="02020603050405020304" pitchFamily="18" charset="0"/>
                <a:sym typeface="Wingdings" pitchFamily="2" charset="2"/>
              </a:rPr>
              <a:t>(Arrigo et al., 2015; Morales-</a:t>
            </a:r>
            <a:r>
              <a:rPr lang="en-US" sz="1100" i="1" dirty="0" err="1">
                <a:latin typeface="Helvetica" pitchFamily="2" charset="0"/>
                <a:cs typeface="Times New Roman" panose="02020603050405020304" pitchFamily="18" charset="0"/>
                <a:sym typeface="Wingdings" pitchFamily="2" charset="2"/>
              </a:rPr>
              <a:t>maqueda</a:t>
            </a:r>
            <a:r>
              <a:rPr lang="en-US" sz="1100" i="1" dirty="0">
                <a:latin typeface="Helvetica" pitchFamily="2" charset="0"/>
                <a:cs typeface="Times New Roman" panose="02020603050405020304" pitchFamily="18" charset="0"/>
                <a:sym typeface="Wingdings" pitchFamily="2" charset="2"/>
              </a:rPr>
              <a:t>, 2004</a:t>
            </a:r>
            <a:r>
              <a:rPr lang="en-US" sz="1100" i="1" dirty="0">
                <a:latin typeface="Times New Roman" panose="02020603050405020304" pitchFamily="18" charset="0"/>
                <a:cs typeface="Times New Roman" panose="02020603050405020304" pitchFamily="18" charset="0"/>
                <a:sym typeface="Wingdings" pitchFamily="2" charset="2"/>
              </a:rPr>
              <a:t>)</a:t>
            </a:r>
          </a:p>
        </p:txBody>
      </p:sp>
      <p:sp>
        <p:nvSpPr>
          <p:cNvPr id="20" name="TextBox 19">
            <a:extLst>
              <a:ext uri="{FF2B5EF4-FFF2-40B4-BE49-F238E27FC236}">
                <a16:creationId xmlns:a16="http://schemas.microsoft.com/office/drawing/2014/main" id="{B54D5823-77FF-9A43-B0D1-7F7754857741}"/>
              </a:ext>
            </a:extLst>
          </p:cNvPr>
          <p:cNvSpPr txBox="1"/>
          <p:nvPr/>
        </p:nvSpPr>
        <p:spPr>
          <a:xfrm>
            <a:off x="3083239" y="3848794"/>
            <a:ext cx="5465972" cy="369332"/>
          </a:xfrm>
          <a:prstGeom prst="rect">
            <a:avLst/>
          </a:prstGeom>
          <a:noFill/>
        </p:spPr>
        <p:txBody>
          <a:bodyPr wrap="square" rtlCol="0">
            <a:spAutoFit/>
          </a:bodyPr>
          <a:lstStyle/>
          <a:p>
            <a:pPr algn="ctr"/>
            <a:r>
              <a:rPr lang="en-US" i="1" dirty="0">
                <a:solidFill>
                  <a:srgbClr val="FF0000"/>
                </a:solidFill>
                <a:latin typeface="Helvetica" pitchFamily="2" charset="0"/>
                <a:cs typeface="Times New Roman" panose="02020603050405020304" pitchFamily="18" charset="0"/>
              </a:rPr>
              <a:t>Can we establish a link between both phenomena?</a:t>
            </a:r>
          </a:p>
        </p:txBody>
      </p:sp>
      <p:sp>
        <p:nvSpPr>
          <p:cNvPr id="21" name="TextBox 20">
            <a:extLst>
              <a:ext uri="{FF2B5EF4-FFF2-40B4-BE49-F238E27FC236}">
                <a16:creationId xmlns:a16="http://schemas.microsoft.com/office/drawing/2014/main" id="{D94D282B-54B7-3E41-96D4-BB09EB9ADAB4}"/>
              </a:ext>
            </a:extLst>
          </p:cNvPr>
          <p:cNvSpPr txBox="1"/>
          <p:nvPr/>
        </p:nvSpPr>
        <p:spPr>
          <a:xfrm>
            <a:off x="0" y="4613450"/>
            <a:ext cx="11783505" cy="1169551"/>
          </a:xfrm>
          <a:prstGeom prst="rect">
            <a:avLst/>
          </a:prstGeom>
          <a:noFill/>
        </p:spPr>
        <p:txBody>
          <a:bodyPr wrap="square" rtlCol="0">
            <a:spAutoFit/>
          </a:bodyPr>
          <a:lstStyle/>
          <a:p>
            <a:pPr algn="ctr"/>
            <a:r>
              <a:rPr lang="en-US" sz="1400" dirty="0">
                <a:solidFill>
                  <a:srgbClr val="FF0000"/>
                </a:solidFill>
                <a:latin typeface="Helvetica" pitchFamily="2" charset="0"/>
                <a:cs typeface="Times New Roman" panose="02020603050405020304" pitchFamily="18" charset="0"/>
              </a:rPr>
              <a:t>Hypotheses :</a:t>
            </a:r>
          </a:p>
          <a:p>
            <a:pPr algn="ctr"/>
            <a:endParaRPr lang="en-US" sz="1400" i="1" dirty="0">
              <a:solidFill>
                <a:srgbClr val="FF0000"/>
              </a:solidFill>
              <a:latin typeface="Helvetica" pitchFamily="2" charset="0"/>
              <a:cs typeface="Times New Roman" panose="02020603050405020304" pitchFamily="18" charset="0"/>
            </a:endParaRPr>
          </a:p>
          <a:p>
            <a:pPr marL="342900" indent="-342900" algn="ctr">
              <a:buAutoNum type="arabicPeriod"/>
            </a:pPr>
            <a:r>
              <a:rPr lang="en-AU" sz="1400" dirty="0">
                <a:latin typeface="Helvetica" pitchFamily="2" charset="0"/>
                <a:cs typeface="Times New Roman" panose="02020603050405020304" pitchFamily="18" charset="0"/>
              </a:rPr>
              <a:t>The interannual variability in biological production is driven by glacial melt</a:t>
            </a:r>
          </a:p>
          <a:p>
            <a:pPr marL="342900" indent="-342900" algn="ctr">
              <a:buAutoNum type="arabicPeriod"/>
            </a:pPr>
            <a:endParaRPr lang="en-AU" sz="1400" dirty="0">
              <a:latin typeface="Helvetica" pitchFamily="2" charset="0"/>
              <a:cs typeface="Times New Roman" panose="02020603050405020304" pitchFamily="18" charset="0"/>
            </a:endParaRPr>
          </a:p>
          <a:p>
            <a:pPr marL="342900" indent="-342900" algn="ctr">
              <a:buAutoNum type="arabicPeriod"/>
            </a:pPr>
            <a:r>
              <a:rPr lang="en-AU" sz="1400" dirty="0">
                <a:latin typeface="Helvetica" pitchFamily="2" charset="0"/>
                <a:cs typeface="Times New Roman" panose="02020603050405020304" pitchFamily="18" charset="0"/>
              </a:rPr>
              <a:t>A continued increase in ice shelves basal melt rate and ice discharge will translate into an increase in surface ocean primary productivity</a:t>
            </a:r>
            <a:r>
              <a:rPr lang="en-AU" sz="1400" dirty="0">
                <a:latin typeface="Times New Roman" panose="02020603050405020304" pitchFamily="18" charset="0"/>
                <a:cs typeface="Times New Roman" panose="02020603050405020304" pitchFamily="18" charset="0"/>
              </a:rPr>
              <a:t>.</a:t>
            </a:r>
            <a:endParaRPr lang="en-US" sz="1400" i="1" dirty="0">
              <a:solidFill>
                <a:srgbClr val="FF0000"/>
              </a:solidFill>
              <a:latin typeface="Times New Roman" panose="02020603050405020304" pitchFamily="18" charset="0"/>
              <a:cs typeface="Times New Roman" panose="02020603050405020304" pitchFamily="18" charset="0"/>
            </a:endParaRPr>
          </a:p>
        </p:txBody>
      </p:sp>
      <p:cxnSp>
        <p:nvCxnSpPr>
          <p:cNvPr id="22" name="Straight Connector 21">
            <a:extLst>
              <a:ext uri="{FF2B5EF4-FFF2-40B4-BE49-F238E27FC236}">
                <a16:creationId xmlns:a16="http://schemas.microsoft.com/office/drawing/2014/main" id="{633F664A-8C3C-A345-80C6-05D5745DEFD1}"/>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61CB6AD-0F96-BA4E-BFFA-D1C0C6E2EFF7}"/>
              </a:ext>
            </a:extLst>
          </p:cNvPr>
          <p:cNvSpPr txBox="1"/>
          <p:nvPr/>
        </p:nvSpPr>
        <p:spPr>
          <a:xfrm>
            <a:off x="175007" y="60018"/>
            <a:ext cx="2410538"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1</a:t>
            </a:r>
            <a:r>
              <a:rPr lang="en-US" sz="1600" dirty="0">
                <a:latin typeface="Helvetica" pitchFamily="2" charset="0"/>
                <a:cs typeface="Times New Roman" panose="02020603050405020304" pitchFamily="18" charset="0"/>
              </a:rPr>
              <a:t>  Introduction - Aim</a:t>
            </a:r>
          </a:p>
        </p:txBody>
      </p:sp>
    </p:spTree>
    <p:extLst>
      <p:ext uri="{BB962C8B-B14F-4D97-AF65-F5344CB8AC3E}">
        <p14:creationId xmlns:p14="http://schemas.microsoft.com/office/powerpoint/2010/main" val="3040383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A431ED8-DF6F-0A4D-B670-F3F6A777C404}"/>
              </a:ext>
            </a:extLst>
          </p:cNvPr>
          <p:cNvGrpSpPr/>
          <p:nvPr/>
        </p:nvGrpSpPr>
        <p:grpSpPr>
          <a:xfrm>
            <a:off x="403647" y="1578835"/>
            <a:ext cx="6221352" cy="4204197"/>
            <a:chOff x="436900" y="931488"/>
            <a:chExt cx="5836080" cy="3943842"/>
          </a:xfrm>
        </p:grpSpPr>
        <p:grpSp>
          <p:nvGrpSpPr>
            <p:cNvPr id="57" name="Group 56">
              <a:extLst>
                <a:ext uri="{FF2B5EF4-FFF2-40B4-BE49-F238E27FC236}">
                  <a16:creationId xmlns:a16="http://schemas.microsoft.com/office/drawing/2014/main" id="{4D662AF7-4A6C-A647-850B-A76062D71509}"/>
                </a:ext>
              </a:extLst>
            </p:cNvPr>
            <p:cNvGrpSpPr/>
            <p:nvPr/>
          </p:nvGrpSpPr>
          <p:grpSpPr>
            <a:xfrm>
              <a:off x="436900" y="931488"/>
              <a:ext cx="5836080" cy="3943842"/>
              <a:chOff x="259921" y="308737"/>
              <a:chExt cx="6039606" cy="4081379"/>
            </a:xfrm>
          </p:grpSpPr>
          <p:pic>
            <p:nvPicPr>
              <p:cNvPr id="58" name="Picture 57">
                <a:extLst>
                  <a:ext uri="{FF2B5EF4-FFF2-40B4-BE49-F238E27FC236}">
                    <a16:creationId xmlns:a16="http://schemas.microsoft.com/office/drawing/2014/main" id="{4CB42DC1-85AC-CF4C-A7B0-DC2F3EF18AAB}"/>
                  </a:ext>
                </a:extLst>
              </p:cNvPr>
              <p:cNvPicPr>
                <a:picLocks noChangeAspect="1"/>
              </p:cNvPicPr>
              <p:nvPr/>
            </p:nvPicPr>
            <p:blipFill rotWithShape="1">
              <a:blip r:embed="rId3"/>
              <a:srcRect l="8364" t="34067" r="4128" b="34623"/>
              <a:stretch/>
            </p:blipFill>
            <p:spPr>
              <a:xfrm>
                <a:off x="259921" y="1332104"/>
                <a:ext cx="6039606" cy="3058012"/>
              </a:xfrm>
              <a:prstGeom prst="rect">
                <a:avLst/>
              </a:prstGeom>
            </p:spPr>
          </p:pic>
          <p:grpSp>
            <p:nvGrpSpPr>
              <p:cNvPr id="59" name="Group 58">
                <a:extLst>
                  <a:ext uri="{FF2B5EF4-FFF2-40B4-BE49-F238E27FC236}">
                    <a16:creationId xmlns:a16="http://schemas.microsoft.com/office/drawing/2014/main" id="{C30148CC-3D52-544D-AFC3-F1B9A6E98932}"/>
                  </a:ext>
                </a:extLst>
              </p:cNvPr>
              <p:cNvGrpSpPr/>
              <p:nvPr/>
            </p:nvGrpSpPr>
            <p:grpSpPr>
              <a:xfrm>
                <a:off x="817745" y="308737"/>
                <a:ext cx="2002833" cy="2027578"/>
                <a:chOff x="671038" y="223831"/>
                <a:chExt cx="2002833" cy="2027578"/>
              </a:xfrm>
            </p:grpSpPr>
            <p:pic>
              <p:nvPicPr>
                <p:cNvPr id="60" name="Picture 59">
                  <a:extLst>
                    <a:ext uri="{FF2B5EF4-FFF2-40B4-BE49-F238E27FC236}">
                      <a16:creationId xmlns:a16="http://schemas.microsoft.com/office/drawing/2014/main" id="{6CF0D33F-131B-674C-A7C8-6C1403D4AF6A}"/>
                    </a:ext>
                  </a:extLst>
                </p:cNvPr>
                <p:cNvPicPr>
                  <a:picLocks noChangeAspect="1"/>
                </p:cNvPicPr>
                <p:nvPr/>
              </p:nvPicPr>
              <p:blipFill rotWithShape="1">
                <a:blip r:embed="rId4"/>
                <a:srcRect l="22562" t="28042" r="18331" b="29673"/>
                <a:stretch/>
              </p:blipFill>
              <p:spPr>
                <a:xfrm>
                  <a:off x="671038" y="223831"/>
                  <a:ext cx="2002833" cy="2027578"/>
                </a:xfrm>
                <a:prstGeom prst="ellipse">
                  <a:avLst/>
                </a:prstGeom>
              </p:spPr>
            </p:pic>
            <p:sp>
              <p:nvSpPr>
                <p:cNvPr id="61" name="TextBox 60">
                  <a:extLst>
                    <a:ext uri="{FF2B5EF4-FFF2-40B4-BE49-F238E27FC236}">
                      <a16:creationId xmlns:a16="http://schemas.microsoft.com/office/drawing/2014/main" id="{88717A81-3FA5-DD46-8460-9BE7F40029E0}"/>
                    </a:ext>
                  </a:extLst>
                </p:cNvPr>
                <p:cNvSpPr txBox="1"/>
                <p:nvPr/>
              </p:nvSpPr>
              <p:spPr>
                <a:xfrm>
                  <a:off x="1024619" y="1149386"/>
                  <a:ext cx="784624" cy="253968"/>
                </a:xfrm>
                <a:prstGeom prst="rect">
                  <a:avLst/>
                </a:prstGeom>
                <a:noFill/>
              </p:spPr>
              <p:txBody>
                <a:bodyPr wrap="none" rtlCol="0">
                  <a:spAutoFit/>
                </a:bodyPr>
                <a:lstStyle/>
                <a:p>
                  <a:r>
                    <a:rPr lang="en-US" sz="1100" dirty="0">
                      <a:solidFill>
                        <a:schemeClr val="bg1"/>
                      </a:solidFill>
                      <a:latin typeface="Helvetica" pitchFamily="2" charset="0"/>
                      <a:cs typeface="Times New Roman" panose="02020603050405020304" pitchFamily="18" charset="0"/>
                    </a:rPr>
                    <a:t>Antarctic</a:t>
                  </a:r>
                  <a:r>
                    <a:rPr lang="en-US" sz="1000" dirty="0">
                      <a:solidFill>
                        <a:schemeClr val="bg1"/>
                      </a:solidFill>
                      <a:latin typeface="Helvetica" pitchFamily="2" charset="0"/>
                      <a:cs typeface="Times New Roman" panose="02020603050405020304" pitchFamily="18" charset="0"/>
                    </a:rPr>
                    <a:t>a</a:t>
                  </a:r>
                </a:p>
              </p:txBody>
            </p:sp>
            <p:sp>
              <p:nvSpPr>
                <p:cNvPr id="62" name="Rectangle 61">
                  <a:extLst>
                    <a:ext uri="{FF2B5EF4-FFF2-40B4-BE49-F238E27FC236}">
                      <a16:creationId xmlns:a16="http://schemas.microsoft.com/office/drawing/2014/main" id="{BE523CE1-38C3-9845-A430-AD9DDD8D5E11}"/>
                    </a:ext>
                  </a:extLst>
                </p:cNvPr>
                <p:cNvSpPr/>
                <p:nvPr/>
              </p:nvSpPr>
              <p:spPr>
                <a:xfrm rot="21255908">
                  <a:off x="2143014" y="975087"/>
                  <a:ext cx="216267" cy="2164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3" name="TextBox 62">
              <a:extLst>
                <a:ext uri="{FF2B5EF4-FFF2-40B4-BE49-F238E27FC236}">
                  <a16:creationId xmlns:a16="http://schemas.microsoft.com/office/drawing/2014/main" id="{1C15CE98-5027-E642-A8FD-39EE16E061E6}"/>
                </a:ext>
              </a:extLst>
            </p:cNvPr>
            <p:cNvSpPr txBox="1"/>
            <p:nvPr/>
          </p:nvSpPr>
          <p:spPr>
            <a:xfrm>
              <a:off x="2041509" y="3711436"/>
              <a:ext cx="337787" cy="245409"/>
            </a:xfrm>
            <a:prstGeom prst="rect">
              <a:avLst/>
            </a:prstGeom>
            <a:noFill/>
          </p:spPr>
          <p:txBody>
            <a:bodyPr wrap="square" rtlCol="0">
              <a:spAutoFit/>
            </a:bodyPr>
            <a:lstStyle/>
            <a:p>
              <a:r>
                <a:rPr lang="en-US" sz="1100" dirty="0">
                  <a:latin typeface="Helvetica" pitchFamily="2" charset="0"/>
                  <a:cs typeface="Times New Roman" panose="02020603050405020304" pitchFamily="18" charset="0"/>
                </a:rPr>
                <a:t>Gt</a:t>
              </a:r>
            </a:p>
          </p:txBody>
        </p:sp>
        <p:sp>
          <p:nvSpPr>
            <p:cNvPr id="64" name="TextBox 63">
              <a:extLst>
                <a:ext uri="{FF2B5EF4-FFF2-40B4-BE49-F238E27FC236}">
                  <a16:creationId xmlns:a16="http://schemas.microsoft.com/office/drawing/2014/main" id="{9BEBA86A-19F5-CA41-8434-C45814CCC75C}"/>
                </a:ext>
              </a:extLst>
            </p:cNvPr>
            <p:cNvSpPr txBox="1"/>
            <p:nvPr/>
          </p:nvSpPr>
          <p:spPr>
            <a:xfrm>
              <a:off x="1629712" y="3681735"/>
              <a:ext cx="337787" cy="245409"/>
            </a:xfrm>
            <a:prstGeom prst="rect">
              <a:avLst/>
            </a:prstGeom>
            <a:noFill/>
          </p:spPr>
          <p:txBody>
            <a:bodyPr wrap="square" rtlCol="0">
              <a:spAutoFit/>
            </a:bodyPr>
            <a:lstStyle/>
            <a:p>
              <a:r>
                <a:rPr lang="en-US" sz="1100" dirty="0">
                  <a:latin typeface="Helvetica" pitchFamily="2" charset="0"/>
                  <a:cs typeface="Times New Roman" panose="02020603050405020304" pitchFamily="18" charset="0"/>
                </a:rPr>
                <a:t>Gt</a:t>
              </a:r>
            </a:p>
          </p:txBody>
        </p:sp>
        <p:sp>
          <p:nvSpPr>
            <p:cNvPr id="65" name="TextBox 64">
              <a:extLst>
                <a:ext uri="{FF2B5EF4-FFF2-40B4-BE49-F238E27FC236}">
                  <a16:creationId xmlns:a16="http://schemas.microsoft.com/office/drawing/2014/main" id="{E5E479EA-E48A-D944-8EEE-A2BAA7C4FC21}"/>
                </a:ext>
              </a:extLst>
            </p:cNvPr>
            <p:cNvSpPr txBox="1"/>
            <p:nvPr/>
          </p:nvSpPr>
          <p:spPr>
            <a:xfrm rot="20007186">
              <a:off x="2482514" y="3861425"/>
              <a:ext cx="455464" cy="245409"/>
            </a:xfrm>
            <a:prstGeom prst="rect">
              <a:avLst/>
            </a:prstGeom>
            <a:noFill/>
          </p:spPr>
          <p:txBody>
            <a:bodyPr wrap="square" rtlCol="0">
              <a:spAutoFit/>
            </a:bodyPr>
            <a:lstStyle/>
            <a:p>
              <a:r>
                <a:rPr lang="en-US" sz="1100" dirty="0">
                  <a:latin typeface="Helvetica" pitchFamily="2" charset="0"/>
                  <a:cs typeface="Times New Roman" panose="02020603050405020304" pitchFamily="18" charset="0"/>
                </a:rPr>
                <a:t>Dts</a:t>
              </a:r>
            </a:p>
          </p:txBody>
        </p:sp>
        <p:sp>
          <p:nvSpPr>
            <p:cNvPr id="66" name="TextBox 65">
              <a:extLst>
                <a:ext uri="{FF2B5EF4-FFF2-40B4-BE49-F238E27FC236}">
                  <a16:creationId xmlns:a16="http://schemas.microsoft.com/office/drawing/2014/main" id="{63802DC3-CEE9-A840-9812-5C950CC9CA77}"/>
                </a:ext>
              </a:extLst>
            </p:cNvPr>
            <p:cNvSpPr txBox="1"/>
            <p:nvPr/>
          </p:nvSpPr>
          <p:spPr>
            <a:xfrm>
              <a:off x="3411876" y="4208355"/>
              <a:ext cx="406708" cy="245409"/>
            </a:xfrm>
            <a:prstGeom prst="rect">
              <a:avLst/>
            </a:prstGeom>
            <a:noFill/>
          </p:spPr>
          <p:txBody>
            <a:bodyPr wrap="square" rtlCol="0">
              <a:spAutoFit/>
            </a:bodyPr>
            <a:lstStyle/>
            <a:p>
              <a:r>
                <a:rPr lang="en-US" sz="1100" dirty="0">
                  <a:latin typeface="Helvetica" pitchFamily="2" charset="0"/>
                  <a:cs typeface="Times New Roman" panose="02020603050405020304" pitchFamily="18" charset="0"/>
                </a:rPr>
                <a:t>Tw</a:t>
              </a:r>
            </a:p>
          </p:txBody>
        </p:sp>
        <p:sp>
          <p:nvSpPr>
            <p:cNvPr id="67" name="TextBox 66">
              <a:extLst>
                <a:ext uri="{FF2B5EF4-FFF2-40B4-BE49-F238E27FC236}">
                  <a16:creationId xmlns:a16="http://schemas.microsoft.com/office/drawing/2014/main" id="{C23D1AD4-671D-F140-80F9-B5D7B897E09A}"/>
                </a:ext>
              </a:extLst>
            </p:cNvPr>
            <p:cNvSpPr txBox="1"/>
            <p:nvPr/>
          </p:nvSpPr>
          <p:spPr>
            <a:xfrm>
              <a:off x="4287049" y="4202772"/>
              <a:ext cx="406706" cy="245409"/>
            </a:xfrm>
            <a:prstGeom prst="rect">
              <a:avLst/>
            </a:prstGeom>
            <a:noFill/>
          </p:spPr>
          <p:txBody>
            <a:bodyPr wrap="square" rtlCol="0">
              <a:spAutoFit/>
            </a:bodyPr>
            <a:lstStyle/>
            <a:p>
              <a:r>
                <a:rPr lang="en-US" sz="1100" dirty="0">
                  <a:latin typeface="Helvetica" pitchFamily="2" charset="0"/>
                  <a:cs typeface="Times New Roman" panose="02020603050405020304" pitchFamily="18" charset="0"/>
                </a:rPr>
                <a:t>PIG</a:t>
              </a:r>
            </a:p>
          </p:txBody>
        </p:sp>
        <p:sp>
          <p:nvSpPr>
            <p:cNvPr id="68" name="TextBox 67">
              <a:extLst>
                <a:ext uri="{FF2B5EF4-FFF2-40B4-BE49-F238E27FC236}">
                  <a16:creationId xmlns:a16="http://schemas.microsoft.com/office/drawing/2014/main" id="{73FE23A1-C62A-8E49-96DC-9C4AE1A97EF0}"/>
                </a:ext>
              </a:extLst>
            </p:cNvPr>
            <p:cNvSpPr txBox="1"/>
            <p:nvPr/>
          </p:nvSpPr>
          <p:spPr>
            <a:xfrm>
              <a:off x="4312350" y="3333401"/>
              <a:ext cx="352787" cy="245409"/>
            </a:xfrm>
            <a:prstGeom prst="rect">
              <a:avLst/>
            </a:prstGeom>
            <a:noFill/>
          </p:spPr>
          <p:txBody>
            <a:bodyPr wrap="square" rtlCol="0">
              <a:spAutoFit/>
            </a:bodyPr>
            <a:lstStyle/>
            <a:p>
              <a:r>
                <a:rPr lang="en-US" sz="1100" dirty="0">
                  <a:latin typeface="Helvetica" pitchFamily="2" charset="0"/>
                  <a:cs typeface="Times New Roman" panose="02020603050405020304" pitchFamily="18" charset="0"/>
                </a:rPr>
                <a:t>Cs</a:t>
              </a:r>
            </a:p>
          </p:txBody>
        </p:sp>
        <p:sp>
          <p:nvSpPr>
            <p:cNvPr id="69" name="TextBox 68">
              <a:extLst>
                <a:ext uri="{FF2B5EF4-FFF2-40B4-BE49-F238E27FC236}">
                  <a16:creationId xmlns:a16="http://schemas.microsoft.com/office/drawing/2014/main" id="{7A97A5B7-F576-F346-AA05-9A11F77671F7}"/>
                </a:ext>
              </a:extLst>
            </p:cNvPr>
            <p:cNvSpPr txBox="1"/>
            <p:nvPr/>
          </p:nvSpPr>
          <p:spPr>
            <a:xfrm rot="1992204">
              <a:off x="4117306" y="2876950"/>
              <a:ext cx="434437" cy="245409"/>
            </a:xfrm>
            <a:prstGeom prst="rect">
              <a:avLst/>
            </a:prstGeom>
            <a:noFill/>
          </p:spPr>
          <p:txBody>
            <a:bodyPr wrap="square" rtlCol="0">
              <a:spAutoFit/>
            </a:bodyPr>
            <a:lstStyle/>
            <a:p>
              <a:r>
                <a:rPr lang="en-US" sz="1100" dirty="0">
                  <a:latin typeface="Helvetica" pitchFamily="2" charset="0"/>
                  <a:cs typeface="Times New Roman" panose="02020603050405020304" pitchFamily="18" charset="0"/>
                </a:rPr>
                <a:t>Abb</a:t>
              </a:r>
            </a:p>
          </p:txBody>
        </p:sp>
        <p:sp>
          <p:nvSpPr>
            <p:cNvPr id="20" name="TextBox 19">
              <a:extLst>
                <a:ext uri="{FF2B5EF4-FFF2-40B4-BE49-F238E27FC236}">
                  <a16:creationId xmlns:a16="http://schemas.microsoft.com/office/drawing/2014/main" id="{1FB6F136-88B9-8F48-92D4-DD42B0810287}"/>
                </a:ext>
              </a:extLst>
            </p:cNvPr>
            <p:cNvSpPr txBox="1"/>
            <p:nvPr/>
          </p:nvSpPr>
          <p:spPr>
            <a:xfrm>
              <a:off x="2080551" y="3106151"/>
              <a:ext cx="531242" cy="288717"/>
            </a:xfrm>
            <a:prstGeom prst="rect">
              <a:avLst/>
            </a:prstGeom>
            <a:noFill/>
          </p:spPr>
          <p:txBody>
            <a:bodyPr wrap="square" rtlCol="0">
              <a:spAutoFit/>
            </a:bodyPr>
            <a:lstStyle/>
            <a:p>
              <a:r>
                <a:rPr lang="en-US" sz="1400" b="1" dirty="0">
                  <a:solidFill>
                    <a:srgbClr val="FF0000"/>
                  </a:solidFill>
                  <a:latin typeface="Helvetica" pitchFamily="2" charset="0"/>
                  <a:cs typeface="Times New Roman" panose="02020603050405020304" pitchFamily="18" charset="0"/>
                </a:rPr>
                <a:t>ASP</a:t>
              </a:r>
            </a:p>
          </p:txBody>
        </p:sp>
        <p:sp>
          <p:nvSpPr>
            <p:cNvPr id="21" name="TextBox 20">
              <a:extLst>
                <a:ext uri="{FF2B5EF4-FFF2-40B4-BE49-F238E27FC236}">
                  <a16:creationId xmlns:a16="http://schemas.microsoft.com/office/drawing/2014/main" id="{AEBE5E00-1898-754B-980F-D9533A80E946}"/>
                </a:ext>
              </a:extLst>
            </p:cNvPr>
            <p:cNvSpPr txBox="1"/>
            <p:nvPr/>
          </p:nvSpPr>
          <p:spPr>
            <a:xfrm>
              <a:off x="3663019" y="3528496"/>
              <a:ext cx="531242" cy="288717"/>
            </a:xfrm>
            <a:prstGeom prst="rect">
              <a:avLst/>
            </a:prstGeom>
            <a:noFill/>
          </p:spPr>
          <p:txBody>
            <a:bodyPr wrap="square" rtlCol="0">
              <a:spAutoFit/>
            </a:bodyPr>
            <a:lstStyle/>
            <a:p>
              <a:r>
                <a:rPr lang="en-US" sz="1400" b="1" dirty="0">
                  <a:solidFill>
                    <a:srgbClr val="FF0000"/>
                  </a:solidFill>
                  <a:latin typeface="Helvetica" pitchFamily="2" charset="0"/>
                  <a:cs typeface="Times New Roman" panose="02020603050405020304" pitchFamily="18" charset="0"/>
                </a:rPr>
                <a:t>PIP</a:t>
              </a:r>
            </a:p>
          </p:txBody>
        </p:sp>
      </p:grpSp>
      <p:sp>
        <p:nvSpPr>
          <p:cNvPr id="22" name="TextBox 21">
            <a:extLst>
              <a:ext uri="{FF2B5EF4-FFF2-40B4-BE49-F238E27FC236}">
                <a16:creationId xmlns:a16="http://schemas.microsoft.com/office/drawing/2014/main" id="{5E9B5FEC-87D0-9544-8244-68247F0AED03}"/>
              </a:ext>
            </a:extLst>
          </p:cNvPr>
          <p:cNvSpPr txBox="1"/>
          <p:nvPr/>
        </p:nvSpPr>
        <p:spPr>
          <a:xfrm>
            <a:off x="7091965" y="2759486"/>
            <a:ext cx="4696388" cy="1815882"/>
          </a:xfrm>
          <a:prstGeom prst="rect">
            <a:avLst/>
          </a:prstGeom>
          <a:noFill/>
        </p:spPr>
        <p:txBody>
          <a:bodyPr wrap="square" rtlCol="0">
            <a:spAutoFit/>
          </a:bodyPr>
          <a:lstStyle/>
          <a:p>
            <a:pPr algn="just"/>
            <a:r>
              <a:rPr lang="en-AU" sz="1400" dirty="0">
                <a:latin typeface="Helvetica" pitchFamily="2" charset="0"/>
                <a:cs typeface="Times New Roman" panose="02020603050405020304" pitchFamily="18" charset="0"/>
              </a:rPr>
              <a:t>2 polynyas : Amundsen Sea (ASP) and Pine lsland (PIP)</a:t>
            </a:r>
          </a:p>
          <a:p>
            <a:pPr algn="just"/>
            <a:endParaRPr lang="en-AU" sz="1400" dirty="0">
              <a:latin typeface="Helvetica" pitchFamily="2" charset="0"/>
              <a:cs typeface="Times New Roman" panose="02020603050405020304" pitchFamily="18" charset="0"/>
            </a:endParaRPr>
          </a:p>
          <a:p>
            <a:pPr algn="just"/>
            <a:r>
              <a:rPr lang="en-AU" sz="1400" dirty="0">
                <a:latin typeface="Helvetica" pitchFamily="2" charset="0"/>
                <a:cs typeface="Times New Roman" panose="02020603050405020304" pitchFamily="18" charset="0"/>
              </a:rPr>
              <a:t>6 ice shelves :    Abbot (Abb)</a:t>
            </a:r>
          </a:p>
          <a:p>
            <a:pPr algn="just"/>
            <a:r>
              <a:rPr lang="en-AU" sz="1400" dirty="0">
                <a:latin typeface="Helvetica" pitchFamily="2" charset="0"/>
                <a:cs typeface="Times New Roman" panose="02020603050405020304" pitchFamily="18" charset="0"/>
              </a:rPr>
              <a:t>		        Cosgrove (Cs)</a:t>
            </a:r>
          </a:p>
          <a:p>
            <a:pPr algn="just"/>
            <a:r>
              <a:rPr lang="en-AU" sz="1400" dirty="0">
                <a:latin typeface="Helvetica" pitchFamily="2" charset="0"/>
                <a:cs typeface="Times New Roman" panose="02020603050405020304" pitchFamily="18" charset="0"/>
              </a:rPr>
              <a:t>		        Pine Island (PIG)</a:t>
            </a:r>
          </a:p>
          <a:p>
            <a:pPr algn="just"/>
            <a:r>
              <a:rPr lang="en-AU" sz="1400" dirty="0">
                <a:latin typeface="Helvetica" pitchFamily="2" charset="0"/>
                <a:cs typeface="Times New Roman" panose="02020603050405020304" pitchFamily="18" charset="0"/>
              </a:rPr>
              <a:t>	                 Thwaites (Tw)</a:t>
            </a:r>
          </a:p>
          <a:p>
            <a:pPr algn="just"/>
            <a:r>
              <a:rPr lang="en-AU" sz="1400" dirty="0">
                <a:latin typeface="Helvetica" pitchFamily="2" charset="0"/>
                <a:cs typeface="Times New Roman" panose="02020603050405020304" pitchFamily="18" charset="0"/>
              </a:rPr>
              <a:t>		        Dotson (</a:t>
            </a:r>
            <a:r>
              <a:rPr lang="en-AU" sz="1400" dirty="0" err="1">
                <a:latin typeface="Helvetica" pitchFamily="2" charset="0"/>
                <a:cs typeface="Times New Roman" panose="02020603050405020304" pitchFamily="18" charset="0"/>
              </a:rPr>
              <a:t>Dts</a:t>
            </a:r>
            <a:r>
              <a:rPr lang="en-AU" sz="1400" dirty="0">
                <a:latin typeface="Helvetica" pitchFamily="2" charset="0"/>
                <a:cs typeface="Times New Roman" panose="02020603050405020304" pitchFamily="18" charset="0"/>
              </a:rPr>
              <a:t>)</a:t>
            </a:r>
          </a:p>
          <a:p>
            <a:pPr algn="just"/>
            <a:r>
              <a:rPr lang="en-AU" sz="1400" dirty="0">
                <a:latin typeface="Helvetica" pitchFamily="2" charset="0"/>
                <a:cs typeface="Times New Roman" panose="02020603050405020304" pitchFamily="18" charset="0"/>
              </a:rPr>
              <a:t>		        Getz (Gt)</a:t>
            </a:r>
          </a:p>
        </p:txBody>
      </p:sp>
      <p:cxnSp>
        <p:nvCxnSpPr>
          <p:cNvPr id="25" name="Straight Connector 24">
            <a:extLst>
              <a:ext uri="{FF2B5EF4-FFF2-40B4-BE49-F238E27FC236}">
                <a16:creationId xmlns:a16="http://schemas.microsoft.com/office/drawing/2014/main" id="{156E4EAD-947E-1A4A-9396-724B1055D1B9}"/>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707D61F2-EA16-5744-96F9-4B3FB8D37731}"/>
              </a:ext>
            </a:extLst>
          </p:cNvPr>
          <p:cNvSpPr txBox="1"/>
          <p:nvPr/>
        </p:nvSpPr>
        <p:spPr>
          <a:xfrm>
            <a:off x="175007" y="60018"/>
            <a:ext cx="1692166"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2</a:t>
            </a:r>
            <a:r>
              <a:rPr lang="en-US" sz="1600" dirty="0">
                <a:latin typeface="Helvetica" pitchFamily="2" charset="0"/>
                <a:cs typeface="Times New Roman" panose="02020603050405020304" pitchFamily="18" charset="0"/>
              </a:rPr>
              <a:t>  Method</a:t>
            </a:r>
          </a:p>
        </p:txBody>
      </p:sp>
    </p:spTree>
    <p:extLst>
      <p:ext uri="{BB962C8B-B14F-4D97-AF65-F5344CB8AC3E}">
        <p14:creationId xmlns:p14="http://schemas.microsoft.com/office/powerpoint/2010/main" val="1253643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of Rectangle 2">
            <a:extLst>
              <a:ext uri="{FF2B5EF4-FFF2-40B4-BE49-F238E27FC236}">
                <a16:creationId xmlns:a16="http://schemas.microsoft.com/office/drawing/2014/main" id="{28F7DD65-A3C7-7149-872F-D83C33C0F9B1}"/>
              </a:ext>
            </a:extLst>
          </p:cNvPr>
          <p:cNvSpPr/>
          <p:nvPr/>
        </p:nvSpPr>
        <p:spPr>
          <a:xfrm>
            <a:off x="4957418" y="1102936"/>
            <a:ext cx="1989056" cy="424206"/>
          </a:xfrm>
          <a:prstGeom prst="round2DiagRect">
            <a:avLst/>
          </a:prstGeom>
          <a:solidFill>
            <a:schemeClr val="accent6">
              <a:lumMod val="20000"/>
              <a:lumOff val="80000"/>
            </a:schemeClr>
          </a:solidFill>
          <a:ln>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a:solidFill>
                  <a:schemeClr val="tx1"/>
                </a:solidFill>
                <a:latin typeface="Helvetica" pitchFamily="2" charset="0"/>
                <a:cs typeface="Times New Roman" panose="02020603050405020304" pitchFamily="18" charset="0"/>
              </a:rPr>
              <a:t>Satellite</a:t>
            </a:r>
            <a:r>
              <a:rPr lang="en-US" sz="1400" dirty="0">
                <a:ln w="0"/>
                <a:solidFill>
                  <a:schemeClr val="tx1"/>
                </a:solidFill>
                <a:effectLst>
                  <a:outerShdw blurRad="38100" dist="19050" dir="2700000" algn="tl" rotWithShape="0">
                    <a:schemeClr val="dk1">
                      <a:alpha val="40000"/>
                    </a:schemeClr>
                  </a:outerShdw>
                </a:effectLst>
                <a:latin typeface="Helvetica" pitchFamily="2" charset="0"/>
                <a:cs typeface="Times New Roman" panose="02020603050405020304" pitchFamily="18" charset="0"/>
              </a:rPr>
              <a:t> </a:t>
            </a:r>
            <a:r>
              <a:rPr lang="en-US" sz="1400" dirty="0">
                <a:solidFill>
                  <a:schemeClr val="tx1"/>
                </a:solidFill>
                <a:latin typeface="Helvetica" pitchFamily="2" charset="0"/>
                <a:cs typeface="Times New Roman" panose="02020603050405020304" pitchFamily="18" charset="0"/>
              </a:rPr>
              <a:t>data</a:t>
            </a:r>
            <a:endParaRPr lang="en-US" sz="1400" dirty="0">
              <a:ln w="0"/>
              <a:solidFill>
                <a:schemeClr val="tx1"/>
              </a:solidFill>
              <a:effectLst>
                <a:outerShdw blurRad="38100" dist="19050" dir="2700000" algn="tl" rotWithShape="0">
                  <a:schemeClr val="dk1">
                    <a:alpha val="40000"/>
                  </a:schemeClr>
                </a:outerShdw>
              </a:effectLst>
              <a:latin typeface="Helvetica" pitchFamily="2" charset="0"/>
              <a:cs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79912F5C-D34B-2542-B36A-CB8CEDE2EEAB}"/>
              </a:ext>
            </a:extLst>
          </p:cNvPr>
          <p:cNvCxnSpPr>
            <a:cxnSpLocks/>
          </p:cNvCxnSpPr>
          <p:nvPr/>
        </p:nvCxnSpPr>
        <p:spPr>
          <a:xfrm flipH="1">
            <a:off x="3136490" y="1622322"/>
            <a:ext cx="1636736" cy="570272"/>
          </a:xfrm>
          <a:prstGeom prst="straightConnector1">
            <a:avLst/>
          </a:prstGeom>
          <a:ln>
            <a:tailEnd type="triangle"/>
          </a:ln>
        </p:spPr>
        <p:style>
          <a:lnRef idx="2">
            <a:schemeClr val="dk1">
              <a:shade val="50000"/>
            </a:schemeClr>
          </a:lnRef>
          <a:fillRef idx="1">
            <a:schemeClr val="dk1"/>
          </a:fillRef>
          <a:effectRef idx="0">
            <a:schemeClr val="dk1"/>
          </a:effectRef>
          <a:fontRef idx="minor">
            <a:schemeClr val="lt1"/>
          </a:fontRef>
        </p:style>
      </p:cxnSp>
      <p:sp>
        <p:nvSpPr>
          <p:cNvPr id="21" name="Round Diagonal Corner of Rectangle 20">
            <a:extLst>
              <a:ext uri="{FF2B5EF4-FFF2-40B4-BE49-F238E27FC236}">
                <a16:creationId xmlns:a16="http://schemas.microsoft.com/office/drawing/2014/main" id="{400711A6-0E6F-7940-B19E-85047B8E4594}"/>
              </a:ext>
            </a:extLst>
          </p:cNvPr>
          <p:cNvSpPr/>
          <p:nvPr/>
        </p:nvSpPr>
        <p:spPr>
          <a:xfrm>
            <a:off x="803289" y="2192594"/>
            <a:ext cx="1989056" cy="424206"/>
          </a:xfrm>
          <a:prstGeom prst="round2Diag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8900000" scaled="1"/>
            <a:tileRect/>
          </a:gradFill>
          <a:ln>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a:solidFill>
                  <a:schemeClr val="tx1"/>
                </a:solidFill>
                <a:latin typeface="Helvetica" pitchFamily="2" charset="0"/>
                <a:cs typeface="Times New Roman" panose="02020603050405020304" pitchFamily="18" charset="0"/>
              </a:rPr>
              <a:t>Biological variable</a:t>
            </a:r>
            <a:endParaRPr lang="en-US" sz="1400" dirty="0">
              <a:ln w="0"/>
              <a:solidFill>
                <a:schemeClr val="tx1"/>
              </a:solidFill>
              <a:effectLst>
                <a:outerShdw blurRad="38100" dist="19050" dir="2700000" algn="tl" rotWithShape="0">
                  <a:schemeClr val="dk1">
                    <a:alpha val="40000"/>
                  </a:schemeClr>
                </a:outerShdw>
              </a:effectLst>
              <a:latin typeface="Helvetica" pitchFamily="2" charset="0"/>
              <a:cs typeface="Times New Roman" panose="02020603050405020304" pitchFamily="18" charset="0"/>
            </a:endParaRPr>
          </a:p>
        </p:txBody>
      </p:sp>
      <p:cxnSp>
        <p:nvCxnSpPr>
          <p:cNvPr id="22" name="Straight Arrow Connector 21">
            <a:extLst>
              <a:ext uri="{FF2B5EF4-FFF2-40B4-BE49-F238E27FC236}">
                <a16:creationId xmlns:a16="http://schemas.microsoft.com/office/drawing/2014/main" id="{D85B364D-0AE3-5841-A529-AE61A7766BC5}"/>
              </a:ext>
            </a:extLst>
          </p:cNvPr>
          <p:cNvCxnSpPr>
            <a:cxnSpLocks/>
          </p:cNvCxnSpPr>
          <p:nvPr/>
        </p:nvCxnSpPr>
        <p:spPr>
          <a:xfrm>
            <a:off x="1705896" y="2792362"/>
            <a:ext cx="0" cy="961104"/>
          </a:xfrm>
          <a:prstGeom prst="straightConnector1">
            <a:avLst/>
          </a:prstGeom>
          <a:ln>
            <a:tailEnd type="triangle"/>
          </a:ln>
        </p:spPr>
        <p:style>
          <a:lnRef idx="2">
            <a:schemeClr val="dk1">
              <a:shade val="50000"/>
            </a:schemeClr>
          </a:lnRef>
          <a:fillRef idx="1">
            <a:schemeClr val="dk1"/>
          </a:fillRef>
          <a:effectRef idx="0">
            <a:schemeClr val="dk1"/>
          </a:effectRef>
          <a:fontRef idx="minor">
            <a:schemeClr val="lt1"/>
          </a:fontRef>
        </p:style>
      </p:cxnSp>
      <p:sp>
        <p:nvSpPr>
          <p:cNvPr id="9" name="TextBox 8">
            <a:extLst>
              <a:ext uri="{FF2B5EF4-FFF2-40B4-BE49-F238E27FC236}">
                <a16:creationId xmlns:a16="http://schemas.microsoft.com/office/drawing/2014/main" id="{09D0B039-992C-9E4D-8A4D-B37A848AA063}"/>
              </a:ext>
            </a:extLst>
          </p:cNvPr>
          <p:cNvSpPr txBox="1"/>
          <p:nvPr/>
        </p:nvSpPr>
        <p:spPr>
          <a:xfrm>
            <a:off x="359965" y="3885364"/>
            <a:ext cx="2875704" cy="307777"/>
          </a:xfrm>
          <a:prstGeom prst="rect">
            <a:avLst/>
          </a:prstGeom>
          <a:noFill/>
        </p:spPr>
        <p:txBody>
          <a:bodyPr wrap="square" rtlCol="0">
            <a:spAutoFit/>
          </a:bodyPr>
          <a:lstStyle/>
          <a:p>
            <a:r>
              <a:rPr lang="en-US" sz="1400" dirty="0">
                <a:latin typeface="Helvetica" pitchFamily="2" charset="0"/>
                <a:cs typeface="Times New Roman" panose="02020603050405020304" pitchFamily="18" charset="0"/>
              </a:rPr>
              <a:t>Net Primary Productivity (NPP)</a:t>
            </a:r>
          </a:p>
        </p:txBody>
      </p:sp>
      <p:cxnSp>
        <p:nvCxnSpPr>
          <p:cNvPr id="25" name="Straight Arrow Connector 24">
            <a:extLst>
              <a:ext uri="{FF2B5EF4-FFF2-40B4-BE49-F238E27FC236}">
                <a16:creationId xmlns:a16="http://schemas.microsoft.com/office/drawing/2014/main" id="{5036E89C-6825-E445-BF80-81642AE971AE}"/>
              </a:ext>
            </a:extLst>
          </p:cNvPr>
          <p:cNvCxnSpPr>
            <a:cxnSpLocks/>
          </p:cNvCxnSpPr>
          <p:nvPr/>
        </p:nvCxnSpPr>
        <p:spPr>
          <a:xfrm>
            <a:off x="5951946" y="1655384"/>
            <a:ext cx="0" cy="635532"/>
          </a:xfrm>
          <a:prstGeom prst="straightConnector1">
            <a:avLst/>
          </a:prstGeom>
          <a:ln>
            <a:tailEnd type="triangle"/>
          </a:ln>
        </p:spPr>
        <p:style>
          <a:lnRef idx="2">
            <a:schemeClr val="dk1">
              <a:shade val="50000"/>
            </a:schemeClr>
          </a:lnRef>
          <a:fillRef idx="1">
            <a:schemeClr val="dk1"/>
          </a:fillRef>
          <a:effectRef idx="0">
            <a:schemeClr val="dk1"/>
          </a:effectRef>
          <a:fontRef idx="minor">
            <a:schemeClr val="lt1"/>
          </a:fontRef>
        </p:style>
      </p:cxnSp>
      <p:sp>
        <p:nvSpPr>
          <p:cNvPr id="27" name="Round Diagonal Corner of Rectangle 26">
            <a:extLst>
              <a:ext uri="{FF2B5EF4-FFF2-40B4-BE49-F238E27FC236}">
                <a16:creationId xmlns:a16="http://schemas.microsoft.com/office/drawing/2014/main" id="{8E357F02-1CAC-DE46-9F96-F6717EF5994A}"/>
              </a:ext>
            </a:extLst>
          </p:cNvPr>
          <p:cNvSpPr/>
          <p:nvPr/>
        </p:nvSpPr>
        <p:spPr>
          <a:xfrm>
            <a:off x="4957418" y="2419158"/>
            <a:ext cx="1989056" cy="424206"/>
          </a:xfrm>
          <a:prstGeom prst="round2Diag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8900000" scaled="1"/>
            <a:tileRect/>
          </a:gradFill>
          <a:ln>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a:solidFill>
                  <a:schemeClr val="tx1"/>
                </a:solidFill>
                <a:latin typeface="Helvetica" pitchFamily="2" charset="0"/>
                <a:cs typeface="Times New Roman" panose="02020603050405020304" pitchFamily="18" charset="0"/>
              </a:rPr>
              <a:t>Ice variables</a:t>
            </a:r>
            <a:endParaRPr lang="en-US" sz="1400" dirty="0">
              <a:ln w="0"/>
              <a:solidFill>
                <a:schemeClr val="tx1"/>
              </a:solidFill>
              <a:effectLst>
                <a:outerShdw blurRad="38100" dist="19050" dir="2700000" algn="tl" rotWithShape="0">
                  <a:schemeClr val="dk1">
                    <a:alpha val="40000"/>
                  </a:schemeClr>
                </a:outerShdw>
              </a:effectLst>
              <a:latin typeface="Helvetica" pitchFamily="2"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335AE83D-050A-014E-A62A-6793DCDDF257}"/>
              </a:ext>
            </a:extLst>
          </p:cNvPr>
          <p:cNvCxnSpPr>
            <a:cxnSpLocks/>
          </p:cNvCxnSpPr>
          <p:nvPr/>
        </p:nvCxnSpPr>
        <p:spPr>
          <a:xfrm>
            <a:off x="5951946" y="2948448"/>
            <a:ext cx="0" cy="718984"/>
          </a:xfrm>
          <a:prstGeom prst="straightConnector1">
            <a:avLst/>
          </a:prstGeom>
          <a:ln>
            <a:tailEnd type="triangle"/>
          </a:ln>
        </p:spPr>
        <p:style>
          <a:lnRef idx="2">
            <a:schemeClr val="dk1">
              <a:shade val="50000"/>
            </a:schemeClr>
          </a:lnRef>
          <a:fillRef idx="1">
            <a:schemeClr val="dk1"/>
          </a:fillRef>
          <a:effectRef idx="0">
            <a:schemeClr val="dk1"/>
          </a:effectRef>
          <a:fontRef idx="minor">
            <a:schemeClr val="lt1"/>
          </a:fontRef>
        </p:style>
      </p:cxnSp>
      <p:sp>
        <p:nvSpPr>
          <p:cNvPr id="29" name="TextBox 28">
            <a:extLst>
              <a:ext uri="{FF2B5EF4-FFF2-40B4-BE49-F238E27FC236}">
                <a16:creationId xmlns:a16="http://schemas.microsoft.com/office/drawing/2014/main" id="{61476BEA-E751-5546-BA30-808DA83C6B32}"/>
              </a:ext>
            </a:extLst>
          </p:cNvPr>
          <p:cNvSpPr txBox="1"/>
          <p:nvPr/>
        </p:nvSpPr>
        <p:spPr>
          <a:xfrm>
            <a:off x="4666263" y="3877966"/>
            <a:ext cx="2678692" cy="307777"/>
          </a:xfrm>
          <a:prstGeom prst="rect">
            <a:avLst/>
          </a:prstGeom>
          <a:noFill/>
        </p:spPr>
        <p:txBody>
          <a:bodyPr wrap="square" rtlCol="0">
            <a:spAutoFit/>
          </a:bodyPr>
          <a:lstStyle/>
          <a:p>
            <a:r>
              <a:rPr lang="en-US" sz="1400" dirty="0">
                <a:latin typeface="Helvetica" pitchFamily="2" charset="0"/>
                <a:cs typeface="Times New Roman" panose="02020603050405020304" pitchFamily="18" charset="0"/>
              </a:rPr>
              <a:t>Sea-ice concentration (SIC)</a:t>
            </a:r>
          </a:p>
        </p:txBody>
      </p:sp>
      <p:sp>
        <p:nvSpPr>
          <p:cNvPr id="30" name="TextBox 29">
            <a:extLst>
              <a:ext uri="{FF2B5EF4-FFF2-40B4-BE49-F238E27FC236}">
                <a16:creationId xmlns:a16="http://schemas.microsoft.com/office/drawing/2014/main" id="{07B97DC5-7CD9-5940-B525-6F0AD36F0047}"/>
              </a:ext>
            </a:extLst>
          </p:cNvPr>
          <p:cNvSpPr txBox="1"/>
          <p:nvPr/>
        </p:nvSpPr>
        <p:spPr>
          <a:xfrm>
            <a:off x="4788125" y="4338879"/>
            <a:ext cx="2377496" cy="307777"/>
          </a:xfrm>
          <a:prstGeom prst="rect">
            <a:avLst/>
          </a:prstGeom>
          <a:noFill/>
        </p:spPr>
        <p:txBody>
          <a:bodyPr wrap="square" rtlCol="0">
            <a:spAutoFit/>
          </a:bodyPr>
          <a:lstStyle/>
          <a:p>
            <a:r>
              <a:rPr lang="en-US" sz="1400" dirty="0">
                <a:latin typeface="Helvetica" pitchFamily="2" charset="0"/>
                <a:cs typeface="Times New Roman" panose="02020603050405020304" pitchFamily="18" charset="0"/>
              </a:rPr>
              <a:t>Ice fluxes </a:t>
            </a:r>
            <a:r>
              <a:rPr lang="en-US" sz="1100" dirty="0">
                <a:latin typeface="Helvetica" pitchFamily="2" charset="0"/>
                <a:cs typeface="Times New Roman" panose="02020603050405020304" pitchFamily="18" charset="0"/>
              </a:rPr>
              <a:t>(</a:t>
            </a:r>
            <a:r>
              <a:rPr lang="en-US" sz="1100" i="1" dirty="0">
                <a:latin typeface="Helvetica" pitchFamily="2" charset="0"/>
                <a:cs typeface="Times New Roman" panose="02020603050405020304" pitchFamily="18" charset="0"/>
              </a:rPr>
              <a:t>Rignot et al., 2019</a:t>
            </a:r>
            <a:r>
              <a:rPr lang="en-US" sz="1100" dirty="0">
                <a:latin typeface="Helvetica" pitchFamily="2" charset="0"/>
                <a:cs typeface="Times New Roman" panose="02020603050405020304" pitchFamily="18" charset="0"/>
              </a:rPr>
              <a:t>)</a:t>
            </a:r>
          </a:p>
        </p:txBody>
      </p:sp>
      <p:sp>
        <p:nvSpPr>
          <p:cNvPr id="31" name="TextBox 30">
            <a:extLst>
              <a:ext uri="{FF2B5EF4-FFF2-40B4-BE49-F238E27FC236}">
                <a16:creationId xmlns:a16="http://schemas.microsoft.com/office/drawing/2014/main" id="{8EC5681F-42A9-0D48-A8ED-6F082A325A11}"/>
              </a:ext>
            </a:extLst>
          </p:cNvPr>
          <p:cNvSpPr txBox="1"/>
          <p:nvPr/>
        </p:nvSpPr>
        <p:spPr>
          <a:xfrm>
            <a:off x="4370697" y="4783885"/>
            <a:ext cx="3133688" cy="307777"/>
          </a:xfrm>
          <a:prstGeom prst="rect">
            <a:avLst/>
          </a:prstGeom>
          <a:noFill/>
        </p:spPr>
        <p:txBody>
          <a:bodyPr wrap="square" rtlCol="0">
            <a:spAutoFit/>
          </a:bodyPr>
          <a:lstStyle/>
          <a:p>
            <a:r>
              <a:rPr lang="en-US" sz="1400" dirty="0">
                <a:latin typeface="Helvetica" pitchFamily="2" charset="0"/>
                <a:cs typeface="Times New Roman" panose="02020603050405020304" pitchFamily="18" charset="0"/>
              </a:rPr>
              <a:t>Basal Melt Rate </a:t>
            </a:r>
            <a:r>
              <a:rPr lang="en-US" sz="1100" dirty="0">
                <a:latin typeface="Helvetica" pitchFamily="2" charset="0"/>
                <a:cs typeface="Times New Roman" panose="02020603050405020304" pitchFamily="18" charset="0"/>
              </a:rPr>
              <a:t>(</a:t>
            </a:r>
            <a:r>
              <a:rPr lang="en-US" sz="1100" i="1" dirty="0">
                <a:latin typeface="Helvetica" pitchFamily="2" charset="0"/>
                <a:cs typeface="Times New Roman" panose="02020603050405020304" pitchFamily="18" charset="0"/>
              </a:rPr>
              <a:t>Paolo et al., submitted</a:t>
            </a:r>
            <a:r>
              <a:rPr lang="en-US" sz="1100" dirty="0">
                <a:latin typeface="Helvetica" pitchFamily="2" charset="0"/>
                <a:cs typeface="Times New Roman" panose="02020603050405020304" pitchFamily="18" charset="0"/>
              </a:rPr>
              <a:t>)</a:t>
            </a:r>
          </a:p>
        </p:txBody>
      </p:sp>
      <p:cxnSp>
        <p:nvCxnSpPr>
          <p:cNvPr id="33" name="Straight Arrow Connector 32">
            <a:extLst>
              <a:ext uri="{FF2B5EF4-FFF2-40B4-BE49-F238E27FC236}">
                <a16:creationId xmlns:a16="http://schemas.microsoft.com/office/drawing/2014/main" id="{E8EA9661-BA94-8445-80F9-FBF060B9A3CB}"/>
              </a:ext>
            </a:extLst>
          </p:cNvPr>
          <p:cNvCxnSpPr>
            <a:cxnSpLocks/>
          </p:cNvCxnSpPr>
          <p:nvPr/>
        </p:nvCxnSpPr>
        <p:spPr>
          <a:xfrm>
            <a:off x="7092050" y="1617130"/>
            <a:ext cx="1551217" cy="580655"/>
          </a:xfrm>
          <a:prstGeom prst="straightConnector1">
            <a:avLst/>
          </a:prstGeom>
          <a:ln>
            <a:tailEnd type="triangle"/>
          </a:ln>
        </p:spPr>
        <p:style>
          <a:lnRef idx="2">
            <a:schemeClr val="dk1">
              <a:shade val="50000"/>
            </a:schemeClr>
          </a:lnRef>
          <a:fillRef idx="1">
            <a:schemeClr val="dk1"/>
          </a:fillRef>
          <a:effectRef idx="0">
            <a:schemeClr val="dk1"/>
          </a:effectRef>
          <a:fontRef idx="minor">
            <a:schemeClr val="lt1"/>
          </a:fontRef>
        </p:style>
      </p:cxnSp>
      <p:sp>
        <p:nvSpPr>
          <p:cNvPr id="37" name="Round Diagonal Corner of Rectangle 36">
            <a:extLst>
              <a:ext uri="{FF2B5EF4-FFF2-40B4-BE49-F238E27FC236}">
                <a16:creationId xmlns:a16="http://schemas.microsoft.com/office/drawing/2014/main" id="{95CA20F3-06AD-1A4F-9FA1-EB643394DB91}"/>
              </a:ext>
            </a:extLst>
          </p:cNvPr>
          <p:cNvSpPr/>
          <p:nvPr/>
        </p:nvSpPr>
        <p:spPr>
          <a:xfrm>
            <a:off x="9111547" y="2192594"/>
            <a:ext cx="1989045" cy="424206"/>
          </a:xfrm>
          <a:prstGeom prst="round2Diag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8900000" scaled="1"/>
            <a:tileRect/>
          </a:gradFill>
          <a:ln>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a:solidFill>
                  <a:schemeClr val="tx1"/>
                </a:solidFill>
                <a:latin typeface="Helvetica" pitchFamily="2" charset="0"/>
                <a:cs typeface="Times New Roman" panose="02020603050405020304" pitchFamily="18" charset="0"/>
              </a:rPr>
              <a:t>Other variables</a:t>
            </a:r>
            <a:endParaRPr lang="en-US" sz="1400" dirty="0">
              <a:ln w="0"/>
              <a:solidFill>
                <a:schemeClr val="tx1"/>
              </a:solidFill>
              <a:effectLst>
                <a:outerShdw blurRad="38100" dist="19050" dir="2700000" algn="tl" rotWithShape="0">
                  <a:schemeClr val="dk1">
                    <a:alpha val="40000"/>
                  </a:schemeClr>
                </a:outerShdw>
              </a:effectLst>
              <a:latin typeface="Helvetica" pitchFamily="2" charset="0"/>
              <a:cs typeface="Times New Roman" panose="02020603050405020304" pitchFamily="18" charset="0"/>
            </a:endParaRPr>
          </a:p>
        </p:txBody>
      </p:sp>
      <p:cxnSp>
        <p:nvCxnSpPr>
          <p:cNvPr id="39" name="Straight Arrow Connector 38">
            <a:extLst>
              <a:ext uri="{FF2B5EF4-FFF2-40B4-BE49-F238E27FC236}">
                <a16:creationId xmlns:a16="http://schemas.microsoft.com/office/drawing/2014/main" id="{A8F0D4B7-3D36-504D-B5BF-84CC14C022E2}"/>
              </a:ext>
            </a:extLst>
          </p:cNvPr>
          <p:cNvCxnSpPr>
            <a:cxnSpLocks/>
          </p:cNvCxnSpPr>
          <p:nvPr/>
        </p:nvCxnSpPr>
        <p:spPr>
          <a:xfrm>
            <a:off x="10117422" y="2792362"/>
            <a:ext cx="0" cy="961104"/>
          </a:xfrm>
          <a:prstGeom prst="straightConnector1">
            <a:avLst/>
          </a:prstGeom>
          <a:ln>
            <a:tailEnd type="triangle"/>
          </a:ln>
        </p:spPr>
        <p:style>
          <a:lnRef idx="2">
            <a:schemeClr val="dk1">
              <a:shade val="50000"/>
            </a:schemeClr>
          </a:lnRef>
          <a:fillRef idx="1">
            <a:schemeClr val="dk1"/>
          </a:fillRef>
          <a:effectRef idx="0">
            <a:schemeClr val="dk1"/>
          </a:effectRef>
          <a:fontRef idx="minor">
            <a:schemeClr val="lt1"/>
          </a:fontRef>
        </p:style>
      </p:cxnSp>
      <p:sp>
        <p:nvSpPr>
          <p:cNvPr id="40" name="TextBox 39">
            <a:extLst>
              <a:ext uri="{FF2B5EF4-FFF2-40B4-BE49-F238E27FC236}">
                <a16:creationId xmlns:a16="http://schemas.microsoft.com/office/drawing/2014/main" id="{EF95872C-E7E5-2D40-BB11-079A2027B755}"/>
              </a:ext>
            </a:extLst>
          </p:cNvPr>
          <p:cNvSpPr txBox="1"/>
          <p:nvPr/>
        </p:nvSpPr>
        <p:spPr>
          <a:xfrm>
            <a:off x="8569945" y="3869975"/>
            <a:ext cx="3074063" cy="307777"/>
          </a:xfrm>
          <a:prstGeom prst="rect">
            <a:avLst/>
          </a:prstGeom>
          <a:noFill/>
        </p:spPr>
        <p:txBody>
          <a:bodyPr wrap="square" rtlCol="0">
            <a:spAutoFit/>
          </a:bodyPr>
          <a:lstStyle/>
          <a:p>
            <a:r>
              <a:rPr lang="en-US" sz="1400" dirty="0">
                <a:latin typeface="Helvetica" pitchFamily="2" charset="0"/>
                <a:cs typeface="Times New Roman" panose="02020603050405020304" pitchFamily="18" charset="0"/>
              </a:rPr>
              <a:t>Sea Surface Temperature (SST)</a:t>
            </a:r>
          </a:p>
        </p:txBody>
      </p:sp>
      <p:sp>
        <p:nvSpPr>
          <p:cNvPr id="43" name="TextBox 42">
            <a:extLst>
              <a:ext uri="{FF2B5EF4-FFF2-40B4-BE49-F238E27FC236}">
                <a16:creationId xmlns:a16="http://schemas.microsoft.com/office/drawing/2014/main" id="{9DD99217-337D-704F-914F-4F3BD078AE14}"/>
              </a:ext>
            </a:extLst>
          </p:cNvPr>
          <p:cNvSpPr txBox="1"/>
          <p:nvPr/>
        </p:nvSpPr>
        <p:spPr>
          <a:xfrm>
            <a:off x="2592688" y="5858198"/>
            <a:ext cx="6718511" cy="646331"/>
          </a:xfrm>
          <a:prstGeom prst="rect">
            <a:avLst/>
          </a:prstGeom>
          <a:noFill/>
        </p:spPr>
        <p:txBody>
          <a:bodyPr wrap="square" rtlCol="0">
            <a:spAutoFit/>
          </a:bodyPr>
          <a:lstStyle/>
          <a:p>
            <a:pPr marL="342900" indent="-342900" algn="ctr">
              <a:buAutoNum type="arabicPeriod"/>
            </a:pPr>
            <a:r>
              <a:rPr lang="en-US" sz="1200" dirty="0">
                <a:latin typeface="Helvetica" pitchFamily="2" charset="0"/>
                <a:cs typeface="Times New Roman" panose="02020603050405020304" pitchFamily="18" charset="0"/>
              </a:rPr>
              <a:t>Data span 1998 – 2017</a:t>
            </a:r>
          </a:p>
          <a:p>
            <a:pPr marL="342900" indent="-342900" algn="ctr">
              <a:buAutoNum type="arabicPeriod"/>
            </a:pPr>
            <a:r>
              <a:rPr lang="en-US" sz="1200" dirty="0">
                <a:latin typeface="Helvetica" pitchFamily="2" charset="0"/>
                <a:cs typeface="Times New Roman" panose="02020603050405020304" pitchFamily="18" charset="0"/>
              </a:rPr>
              <a:t>Time series, maps and correlation constructed for that time period</a:t>
            </a:r>
          </a:p>
          <a:p>
            <a:pPr marL="342900" indent="-342900" algn="ctr">
              <a:buAutoNum type="arabicPeriod"/>
            </a:pPr>
            <a:r>
              <a:rPr lang="en-US" sz="1200" dirty="0">
                <a:latin typeface="Helvetica" pitchFamily="2" charset="0"/>
                <a:cs typeface="Times New Roman" panose="02020603050405020304" pitchFamily="18" charset="0"/>
              </a:rPr>
              <a:t>Monthly and yearly resolutions</a:t>
            </a:r>
          </a:p>
        </p:txBody>
      </p:sp>
      <p:cxnSp>
        <p:nvCxnSpPr>
          <p:cNvPr id="4" name="Straight Connector 3">
            <a:extLst>
              <a:ext uri="{FF2B5EF4-FFF2-40B4-BE49-F238E27FC236}">
                <a16:creationId xmlns:a16="http://schemas.microsoft.com/office/drawing/2014/main" id="{206C2535-DB37-B541-AE85-8A7A21E32315}"/>
              </a:ext>
            </a:extLst>
          </p:cNvPr>
          <p:cNvCxnSpPr/>
          <p:nvPr/>
        </p:nvCxnSpPr>
        <p:spPr>
          <a:xfrm>
            <a:off x="413272" y="5712542"/>
            <a:ext cx="11404895"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DE72711-DEC8-0247-9215-E376904F7968}"/>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33C2DD5-61AE-E040-8E76-55601F226143}"/>
              </a:ext>
            </a:extLst>
          </p:cNvPr>
          <p:cNvSpPr txBox="1"/>
          <p:nvPr/>
        </p:nvSpPr>
        <p:spPr>
          <a:xfrm>
            <a:off x="175007" y="60018"/>
            <a:ext cx="1692166"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2</a:t>
            </a:r>
            <a:r>
              <a:rPr lang="en-US" sz="1600" dirty="0">
                <a:latin typeface="Helvetica" pitchFamily="2" charset="0"/>
                <a:cs typeface="Times New Roman" panose="02020603050405020304" pitchFamily="18" charset="0"/>
              </a:rPr>
              <a:t>  Method</a:t>
            </a:r>
          </a:p>
        </p:txBody>
      </p:sp>
    </p:spTree>
    <p:extLst>
      <p:ext uri="{BB962C8B-B14F-4D97-AF65-F5344CB8AC3E}">
        <p14:creationId xmlns:p14="http://schemas.microsoft.com/office/powerpoint/2010/main" val="2365523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333DA76-85FF-1E40-B975-4C217FFC759E}"/>
              </a:ext>
            </a:extLst>
          </p:cNvPr>
          <p:cNvPicPr>
            <a:picLocks noChangeAspect="1"/>
          </p:cNvPicPr>
          <p:nvPr/>
        </p:nvPicPr>
        <p:blipFill rotWithShape="1">
          <a:blip r:embed="rId3"/>
          <a:srcRect l="7232" t="34527" r="4782" b="34316"/>
          <a:stretch/>
        </p:blipFill>
        <p:spPr>
          <a:xfrm>
            <a:off x="650617" y="1347538"/>
            <a:ext cx="5378006" cy="2695073"/>
          </a:xfrm>
          <a:prstGeom prst="rect">
            <a:avLst/>
          </a:prstGeom>
        </p:spPr>
      </p:pic>
      <p:pic>
        <p:nvPicPr>
          <p:cNvPr id="25" name="Picture 24">
            <a:extLst>
              <a:ext uri="{FF2B5EF4-FFF2-40B4-BE49-F238E27FC236}">
                <a16:creationId xmlns:a16="http://schemas.microsoft.com/office/drawing/2014/main" id="{761FE8B3-A4B4-BB44-BB4C-1AFB533A39B2}"/>
              </a:ext>
            </a:extLst>
          </p:cNvPr>
          <p:cNvPicPr>
            <a:picLocks noChangeAspect="1"/>
          </p:cNvPicPr>
          <p:nvPr/>
        </p:nvPicPr>
        <p:blipFill rotWithShape="1">
          <a:blip r:embed="rId4"/>
          <a:srcRect l="4054" t="27509" r="7959" b="23649"/>
          <a:stretch/>
        </p:blipFill>
        <p:spPr>
          <a:xfrm>
            <a:off x="6550520" y="1135782"/>
            <a:ext cx="4263993" cy="3349591"/>
          </a:xfrm>
          <a:prstGeom prst="rect">
            <a:avLst/>
          </a:prstGeom>
        </p:spPr>
      </p:pic>
      <p:sp>
        <p:nvSpPr>
          <p:cNvPr id="27" name="TextBox 26">
            <a:extLst>
              <a:ext uri="{FF2B5EF4-FFF2-40B4-BE49-F238E27FC236}">
                <a16:creationId xmlns:a16="http://schemas.microsoft.com/office/drawing/2014/main" id="{63206876-595D-6C47-80FF-1DA9D010A223}"/>
              </a:ext>
            </a:extLst>
          </p:cNvPr>
          <p:cNvSpPr txBox="1"/>
          <p:nvPr/>
        </p:nvSpPr>
        <p:spPr>
          <a:xfrm>
            <a:off x="801412" y="4042611"/>
            <a:ext cx="5294588" cy="430887"/>
          </a:xfrm>
          <a:prstGeom prst="rect">
            <a:avLst/>
          </a:prstGeom>
          <a:noFill/>
        </p:spPr>
        <p:txBody>
          <a:bodyPr wrap="square" rtlCol="0">
            <a:spAutoFit/>
          </a:bodyPr>
          <a:lstStyle/>
          <a:p>
            <a:r>
              <a:rPr lang="en-US" sz="1100" i="1" dirty="0">
                <a:latin typeface="Helvetica" pitchFamily="2" charset="0"/>
                <a:cs typeface="Times New Roman" panose="02020603050405020304" pitchFamily="18" charset="0"/>
              </a:rPr>
              <a:t>Annual primary productivity climatology for the Amundsen Sea and Pine island polynyas. The red lines represent the polynyas contours</a:t>
            </a:r>
            <a:endParaRPr lang="en-US" sz="1100" dirty="0">
              <a:latin typeface="Helvetica" pitchFamily="2" charset="0"/>
              <a:cs typeface="Times New Roman" panose="02020603050405020304" pitchFamily="18" charset="0"/>
            </a:endParaRPr>
          </a:p>
        </p:txBody>
      </p:sp>
      <p:sp>
        <p:nvSpPr>
          <p:cNvPr id="28" name="TextBox 27">
            <a:extLst>
              <a:ext uri="{FF2B5EF4-FFF2-40B4-BE49-F238E27FC236}">
                <a16:creationId xmlns:a16="http://schemas.microsoft.com/office/drawing/2014/main" id="{CD85BB41-6193-FA48-9D1A-72107A041430}"/>
              </a:ext>
            </a:extLst>
          </p:cNvPr>
          <p:cNvSpPr txBox="1"/>
          <p:nvPr/>
        </p:nvSpPr>
        <p:spPr>
          <a:xfrm>
            <a:off x="2163073" y="2991283"/>
            <a:ext cx="393812" cy="261610"/>
          </a:xfrm>
          <a:prstGeom prst="rect">
            <a:avLst/>
          </a:prstGeom>
          <a:noFill/>
        </p:spPr>
        <p:txBody>
          <a:bodyPr wrap="square" rtlCol="0">
            <a:spAutoFit/>
          </a:bodyPr>
          <a:lstStyle/>
          <a:p>
            <a:r>
              <a:rPr lang="en-US" sz="1050" dirty="0"/>
              <a:t>Gt</a:t>
            </a:r>
          </a:p>
        </p:txBody>
      </p:sp>
      <p:sp>
        <p:nvSpPr>
          <p:cNvPr id="29" name="TextBox 28">
            <a:extLst>
              <a:ext uri="{FF2B5EF4-FFF2-40B4-BE49-F238E27FC236}">
                <a16:creationId xmlns:a16="http://schemas.microsoft.com/office/drawing/2014/main" id="{D1FB4A51-300C-604F-A1E5-A61A7D07E404}"/>
              </a:ext>
            </a:extLst>
          </p:cNvPr>
          <p:cNvSpPr txBox="1"/>
          <p:nvPr/>
        </p:nvSpPr>
        <p:spPr>
          <a:xfrm>
            <a:off x="1788851" y="2947031"/>
            <a:ext cx="393812" cy="261610"/>
          </a:xfrm>
          <a:prstGeom prst="rect">
            <a:avLst/>
          </a:prstGeom>
          <a:noFill/>
        </p:spPr>
        <p:txBody>
          <a:bodyPr wrap="square" rtlCol="0">
            <a:spAutoFit/>
          </a:bodyPr>
          <a:lstStyle/>
          <a:p>
            <a:r>
              <a:rPr lang="en-US" sz="1050" dirty="0"/>
              <a:t>Gt</a:t>
            </a:r>
          </a:p>
        </p:txBody>
      </p:sp>
      <p:sp>
        <p:nvSpPr>
          <p:cNvPr id="30" name="TextBox 29">
            <a:extLst>
              <a:ext uri="{FF2B5EF4-FFF2-40B4-BE49-F238E27FC236}">
                <a16:creationId xmlns:a16="http://schemas.microsoft.com/office/drawing/2014/main" id="{238A2129-410B-3F49-8863-7CC4E8601CB4}"/>
              </a:ext>
            </a:extLst>
          </p:cNvPr>
          <p:cNvSpPr txBox="1"/>
          <p:nvPr/>
        </p:nvSpPr>
        <p:spPr>
          <a:xfrm rot="20220901">
            <a:off x="2585653" y="3138823"/>
            <a:ext cx="404605" cy="261610"/>
          </a:xfrm>
          <a:prstGeom prst="rect">
            <a:avLst/>
          </a:prstGeom>
          <a:noFill/>
        </p:spPr>
        <p:txBody>
          <a:bodyPr wrap="square" rtlCol="0">
            <a:spAutoFit/>
          </a:bodyPr>
          <a:lstStyle/>
          <a:p>
            <a:r>
              <a:rPr lang="en-US" sz="1050" dirty="0"/>
              <a:t>Dts</a:t>
            </a:r>
          </a:p>
        </p:txBody>
      </p:sp>
      <p:sp>
        <p:nvSpPr>
          <p:cNvPr id="31" name="TextBox 30">
            <a:extLst>
              <a:ext uri="{FF2B5EF4-FFF2-40B4-BE49-F238E27FC236}">
                <a16:creationId xmlns:a16="http://schemas.microsoft.com/office/drawing/2014/main" id="{94F58721-22E1-FA45-885C-5505E7F60C68}"/>
              </a:ext>
            </a:extLst>
          </p:cNvPr>
          <p:cNvSpPr txBox="1"/>
          <p:nvPr/>
        </p:nvSpPr>
        <p:spPr>
          <a:xfrm>
            <a:off x="3390956" y="3432952"/>
            <a:ext cx="393812" cy="261610"/>
          </a:xfrm>
          <a:prstGeom prst="rect">
            <a:avLst/>
          </a:prstGeom>
          <a:noFill/>
        </p:spPr>
        <p:txBody>
          <a:bodyPr wrap="square" rtlCol="0">
            <a:spAutoFit/>
          </a:bodyPr>
          <a:lstStyle/>
          <a:p>
            <a:r>
              <a:rPr lang="en-US" sz="1050" dirty="0"/>
              <a:t>Tw</a:t>
            </a:r>
          </a:p>
        </p:txBody>
      </p:sp>
      <p:sp>
        <p:nvSpPr>
          <p:cNvPr id="32" name="TextBox 31">
            <a:extLst>
              <a:ext uri="{FF2B5EF4-FFF2-40B4-BE49-F238E27FC236}">
                <a16:creationId xmlns:a16="http://schemas.microsoft.com/office/drawing/2014/main" id="{94455D51-AADF-3B41-A7E6-A902FDB8FC0F}"/>
              </a:ext>
            </a:extLst>
          </p:cNvPr>
          <p:cNvSpPr txBox="1"/>
          <p:nvPr/>
        </p:nvSpPr>
        <p:spPr>
          <a:xfrm>
            <a:off x="4222076" y="3422283"/>
            <a:ext cx="560773" cy="261610"/>
          </a:xfrm>
          <a:prstGeom prst="rect">
            <a:avLst/>
          </a:prstGeom>
          <a:noFill/>
        </p:spPr>
        <p:txBody>
          <a:bodyPr wrap="square" rtlCol="0">
            <a:spAutoFit/>
          </a:bodyPr>
          <a:lstStyle/>
          <a:p>
            <a:r>
              <a:rPr lang="en-US" sz="1050" dirty="0"/>
              <a:t>PIG</a:t>
            </a:r>
          </a:p>
        </p:txBody>
      </p:sp>
      <p:sp>
        <p:nvSpPr>
          <p:cNvPr id="33" name="TextBox 32">
            <a:extLst>
              <a:ext uri="{FF2B5EF4-FFF2-40B4-BE49-F238E27FC236}">
                <a16:creationId xmlns:a16="http://schemas.microsoft.com/office/drawing/2014/main" id="{88371DB1-1863-2F4E-8213-3416FC6C9DE1}"/>
              </a:ext>
            </a:extLst>
          </p:cNvPr>
          <p:cNvSpPr txBox="1"/>
          <p:nvPr/>
        </p:nvSpPr>
        <p:spPr>
          <a:xfrm>
            <a:off x="4230793" y="2640516"/>
            <a:ext cx="560773" cy="261610"/>
          </a:xfrm>
          <a:prstGeom prst="rect">
            <a:avLst/>
          </a:prstGeom>
          <a:noFill/>
        </p:spPr>
        <p:txBody>
          <a:bodyPr wrap="square" rtlCol="0">
            <a:spAutoFit/>
          </a:bodyPr>
          <a:lstStyle/>
          <a:p>
            <a:r>
              <a:rPr lang="en-US" sz="1050" dirty="0"/>
              <a:t>Cos</a:t>
            </a:r>
          </a:p>
        </p:txBody>
      </p:sp>
      <p:sp>
        <p:nvSpPr>
          <p:cNvPr id="34" name="TextBox 33">
            <a:extLst>
              <a:ext uri="{FF2B5EF4-FFF2-40B4-BE49-F238E27FC236}">
                <a16:creationId xmlns:a16="http://schemas.microsoft.com/office/drawing/2014/main" id="{792B4E38-CFE6-D84B-92BB-79DDF9903695}"/>
              </a:ext>
            </a:extLst>
          </p:cNvPr>
          <p:cNvSpPr txBox="1"/>
          <p:nvPr/>
        </p:nvSpPr>
        <p:spPr>
          <a:xfrm>
            <a:off x="4066469" y="2147305"/>
            <a:ext cx="560773" cy="261610"/>
          </a:xfrm>
          <a:prstGeom prst="rect">
            <a:avLst/>
          </a:prstGeom>
          <a:noFill/>
        </p:spPr>
        <p:txBody>
          <a:bodyPr wrap="square" rtlCol="0">
            <a:spAutoFit/>
          </a:bodyPr>
          <a:lstStyle/>
          <a:p>
            <a:r>
              <a:rPr lang="en-US" sz="1050" dirty="0"/>
              <a:t>Abb</a:t>
            </a:r>
          </a:p>
        </p:txBody>
      </p:sp>
      <p:sp>
        <p:nvSpPr>
          <p:cNvPr id="35" name="TextBox 34">
            <a:extLst>
              <a:ext uri="{FF2B5EF4-FFF2-40B4-BE49-F238E27FC236}">
                <a16:creationId xmlns:a16="http://schemas.microsoft.com/office/drawing/2014/main" id="{0377607A-F541-2F4B-A717-68722708191B}"/>
              </a:ext>
            </a:extLst>
          </p:cNvPr>
          <p:cNvSpPr txBox="1"/>
          <p:nvPr/>
        </p:nvSpPr>
        <p:spPr>
          <a:xfrm>
            <a:off x="6688489" y="4485373"/>
            <a:ext cx="4595535" cy="430887"/>
          </a:xfrm>
          <a:prstGeom prst="rect">
            <a:avLst/>
          </a:prstGeom>
          <a:noFill/>
        </p:spPr>
        <p:txBody>
          <a:bodyPr wrap="square" rtlCol="0">
            <a:spAutoFit/>
          </a:bodyPr>
          <a:lstStyle/>
          <a:p>
            <a:r>
              <a:rPr lang="en-US" sz="1100" i="1" dirty="0">
                <a:latin typeface="Helvetica" pitchFamily="2" charset="0"/>
              </a:rPr>
              <a:t>Net primary productivity time series for the Amundsen and Pine island polynyas</a:t>
            </a:r>
          </a:p>
        </p:txBody>
      </p:sp>
      <p:sp>
        <p:nvSpPr>
          <p:cNvPr id="36" name="TextBox 35">
            <a:extLst>
              <a:ext uri="{FF2B5EF4-FFF2-40B4-BE49-F238E27FC236}">
                <a16:creationId xmlns:a16="http://schemas.microsoft.com/office/drawing/2014/main" id="{48DDD378-5D02-D241-AD62-4E7E7201FE23}"/>
              </a:ext>
            </a:extLst>
          </p:cNvPr>
          <p:cNvSpPr txBox="1"/>
          <p:nvPr/>
        </p:nvSpPr>
        <p:spPr>
          <a:xfrm>
            <a:off x="3530632" y="5585069"/>
            <a:ext cx="5226879" cy="738664"/>
          </a:xfrm>
          <a:prstGeom prst="rect">
            <a:avLst/>
          </a:prstGeom>
          <a:noFill/>
        </p:spPr>
        <p:txBody>
          <a:bodyPr wrap="none" rtlCol="0">
            <a:spAutoFit/>
          </a:bodyPr>
          <a:lstStyle/>
          <a:p>
            <a:pPr algn="ctr"/>
            <a:r>
              <a:rPr lang="en-US" sz="1400" dirty="0">
                <a:latin typeface="Helvetica" pitchFamily="2" charset="0"/>
                <a:cs typeface="Times New Roman" panose="02020603050405020304" pitchFamily="18" charset="0"/>
                <a:sym typeface="Wingdings" pitchFamily="2" charset="2"/>
              </a:rPr>
              <a:t>Significantly higher NPP in the Amundsen polynya</a:t>
            </a:r>
          </a:p>
          <a:p>
            <a:pPr marL="285750" indent="-285750" algn="ctr">
              <a:buFont typeface="Wingdings" pitchFamily="2" charset="2"/>
              <a:buChar char="à"/>
            </a:pPr>
            <a:endParaRPr lang="en-US" sz="1400" dirty="0">
              <a:latin typeface="Helvetica" pitchFamily="2" charset="0"/>
              <a:cs typeface="Times New Roman" panose="02020603050405020304" pitchFamily="18" charset="0"/>
              <a:sym typeface="Wingdings" pitchFamily="2" charset="2"/>
            </a:endParaRPr>
          </a:p>
          <a:p>
            <a:pPr algn="ctr"/>
            <a:r>
              <a:rPr lang="en-US" sz="1400" dirty="0">
                <a:latin typeface="Helvetica" pitchFamily="2" charset="0"/>
                <a:cs typeface="Times New Roman" panose="02020603050405020304" pitchFamily="18" charset="0"/>
                <a:sym typeface="Wingdings" pitchFamily="2" charset="2"/>
              </a:rPr>
              <a:t>Max NPP located in central polynya for PIP, center east for ASP</a:t>
            </a:r>
            <a:endParaRPr lang="en-US" sz="1400" dirty="0">
              <a:latin typeface="Helvetica" pitchFamily="2" charset="0"/>
              <a:cs typeface="Times New Roman" panose="02020603050405020304" pitchFamily="18" charset="0"/>
            </a:endParaRPr>
          </a:p>
        </p:txBody>
      </p:sp>
      <p:cxnSp>
        <p:nvCxnSpPr>
          <p:cNvPr id="19" name="Straight Connector 18">
            <a:extLst>
              <a:ext uri="{FF2B5EF4-FFF2-40B4-BE49-F238E27FC236}">
                <a16:creationId xmlns:a16="http://schemas.microsoft.com/office/drawing/2014/main" id="{F4EDB7F3-F9AD-D34A-847D-594F5ADC120E}"/>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8D164AB-90BC-6740-AECE-23F710A2E32C}"/>
              </a:ext>
            </a:extLst>
          </p:cNvPr>
          <p:cNvSpPr txBox="1"/>
          <p:nvPr/>
        </p:nvSpPr>
        <p:spPr>
          <a:xfrm>
            <a:off x="175007" y="60018"/>
            <a:ext cx="1692166"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3</a:t>
            </a:r>
            <a:r>
              <a:rPr lang="en-US" sz="1600" dirty="0">
                <a:latin typeface="Helvetica" pitchFamily="2" charset="0"/>
                <a:cs typeface="Times New Roman" panose="02020603050405020304" pitchFamily="18" charset="0"/>
              </a:rPr>
              <a:t>  Results</a:t>
            </a:r>
          </a:p>
        </p:txBody>
      </p:sp>
    </p:spTree>
    <p:extLst>
      <p:ext uri="{BB962C8B-B14F-4D97-AF65-F5344CB8AC3E}">
        <p14:creationId xmlns:p14="http://schemas.microsoft.com/office/powerpoint/2010/main" val="1772427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4EDB7F3-F9AD-D34A-847D-594F5ADC120E}"/>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8D164AB-90BC-6740-AECE-23F710A2E32C}"/>
              </a:ext>
            </a:extLst>
          </p:cNvPr>
          <p:cNvSpPr txBox="1"/>
          <p:nvPr/>
        </p:nvSpPr>
        <p:spPr>
          <a:xfrm>
            <a:off x="175007" y="60018"/>
            <a:ext cx="1692166"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3</a:t>
            </a:r>
            <a:r>
              <a:rPr lang="en-US" sz="1600" dirty="0">
                <a:latin typeface="Helvetica" pitchFamily="2" charset="0"/>
                <a:cs typeface="Times New Roman" panose="02020603050405020304" pitchFamily="18" charset="0"/>
              </a:rPr>
              <a:t>  Results</a:t>
            </a:r>
          </a:p>
        </p:txBody>
      </p:sp>
      <p:pic>
        <p:nvPicPr>
          <p:cNvPr id="16" name="Picture 15">
            <a:extLst>
              <a:ext uri="{FF2B5EF4-FFF2-40B4-BE49-F238E27FC236}">
                <a16:creationId xmlns:a16="http://schemas.microsoft.com/office/drawing/2014/main" id="{4BD611AE-0345-564F-A611-B6A7C99E79C5}"/>
              </a:ext>
            </a:extLst>
          </p:cNvPr>
          <p:cNvPicPr>
            <a:picLocks noChangeAspect="1"/>
          </p:cNvPicPr>
          <p:nvPr/>
        </p:nvPicPr>
        <p:blipFill rotWithShape="1">
          <a:blip r:embed="rId3"/>
          <a:srcRect l="6513" t="25651" b="23355"/>
          <a:stretch/>
        </p:blipFill>
        <p:spPr>
          <a:xfrm>
            <a:off x="272250" y="979298"/>
            <a:ext cx="5823750" cy="4495449"/>
          </a:xfrm>
          <a:prstGeom prst="rect">
            <a:avLst/>
          </a:prstGeom>
        </p:spPr>
      </p:pic>
      <p:sp>
        <p:nvSpPr>
          <p:cNvPr id="17" name="Rectangle 16">
            <a:extLst>
              <a:ext uri="{FF2B5EF4-FFF2-40B4-BE49-F238E27FC236}">
                <a16:creationId xmlns:a16="http://schemas.microsoft.com/office/drawing/2014/main" id="{8C178F59-3A32-4148-AC9F-57E88DC56CDF}"/>
              </a:ext>
            </a:extLst>
          </p:cNvPr>
          <p:cNvSpPr/>
          <p:nvPr/>
        </p:nvSpPr>
        <p:spPr>
          <a:xfrm>
            <a:off x="482967" y="5497343"/>
            <a:ext cx="5297213" cy="938719"/>
          </a:xfrm>
          <a:prstGeom prst="rect">
            <a:avLst/>
          </a:prstGeom>
        </p:spPr>
        <p:txBody>
          <a:bodyPr wrap="square">
            <a:spAutoFit/>
          </a:bodyPr>
          <a:lstStyle/>
          <a:p>
            <a:pPr algn="just"/>
            <a:r>
              <a:rPr lang="en-AU" sz="1100" i="1" dirty="0">
                <a:latin typeface="Helvetica" pitchFamily="2" charset="0"/>
                <a:cs typeface="Times New Roman" panose="02020603050405020304" pitchFamily="18" charset="0"/>
              </a:rPr>
              <a:t>Time series of net primary productivity (NPP) with total volume loss rate (TVLR; red) and total ice fluxes (TIF; blue). NPP and total volume loss rate are calculated from October to March. Total Ice fluxes are calculated yearly from Rignot et al. (2019). TVLR and TIF annual integrals represent the sum of considered ice shelves for the ASP (Dts, Gt) and PIP (Abb, Cs, PIG, Tw). </a:t>
            </a:r>
          </a:p>
        </p:txBody>
      </p:sp>
      <p:sp>
        <p:nvSpPr>
          <p:cNvPr id="18" name="Rectangle 17">
            <a:extLst>
              <a:ext uri="{FF2B5EF4-FFF2-40B4-BE49-F238E27FC236}">
                <a16:creationId xmlns:a16="http://schemas.microsoft.com/office/drawing/2014/main" id="{9A825320-1E49-BB47-9AD2-A5C56D19E4FA}"/>
              </a:ext>
            </a:extLst>
          </p:cNvPr>
          <p:cNvSpPr/>
          <p:nvPr/>
        </p:nvSpPr>
        <p:spPr>
          <a:xfrm>
            <a:off x="6800194" y="2061562"/>
            <a:ext cx="5181599" cy="2031325"/>
          </a:xfrm>
          <a:prstGeom prst="rect">
            <a:avLst/>
          </a:prstGeom>
        </p:spPr>
        <p:txBody>
          <a:bodyPr wrap="square">
            <a:spAutoFit/>
          </a:bodyPr>
          <a:lstStyle/>
          <a:p>
            <a:pPr algn="just"/>
            <a:endParaRPr lang="en-AU" sz="1400" i="1" dirty="0">
              <a:latin typeface="Helvetica" pitchFamily="2" charset="0"/>
              <a:cs typeface="Times New Roman" panose="02020603050405020304" pitchFamily="18" charset="0"/>
              <a:sym typeface="Wingdings" pitchFamily="2" charset="2"/>
            </a:endParaRPr>
          </a:p>
          <a:p>
            <a:pPr algn="just"/>
            <a:r>
              <a:rPr lang="en-AU" sz="1400" dirty="0">
                <a:latin typeface="Helvetica" pitchFamily="2" charset="0"/>
                <a:cs typeface="Times New Roman" panose="02020603050405020304" pitchFamily="18" charset="0"/>
                <a:sym typeface="Wingdings" pitchFamily="2" charset="2"/>
              </a:rPr>
              <a:t>Significant higher TVLR and TIF in the PIP</a:t>
            </a:r>
          </a:p>
          <a:p>
            <a:pPr marL="171450" indent="-171450" algn="just">
              <a:buFont typeface="Wingdings" pitchFamily="2" charset="2"/>
              <a:buChar char="à"/>
            </a:pPr>
            <a:endParaRPr lang="en-AU" sz="1400" dirty="0">
              <a:latin typeface="Helvetica" pitchFamily="2" charset="0"/>
              <a:cs typeface="Times New Roman" panose="02020603050405020304" pitchFamily="18" charset="0"/>
              <a:sym typeface="Wingdings" pitchFamily="2" charset="2"/>
            </a:endParaRPr>
          </a:p>
          <a:p>
            <a:pPr marL="171450" indent="-171450" algn="just">
              <a:buFont typeface="Wingdings" pitchFamily="2" charset="2"/>
              <a:buChar char="à"/>
            </a:pPr>
            <a:endParaRPr lang="en-AU" sz="1400" dirty="0">
              <a:latin typeface="Helvetica" pitchFamily="2" charset="0"/>
              <a:cs typeface="Times New Roman" panose="02020603050405020304" pitchFamily="18" charset="0"/>
              <a:sym typeface="Wingdings" pitchFamily="2" charset="2"/>
            </a:endParaRPr>
          </a:p>
          <a:p>
            <a:pPr algn="just"/>
            <a:r>
              <a:rPr lang="en-AU" sz="1400" dirty="0">
                <a:latin typeface="Helvetica" pitchFamily="2" charset="0"/>
                <a:cs typeface="Times New Roman" panose="02020603050405020304" pitchFamily="18" charset="0"/>
                <a:sym typeface="Wingdings" pitchFamily="2" charset="2"/>
              </a:rPr>
              <a:t>Significant higher NPP in the ASP</a:t>
            </a:r>
          </a:p>
          <a:p>
            <a:pPr marL="171450" indent="-171450" algn="just">
              <a:buFont typeface="Wingdings" pitchFamily="2" charset="2"/>
              <a:buChar char="à"/>
            </a:pPr>
            <a:endParaRPr lang="en-AU" sz="1400" dirty="0">
              <a:latin typeface="Helvetica" pitchFamily="2" charset="0"/>
              <a:cs typeface="Times New Roman" panose="02020603050405020304" pitchFamily="18" charset="0"/>
              <a:sym typeface="Wingdings" pitchFamily="2" charset="2"/>
            </a:endParaRPr>
          </a:p>
          <a:p>
            <a:pPr marL="171450" indent="-171450" algn="just">
              <a:buFont typeface="Wingdings" pitchFamily="2" charset="2"/>
              <a:buChar char="à"/>
            </a:pPr>
            <a:endParaRPr lang="en-AU" sz="1400" dirty="0">
              <a:latin typeface="Helvetica" pitchFamily="2" charset="0"/>
              <a:cs typeface="Times New Roman" panose="02020603050405020304" pitchFamily="18" charset="0"/>
              <a:sym typeface="Wingdings" pitchFamily="2" charset="2"/>
            </a:endParaRPr>
          </a:p>
          <a:p>
            <a:pPr algn="just"/>
            <a:r>
              <a:rPr lang="en-AU" sz="1400" dirty="0">
                <a:latin typeface="Helvetica" pitchFamily="2" charset="0"/>
                <a:cs typeface="Times New Roman" panose="02020603050405020304" pitchFamily="18" charset="0"/>
                <a:sym typeface="Wingdings" pitchFamily="2" charset="2"/>
              </a:rPr>
              <a:t>No significant relationships between NPP with both TIF /      TVLR in both polynyas</a:t>
            </a:r>
          </a:p>
        </p:txBody>
      </p:sp>
      <p:sp>
        <p:nvSpPr>
          <p:cNvPr id="21" name="TextBox 20">
            <a:extLst>
              <a:ext uri="{FF2B5EF4-FFF2-40B4-BE49-F238E27FC236}">
                <a16:creationId xmlns:a16="http://schemas.microsoft.com/office/drawing/2014/main" id="{5F1EE208-AAB5-B14D-9D22-52A6E84D92A6}"/>
              </a:ext>
            </a:extLst>
          </p:cNvPr>
          <p:cNvSpPr txBox="1"/>
          <p:nvPr/>
        </p:nvSpPr>
        <p:spPr>
          <a:xfrm>
            <a:off x="789296" y="956702"/>
            <a:ext cx="492443" cy="276999"/>
          </a:xfrm>
          <a:prstGeom prst="rect">
            <a:avLst/>
          </a:prstGeom>
          <a:noFill/>
        </p:spPr>
        <p:txBody>
          <a:bodyPr wrap="none" rtlCol="0">
            <a:spAutoFit/>
          </a:bodyPr>
          <a:lstStyle/>
          <a:p>
            <a:r>
              <a:rPr lang="en-US" sz="1200" dirty="0">
                <a:latin typeface="Helvetica" pitchFamily="2" charset="0"/>
                <a:cs typeface="Times New Roman" panose="02020603050405020304" pitchFamily="18" charset="0"/>
              </a:rPr>
              <a:t>ASP</a:t>
            </a:r>
          </a:p>
        </p:txBody>
      </p:sp>
      <p:sp>
        <p:nvSpPr>
          <p:cNvPr id="22" name="TextBox 21">
            <a:extLst>
              <a:ext uri="{FF2B5EF4-FFF2-40B4-BE49-F238E27FC236}">
                <a16:creationId xmlns:a16="http://schemas.microsoft.com/office/drawing/2014/main" id="{760AFA97-798E-A147-B1B8-3865DB393D4C}"/>
              </a:ext>
            </a:extLst>
          </p:cNvPr>
          <p:cNvSpPr txBox="1"/>
          <p:nvPr/>
        </p:nvSpPr>
        <p:spPr>
          <a:xfrm>
            <a:off x="831336" y="3173684"/>
            <a:ext cx="433132" cy="276999"/>
          </a:xfrm>
          <a:prstGeom prst="rect">
            <a:avLst/>
          </a:prstGeom>
          <a:noFill/>
        </p:spPr>
        <p:txBody>
          <a:bodyPr wrap="none" rtlCol="0">
            <a:spAutoFit/>
          </a:bodyPr>
          <a:lstStyle/>
          <a:p>
            <a:r>
              <a:rPr lang="en-US" sz="1200" dirty="0">
                <a:latin typeface="Helvetica" pitchFamily="2" charset="0"/>
                <a:cs typeface="Times New Roman" panose="02020603050405020304" pitchFamily="18" charset="0"/>
              </a:rPr>
              <a:t>PIP</a:t>
            </a:r>
          </a:p>
        </p:txBody>
      </p:sp>
    </p:spTree>
    <p:extLst>
      <p:ext uri="{BB962C8B-B14F-4D97-AF65-F5344CB8AC3E}">
        <p14:creationId xmlns:p14="http://schemas.microsoft.com/office/powerpoint/2010/main" val="1525781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4EDB7F3-F9AD-D34A-847D-594F5ADC120E}"/>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8D164AB-90BC-6740-AECE-23F710A2E32C}"/>
              </a:ext>
            </a:extLst>
          </p:cNvPr>
          <p:cNvSpPr txBox="1"/>
          <p:nvPr/>
        </p:nvSpPr>
        <p:spPr>
          <a:xfrm>
            <a:off x="175007" y="60018"/>
            <a:ext cx="1692166"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3</a:t>
            </a:r>
            <a:r>
              <a:rPr lang="en-US" sz="1600" dirty="0">
                <a:latin typeface="Helvetica" pitchFamily="2" charset="0"/>
                <a:cs typeface="Times New Roman" panose="02020603050405020304" pitchFamily="18" charset="0"/>
              </a:rPr>
              <a:t>  Results</a:t>
            </a:r>
          </a:p>
        </p:txBody>
      </p:sp>
      <p:sp>
        <p:nvSpPr>
          <p:cNvPr id="11" name="Rectangle 10">
            <a:extLst>
              <a:ext uri="{FF2B5EF4-FFF2-40B4-BE49-F238E27FC236}">
                <a16:creationId xmlns:a16="http://schemas.microsoft.com/office/drawing/2014/main" id="{DE8377B4-E28D-8F41-92C9-C8339F96F79E}"/>
              </a:ext>
            </a:extLst>
          </p:cNvPr>
          <p:cNvSpPr/>
          <p:nvPr/>
        </p:nvSpPr>
        <p:spPr>
          <a:xfrm>
            <a:off x="227681" y="6065845"/>
            <a:ext cx="6791460" cy="600164"/>
          </a:xfrm>
          <a:prstGeom prst="rect">
            <a:avLst/>
          </a:prstGeom>
        </p:spPr>
        <p:txBody>
          <a:bodyPr wrap="square">
            <a:spAutoFit/>
          </a:bodyPr>
          <a:lstStyle/>
          <a:p>
            <a:pPr algn="just"/>
            <a:r>
              <a:rPr lang="en-AU" sz="1100" i="1" dirty="0">
                <a:latin typeface="Helvetica" pitchFamily="2" charset="0"/>
                <a:cs typeface="Times New Roman" panose="02020603050405020304" pitchFamily="18" charset="0"/>
              </a:rPr>
              <a:t>Net primary productivity (NPP) anomaly against (a) sea-ice concentration (SIC) and (b) sea surface temperature (SST) anomaly. (c) SIC anomaly against SST anomaly. Data are monthly mean from October to March spanning 1998 - 2017</a:t>
            </a:r>
          </a:p>
        </p:txBody>
      </p:sp>
      <p:sp>
        <p:nvSpPr>
          <p:cNvPr id="13" name="Rectangle 12">
            <a:extLst>
              <a:ext uri="{FF2B5EF4-FFF2-40B4-BE49-F238E27FC236}">
                <a16:creationId xmlns:a16="http://schemas.microsoft.com/office/drawing/2014/main" id="{26C282BF-7FB7-0E4B-AADD-A4ECE4145082}"/>
              </a:ext>
            </a:extLst>
          </p:cNvPr>
          <p:cNvSpPr/>
          <p:nvPr/>
        </p:nvSpPr>
        <p:spPr>
          <a:xfrm>
            <a:off x="6924548" y="2928179"/>
            <a:ext cx="4951863" cy="1815882"/>
          </a:xfrm>
          <a:prstGeom prst="rect">
            <a:avLst/>
          </a:prstGeom>
        </p:spPr>
        <p:txBody>
          <a:bodyPr wrap="square">
            <a:spAutoFit/>
          </a:bodyPr>
          <a:lstStyle/>
          <a:p>
            <a:pPr algn="just"/>
            <a:r>
              <a:rPr lang="en-AU" sz="1400" dirty="0">
                <a:latin typeface="Helvetica" pitchFamily="2" charset="0"/>
                <a:cs typeface="Times New Roman" panose="02020603050405020304" pitchFamily="18" charset="0"/>
                <a:sym typeface="Wingdings" pitchFamily="2" charset="2"/>
              </a:rPr>
              <a:t>Significant negative correlation between NPP and SIC  anomaly (a)</a:t>
            </a:r>
          </a:p>
          <a:p>
            <a:pPr marL="171450" indent="-171450" algn="just">
              <a:buFont typeface="Wingdings" pitchFamily="2" charset="2"/>
              <a:buChar char="à"/>
            </a:pPr>
            <a:endParaRPr lang="en-AU" sz="1400" dirty="0">
              <a:latin typeface="Helvetica" pitchFamily="2" charset="0"/>
              <a:cs typeface="Times New Roman" panose="02020603050405020304" pitchFamily="18" charset="0"/>
              <a:sym typeface="Wingdings" pitchFamily="2" charset="2"/>
            </a:endParaRPr>
          </a:p>
          <a:p>
            <a:pPr algn="just"/>
            <a:r>
              <a:rPr lang="en-AU" sz="1400" dirty="0">
                <a:latin typeface="Helvetica" pitchFamily="2" charset="0"/>
                <a:cs typeface="Times New Roman" panose="02020603050405020304" pitchFamily="18" charset="0"/>
                <a:sym typeface="Wingdings" pitchFamily="2" charset="2"/>
              </a:rPr>
              <a:t>Significant positive correlation between NPP and SST anomaly (b)</a:t>
            </a:r>
          </a:p>
          <a:p>
            <a:pPr marL="171450" indent="-171450" algn="just">
              <a:buFont typeface="Wingdings" pitchFamily="2" charset="2"/>
              <a:buChar char="à"/>
            </a:pPr>
            <a:endParaRPr lang="en-AU" sz="1400" dirty="0">
              <a:latin typeface="Helvetica" pitchFamily="2" charset="0"/>
              <a:cs typeface="Times New Roman" panose="02020603050405020304" pitchFamily="18" charset="0"/>
              <a:sym typeface="Wingdings" pitchFamily="2" charset="2"/>
            </a:endParaRPr>
          </a:p>
          <a:p>
            <a:pPr algn="just"/>
            <a:r>
              <a:rPr lang="en-AU" sz="1400" dirty="0">
                <a:latin typeface="Helvetica" pitchFamily="2" charset="0"/>
                <a:cs typeface="Times New Roman" panose="02020603050405020304" pitchFamily="18" charset="0"/>
                <a:sym typeface="Wingdings" pitchFamily="2" charset="2"/>
              </a:rPr>
              <a:t>Significant negative correlation between SIC and NPP anomaly (c) </a:t>
            </a:r>
            <a:endParaRPr lang="en-AU" sz="1400" dirty="0">
              <a:latin typeface="Helvetica" pitchFamily="2" charset="0"/>
              <a:cs typeface="Times New Roman" panose="02020603050405020304" pitchFamily="18" charset="0"/>
            </a:endParaRPr>
          </a:p>
        </p:txBody>
      </p:sp>
      <p:pic>
        <p:nvPicPr>
          <p:cNvPr id="3" name="Picture 2">
            <a:extLst>
              <a:ext uri="{FF2B5EF4-FFF2-40B4-BE49-F238E27FC236}">
                <a16:creationId xmlns:a16="http://schemas.microsoft.com/office/drawing/2014/main" id="{1DF7D97E-F98D-7646-B73B-DDD3A0FBE618}"/>
              </a:ext>
            </a:extLst>
          </p:cNvPr>
          <p:cNvPicPr>
            <a:picLocks noChangeAspect="1"/>
          </p:cNvPicPr>
          <p:nvPr/>
        </p:nvPicPr>
        <p:blipFill rotWithShape="1">
          <a:blip r:embed="rId3"/>
          <a:srcRect l="2380" t="27280" r="8604" b="23678"/>
          <a:stretch/>
        </p:blipFill>
        <p:spPr>
          <a:xfrm>
            <a:off x="3390655" y="1092018"/>
            <a:ext cx="3076093" cy="2398271"/>
          </a:xfrm>
          <a:prstGeom prst="rect">
            <a:avLst/>
          </a:prstGeom>
        </p:spPr>
      </p:pic>
      <p:pic>
        <p:nvPicPr>
          <p:cNvPr id="5" name="Picture 4">
            <a:extLst>
              <a:ext uri="{FF2B5EF4-FFF2-40B4-BE49-F238E27FC236}">
                <a16:creationId xmlns:a16="http://schemas.microsoft.com/office/drawing/2014/main" id="{2C7A33C7-CB0A-9B48-A45E-985B8D0F7AF3}"/>
              </a:ext>
            </a:extLst>
          </p:cNvPr>
          <p:cNvPicPr>
            <a:picLocks noChangeAspect="1"/>
          </p:cNvPicPr>
          <p:nvPr/>
        </p:nvPicPr>
        <p:blipFill rotWithShape="1">
          <a:blip r:embed="rId4"/>
          <a:srcRect l="2865" t="27963" r="8604" b="24815"/>
          <a:stretch/>
        </p:blipFill>
        <p:spPr>
          <a:xfrm>
            <a:off x="175007" y="1074617"/>
            <a:ext cx="3059343" cy="2309234"/>
          </a:xfrm>
          <a:prstGeom prst="rect">
            <a:avLst/>
          </a:prstGeom>
        </p:spPr>
      </p:pic>
      <p:pic>
        <p:nvPicPr>
          <p:cNvPr id="7" name="Picture 6">
            <a:extLst>
              <a:ext uri="{FF2B5EF4-FFF2-40B4-BE49-F238E27FC236}">
                <a16:creationId xmlns:a16="http://schemas.microsoft.com/office/drawing/2014/main" id="{8281C3B3-8A61-5146-B81B-DBE35F9E0007}"/>
              </a:ext>
            </a:extLst>
          </p:cNvPr>
          <p:cNvPicPr>
            <a:picLocks noChangeAspect="1"/>
          </p:cNvPicPr>
          <p:nvPr/>
        </p:nvPicPr>
        <p:blipFill rotWithShape="1">
          <a:blip r:embed="rId5"/>
          <a:srcRect l="3623" t="27171" r="8204" b="23787"/>
          <a:stretch/>
        </p:blipFill>
        <p:spPr>
          <a:xfrm>
            <a:off x="1867173" y="3596728"/>
            <a:ext cx="3046965" cy="2398271"/>
          </a:xfrm>
          <a:prstGeom prst="rect">
            <a:avLst/>
          </a:prstGeom>
        </p:spPr>
      </p:pic>
      <p:pic>
        <p:nvPicPr>
          <p:cNvPr id="12" name="Picture 11">
            <a:extLst>
              <a:ext uri="{FF2B5EF4-FFF2-40B4-BE49-F238E27FC236}">
                <a16:creationId xmlns:a16="http://schemas.microsoft.com/office/drawing/2014/main" id="{2D2071B2-1895-D446-85C8-6B62DE32FB0F}"/>
              </a:ext>
            </a:extLst>
          </p:cNvPr>
          <p:cNvPicPr>
            <a:picLocks noChangeAspect="1"/>
          </p:cNvPicPr>
          <p:nvPr/>
        </p:nvPicPr>
        <p:blipFill rotWithShape="1">
          <a:blip r:embed="rId6"/>
          <a:srcRect l="15192" t="29214" r="62438" b="67762"/>
          <a:stretch/>
        </p:blipFill>
        <p:spPr>
          <a:xfrm>
            <a:off x="2859983" y="676556"/>
            <a:ext cx="1061343" cy="203039"/>
          </a:xfrm>
          <a:prstGeom prst="rect">
            <a:avLst/>
          </a:prstGeom>
        </p:spPr>
      </p:pic>
      <p:sp>
        <p:nvSpPr>
          <p:cNvPr id="24" name="TextBox 23">
            <a:extLst>
              <a:ext uri="{FF2B5EF4-FFF2-40B4-BE49-F238E27FC236}">
                <a16:creationId xmlns:a16="http://schemas.microsoft.com/office/drawing/2014/main" id="{9B12D76B-3FAD-FE40-956F-E56FB1259E01}"/>
              </a:ext>
            </a:extLst>
          </p:cNvPr>
          <p:cNvSpPr txBox="1"/>
          <p:nvPr/>
        </p:nvSpPr>
        <p:spPr>
          <a:xfrm>
            <a:off x="2292424" y="1074617"/>
            <a:ext cx="366693" cy="261610"/>
          </a:xfrm>
          <a:prstGeom prst="rect">
            <a:avLst/>
          </a:prstGeom>
          <a:noFill/>
        </p:spPr>
        <p:txBody>
          <a:bodyPr wrap="square" rtlCol="0">
            <a:spAutoFit/>
          </a:bodyPr>
          <a:lstStyle/>
          <a:p>
            <a:r>
              <a:rPr lang="en-US" sz="1100" dirty="0">
                <a:latin typeface="Helvetica" pitchFamily="2" charset="0"/>
              </a:rPr>
              <a:t>(a)</a:t>
            </a:r>
          </a:p>
        </p:txBody>
      </p:sp>
      <p:sp>
        <p:nvSpPr>
          <p:cNvPr id="25" name="TextBox 24">
            <a:extLst>
              <a:ext uri="{FF2B5EF4-FFF2-40B4-BE49-F238E27FC236}">
                <a16:creationId xmlns:a16="http://schemas.microsoft.com/office/drawing/2014/main" id="{00BDA340-B29D-CC41-B02E-970F8B10C841}"/>
              </a:ext>
            </a:extLst>
          </p:cNvPr>
          <p:cNvSpPr txBox="1"/>
          <p:nvPr/>
        </p:nvSpPr>
        <p:spPr>
          <a:xfrm>
            <a:off x="4000355" y="1074616"/>
            <a:ext cx="366693" cy="261610"/>
          </a:xfrm>
          <a:prstGeom prst="rect">
            <a:avLst/>
          </a:prstGeom>
          <a:noFill/>
        </p:spPr>
        <p:txBody>
          <a:bodyPr wrap="square" rtlCol="0">
            <a:spAutoFit/>
          </a:bodyPr>
          <a:lstStyle/>
          <a:p>
            <a:r>
              <a:rPr lang="en-US" sz="1100" dirty="0">
                <a:latin typeface="Helvetica" pitchFamily="2" charset="0"/>
              </a:rPr>
              <a:t>(b)</a:t>
            </a:r>
          </a:p>
        </p:txBody>
      </p:sp>
      <p:sp>
        <p:nvSpPr>
          <p:cNvPr id="26" name="TextBox 25">
            <a:extLst>
              <a:ext uri="{FF2B5EF4-FFF2-40B4-BE49-F238E27FC236}">
                <a16:creationId xmlns:a16="http://schemas.microsoft.com/office/drawing/2014/main" id="{878A67D6-4A13-BB4D-8999-FEB8DE2B8570}"/>
              </a:ext>
            </a:extLst>
          </p:cNvPr>
          <p:cNvSpPr txBox="1"/>
          <p:nvPr/>
        </p:nvSpPr>
        <p:spPr>
          <a:xfrm>
            <a:off x="4058162" y="3682232"/>
            <a:ext cx="366693" cy="261610"/>
          </a:xfrm>
          <a:prstGeom prst="rect">
            <a:avLst/>
          </a:prstGeom>
          <a:noFill/>
        </p:spPr>
        <p:txBody>
          <a:bodyPr wrap="square" rtlCol="0">
            <a:spAutoFit/>
          </a:bodyPr>
          <a:lstStyle/>
          <a:p>
            <a:r>
              <a:rPr lang="en-US" sz="1100" dirty="0">
                <a:latin typeface="Helvetica" pitchFamily="2" charset="0"/>
              </a:rPr>
              <a:t>(c)</a:t>
            </a:r>
          </a:p>
        </p:txBody>
      </p:sp>
    </p:spTree>
    <p:extLst>
      <p:ext uri="{BB962C8B-B14F-4D97-AF65-F5344CB8AC3E}">
        <p14:creationId xmlns:p14="http://schemas.microsoft.com/office/powerpoint/2010/main" val="3511726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4EDB7F3-F9AD-D34A-847D-594F5ADC120E}"/>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8D164AB-90BC-6740-AECE-23F710A2E32C}"/>
              </a:ext>
            </a:extLst>
          </p:cNvPr>
          <p:cNvSpPr txBox="1"/>
          <p:nvPr/>
        </p:nvSpPr>
        <p:spPr>
          <a:xfrm>
            <a:off x="175007" y="60018"/>
            <a:ext cx="1692166"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3</a:t>
            </a:r>
            <a:r>
              <a:rPr lang="en-US" sz="1600" dirty="0">
                <a:latin typeface="Helvetica" pitchFamily="2" charset="0"/>
                <a:cs typeface="Times New Roman" panose="02020603050405020304" pitchFamily="18" charset="0"/>
              </a:rPr>
              <a:t>  Results</a:t>
            </a:r>
          </a:p>
        </p:txBody>
      </p:sp>
      <p:pic>
        <p:nvPicPr>
          <p:cNvPr id="9" name="Picture 8">
            <a:extLst>
              <a:ext uri="{FF2B5EF4-FFF2-40B4-BE49-F238E27FC236}">
                <a16:creationId xmlns:a16="http://schemas.microsoft.com/office/drawing/2014/main" id="{C0D7AF27-3388-7845-81BB-07FD60845F2A}"/>
              </a:ext>
            </a:extLst>
          </p:cNvPr>
          <p:cNvPicPr>
            <a:picLocks noChangeAspect="1"/>
          </p:cNvPicPr>
          <p:nvPr/>
        </p:nvPicPr>
        <p:blipFill rotWithShape="1">
          <a:blip r:embed="rId3"/>
          <a:srcRect l="8894" t="33968" r="6199" b="34127"/>
          <a:stretch/>
        </p:blipFill>
        <p:spPr>
          <a:xfrm>
            <a:off x="712717" y="891814"/>
            <a:ext cx="4079999" cy="2169523"/>
          </a:xfrm>
          <a:prstGeom prst="rect">
            <a:avLst/>
          </a:prstGeom>
        </p:spPr>
      </p:pic>
      <p:pic>
        <p:nvPicPr>
          <p:cNvPr id="10" name="Picture 9">
            <a:extLst>
              <a:ext uri="{FF2B5EF4-FFF2-40B4-BE49-F238E27FC236}">
                <a16:creationId xmlns:a16="http://schemas.microsoft.com/office/drawing/2014/main" id="{BEFD1BEA-EC53-3743-81B6-48AA197AD67F}"/>
              </a:ext>
            </a:extLst>
          </p:cNvPr>
          <p:cNvPicPr>
            <a:picLocks noChangeAspect="1"/>
          </p:cNvPicPr>
          <p:nvPr/>
        </p:nvPicPr>
        <p:blipFill rotWithShape="1">
          <a:blip r:embed="rId4"/>
          <a:srcRect l="8894" t="33810" r="6199" b="34285"/>
          <a:stretch/>
        </p:blipFill>
        <p:spPr>
          <a:xfrm>
            <a:off x="712718" y="3299985"/>
            <a:ext cx="4079999" cy="2169523"/>
          </a:xfrm>
          <a:prstGeom prst="rect">
            <a:avLst/>
          </a:prstGeom>
        </p:spPr>
      </p:pic>
      <p:sp>
        <p:nvSpPr>
          <p:cNvPr id="11" name="Rectangle 10">
            <a:extLst>
              <a:ext uri="{FF2B5EF4-FFF2-40B4-BE49-F238E27FC236}">
                <a16:creationId xmlns:a16="http://schemas.microsoft.com/office/drawing/2014/main" id="{5DD8F0C4-C7AA-3A4E-8E92-0EAF1C1989FE}"/>
              </a:ext>
            </a:extLst>
          </p:cNvPr>
          <p:cNvSpPr/>
          <p:nvPr/>
        </p:nvSpPr>
        <p:spPr>
          <a:xfrm>
            <a:off x="2079414" y="669718"/>
            <a:ext cx="1735490" cy="215444"/>
          </a:xfrm>
          <a:prstGeom prst="rect">
            <a:avLst/>
          </a:prstGeom>
        </p:spPr>
        <p:txBody>
          <a:bodyPr wrap="square">
            <a:spAutoFit/>
          </a:bodyPr>
          <a:lstStyle/>
          <a:p>
            <a:pPr algn="just"/>
            <a:r>
              <a:rPr lang="en-AU" sz="800" b="1" i="1" dirty="0">
                <a:latin typeface="Helvetica" pitchFamily="2" charset="0"/>
                <a:cs typeface="Times New Roman" panose="02020603050405020304" pitchFamily="18" charset="0"/>
              </a:rPr>
              <a:t>SIC x Meridional wind</a:t>
            </a:r>
            <a:endParaRPr lang="en-US" sz="800" i="1" dirty="0">
              <a:latin typeface="Helvetica" pitchFamily="2" charset="0"/>
              <a:cs typeface="Times New Roman" panose="02020603050405020304" pitchFamily="18" charset="0"/>
            </a:endParaRPr>
          </a:p>
        </p:txBody>
      </p:sp>
      <p:sp>
        <p:nvSpPr>
          <p:cNvPr id="12" name="Rectangle 11">
            <a:extLst>
              <a:ext uri="{FF2B5EF4-FFF2-40B4-BE49-F238E27FC236}">
                <a16:creationId xmlns:a16="http://schemas.microsoft.com/office/drawing/2014/main" id="{D2FF379F-145F-7243-A07B-FB448E58A15D}"/>
              </a:ext>
            </a:extLst>
          </p:cNvPr>
          <p:cNvSpPr/>
          <p:nvPr/>
        </p:nvSpPr>
        <p:spPr>
          <a:xfrm>
            <a:off x="2079414" y="3128798"/>
            <a:ext cx="1735490" cy="215444"/>
          </a:xfrm>
          <a:prstGeom prst="rect">
            <a:avLst/>
          </a:prstGeom>
        </p:spPr>
        <p:txBody>
          <a:bodyPr wrap="square">
            <a:spAutoFit/>
          </a:bodyPr>
          <a:lstStyle/>
          <a:p>
            <a:pPr algn="just"/>
            <a:r>
              <a:rPr lang="en-AU" sz="800" b="1" i="1" dirty="0">
                <a:latin typeface="Helvetica" pitchFamily="2" charset="0"/>
                <a:cs typeface="Times New Roman" panose="02020603050405020304" pitchFamily="18" charset="0"/>
              </a:rPr>
              <a:t>NPP x Wind stress curl</a:t>
            </a:r>
            <a:endParaRPr lang="en-US" sz="800" i="1" dirty="0">
              <a:latin typeface="Helvetica" pitchFamily="2" charset="0"/>
              <a:cs typeface="Times New Roman" panose="02020603050405020304" pitchFamily="18" charset="0"/>
            </a:endParaRPr>
          </a:p>
        </p:txBody>
      </p:sp>
      <p:sp>
        <p:nvSpPr>
          <p:cNvPr id="13" name="Rectangle 12">
            <a:extLst>
              <a:ext uri="{FF2B5EF4-FFF2-40B4-BE49-F238E27FC236}">
                <a16:creationId xmlns:a16="http://schemas.microsoft.com/office/drawing/2014/main" id="{16779026-9B52-4C49-A1E2-56DC6F3464C6}"/>
              </a:ext>
            </a:extLst>
          </p:cNvPr>
          <p:cNvSpPr/>
          <p:nvPr/>
        </p:nvSpPr>
        <p:spPr>
          <a:xfrm>
            <a:off x="251257" y="5676626"/>
            <a:ext cx="5181599" cy="938719"/>
          </a:xfrm>
          <a:prstGeom prst="rect">
            <a:avLst/>
          </a:prstGeom>
        </p:spPr>
        <p:txBody>
          <a:bodyPr wrap="square">
            <a:spAutoFit/>
          </a:bodyPr>
          <a:lstStyle/>
          <a:p>
            <a:pPr algn="just"/>
            <a:r>
              <a:rPr lang="en-AU" sz="1100" i="1" dirty="0">
                <a:latin typeface="Helvetica" pitchFamily="2" charset="0"/>
                <a:cs typeface="Times New Roman" panose="02020603050405020304" pitchFamily="18" charset="0"/>
              </a:rPr>
              <a:t>Spatial correlation map between sea-ice concentration (SIC) and (a) meridional wind, and net primary productivity (NPP) with (b) wind stress curl. Data span 1998 – 2017 from October to March. The black crosses represent significant correlation at 95% confidence level. The black lines represent the polynyas boundaries</a:t>
            </a:r>
            <a:endParaRPr lang="en-US" sz="1100" i="1" dirty="0">
              <a:latin typeface="Helvetica" pitchFamily="2" charset="0"/>
              <a:cs typeface="Times New Roman" panose="02020603050405020304" pitchFamily="18" charset="0"/>
            </a:endParaRPr>
          </a:p>
        </p:txBody>
      </p:sp>
      <p:sp>
        <p:nvSpPr>
          <p:cNvPr id="14" name="Rectangle 13">
            <a:extLst>
              <a:ext uri="{FF2B5EF4-FFF2-40B4-BE49-F238E27FC236}">
                <a16:creationId xmlns:a16="http://schemas.microsoft.com/office/drawing/2014/main" id="{D8E085DB-957E-6444-822C-3E78ABDEF3AB}"/>
              </a:ext>
            </a:extLst>
          </p:cNvPr>
          <p:cNvSpPr/>
          <p:nvPr/>
        </p:nvSpPr>
        <p:spPr>
          <a:xfrm>
            <a:off x="6777560" y="2467078"/>
            <a:ext cx="4079999" cy="1384995"/>
          </a:xfrm>
          <a:prstGeom prst="rect">
            <a:avLst/>
          </a:prstGeom>
        </p:spPr>
        <p:txBody>
          <a:bodyPr wrap="square">
            <a:spAutoFit/>
          </a:bodyPr>
          <a:lstStyle/>
          <a:p>
            <a:pPr algn="just"/>
            <a:r>
              <a:rPr lang="en-AU" sz="1400" dirty="0">
                <a:latin typeface="Helvetica" pitchFamily="2" charset="0"/>
                <a:cs typeface="Times New Roman" panose="02020603050405020304" pitchFamily="18" charset="0"/>
                <a:sym typeface="Wingdings" pitchFamily="2" charset="2"/>
              </a:rPr>
              <a:t>Significant negative correlation between SIC and meridional winds in both polynyas </a:t>
            </a:r>
          </a:p>
          <a:p>
            <a:pPr algn="just"/>
            <a:endParaRPr lang="en-AU" sz="1400" dirty="0">
              <a:latin typeface="Helvetica" pitchFamily="2" charset="0"/>
              <a:cs typeface="Times New Roman" panose="02020603050405020304" pitchFamily="18" charset="0"/>
              <a:sym typeface="Wingdings" pitchFamily="2" charset="2"/>
            </a:endParaRPr>
          </a:p>
          <a:p>
            <a:pPr marL="171450" indent="-171450" algn="just">
              <a:buFont typeface="Wingdings" pitchFamily="2" charset="2"/>
              <a:buChar char="à"/>
            </a:pPr>
            <a:endParaRPr lang="en-AU" sz="1400" dirty="0">
              <a:latin typeface="Helvetica" pitchFamily="2" charset="0"/>
              <a:cs typeface="Times New Roman" panose="02020603050405020304" pitchFamily="18" charset="0"/>
              <a:sym typeface="Wingdings" pitchFamily="2" charset="2"/>
            </a:endParaRPr>
          </a:p>
          <a:p>
            <a:pPr algn="just"/>
            <a:r>
              <a:rPr lang="en-AU" sz="1400" dirty="0">
                <a:latin typeface="Helvetica" pitchFamily="2" charset="0"/>
                <a:cs typeface="Times New Roman" panose="02020603050405020304" pitchFamily="18" charset="0"/>
                <a:sym typeface="Wingdings" pitchFamily="2" charset="2"/>
              </a:rPr>
              <a:t>Significant positive correlations between NPP and wind stress curl in east ASP</a:t>
            </a:r>
            <a:endParaRPr lang="en-AU" sz="1400" dirty="0">
              <a:latin typeface="Helvetica" pitchFamily="2" charset="0"/>
              <a:cs typeface="Times New Roman" panose="02020603050405020304" pitchFamily="18" charset="0"/>
            </a:endParaRPr>
          </a:p>
        </p:txBody>
      </p:sp>
      <p:sp>
        <p:nvSpPr>
          <p:cNvPr id="15" name="TextBox 14">
            <a:extLst>
              <a:ext uri="{FF2B5EF4-FFF2-40B4-BE49-F238E27FC236}">
                <a16:creationId xmlns:a16="http://schemas.microsoft.com/office/drawing/2014/main" id="{80B03364-30AC-E041-A5BF-4EC189B8ADFD}"/>
              </a:ext>
            </a:extLst>
          </p:cNvPr>
          <p:cNvSpPr txBox="1"/>
          <p:nvPr/>
        </p:nvSpPr>
        <p:spPr>
          <a:xfrm>
            <a:off x="3814904" y="2467078"/>
            <a:ext cx="366693" cy="261610"/>
          </a:xfrm>
          <a:prstGeom prst="rect">
            <a:avLst/>
          </a:prstGeom>
          <a:noFill/>
        </p:spPr>
        <p:txBody>
          <a:bodyPr wrap="square" rtlCol="0">
            <a:spAutoFit/>
          </a:bodyPr>
          <a:lstStyle/>
          <a:p>
            <a:r>
              <a:rPr lang="en-US" sz="1100" dirty="0">
                <a:latin typeface="Helvetica" pitchFamily="2" charset="0"/>
              </a:rPr>
              <a:t>(a)</a:t>
            </a:r>
          </a:p>
        </p:txBody>
      </p:sp>
      <p:sp>
        <p:nvSpPr>
          <p:cNvPr id="16" name="TextBox 15">
            <a:extLst>
              <a:ext uri="{FF2B5EF4-FFF2-40B4-BE49-F238E27FC236}">
                <a16:creationId xmlns:a16="http://schemas.microsoft.com/office/drawing/2014/main" id="{C0A217AC-426D-C74A-A71D-1703079EC411}"/>
              </a:ext>
            </a:extLst>
          </p:cNvPr>
          <p:cNvSpPr txBox="1"/>
          <p:nvPr/>
        </p:nvSpPr>
        <p:spPr>
          <a:xfrm>
            <a:off x="3820159" y="4921233"/>
            <a:ext cx="366693" cy="261610"/>
          </a:xfrm>
          <a:prstGeom prst="rect">
            <a:avLst/>
          </a:prstGeom>
          <a:noFill/>
        </p:spPr>
        <p:txBody>
          <a:bodyPr wrap="square" rtlCol="0">
            <a:spAutoFit/>
          </a:bodyPr>
          <a:lstStyle/>
          <a:p>
            <a:r>
              <a:rPr lang="en-US" sz="1100" dirty="0">
                <a:latin typeface="Helvetica" pitchFamily="2" charset="0"/>
              </a:rPr>
              <a:t>(b)</a:t>
            </a:r>
          </a:p>
        </p:txBody>
      </p:sp>
    </p:spTree>
    <p:extLst>
      <p:ext uri="{BB962C8B-B14F-4D97-AF65-F5344CB8AC3E}">
        <p14:creationId xmlns:p14="http://schemas.microsoft.com/office/powerpoint/2010/main" val="2292290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4EDB7F3-F9AD-D34A-847D-594F5ADC120E}"/>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8D164AB-90BC-6740-AECE-23F710A2E32C}"/>
              </a:ext>
            </a:extLst>
          </p:cNvPr>
          <p:cNvSpPr txBox="1"/>
          <p:nvPr/>
        </p:nvSpPr>
        <p:spPr>
          <a:xfrm>
            <a:off x="175007" y="60018"/>
            <a:ext cx="1692166"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4</a:t>
            </a:r>
            <a:r>
              <a:rPr lang="en-US" sz="1600" dirty="0">
                <a:latin typeface="Helvetica" pitchFamily="2" charset="0"/>
                <a:cs typeface="Times New Roman" panose="02020603050405020304" pitchFamily="18" charset="0"/>
              </a:rPr>
              <a:t>  Conclusions</a:t>
            </a:r>
          </a:p>
        </p:txBody>
      </p:sp>
      <p:sp>
        <p:nvSpPr>
          <p:cNvPr id="14" name="Rectangle 13">
            <a:extLst>
              <a:ext uri="{FF2B5EF4-FFF2-40B4-BE49-F238E27FC236}">
                <a16:creationId xmlns:a16="http://schemas.microsoft.com/office/drawing/2014/main" id="{D8E085DB-957E-6444-822C-3E78ABDEF3AB}"/>
              </a:ext>
            </a:extLst>
          </p:cNvPr>
          <p:cNvSpPr/>
          <p:nvPr/>
        </p:nvSpPr>
        <p:spPr>
          <a:xfrm>
            <a:off x="481864" y="1054293"/>
            <a:ext cx="11310743" cy="3754874"/>
          </a:xfrm>
          <a:prstGeom prst="rect">
            <a:avLst/>
          </a:prstGeom>
        </p:spPr>
        <p:txBody>
          <a:bodyPr wrap="square">
            <a:spAutoFit/>
          </a:bodyPr>
          <a:lstStyle/>
          <a:p>
            <a:pPr algn="just"/>
            <a:r>
              <a:rPr lang="en-AU" sz="1400" dirty="0">
                <a:latin typeface="Helvetica" pitchFamily="2" charset="0"/>
                <a:cs typeface="Times New Roman" panose="02020603050405020304" pitchFamily="18" charset="0"/>
              </a:rPr>
              <a:t>We conclude ice shelves melting is not the primary factor impacting biological activity in the ASE polynyas over the last 2 decades</a:t>
            </a:r>
          </a:p>
          <a:p>
            <a:pPr algn="just"/>
            <a:endParaRPr lang="en-AU" sz="1400" dirty="0">
              <a:latin typeface="Helvetica" pitchFamily="2" charset="0"/>
              <a:cs typeface="Times New Roman" panose="02020603050405020304" pitchFamily="18" charset="0"/>
            </a:endParaRPr>
          </a:p>
          <a:p>
            <a:pPr algn="just"/>
            <a:r>
              <a:rPr lang="en-AU" sz="1400" dirty="0">
                <a:latin typeface="Helvetica" pitchFamily="2" charset="0"/>
                <a:cs typeface="Times New Roman" panose="02020603050405020304" pitchFamily="18" charset="0"/>
              </a:rPr>
              <a:t>Instead, the SIC variability seems to play a major role, itself influenced by wind</a:t>
            </a:r>
          </a:p>
          <a:p>
            <a:pPr algn="just"/>
            <a:endParaRPr lang="en-AU" sz="1400" dirty="0">
              <a:latin typeface="Helvetica" pitchFamily="2" charset="0"/>
              <a:cs typeface="Times New Roman" panose="02020603050405020304" pitchFamily="18" charset="0"/>
            </a:endParaRPr>
          </a:p>
          <a:p>
            <a:pPr algn="just"/>
            <a:endParaRPr lang="en-AU" sz="1400" dirty="0">
              <a:latin typeface="Helvetica" pitchFamily="2" charset="0"/>
              <a:cs typeface="Times New Roman" panose="02020603050405020304" pitchFamily="18" charset="0"/>
            </a:endParaRPr>
          </a:p>
          <a:p>
            <a:pPr algn="just"/>
            <a:r>
              <a:rPr lang="en-AU" sz="1400" i="1" dirty="0">
                <a:latin typeface="Helvetica" pitchFamily="2" charset="0"/>
                <a:cs typeface="Times New Roman" panose="02020603050405020304" pitchFamily="18" charset="0"/>
              </a:rPr>
              <a:t>In the ASP </a:t>
            </a:r>
            <a:r>
              <a:rPr lang="en-AU" sz="1400" dirty="0">
                <a:latin typeface="Helvetica" pitchFamily="2" charset="0"/>
                <a:cs typeface="Times New Roman" panose="02020603050405020304" pitchFamily="18" charset="0"/>
              </a:rPr>
              <a:t>: Lower SIC and upwelling where we observed our highest NPP</a:t>
            </a:r>
          </a:p>
          <a:p>
            <a:pPr algn="just"/>
            <a:r>
              <a:rPr lang="en-AU" sz="1400" dirty="0">
                <a:latin typeface="Helvetica" pitchFamily="2" charset="0"/>
                <a:cs typeface="Times New Roman" panose="02020603050405020304" pitchFamily="18" charset="0"/>
              </a:rPr>
              <a:t>		</a:t>
            </a:r>
            <a:r>
              <a:rPr lang="en-AU" sz="1400" dirty="0">
                <a:latin typeface="Helvetica" pitchFamily="2" charset="0"/>
                <a:cs typeface="Times New Roman" panose="02020603050405020304" pitchFamily="18" charset="0"/>
                <a:sym typeface="Wingdings" pitchFamily="2" charset="2"/>
              </a:rPr>
              <a:t> Fe-enriched sediments resuspended from melt-laden pump near the ice shelves flowing to the central 	 		      	  			polynya and being upwelled to the surface sustain the bloom</a:t>
            </a:r>
          </a:p>
          <a:p>
            <a:pPr algn="just"/>
            <a:r>
              <a:rPr lang="en-AU" sz="1400" dirty="0">
                <a:latin typeface="Helvetica" pitchFamily="2" charset="0"/>
                <a:cs typeface="Times New Roman" panose="02020603050405020304" pitchFamily="18" charset="0"/>
                <a:sym typeface="Wingdings" pitchFamily="2" charset="2"/>
              </a:rPr>
              <a:t>		 Fresh water from icebergs helps stratification and sustain productivity with released trapped-iron</a:t>
            </a:r>
          </a:p>
          <a:p>
            <a:pPr algn="just"/>
            <a:endParaRPr lang="en-AU" sz="1400" i="1" dirty="0">
              <a:latin typeface="Helvetica" pitchFamily="2" charset="0"/>
              <a:cs typeface="Times New Roman" panose="02020603050405020304" pitchFamily="18" charset="0"/>
              <a:sym typeface="Wingdings" pitchFamily="2" charset="2"/>
            </a:endParaRPr>
          </a:p>
          <a:p>
            <a:pPr algn="just"/>
            <a:r>
              <a:rPr lang="en-AU" sz="1400" i="1" dirty="0">
                <a:latin typeface="Helvetica" pitchFamily="2" charset="0"/>
                <a:cs typeface="Times New Roman" panose="02020603050405020304" pitchFamily="18" charset="0"/>
                <a:sym typeface="Wingdings" pitchFamily="2" charset="2"/>
              </a:rPr>
              <a:t>In the PIP </a:t>
            </a:r>
            <a:r>
              <a:rPr lang="en-AU" sz="1400" dirty="0">
                <a:latin typeface="Helvetica" pitchFamily="2" charset="0"/>
                <a:cs typeface="Times New Roman" panose="02020603050405020304" pitchFamily="18" charset="0"/>
                <a:sym typeface="Wingdings" pitchFamily="2" charset="2"/>
              </a:rPr>
              <a:t>: SIC drives NPP variability too, but higher SIC on average</a:t>
            </a:r>
          </a:p>
          <a:p>
            <a:pPr algn="just"/>
            <a:r>
              <a:rPr lang="en-AU" sz="1400" dirty="0">
                <a:latin typeface="Helvetica" pitchFamily="2" charset="0"/>
                <a:cs typeface="Times New Roman" panose="02020603050405020304" pitchFamily="18" charset="0"/>
                <a:sym typeface="Wingdings" pitchFamily="2" charset="2"/>
              </a:rPr>
              <a:t>		  Lower NPP compared to the ASP  Potential stronger light limitation due the higher SIC</a:t>
            </a:r>
          </a:p>
          <a:p>
            <a:pPr algn="just"/>
            <a:r>
              <a:rPr lang="en-AU" sz="1400" dirty="0">
                <a:latin typeface="Helvetica" pitchFamily="2" charset="0"/>
                <a:cs typeface="Times New Roman" panose="02020603050405020304" pitchFamily="18" charset="0"/>
                <a:sym typeface="Wingdings" pitchFamily="2" charset="2"/>
              </a:rPr>
              <a:t>		  Regenerated iron as contributor in the PIP sustaining the bloom</a:t>
            </a:r>
          </a:p>
          <a:p>
            <a:pPr algn="just"/>
            <a:r>
              <a:rPr lang="en-AU" sz="1400" dirty="0">
                <a:latin typeface="Helvetica" pitchFamily="2" charset="0"/>
                <a:cs typeface="Times New Roman" panose="02020603050405020304" pitchFamily="18" charset="0"/>
                <a:sym typeface="Wingdings" pitchFamily="2" charset="2"/>
              </a:rPr>
              <a:t> </a:t>
            </a:r>
            <a:endParaRPr lang="en-AU" sz="1400" dirty="0">
              <a:latin typeface="Helvetica" pitchFamily="2" charset="0"/>
              <a:cs typeface="Times New Roman" panose="02020603050405020304" pitchFamily="18" charset="0"/>
            </a:endParaRPr>
          </a:p>
          <a:p>
            <a:pPr algn="just"/>
            <a:r>
              <a:rPr lang="en-AU" sz="1400" dirty="0">
                <a:latin typeface="Helvetica" pitchFamily="2" charset="0"/>
                <a:cs typeface="Times New Roman" panose="02020603050405020304" pitchFamily="18" charset="0"/>
              </a:rPr>
              <a:t>				</a:t>
            </a:r>
          </a:p>
          <a:p>
            <a:pPr algn="just"/>
            <a:endParaRPr lang="en-AU" sz="1400" dirty="0">
              <a:latin typeface="Helvetica" pitchFamily="2" charset="0"/>
              <a:cs typeface="Times New Roman" panose="02020603050405020304" pitchFamily="18" charset="0"/>
            </a:endParaRPr>
          </a:p>
          <a:p>
            <a:pPr algn="just"/>
            <a:endParaRPr lang="en-AU" sz="1400" dirty="0">
              <a:latin typeface="Helvetica" pitchFamily="2" charset="0"/>
              <a:cs typeface="Times New Roman" panose="02020603050405020304" pitchFamily="18" charset="0"/>
            </a:endParaRPr>
          </a:p>
        </p:txBody>
      </p:sp>
      <p:sp>
        <p:nvSpPr>
          <p:cNvPr id="15" name="TextBox 14">
            <a:extLst>
              <a:ext uri="{FF2B5EF4-FFF2-40B4-BE49-F238E27FC236}">
                <a16:creationId xmlns:a16="http://schemas.microsoft.com/office/drawing/2014/main" id="{C77BBD58-5DBD-A046-99F3-A2636BC6D156}"/>
              </a:ext>
            </a:extLst>
          </p:cNvPr>
          <p:cNvSpPr txBox="1"/>
          <p:nvPr/>
        </p:nvSpPr>
        <p:spPr>
          <a:xfrm>
            <a:off x="-20250" y="6581001"/>
            <a:ext cx="5131533" cy="261610"/>
          </a:xfrm>
          <a:prstGeom prst="rect">
            <a:avLst/>
          </a:prstGeom>
          <a:noFill/>
        </p:spPr>
        <p:txBody>
          <a:bodyPr wrap="none" rtlCol="0">
            <a:spAutoFit/>
          </a:bodyPr>
          <a:lstStyle/>
          <a:p>
            <a:r>
              <a:rPr lang="en-US" sz="1100" i="1" dirty="0">
                <a:latin typeface="Helvetica" pitchFamily="2" charset="0"/>
                <a:cs typeface="Times New Roman" panose="02020603050405020304" pitchFamily="18" charset="0"/>
                <a:sym typeface="Wingdings" pitchFamily="2" charset="2"/>
              </a:rPr>
              <a:t>(Dinniman et al., 2020; Bett et al., 2020; Park et al., 2017; Gerringa et al., 2020)</a:t>
            </a:r>
          </a:p>
        </p:txBody>
      </p:sp>
    </p:spTree>
    <p:extLst>
      <p:ext uri="{BB962C8B-B14F-4D97-AF65-F5344CB8AC3E}">
        <p14:creationId xmlns:p14="http://schemas.microsoft.com/office/powerpoint/2010/main" val="1277314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4EDB7F3-F9AD-D34A-847D-594F5ADC120E}"/>
              </a:ext>
            </a:extLst>
          </p:cNvPr>
          <p:cNvCxnSpPr/>
          <p:nvPr/>
        </p:nvCxnSpPr>
        <p:spPr>
          <a:xfrm>
            <a:off x="175007" y="451945"/>
            <a:ext cx="11806786"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8D164AB-90BC-6740-AECE-23F710A2E32C}"/>
              </a:ext>
            </a:extLst>
          </p:cNvPr>
          <p:cNvSpPr txBox="1"/>
          <p:nvPr/>
        </p:nvSpPr>
        <p:spPr>
          <a:xfrm>
            <a:off x="175007" y="60018"/>
            <a:ext cx="3093710" cy="338554"/>
          </a:xfrm>
          <a:prstGeom prst="rect">
            <a:avLst/>
          </a:prstGeom>
          <a:noFill/>
        </p:spPr>
        <p:txBody>
          <a:bodyPr wrap="square" rtlCol="0">
            <a:spAutoFit/>
          </a:bodyPr>
          <a:lstStyle/>
          <a:p>
            <a:r>
              <a:rPr lang="en-US" sz="1600" dirty="0">
                <a:solidFill>
                  <a:srgbClr val="FF0000"/>
                </a:solidFill>
                <a:latin typeface="Helvetica" pitchFamily="2" charset="0"/>
                <a:cs typeface="Times New Roman" panose="02020603050405020304" pitchFamily="18" charset="0"/>
              </a:rPr>
              <a:t>5</a:t>
            </a:r>
            <a:r>
              <a:rPr lang="en-US" sz="1600" dirty="0">
                <a:latin typeface="Helvetica" pitchFamily="2" charset="0"/>
                <a:cs typeface="Times New Roman" panose="02020603050405020304" pitchFamily="18" charset="0"/>
              </a:rPr>
              <a:t>  Supplementary Materials</a:t>
            </a:r>
          </a:p>
        </p:txBody>
      </p:sp>
      <p:pic>
        <p:nvPicPr>
          <p:cNvPr id="3" name="Picture 2">
            <a:extLst>
              <a:ext uri="{FF2B5EF4-FFF2-40B4-BE49-F238E27FC236}">
                <a16:creationId xmlns:a16="http://schemas.microsoft.com/office/drawing/2014/main" id="{C3541C96-0C2B-1241-8FDF-10F526CAE43C}"/>
              </a:ext>
            </a:extLst>
          </p:cNvPr>
          <p:cNvPicPr>
            <a:picLocks noChangeAspect="1"/>
          </p:cNvPicPr>
          <p:nvPr/>
        </p:nvPicPr>
        <p:blipFill rotWithShape="1">
          <a:blip r:embed="rId3"/>
          <a:srcRect t="27280" b="23678"/>
          <a:stretch/>
        </p:blipFill>
        <p:spPr>
          <a:xfrm>
            <a:off x="97763" y="892341"/>
            <a:ext cx="3408630" cy="2365619"/>
          </a:xfrm>
          <a:prstGeom prst="rect">
            <a:avLst/>
          </a:prstGeom>
        </p:spPr>
      </p:pic>
      <p:pic>
        <p:nvPicPr>
          <p:cNvPr id="5" name="Picture 4">
            <a:extLst>
              <a:ext uri="{FF2B5EF4-FFF2-40B4-BE49-F238E27FC236}">
                <a16:creationId xmlns:a16="http://schemas.microsoft.com/office/drawing/2014/main" id="{371E0436-AD58-8E40-AF6B-AD23D8697762}"/>
              </a:ext>
            </a:extLst>
          </p:cNvPr>
          <p:cNvPicPr>
            <a:picLocks noChangeAspect="1"/>
          </p:cNvPicPr>
          <p:nvPr/>
        </p:nvPicPr>
        <p:blipFill rotWithShape="1">
          <a:blip r:embed="rId4"/>
          <a:srcRect t="28158" b="24180"/>
          <a:stretch/>
        </p:blipFill>
        <p:spPr>
          <a:xfrm>
            <a:off x="3193626" y="925607"/>
            <a:ext cx="3408631" cy="2299085"/>
          </a:xfrm>
          <a:prstGeom prst="rect">
            <a:avLst/>
          </a:prstGeom>
        </p:spPr>
      </p:pic>
      <p:sp>
        <p:nvSpPr>
          <p:cNvPr id="6" name="Rectangle 5">
            <a:extLst>
              <a:ext uri="{FF2B5EF4-FFF2-40B4-BE49-F238E27FC236}">
                <a16:creationId xmlns:a16="http://schemas.microsoft.com/office/drawing/2014/main" id="{B44F7CF5-CF79-BB45-837A-A4E1E36C14D9}"/>
              </a:ext>
            </a:extLst>
          </p:cNvPr>
          <p:cNvSpPr/>
          <p:nvPr/>
        </p:nvSpPr>
        <p:spPr>
          <a:xfrm>
            <a:off x="349200" y="5751965"/>
            <a:ext cx="5817595" cy="938719"/>
          </a:xfrm>
          <a:prstGeom prst="rect">
            <a:avLst/>
          </a:prstGeom>
        </p:spPr>
        <p:txBody>
          <a:bodyPr wrap="square">
            <a:spAutoFit/>
          </a:bodyPr>
          <a:lstStyle/>
          <a:p>
            <a:pPr algn="just"/>
            <a:r>
              <a:rPr lang="en-AU" sz="1100" i="1" dirty="0">
                <a:solidFill>
                  <a:srgbClr val="000000"/>
                </a:solidFill>
                <a:latin typeface="Helvetica" pitchFamily="2" charset="0"/>
              </a:rPr>
              <a:t>Scatter plots of monthly averaged net primary productivity (NPP) against (a) El Niño standardized anomaly and (b) Southern Annual Mode (SAM) and sea-ice concentration (SIC) with (c) El Niño and (d) SAM. Filled circles represent data from ASP, empty circles represent data from PIP. Data are monthly mean spanning October to March from 1998 to 2017. </a:t>
            </a:r>
            <a:endParaRPr lang="en-AU" sz="1100" i="1" dirty="0">
              <a:latin typeface="Helvetica" pitchFamily="2" charset="0"/>
            </a:endParaRPr>
          </a:p>
        </p:txBody>
      </p:sp>
      <p:sp>
        <p:nvSpPr>
          <p:cNvPr id="12" name="Rectangle 11">
            <a:extLst>
              <a:ext uri="{FF2B5EF4-FFF2-40B4-BE49-F238E27FC236}">
                <a16:creationId xmlns:a16="http://schemas.microsoft.com/office/drawing/2014/main" id="{D7950336-23A8-744D-854B-056B4C6D6425}"/>
              </a:ext>
            </a:extLst>
          </p:cNvPr>
          <p:cNvSpPr/>
          <p:nvPr/>
        </p:nvSpPr>
        <p:spPr>
          <a:xfrm>
            <a:off x="6760630" y="1524502"/>
            <a:ext cx="5147591" cy="276999"/>
          </a:xfrm>
          <a:prstGeom prst="rect">
            <a:avLst/>
          </a:prstGeom>
        </p:spPr>
        <p:txBody>
          <a:bodyPr wrap="square">
            <a:spAutoFit/>
          </a:bodyPr>
          <a:lstStyle/>
          <a:p>
            <a:pPr algn="just"/>
            <a:r>
              <a:rPr lang="en-AU" sz="1200" dirty="0">
                <a:solidFill>
                  <a:srgbClr val="000000"/>
                </a:solidFill>
                <a:latin typeface="Helvetica" pitchFamily="2" charset="0"/>
              </a:rPr>
              <a:t>We suspected potential impact of larger climate forcing on NPP and SIC  </a:t>
            </a:r>
            <a:endParaRPr lang="en-AU" sz="1200" dirty="0">
              <a:latin typeface="Helvetica" pitchFamily="2" charset="0"/>
            </a:endParaRPr>
          </a:p>
        </p:txBody>
      </p:sp>
      <p:pic>
        <p:nvPicPr>
          <p:cNvPr id="8" name="Picture 7">
            <a:extLst>
              <a:ext uri="{FF2B5EF4-FFF2-40B4-BE49-F238E27FC236}">
                <a16:creationId xmlns:a16="http://schemas.microsoft.com/office/drawing/2014/main" id="{2C163CBF-6C3D-5A44-B25D-F8E097FCB5B6}"/>
              </a:ext>
            </a:extLst>
          </p:cNvPr>
          <p:cNvPicPr>
            <a:picLocks noChangeAspect="1"/>
          </p:cNvPicPr>
          <p:nvPr/>
        </p:nvPicPr>
        <p:blipFill rotWithShape="1">
          <a:blip r:embed="rId5"/>
          <a:srcRect l="5323" t="28352" r="9877" b="24751"/>
          <a:stretch/>
        </p:blipFill>
        <p:spPr>
          <a:xfrm>
            <a:off x="3390486" y="3257958"/>
            <a:ext cx="2888789" cy="2260789"/>
          </a:xfrm>
          <a:prstGeom prst="rect">
            <a:avLst/>
          </a:prstGeom>
        </p:spPr>
      </p:pic>
      <p:pic>
        <p:nvPicPr>
          <p:cNvPr id="10" name="Picture 9">
            <a:extLst>
              <a:ext uri="{FF2B5EF4-FFF2-40B4-BE49-F238E27FC236}">
                <a16:creationId xmlns:a16="http://schemas.microsoft.com/office/drawing/2014/main" id="{D9DDDA35-4D52-5940-A9DF-CA66ACF9DBF4}"/>
              </a:ext>
            </a:extLst>
          </p:cNvPr>
          <p:cNvPicPr>
            <a:picLocks noChangeAspect="1"/>
          </p:cNvPicPr>
          <p:nvPr/>
        </p:nvPicPr>
        <p:blipFill rotWithShape="1">
          <a:blip r:embed="rId6"/>
          <a:srcRect l="5916" t="27698" r="9285" b="24333"/>
          <a:stretch/>
        </p:blipFill>
        <p:spPr>
          <a:xfrm>
            <a:off x="296650" y="3224692"/>
            <a:ext cx="2888788" cy="2312508"/>
          </a:xfrm>
          <a:prstGeom prst="rect">
            <a:avLst/>
          </a:prstGeom>
        </p:spPr>
      </p:pic>
      <p:cxnSp>
        <p:nvCxnSpPr>
          <p:cNvPr id="13" name="Straight Arrow Connector 12">
            <a:extLst>
              <a:ext uri="{FF2B5EF4-FFF2-40B4-BE49-F238E27FC236}">
                <a16:creationId xmlns:a16="http://schemas.microsoft.com/office/drawing/2014/main" id="{ED4E1788-82B2-244C-A323-43A612C14EA1}"/>
              </a:ext>
            </a:extLst>
          </p:cNvPr>
          <p:cNvCxnSpPr/>
          <p:nvPr/>
        </p:nvCxnSpPr>
        <p:spPr>
          <a:xfrm>
            <a:off x="9217572" y="1996966"/>
            <a:ext cx="0" cy="12277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DF937D8E-C726-8D48-AC05-865AAAD39D96}"/>
              </a:ext>
            </a:extLst>
          </p:cNvPr>
          <p:cNvSpPr/>
          <p:nvPr/>
        </p:nvSpPr>
        <p:spPr>
          <a:xfrm>
            <a:off x="6834202" y="3633309"/>
            <a:ext cx="5147591" cy="461665"/>
          </a:xfrm>
          <a:prstGeom prst="rect">
            <a:avLst/>
          </a:prstGeom>
        </p:spPr>
        <p:txBody>
          <a:bodyPr wrap="square">
            <a:spAutoFit/>
          </a:bodyPr>
          <a:lstStyle/>
          <a:p>
            <a:pPr algn="ctr"/>
            <a:r>
              <a:rPr lang="en-AU" sz="1200" dirty="0">
                <a:solidFill>
                  <a:srgbClr val="FF0000"/>
                </a:solidFill>
                <a:latin typeface="Helvetica" pitchFamily="2" charset="0"/>
              </a:rPr>
              <a:t>No significant relationships found between NPP / SIC with El Niño standardized anomaly and SAM </a:t>
            </a:r>
          </a:p>
        </p:txBody>
      </p:sp>
    </p:spTree>
    <p:extLst>
      <p:ext uri="{BB962C8B-B14F-4D97-AF65-F5344CB8AC3E}">
        <p14:creationId xmlns:p14="http://schemas.microsoft.com/office/powerpoint/2010/main" val="264916494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1250</TotalTime>
  <Words>1092</Words>
  <Application>Microsoft Macintosh PowerPoint</Application>
  <PresentationFormat>Widescreen</PresentationFormat>
  <Paragraphs>156</Paragraphs>
  <Slides>11</Slides>
  <Notes>11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Arial</vt:lpstr>
      <vt:lpstr>Calibri</vt:lpstr>
      <vt:lpstr>Calibri Light</vt:lpstr>
      <vt:lpstr>Helvetica</vt:lpstr>
      <vt:lpstr>MS Shell Dlg 2</vt:lpstr>
      <vt:lpstr>Times New Roman</vt:lpstr>
      <vt:lpstr>Wingdings</vt:lpstr>
      <vt:lpstr>Wingdings 3</vt:lpstr>
      <vt:lpstr>Office Theme</vt:lpstr>
      <vt:lpstr>Madison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Guillaume Liniger</dc:creator>
  <cp:lastModifiedBy>Guillaume Liniger</cp:lastModifiedBy>
  <cp:revision>31</cp:revision>
  <dcterms:created xsi:type="dcterms:W3CDTF">2021-01-17T21:42:44Z</dcterms:created>
  <dcterms:modified xsi:type="dcterms:W3CDTF">2021-04-26T08:36:25Z</dcterms:modified>
</cp:coreProperties>
</file>